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1.xml" ContentType="application/vnd.openxmlformats-officedocument.presentationml.tags+xml"/>
  <Override PartName="/ppt/notesSlides/notesSlide3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2.xml" ContentType="application/vnd.openxmlformats-officedocument.presentationml.notesSlide+xml"/>
  <Override PartName="/ppt/tags/tag17.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18.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44.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4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46.xml" ContentType="application/vnd.openxmlformats-officedocument.presentationml.notesSlide+xml"/>
  <Override PartName="/ppt/tags/tag58.xml" ContentType="application/vnd.openxmlformats-officedocument.presentationml.tags+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2"/>
  </p:sldMasterIdLst>
  <p:notesMasterIdLst>
    <p:notesMasterId r:id="rId85"/>
  </p:notesMasterIdLst>
  <p:handoutMasterIdLst>
    <p:handoutMasterId r:id="rId86"/>
  </p:handoutMasterIdLst>
  <p:sldIdLst>
    <p:sldId id="1393" r:id="rId3"/>
    <p:sldId id="329" r:id="rId4"/>
    <p:sldId id="1957" r:id="rId5"/>
    <p:sldId id="899" r:id="rId6"/>
    <p:sldId id="768" r:id="rId7"/>
    <p:sldId id="1157" r:id="rId8"/>
    <p:sldId id="900" r:id="rId9"/>
    <p:sldId id="901" r:id="rId10"/>
    <p:sldId id="977" r:id="rId11"/>
    <p:sldId id="902" r:id="rId12"/>
    <p:sldId id="976" r:id="rId13"/>
    <p:sldId id="862" r:id="rId14"/>
    <p:sldId id="1232" r:id="rId15"/>
    <p:sldId id="863" r:id="rId16"/>
    <p:sldId id="1385" r:id="rId17"/>
    <p:sldId id="867" r:id="rId18"/>
    <p:sldId id="889" r:id="rId19"/>
    <p:sldId id="868" r:id="rId20"/>
    <p:sldId id="890" r:id="rId21"/>
    <p:sldId id="869" r:id="rId22"/>
    <p:sldId id="892" r:id="rId23"/>
    <p:sldId id="891" r:id="rId24"/>
    <p:sldId id="2077" r:id="rId25"/>
    <p:sldId id="2076" r:id="rId26"/>
    <p:sldId id="1158" r:id="rId27"/>
    <p:sldId id="895" r:id="rId28"/>
    <p:sldId id="896" r:id="rId29"/>
    <p:sldId id="897" r:id="rId30"/>
    <p:sldId id="791" r:id="rId31"/>
    <p:sldId id="1230" r:id="rId32"/>
    <p:sldId id="1916" r:id="rId33"/>
    <p:sldId id="1041" r:id="rId34"/>
    <p:sldId id="1324" r:id="rId35"/>
    <p:sldId id="872" r:id="rId36"/>
    <p:sldId id="852" r:id="rId37"/>
    <p:sldId id="1325" r:id="rId38"/>
    <p:sldId id="1913" r:id="rId39"/>
    <p:sldId id="874" r:id="rId40"/>
    <p:sldId id="875" r:id="rId41"/>
    <p:sldId id="1326" r:id="rId42"/>
    <p:sldId id="1327" r:id="rId43"/>
    <p:sldId id="876" r:id="rId44"/>
    <p:sldId id="983" r:id="rId45"/>
    <p:sldId id="878" r:id="rId46"/>
    <p:sldId id="879" r:id="rId47"/>
    <p:sldId id="961" r:id="rId48"/>
    <p:sldId id="880" r:id="rId49"/>
    <p:sldId id="962" r:id="rId50"/>
    <p:sldId id="881" r:id="rId51"/>
    <p:sldId id="963" r:id="rId52"/>
    <p:sldId id="882" r:id="rId53"/>
    <p:sldId id="965" r:id="rId54"/>
    <p:sldId id="966" r:id="rId55"/>
    <p:sldId id="802" r:id="rId56"/>
    <p:sldId id="2143" r:id="rId57"/>
    <p:sldId id="2145" r:id="rId58"/>
    <p:sldId id="883" r:id="rId59"/>
    <p:sldId id="1397" r:id="rId60"/>
    <p:sldId id="1398" r:id="rId61"/>
    <p:sldId id="1399" r:id="rId62"/>
    <p:sldId id="1400" r:id="rId63"/>
    <p:sldId id="981" r:id="rId64"/>
    <p:sldId id="1389" r:id="rId65"/>
    <p:sldId id="975" r:id="rId66"/>
    <p:sldId id="1306" r:id="rId67"/>
    <p:sldId id="887" r:id="rId68"/>
    <p:sldId id="888" r:id="rId69"/>
    <p:sldId id="856" r:id="rId70"/>
    <p:sldId id="907" r:id="rId71"/>
    <p:sldId id="1910" r:id="rId72"/>
    <p:sldId id="2147" r:id="rId73"/>
    <p:sldId id="2154" r:id="rId74"/>
    <p:sldId id="2150" r:id="rId75"/>
    <p:sldId id="2148" r:id="rId76"/>
    <p:sldId id="2151" r:id="rId77"/>
    <p:sldId id="2172" r:id="rId78"/>
    <p:sldId id="2152" r:id="rId79"/>
    <p:sldId id="2155" r:id="rId80"/>
    <p:sldId id="2156" r:id="rId81"/>
    <p:sldId id="2157" r:id="rId82"/>
    <p:sldId id="341" r:id="rId83"/>
    <p:sldId id="334" r:id="rId84"/>
  </p:sldIdLst>
  <p:sldSz cx="12192000" cy="6858000"/>
  <p:notesSz cx="6797675" cy="9929813"/>
  <p:custDataLst>
    <p:tags r:id="rId8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8"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p" initials="h" lastIdx="10" clrIdx="0"/>
  <p:cmAuthor id="2" name="chuen" initials="chuen" lastIdx="9" clrIdx="1"/>
  <p:cmAuthor id="3" name="a" initials="a" lastIdx="1" clrIdx="2"/>
  <p:cmAuthor id="4" name="于 沁杨" initials="于"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F7"/>
    <a:srgbClr val="FFFDFB"/>
    <a:srgbClr val="B21212"/>
    <a:srgbClr val="FFFDFD"/>
    <a:srgbClr val="B92929"/>
    <a:srgbClr val="B0181C"/>
    <a:srgbClr val="B00000"/>
    <a:srgbClr val="EC7477"/>
    <a:srgbClr val="D01D23"/>
    <a:srgbClr val="E123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20" autoAdjust="0"/>
    <p:restoredTop sz="93823" autoAdjust="0"/>
  </p:normalViewPr>
  <p:slideViewPr>
    <p:cSldViewPr snapToGrid="0" showGuides="1">
      <p:cViewPr>
        <p:scale>
          <a:sx n="90" d="100"/>
          <a:sy n="90" d="100"/>
        </p:scale>
        <p:origin x="66" y="480"/>
      </p:cViewPr>
      <p:guideLst>
        <p:guide orient="horz" pos="2308"/>
        <p:guide pos="3840"/>
      </p:guideLst>
    </p:cSldViewPr>
  </p:slideViewPr>
  <p:notesTextViewPr>
    <p:cViewPr>
      <p:scale>
        <a:sx n="1" d="1"/>
        <a:sy n="1" d="1"/>
      </p:scale>
      <p:origin x="0" y="0"/>
    </p:cViewPr>
  </p:notesTextViewPr>
  <p:sorterViewPr>
    <p:cViewPr>
      <p:scale>
        <a:sx n="130" d="100"/>
        <a:sy n="130" d="100"/>
      </p:scale>
      <p:origin x="0" y="-36162"/>
    </p:cViewPr>
  </p:sorterViewPr>
  <p:notesViewPr>
    <p:cSldViewPr snapToGrid="0">
      <p:cViewPr varScale="1">
        <p:scale>
          <a:sx n="53" d="100"/>
          <a:sy n="53" d="100"/>
        </p:scale>
        <p:origin x="2648"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ags" Target="tags/tag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8215"/>
          </a:xfrm>
          <a:prstGeom prst="rect">
            <a:avLst/>
          </a:prstGeom>
        </p:spPr>
        <p:txBody>
          <a:bodyPr vert="horz" lIns="91440" tIns="45720" rIns="91440" bIns="45720" rtlCol="0"/>
          <a:lstStyle>
            <a:lvl1pPr algn="r">
              <a:defRPr sz="1200"/>
            </a:lvl1pPr>
          </a:lstStyle>
          <a:p>
            <a:fld id="{17C1B4C6-C73B-4822-BD91-45195A0B5338}" type="datetimeFigureOut">
              <a:rPr lang="zh-CN" altLang="en-US" smtClean="0"/>
              <a:t>2023/8/30</a:t>
            </a:fld>
            <a:endParaRPr lang="zh-CN" altLang="en-US"/>
          </a:p>
        </p:txBody>
      </p:sp>
      <p:sp>
        <p:nvSpPr>
          <p:cNvPr id="4" name="页脚占位符 3"/>
          <p:cNvSpPr>
            <a:spLocks noGrp="1"/>
          </p:cNvSpPr>
          <p:nvPr>
            <p:ph type="ftr" sz="quarter" idx="2"/>
          </p:nvPr>
        </p:nvSpPr>
        <p:spPr>
          <a:xfrm>
            <a:off x="0" y="9431600"/>
            <a:ext cx="2945659" cy="498214"/>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31600"/>
            <a:ext cx="2945659" cy="498214"/>
          </a:xfrm>
          <a:prstGeom prst="rect">
            <a:avLst/>
          </a:prstGeom>
        </p:spPr>
        <p:txBody>
          <a:bodyPr vert="horz" lIns="91440" tIns="45720" rIns="91440" bIns="45720" rtlCol="0" anchor="b"/>
          <a:lstStyle>
            <a:lvl1pPr algn="r">
              <a:defRPr sz="1200"/>
            </a:lvl1pPr>
          </a:lstStyle>
          <a:p>
            <a:fld id="{20260E05-A728-4EDE-9693-2B913FEC5C68}"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8215"/>
          </a:xfrm>
          <a:prstGeom prst="rect">
            <a:avLst/>
          </a:prstGeom>
        </p:spPr>
        <p:txBody>
          <a:bodyPr vert="horz" lIns="91440" tIns="45720" rIns="91440" bIns="45720" rtlCol="0"/>
          <a:lstStyle>
            <a:lvl1pPr algn="r">
              <a:defRPr sz="1200"/>
            </a:lvl1pPr>
          </a:lstStyle>
          <a:p>
            <a:fld id="{93670D4F-9E4A-49DE-8109-90CDAC769F07}" type="datetimeFigureOut">
              <a:rPr lang="zh-CN" altLang="en-US" smtClean="0"/>
              <a:t>2023/8/30</a:t>
            </a:fld>
            <a:endParaRPr lang="zh-CN" altLang="en-US"/>
          </a:p>
        </p:txBody>
      </p:sp>
      <p:sp>
        <p:nvSpPr>
          <p:cNvPr id="4" name="幻灯片图像占位符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78722"/>
            <a:ext cx="5438140" cy="3909864"/>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31600"/>
            <a:ext cx="2945659" cy="49821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31600"/>
            <a:ext cx="2945659" cy="498214"/>
          </a:xfrm>
          <a:prstGeom prst="rect">
            <a:avLst/>
          </a:prstGeom>
        </p:spPr>
        <p:txBody>
          <a:bodyPr vert="horz" lIns="91440" tIns="45720" rIns="91440" bIns="45720" rtlCol="0" anchor="b"/>
          <a:lstStyle>
            <a:lvl1pPr algn="r">
              <a:defRPr sz="1200"/>
            </a:lvl1pPr>
          </a:lstStyle>
          <a:p>
            <a:fld id="{0D8C695A-5F97-42A9-BC5B-16E22B1DDB01}"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9" y="184281"/>
            <a:ext cx="4651788" cy="295466"/>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一、为什么要坚持党的领导</a:t>
            </a:r>
          </a:p>
        </p:txBody>
      </p:sp>
      <p:sp>
        <p:nvSpPr>
          <p:cNvPr id="7" name="矩形 6"/>
          <p:cNvSpPr/>
          <p:nvPr userDrawn="1"/>
        </p:nvSpPr>
        <p:spPr>
          <a:xfrm>
            <a:off x="9410700" y="210506"/>
            <a:ext cx="267914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第三章  坚持党的全面领导</a:t>
            </a:r>
          </a:p>
        </p:txBody>
      </p:sp>
      <p:sp>
        <p:nvSpPr>
          <p:cNvPr id="8" name="文本框 7"/>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9" y="184281"/>
            <a:ext cx="5628940"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二、怎样理解党的领导是全面的、系统的、整体的</a:t>
            </a:r>
          </a:p>
        </p:txBody>
      </p:sp>
      <p:sp>
        <p:nvSpPr>
          <p:cNvPr id="7" name="矩形 6"/>
          <p:cNvSpPr/>
          <p:nvPr userDrawn="1"/>
        </p:nvSpPr>
        <p:spPr>
          <a:xfrm>
            <a:off x="9410700" y="210506"/>
            <a:ext cx="267914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第三章  坚持党的全面领导</a:t>
            </a:r>
          </a:p>
        </p:txBody>
      </p:sp>
      <p:sp>
        <p:nvSpPr>
          <p:cNvPr id="8" name="文本框 7"/>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9" y="184281"/>
            <a:ext cx="7556352"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三、怎样实现党的全面领导</a:t>
            </a:r>
          </a:p>
        </p:txBody>
      </p:sp>
      <p:sp>
        <p:nvSpPr>
          <p:cNvPr id="7" name="矩形 6"/>
          <p:cNvSpPr/>
          <p:nvPr userDrawn="1"/>
        </p:nvSpPr>
        <p:spPr>
          <a:xfrm>
            <a:off x="9410700" y="210506"/>
            <a:ext cx="267914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第三章  坚持党的全面领导</a:t>
            </a:r>
          </a:p>
        </p:txBody>
      </p:sp>
      <p:sp>
        <p:nvSpPr>
          <p:cNvPr id="8" name="文本框 7"/>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9" y="184281"/>
            <a:ext cx="4651788" cy="295466"/>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一、为什么要坚持党的领导</a:t>
            </a:r>
          </a:p>
        </p:txBody>
      </p:sp>
      <p:sp>
        <p:nvSpPr>
          <p:cNvPr id="7" name="矩形 6"/>
          <p:cNvSpPr/>
          <p:nvPr userDrawn="1"/>
        </p:nvSpPr>
        <p:spPr>
          <a:xfrm>
            <a:off x="9410700" y="210506"/>
            <a:ext cx="267914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第三章  坚持党的全面领导</a:t>
            </a:r>
          </a:p>
        </p:txBody>
      </p:sp>
      <p:sp>
        <p:nvSpPr>
          <p:cNvPr id="8" name="文本框 7"/>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9" y="184281"/>
            <a:ext cx="5628940"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三、怎样实现党的全面领导</a:t>
            </a:r>
          </a:p>
        </p:txBody>
      </p:sp>
      <p:sp>
        <p:nvSpPr>
          <p:cNvPr id="7" name="矩形 6"/>
          <p:cNvSpPr/>
          <p:nvPr userDrawn="1"/>
        </p:nvSpPr>
        <p:spPr>
          <a:xfrm>
            <a:off x="9410700" y="210506"/>
            <a:ext cx="267914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第三章  坚持党的全面领导</a:t>
            </a:r>
          </a:p>
        </p:txBody>
      </p:sp>
      <p:sp>
        <p:nvSpPr>
          <p:cNvPr id="8" name="文本框 7"/>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9" y="184281"/>
            <a:ext cx="7556352"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三、怎样实现党的全面领导</a:t>
            </a:r>
          </a:p>
        </p:txBody>
      </p:sp>
      <p:sp>
        <p:nvSpPr>
          <p:cNvPr id="7" name="矩形 6"/>
          <p:cNvSpPr/>
          <p:nvPr userDrawn="1"/>
        </p:nvSpPr>
        <p:spPr>
          <a:xfrm>
            <a:off x="9410700" y="210506"/>
            <a:ext cx="267914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第三章  坚持党的全面领导</a:t>
            </a:r>
          </a:p>
        </p:txBody>
      </p:sp>
      <p:sp>
        <p:nvSpPr>
          <p:cNvPr id="8" name="文本框 7"/>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23.jpe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5.jpeg"/></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45.jpeg"/><Relationship Id="rId4" Type="http://schemas.openxmlformats.org/officeDocument/2006/relationships/notesSlide" Target="../notesSlides/notesSlide29.xml"/></Relationships>
</file>

<file path=ppt/slides/_rels/slide5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0.png"/><Relationship Id="rId4" Type="http://schemas.openxmlformats.org/officeDocument/2006/relationships/notesSlide" Target="../notesSlides/notesSlide30.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51.jpeg"/><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tags" Target="../tags/tag14.xml"/><Relationship Id="rId7" Type="http://schemas.openxmlformats.org/officeDocument/2006/relationships/notesSlide" Target="../notesSlides/notesSlide32.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4.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image" Target="../media/image40.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7.xml"/><Relationship Id="rId4" Type="http://schemas.openxmlformats.org/officeDocument/2006/relationships/image" Target="../media/image52.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6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21.xml"/><Relationship Id="rId7" Type="http://schemas.openxmlformats.org/officeDocument/2006/relationships/image" Target="../media/image51.jpe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slideLayout" Target="../slideLayouts/slideLayout8.xml"/><Relationship Id="rId5" Type="http://schemas.openxmlformats.org/officeDocument/2006/relationships/tags" Target="../tags/tag23.xml"/><Relationship Id="rId4" Type="http://schemas.openxmlformats.org/officeDocument/2006/relationships/tags" Target="../tags/tag22.xml"/></Relationships>
</file>

<file path=ppt/slides/_rels/slide7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26.xml"/><Relationship Id="rId7" Type="http://schemas.openxmlformats.org/officeDocument/2006/relationships/image" Target="../media/image8.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8.xml"/><Relationship Id="rId5" Type="http://schemas.openxmlformats.org/officeDocument/2006/relationships/tags" Target="../tags/tag28.xml"/><Relationship Id="rId4" Type="http://schemas.openxmlformats.org/officeDocument/2006/relationships/tags" Target="../tags/tag27.xml"/><Relationship Id="rId9" Type="http://schemas.microsoft.com/office/2007/relationships/hdphoto" Target="../media/hdphoto2.wdp"/></Relationships>
</file>

<file path=ppt/slides/_rels/slide7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7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1.xml"/><Relationship Id="rId7" Type="http://schemas.openxmlformats.org/officeDocument/2006/relationships/slideLayout" Target="../slideLayouts/slideLayout8.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10" Type="http://schemas.microsoft.com/office/2007/relationships/hdphoto" Target="../media/hdphoto2.wdp"/><Relationship Id="rId4" Type="http://schemas.openxmlformats.org/officeDocument/2006/relationships/tags" Target="../tags/tag32.xml"/><Relationship Id="rId9" Type="http://schemas.openxmlformats.org/officeDocument/2006/relationships/image" Target="../media/image13.png"/></Relationships>
</file>

<file path=ppt/slides/_rels/slide75.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37.xml"/><Relationship Id="rId7" Type="http://schemas.openxmlformats.org/officeDocument/2006/relationships/tags" Target="../tags/tag4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9" Type="http://schemas.openxmlformats.org/officeDocument/2006/relationships/image" Target="../media/image51.jpeg"/></Relationships>
</file>

<file path=ppt/slides/_rels/slide7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7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44.xml"/><Relationship Id="rId7" Type="http://schemas.openxmlformats.org/officeDocument/2006/relationships/slideLayout" Target="../slideLayouts/slideLayout8.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10" Type="http://schemas.microsoft.com/office/2007/relationships/hdphoto" Target="../media/hdphoto2.wdp"/><Relationship Id="rId4" Type="http://schemas.openxmlformats.org/officeDocument/2006/relationships/tags" Target="../tags/tag45.xml"/><Relationship Id="rId9" Type="http://schemas.openxmlformats.org/officeDocument/2006/relationships/image" Target="../media/image13.png"/></Relationships>
</file>

<file path=ppt/slides/_rels/slide7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image" Target="../media/image58.png"/><Relationship Id="rId4"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image" Target="../media/image59.png"/><Relationship Id="rId4"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image" Target="../media/image60.png"/><Relationship Id="rId4"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tags" Target="../tags/tag57.xml"/><Relationship Id="rId5" Type="http://schemas.openxmlformats.org/officeDocument/2006/relationships/image" Target="../media/image61.png"/><Relationship Id="rId4" Type="http://schemas.openxmlformats.org/officeDocument/2006/relationships/image" Target="../media/image3.tiff"/></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tags" Target="../tags/tag58.xml"/><Relationship Id="rId5" Type="http://schemas.openxmlformats.org/officeDocument/2006/relationships/image" Target="../media/image62.png"/><Relationship Id="rId4" Type="http://schemas.openxmlformats.org/officeDocument/2006/relationships/image" Target="../media/image3.tiff"/></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 y="0"/>
            <a:ext cx="12192002" cy="6858000"/>
            <a:chOff x="-2" y="0"/>
            <a:chExt cx="12192002" cy="6858000"/>
          </a:xfrm>
        </p:grpSpPr>
        <p:grpSp>
          <p:nvGrpSpPr>
            <p:cNvPr id="21" name="组合 20"/>
            <p:cNvGrpSpPr/>
            <p:nvPr/>
          </p:nvGrpSpPr>
          <p:grpSpPr>
            <a:xfrm>
              <a:off x="-2" y="899998"/>
              <a:ext cx="12192002" cy="5958002"/>
              <a:chOff x="-2" y="899998"/>
              <a:chExt cx="12192002" cy="5958002"/>
            </a:xfrm>
          </p:grpSpPr>
          <p:pic>
            <p:nvPicPr>
              <p:cNvPr id="47" name="图片 46"/>
              <p:cNvPicPr>
                <a:picLocks noChangeAspect="1"/>
              </p:cNvPicPr>
              <p:nvPr/>
            </p:nvPicPr>
            <p:blipFill rotWithShape="1">
              <a:blip r:embed="rId2" cstate="print">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a:ln>
                <a:noFill/>
              </a:ln>
            </p:spPr>
          </p:pic>
          <p:sp>
            <p:nvSpPr>
              <p:cNvPr id="48" name="矩形 47"/>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 y="1"/>
              <a:ext cx="2582820" cy="2280468"/>
              <a:chOff x="426029" y="1"/>
              <a:chExt cx="2582820" cy="2280468"/>
            </a:xfrm>
          </p:grpSpPr>
          <p:cxnSp>
            <p:nvCxnSpPr>
              <p:cNvPr id="40" name="直接连接符 39"/>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26" name="文本框 25"/>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习近平新时代</a:t>
              </a: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中国特色社会主义思想概论</a:t>
              </a:r>
            </a:p>
          </p:txBody>
        </p:sp>
        <p:grpSp>
          <p:nvGrpSpPr>
            <p:cNvPr id="27" name="组合 26"/>
            <p:cNvGrpSpPr/>
            <p:nvPr/>
          </p:nvGrpSpPr>
          <p:grpSpPr>
            <a:xfrm>
              <a:off x="2855656" y="3672000"/>
              <a:ext cx="6483570" cy="461665"/>
              <a:chOff x="2855656" y="3816000"/>
              <a:chExt cx="6483570" cy="461665"/>
            </a:xfrm>
          </p:grpSpPr>
          <p:sp>
            <p:nvSpPr>
              <p:cNvPr id="37" name="文本框 36"/>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p>
            </p:txBody>
          </p:sp>
          <p:cxnSp>
            <p:nvCxnSpPr>
              <p:cNvPr id="38" name="直接连接符 37"/>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sp>
          <p:nvSpPr>
            <p:cNvPr id="28" name="矩形 27"/>
            <p:cNvSpPr/>
            <p:nvPr/>
          </p:nvSpPr>
          <p:spPr>
            <a:xfrm>
              <a:off x="0" y="6390000"/>
              <a:ext cx="12192000" cy="46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160499" y="6426509"/>
              <a:ext cx="9871003" cy="394980"/>
              <a:chOff x="591786" y="6414718"/>
              <a:chExt cx="9871003" cy="394980"/>
            </a:xfrm>
          </p:grpSpPr>
          <p:sp>
            <p:nvSpPr>
              <p:cNvPr id="33" name="文本框 32"/>
              <p:cNvSpPr txBox="1"/>
              <p:nvPr/>
            </p:nvSpPr>
            <p:spPr>
              <a:xfrm>
                <a:off x="591786" y="6414718"/>
                <a:ext cx="3384000" cy="394980"/>
              </a:xfrm>
              <a:prstGeom prst="rect">
                <a:avLst/>
              </a:prstGeom>
              <a:noFill/>
            </p:spPr>
            <p:txBody>
              <a:bodyPr wrap="square" rtlCol="0">
                <a:spAutoFit/>
              </a:bodyPr>
              <a:lstStyle/>
              <a:p>
                <a:pPr>
                  <a:spcAft>
                    <a:spcPts val="20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教育部全国高校思想政治理论课教学指导委员会</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endParaRPr>
              </a:p>
              <a:p>
                <a:pPr>
                  <a:spcAft>
                    <a:spcPts val="20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“习近平新时代中国特色社会主义思想概论”分教学指导委员会</a:t>
                </a:r>
              </a:p>
            </p:txBody>
          </p:sp>
          <p:sp>
            <p:nvSpPr>
              <p:cNvPr id="36" name="文本框 35"/>
              <p:cNvSpPr txBox="1"/>
              <p:nvPr/>
            </p:nvSpPr>
            <p:spPr>
              <a:xfrm>
                <a:off x="4054789" y="6496792"/>
                <a:ext cx="6408000" cy="230832"/>
              </a:xfrm>
              <a:prstGeom prst="rect">
                <a:avLst/>
              </a:prstGeom>
              <a:noFill/>
            </p:spPr>
            <p:txBody>
              <a:bodyPr wrap="square" rtlCol="0">
                <a:spAutoFit/>
              </a:bodyPr>
              <a:lstStyle/>
              <a:p>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高等教育出版社  联合出品    </a:t>
                </a:r>
                <a:r>
                  <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rPr>
                  <a:t>I</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　全国高校“习近平新时代中国特色社会主义思想概论”教学创新中心（中国人民大学） 监制</a:t>
                </a:r>
              </a:p>
            </p:txBody>
          </p:sp>
        </p:grpSp>
        <p:cxnSp>
          <p:nvCxnSpPr>
            <p:cNvPr id="32" name="直接连接符 31"/>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建筑的摆设布局&#10;&#10;描述已自动生成"/>
          <p:cNvPicPr>
            <a:picLocks noChangeAspect="1"/>
          </p:cNvPicPr>
          <p:nvPr/>
        </p:nvPicPr>
        <p:blipFill rotWithShape="1">
          <a:blip r:embed="rId3">
            <a:extLst>
              <a:ext uri="{28A0092B-C50C-407E-A947-70E740481C1C}">
                <a14:useLocalDpi xmlns:a14="http://schemas.microsoft.com/office/drawing/2010/main" val="0"/>
              </a:ext>
            </a:extLst>
          </a:blip>
          <a:srcRect t="25692" r="19127" b="2545"/>
          <a:stretch>
            <a:fillRect/>
          </a:stretch>
        </p:blipFill>
        <p:spPr>
          <a:xfrm>
            <a:off x="-1" y="0"/>
            <a:ext cx="12192001" cy="5829300"/>
          </a:xfrm>
          <a:prstGeom prst="rect">
            <a:avLst/>
          </a:prstGeom>
        </p:spPr>
      </p:pic>
      <p:sp>
        <p:nvSpPr>
          <p:cNvPr id="3" name="矩形 2"/>
          <p:cNvSpPr/>
          <p:nvPr/>
        </p:nvSpPr>
        <p:spPr>
          <a:xfrm>
            <a:off x="0" y="2777439"/>
            <a:ext cx="12192000" cy="3123171"/>
          </a:xfrm>
          <a:prstGeom prst="rect">
            <a:avLst/>
          </a:prstGeom>
          <a:gradFill>
            <a:gsLst>
              <a:gs pos="0">
                <a:srgbClr val="C7C0BE">
                  <a:alpha val="0"/>
                </a:srgbClr>
              </a:gs>
              <a:gs pos="8800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154421" y="4484833"/>
            <a:ext cx="8115388" cy="1476375"/>
          </a:xfrm>
          <a:prstGeom prst="rect">
            <a:avLst/>
          </a:prstGeom>
          <a:noFill/>
        </p:spPr>
        <p:txBody>
          <a:bodyPr wrap="square">
            <a:spAutoFit/>
          </a:bodyPr>
          <a:lstStyle/>
          <a:p>
            <a:pPr indent="457200" algn="just">
              <a:lnSpc>
                <a:spcPct val="150000"/>
              </a:lnSpc>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 国家政治体系是一个大系统，包括根本政治制度、基本政治制度和国家治理各方面具体的体制机制，涵盖国家机关、政党组织和各种政治主体。在这个大系统中，中国共产党处于统领地位。</a:t>
            </a:r>
            <a:endParaRPr lang="zh-CN" altLang="en-US" sz="2000" b="1" dirty="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对角圆角矩形 9"/>
          <p:cNvSpPr/>
          <p:nvPr/>
        </p:nvSpPr>
        <p:spPr>
          <a:xfrm flipH="1">
            <a:off x="4469348" y="900000"/>
            <a:ext cx="325457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统领政治体系</a:t>
            </a:r>
          </a:p>
        </p:txBody>
      </p:sp>
      <p:sp>
        <p:nvSpPr>
          <p:cNvPr id="2" name="矩形 1"/>
          <p:cNvSpPr/>
          <p:nvPr/>
        </p:nvSpPr>
        <p:spPr>
          <a:xfrm>
            <a:off x="1495970" y="4325815"/>
            <a:ext cx="9432290" cy="1829086"/>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8532" y="1996214"/>
            <a:ext cx="10361954" cy="3804558"/>
            <a:chOff x="918532" y="1996214"/>
            <a:chExt cx="10361954" cy="3804558"/>
          </a:xfrm>
        </p:grpSpPr>
        <p:sp>
          <p:nvSpPr>
            <p:cNvPr id="5" name="矩形 4"/>
            <p:cNvSpPr/>
            <p:nvPr/>
          </p:nvSpPr>
          <p:spPr>
            <a:xfrm flipV="1">
              <a:off x="918532" y="1996214"/>
              <a:ext cx="10259786" cy="3804558"/>
            </a:xfrm>
            <a:prstGeom prst="rect">
              <a:avLst/>
            </a:prstGeom>
            <a:gradFill>
              <a:gsLst>
                <a:gs pos="0">
                  <a:srgbClr val="B51317"/>
                </a:gs>
                <a:gs pos="100000">
                  <a:srgbClr val="FFFFFF"/>
                </a:gs>
              </a:gsLst>
              <a:lin ang="5400000" scaled="0"/>
            </a:gradFill>
            <a:ln w="19050">
              <a:noFill/>
            </a:ln>
            <a:effectLst>
              <a:outerShdw blurRad="4572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flipV="1">
              <a:off x="1020486" y="1996214"/>
              <a:ext cx="10260000" cy="3702250"/>
            </a:xfrm>
            <a:prstGeom prst="rect">
              <a:avLst/>
            </a:prstGeom>
            <a:solidFill>
              <a:schemeClr val="bg1"/>
            </a:solidFill>
            <a:ln w="12700">
              <a:gradFill>
                <a:gsLst>
                  <a:gs pos="100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圆角矩形 41"/>
          <p:cNvSpPr/>
          <p:nvPr/>
        </p:nvSpPr>
        <p:spPr>
          <a:xfrm rot="5400000" flipV="1">
            <a:off x="5619749" y="-3651280"/>
            <a:ext cx="952503" cy="10440000"/>
          </a:xfrm>
          <a:prstGeom prst="cube">
            <a:avLst>
              <a:gd name="adj" fmla="val 3340"/>
            </a:avLst>
          </a:prstGeom>
          <a:gradFill flip="none" rotWithShape="1">
            <a:gsLst>
              <a:gs pos="0">
                <a:srgbClr val="FAE7D0"/>
              </a:gs>
              <a:gs pos="46000">
                <a:srgbClr val="DE0000"/>
              </a:gs>
              <a:gs pos="100000">
                <a:srgbClr val="C00000"/>
              </a:gs>
            </a:gsLst>
            <a:path path="circle">
              <a:fillToRect l="50000" t="130000" r="50000" b="-30000"/>
            </a:path>
            <a:tileRect/>
          </a:gra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58" name="矩形 57"/>
          <p:cNvSpPr/>
          <p:nvPr/>
        </p:nvSpPr>
        <p:spPr>
          <a:xfrm>
            <a:off x="904875" y="1183005"/>
            <a:ext cx="10269855" cy="737235"/>
          </a:xfrm>
          <a:prstGeom prst="rect">
            <a:avLst/>
          </a:prstGeom>
        </p:spPr>
        <p:txBody>
          <a:bodyPr wrap="square">
            <a:spAutoFit/>
          </a:bodyPr>
          <a:lstStyle/>
          <a:p>
            <a:pPr indent="0" algn="ctr" eaLnBrk="0" fontAlgn="base" hangingPunct="0">
              <a:lnSpc>
                <a:spcPct val="150000"/>
              </a:lnSpc>
              <a:spcAft>
                <a:spcPct val="0"/>
              </a:spcAft>
              <a:defRPr/>
            </a:pPr>
            <a:r>
              <a:rPr lang="zh-CN" altLang="en-US" sz="2800" b="1" dirty="0">
                <a:solidFill>
                  <a:srgbClr val="FFC000"/>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Helvetica" panose="020B0604020202020204" pitchFamily="34" charset="0"/>
              </a:rPr>
              <a:t>请示报告制度</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Helvetica" panose="020B0604020202020204" pitchFamily="34" charset="0"/>
              </a:rPr>
              <a:t>是我们党的一项重要制度，它充分体现了党是政治体系的统领者</a:t>
            </a: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Helvetica" panose="020B0604020202020204" pitchFamily="34" charset="0"/>
            </a:endParaRPr>
          </a:p>
        </p:txBody>
      </p:sp>
      <p:sp>
        <p:nvSpPr>
          <p:cNvPr id="14" name="矩形 13"/>
          <p:cNvSpPr/>
          <p:nvPr/>
        </p:nvSpPr>
        <p:spPr>
          <a:xfrm flipH="1">
            <a:off x="1686000" y="2479339"/>
            <a:ext cx="8820000" cy="2736000"/>
          </a:xfrm>
          <a:prstGeom prst="rect">
            <a:avLst/>
          </a:prstGeom>
        </p:spPr>
        <p:txBody>
          <a:bodyPr wrap="square">
            <a:spAutoFit/>
          </a:bodyPr>
          <a:lstStyle/>
          <a:p>
            <a:pPr marL="628650" indent="-342900" algn="just">
              <a:lnSpc>
                <a:spcPct val="150000"/>
              </a:lnSpc>
              <a:spcBef>
                <a:spcPts val="900"/>
              </a:spcBef>
              <a:buClr>
                <a:srgbClr val="C00000"/>
              </a:buClr>
              <a:buFont typeface="Wingdings" panose="05000000000000000000" charset="0"/>
              <a:buChar char="n"/>
              <a:defRPr/>
            </a:pPr>
            <a:r>
              <a:rPr lang="zh-CN" altLang="zh-CN" sz="2000" dirty="0">
                <a:solidFill>
                  <a:prstClr val="black">
                    <a:lumMod val="85000"/>
                    <a:lumOff val="15000"/>
                  </a:prstClr>
                </a:solidFill>
                <a:latin typeface="微软雅黑" panose="020B0503020204020204" pitchFamily="34" charset="-122"/>
                <a:ea typeface="微软雅黑" panose="020B0503020204020204" pitchFamily="34" charset="-122"/>
              </a:rPr>
              <a:t>中央政治局全体同志每年向党中央和总书记书面述职</a:t>
            </a:r>
          </a:p>
          <a:p>
            <a:pPr marL="628650" indent="-342900" algn="just">
              <a:lnSpc>
                <a:spcPct val="150000"/>
              </a:lnSpc>
              <a:spcBef>
                <a:spcPts val="900"/>
              </a:spcBef>
              <a:buClr>
                <a:srgbClr val="C00000"/>
              </a:buClr>
              <a:buFont typeface="Wingdings" panose="05000000000000000000" charset="0"/>
              <a:buChar char="n"/>
              <a:defRPr/>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sym typeface="+mn-ea"/>
              </a:rPr>
              <a:t>中央书记处和中央纪律检查委员会、全国人大常委会党组、国务院党组、全国政协党组、最高人民法院党组、最高人民检察院党组每年向中央政治局常委会、中央政治局报告工作</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a:p>
            <a:pPr marL="628650" indent="-342900" algn="just">
              <a:lnSpc>
                <a:spcPct val="150000"/>
              </a:lnSpc>
              <a:spcBef>
                <a:spcPts val="900"/>
              </a:spcBef>
              <a:buClr>
                <a:srgbClr val="C00000"/>
              </a:buClr>
              <a:buFont typeface="Wingdings" panose="05000000000000000000" charset="0"/>
              <a:buChar char="n"/>
              <a:defRPr/>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sym typeface="+mn-ea"/>
              </a:rPr>
              <a:t>各地区各部门党委（党组）加强向党中央报告工作</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flipV="1">
            <a:off x="565225" y="1797295"/>
            <a:ext cx="11144144" cy="4291873"/>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flipV="1">
            <a:off x="481361" y="1714117"/>
            <a:ext cx="11144144" cy="4291873"/>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123628" y="2149663"/>
            <a:ext cx="6300000" cy="3647152"/>
          </a:xfrm>
          <a:prstGeom prst="rect">
            <a:avLst/>
          </a:prstGeom>
          <a:noFill/>
        </p:spPr>
        <p:txBody>
          <a:bodyPr wrap="square">
            <a:spAutoFit/>
          </a:bodyPr>
          <a:lstStyle/>
          <a:p>
            <a:pPr indent="457200" algn="just">
              <a:lnSpc>
                <a:spcPct val="150000"/>
              </a:lnSpc>
            </a:pPr>
            <a:r>
              <a:rPr lang="zh-CN" altLang="en-US" sz="2200" dirty="0">
                <a:solidFill>
                  <a:prstClr val="black">
                    <a:lumMod val="85000"/>
                    <a:lumOff val="15000"/>
                  </a:prstClr>
                </a:solidFill>
                <a:latin typeface="微软雅黑" panose="020B0503020204020204" pitchFamily="34" charset="-122"/>
                <a:ea typeface="微软雅黑" panose="020B0503020204020204" pitchFamily="34" charset="-122"/>
              </a:rPr>
              <a:t>中国共产党作为最高政治领导力量，很重要的是就党和国家的重大事项进行决策。离开决策权，所谓领导就是一句空话。中国共产党一路走来，不断从胜利走向胜利，每一步都离不开科学有效的决策及周密部署和有效实施。善于抓问题、想办法、作决策，是党的领导水平和执政本领的集中体现</a:t>
            </a:r>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a:t>
            </a:r>
            <a:endParaRPr lang="zh-CN" altLang="en-US" sz="2200" b="1" dirty="0">
              <a:solidFill>
                <a:prstClr val="black">
                  <a:lumMod val="85000"/>
                  <a:lumOff val="15000"/>
                </a:prst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9" name="组合 18"/>
          <p:cNvGrpSpPr/>
          <p:nvPr/>
        </p:nvGrpSpPr>
        <p:grpSpPr>
          <a:xfrm>
            <a:off x="759020" y="2523541"/>
            <a:ext cx="4040178" cy="2673024"/>
            <a:chOff x="590566" y="3087818"/>
            <a:chExt cx="4040178" cy="2673024"/>
          </a:xfrm>
        </p:grpSpPr>
        <p:sp>
          <p:nvSpPr>
            <p:cNvPr id="5" name="矩形: 对角圆角 4"/>
            <p:cNvSpPr/>
            <p:nvPr/>
          </p:nvSpPr>
          <p:spPr>
            <a:xfrm>
              <a:off x="590566" y="4120863"/>
              <a:ext cx="3184103" cy="1631910"/>
            </a:xfrm>
            <a:prstGeom prst="round2DiagRect">
              <a:avLst>
                <a:gd name="adj1" fmla="val 0"/>
                <a:gd name="adj2" fmla="val 50000"/>
              </a:avLst>
            </a:prstGeom>
            <a:solidFill>
              <a:schemeClr val="bg1"/>
            </a:solidFill>
            <a:ln>
              <a:gradFill flip="none" rotWithShape="1">
                <a:gsLst>
                  <a:gs pos="0">
                    <a:schemeClr val="bg1"/>
                  </a:gs>
                  <a:gs pos="62000">
                    <a:srgbClr val="FF0000"/>
                  </a:gs>
                  <a:gs pos="83000">
                    <a:srgbClr val="B00000"/>
                  </a:gs>
                  <a:gs pos="100000">
                    <a:srgbClr val="FF9000"/>
                  </a:gs>
                </a:gsLst>
                <a:lin ang="54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对角圆角 3"/>
            <p:cNvSpPr/>
            <p:nvPr/>
          </p:nvSpPr>
          <p:spPr>
            <a:xfrm>
              <a:off x="2317290" y="3087818"/>
              <a:ext cx="2313454" cy="726504"/>
            </a:xfrm>
            <a:prstGeom prst="round2DiagRect">
              <a:avLst>
                <a:gd name="adj1" fmla="val 50000"/>
                <a:gd name="adj2" fmla="val 0"/>
              </a:avLst>
            </a:prstGeom>
            <a:noFill/>
            <a:ln w="41275">
              <a:solidFill>
                <a:srgbClr val="FF9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901151" y="3164884"/>
              <a:ext cx="1747960" cy="1867546"/>
            </a:xfrm>
            <a:custGeom>
              <a:avLst/>
              <a:gdLst/>
              <a:ahLst/>
              <a:cxnLst/>
              <a:rect l="l" t="t" r="r" b="b"/>
              <a:pathLst>
                <a:path w="1747960" h="1867546">
                  <a:moveTo>
                    <a:pt x="1442031" y="823216"/>
                  </a:moveTo>
                  <a:cubicBezTo>
                    <a:pt x="1436417" y="831636"/>
                    <a:pt x="1431505" y="840056"/>
                    <a:pt x="1427295" y="848476"/>
                  </a:cubicBezTo>
                  <a:cubicBezTo>
                    <a:pt x="1430102" y="849880"/>
                    <a:pt x="1435014" y="853388"/>
                    <a:pt x="1442031" y="859001"/>
                  </a:cubicBezTo>
                  <a:cubicBezTo>
                    <a:pt x="1465887" y="874438"/>
                    <a:pt x="1481324" y="884262"/>
                    <a:pt x="1488341" y="888472"/>
                  </a:cubicBezTo>
                  <a:cubicBezTo>
                    <a:pt x="1499568" y="894085"/>
                    <a:pt x="1508339" y="893734"/>
                    <a:pt x="1514654" y="887419"/>
                  </a:cubicBezTo>
                  <a:cubicBezTo>
                    <a:pt x="1520969" y="881104"/>
                    <a:pt x="1519917" y="873737"/>
                    <a:pt x="1511496" y="865316"/>
                  </a:cubicBezTo>
                  <a:cubicBezTo>
                    <a:pt x="1505883" y="862510"/>
                    <a:pt x="1490446" y="853388"/>
                    <a:pt x="1465186" y="837951"/>
                  </a:cubicBezTo>
                  <a:cubicBezTo>
                    <a:pt x="1455362" y="830934"/>
                    <a:pt x="1447644" y="826023"/>
                    <a:pt x="1442031" y="823216"/>
                  </a:cubicBezTo>
                  <a:close/>
                  <a:moveTo>
                    <a:pt x="499637" y="792693"/>
                  </a:moveTo>
                  <a:cubicBezTo>
                    <a:pt x="502356" y="792342"/>
                    <a:pt x="504943" y="792693"/>
                    <a:pt x="507399" y="793746"/>
                  </a:cubicBezTo>
                  <a:cubicBezTo>
                    <a:pt x="518626" y="800762"/>
                    <a:pt x="522836" y="814796"/>
                    <a:pt x="520030" y="835846"/>
                  </a:cubicBezTo>
                  <a:cubicBezTo>
                    <a:pt x="517223" y="847073"/>
                    <a:pt x="493366" y="903909"/>
                    <a:pt x="448459" y="1006353"/>
                  </a:cubicBezTo>
                  <a:cubicBezTo>
                    <a:pt x="427408" y="1052664"/>
                    <a:pt x="416883" y="1076521"/>
                    <a:pt x="416883" y="1077924"/>
                  </a:cubicBezTo>
                  <a:cubicBezTo>
                    <a:pt x="414077" y="1084941"/>
                    <a:pt x="414778" y="1088449"/>
                    <a:pt x="418988" y="1088449"/>
                  </a:cubicBezTo>
                  <a:cubicBezTo>
                    <a:pt x="423198" y="1088449"/>
                    <a:pt x="427408" y="1084239"/>
                    <a:pt x="431618" y="1075819"/>
                  </a:cubicBezTo>
                  <a:cubicBezTo>
                    <a:pt x="438635" y="1067399"/>
                    <a:pt x="444950" y="1057576"/>
                    <a:pt x="450564" y="1046349"/>
                  </a:cubicBezTo>
                  <a:cubicBezTo>
                    <a:pt x="451967" y="1043542"/>
                    <a:pt x="453370" y="1041437"/>
                    <a:pt x="454774" y="1040034"/>
                  </a:cubicBezTo>
                  <a:cubicBezTo>
                    <a:pt x="460387" y="1037227"/>
                    <a:pt x="464948" y="1036876"/>
                    <a:pt x="468456" y="1038981"/>
                  </a:cubicBezTo>
                  <a:cubicBezTo>
                    <a:pt x="471965" y="1041086"/>
                    <a:pt x="472666" y="1045296"/>
                    <a:pt x="470561" y="1051611"/>
                  </a:cubicBezTo>
                  <a:cubicBezTo>
                    <a:pt x="468456" y="1057926"/>
                    <a:pt x="449862" y="1115113"/>
                    <a:pt x="414778" y="1223171"/>
                  </a:cubicBezTo>
                  <a:cubicBezTo>
                    <a:pt x="393728" y="1289128"/>
                    <a:pt x="380396" y="1330527"/>
                    <a:pt x="374783" y="1347367"/>
                  </a:cubicBezTo>
                  <a:cubicBezTo>
                    <a:pt x="367766" y="1375434"/>
                    <a:pt x="363556" y="1421745"/>
                    <a:pt x="362153" y="1486299"/>
                  </a:cubicBezTo>
                  <a:cubicBezTo>
                    <a:pt x="362153" y="1487702"/>
                    <a:pt x="362153" y="1489106"/>
                    <a:pt x="362153" y="1490509"/>
                  </a:cubicBezTo>
                  <a:cubicBezTo>
                    <a:pt x="360749" y="1514366"/>
                    <a:pt x="351627" y="1535416"/>
                    <a:pt x="334787" y="1553660"/>
                  </a:cubicBezTo>
                  <a:cubicBezTo>
                    <a:pt x="295493" y="1595760"/>
                    <a:pt x="262515" y="1622424"/>
                    <a:pt x="235851" y="1633651"/>
                  </a:cubicBezTo>
                  <a:cubicBezTo>
                    <a:pt x="231641" y="1633651"/>
                    <a:pt x="226028" y="1634352"/>
                    <a:pt x="219011" y="1635756"/>
                  </a:cubicBezTo>
                  <a:cubicBezTo>
                    <a:pt x="189541" y="1642772"/>
                    <a:pt x="165684" y="1641369"/>
                    <a:pt x="147440" y="1631546"/>
                  </a:cubicBezTo>
                  <a:cubicBezTo>
                    <a:pt x="108146" y="1599269"/>
                    <a:pt x="75869" y="1555063"/>
                    <a:pt x="50609" y="1498929"/>
                  </a:cubicBezTo>
                  <a:cubicBezTo>
                    <a:pt x="47802" y="1480685"/>
                    <a:pt x="34470" y="1452619"/>
                    <a:pt x="10613" y="1414728"/>
                  </a:cubicBezTo>
                  <a:cubicBezTo>
                    <a:pt x="-4823" y="1385258"/>
                    <a:pt x="-3420" y="1356489"/>
                    <a:pt x="14823" y="1328422"/>
                  </a:cubicBezTo>
                  <a:cubicBezTo>
                    <a:pt x="17630" y="1322809"/>
                    <a:pt x="22542" y="1314388"/>
                    <a:pt x="29559" y="1303162"/>
                  </a:cubicBezTo>
                  <a:cubicBezTo>
                    <a:pt x="46399" y="1279305"/>
                    <a:pt x="58327" y="1254044"/>
                    <a:pt x="65344" y="1227381"/>
                  </a:cubicBezTo>
                  <a:cubicBezTo>
                    <a:pt x="72361" y="1203524"/>
                    <a:pt x="94113" y="1151600"/>
                    <a:pt x="130600" y="1071609"/>
                  </a:cubicBezTo>
                  <a:cubicBezTo>
                    <a:pt x="140423" y="1049155"/>
                    <a:pt x="146037" y="1036525"/>
                    <a:pt x="147440" y="1033719"/>
                  </a:cubicBezTo>
                  <a:cubicBezTo>
                    <a:pt x="155860" y="1015475"/>
                    <a:pt x="167087" y="1006353"/>
                    <a:pt x="181120" y="1006353"/>
                  </a:cubicBezTo>
                  <a:cubicBezTo>
                    <a:pt x="192347" y="1009160"/>
                    <a:pt x="197259" y="1021088"/>
                    <a:pt x="195856" y="1042139"/>
                  </a:cubicBezTo>
                  <a:cubicBezTo>
                    <a:pt x="194452" y="1067399"/>
                    <a:pt x="192347" y="1092659"/>
                    <a:pt x="189541" y="1117920"/>
                  </a:cubicBezTo>
                  <a:cubicBezTo>
                    <a:pt x="188137" y="1126340"/>
                    <a:pt x="187436" y="1131251"/>
                    <a:pt x="187436" y="1132655"/>
                  </a:cubicBezTo>
                  <a:cubicBezTo>
                    <a:pt x="186032" y="1145285"/>
                    <a:pt x="188137" y="1152302"/>
                    <a:pt x="193751" y="1153705"/>
                  </a:cubicBezTo>
                  <a:cubicBezTo>
                    <a:pt x="199364" y="1155108"/>
                    <a:pt x="206381" y="1150197"/>
                    <a:pt x="214801" y="1138970"/>
                  </a:cubicBezTo>
                  <a:cubicBezTo>
                    <a:pt x="304615" y="1029508"/>
                    <a:pt x="390220" y="921451"/>
                    <a:pt x="471614" y="814796"/>
                  </a:cubicBezTo>
                  <a:cubicBezTo>
                    <a:pt x="482139" y="801113"/>
                    <a:pt x="491480" y="793746"/>
                    <a:pt x="499637" y="792693"/>
                  </a:cubicBezTo>
                  <a:close/>
                  <a:moveTo>
                    <a:pt x="1193835" y="692836"/>
                  </a:moveTo>
                  <a:cubicBezTo>
                    <a:pt x="1190546" y="693099"/>
                    <a:pt x="1186972" y="693757"/>
                    <a:pt x="1183112" y="694810"/>
                  </a:cubicBezTo>
                  <a:cubicBezTo>
                    <a:pt x="1173289" y="699020"/>
                    <a:pt x="1162764" y="703230"/>
                    <a:pt x="1151537" y="707440"/>
                  </a:cubicBezTo>
                  <a:cubicBezTo>
                    <a:pt x="1150134" y="714456"/>
                    <a:pt x="1148730" y="725683"/>
                    <a:pt x="1147327" y="741120"/>
                  </a:cubicBezTo>
                  <a:cubicBezTo>
                    <a:pt x="1143117" y="766380"/>
                    <a:pt x="1139609" y="793746"/>
                    <a:pt x="1136802" y="823216"/>
                  </a:cubicBezTo>
                  <a:cubicBezTo>
                    <a:pt x="1133995" y="848476"/>
                    <a:pt x="1128382" y="891980"/>
                    <a:pt x="1119962" y="953727"/>
                  </a:cubicBezTo>
                  <a:cubicBezTo>
                    <a:pt x="1122768" y="953727"/>
                    <a:pt x="1124873" y="953026"/>
                    <a:pt x="1126277" y="951623"/>
                  </a:cubicBezTo>
                  <a:cubicBezTo>
                    <a:pt x="1134697" y="930572"/>
                    <a:pt x="1151537" y="890577"/>
                    <a:pt x="1176797" y="831636"/>
                  </a:cubicBezTo>
                  <a:cubicBezTo>
                    <a:pt x="1196444" y="783922"/>
                    <a:pt x="1209075" y="753049"/>
                    <a:pt x="1214688" y="739015"/>
                  </a:cubicBezTo>
                  <a:cubicBezTo>
                    <a:pt x="1221705" y="722175"/>
                    <a:pt x="1222056" y="709545"/>
                    <a:pt x="1215740" y="701125"/>
                  </a:cubicBezTo>
                  <a:cubicBezTo>
                    <a:pt x="1211004" y="694810"/>
                    <a:pt x="1203702" y="692047"/>
                    <a:pt x="1193835" y="692836"/>
                  </a:cubicBezTo>
                  <a:close/>
                  <a:moveTo>
                    <a:pt x="248613" y="266963"/>
                  </a:moveTo>
                  <a:cubicBezTo>
                    <a:pt x="267821" y="264858"/>
                    <a:pt x="281109" y="270647"/>
                    <a:pt x="288477" y="284330"/>
                  </a:cubicBezTo>
                  <a:cubicBezTo>
                    <a:pt x="288477" y="285733"/>
                    <a:pt x="289178" y="287136"/>
                    <a:pt x="290582" y="288540"/>
                  </a:cubicBezTo>
                  <a:cubicBezTo>
                    <a:pt x="299002" y="309590"/>
                    <a:pt x="311632" y="322220"/>
                    <a:pt x="328472" y="326430"/>
                  </a:cubicBezTo>
                  <a:cubicBezTo>
                    <a:pt x="362153" y="337657"/>
                    <a:pt x="411972" y="357304"/>
                    <a:pt x="477929" y="385371"/>
                  </a:cubicBezTo>
                  <a:cubicBezTo>
                    <a:pt x="514416" y="399404"/>
                    <a:pt x="534765" y="428173"/>
                    <a:pt x="538975" y="471677"/>
                  </a:cubicBezTo>
                  <a:cubicBezTo>
                    <a:pt x="538975" y="477290"/>
                    <a:pt x="540378" y="485710"/>
                    <a:pt x="543185" y="496937"/>
                  </a:cubicBezTo>
                  <a:cubicBezTo>
                    <a:pt x="548798" y="530618"/>
                    <a:pt x="550202" y="569911"/>
                    <a:pt x="547395" y="614819"/>
                  </a:cubicBezTo>
                  <a:cubicBezTo>
                    <a:pt x="538975" y="654112"/>
                    <a:pt x="515118" y="681478"/>
                    <a:pt x="475824" y="696915"/>
                  </a:cubicBezTo>
                  <a:cubicBezTo>
                    <a:pt x="440740" y="705335"/>
                    <a:pt x="418287" y="716561"/>
                    <a:pt x="408463" y="730595"/>
                  </a:cubicBezTo>
                  <a:cubicBezTo>
                    <a:pt x="401446" y="737612"/>
                    <a:pt x="376186" y="762872"/>
                    <a:pt x="332682" y="806376"/>
                  </a:cubicBezTo>
                  <a:cubicBezTo>
                    <a:pt x="296195" y="844266"/>
                    <a:pt x="275847" y="864966"/>
                    <a:pt x="271637" y="868474"/>
                  </a:cubicBezTo>
                  <a:cubicBezTo>
                    <a:pt x="267426" y="871982"/>
                    <a:pt x="264620" y="871982"/>
                    <a:pt x="263216" y="868474"/>
                  </a:cubicBezTo>
                  <a:cubicBezTo>
                    <a:pt x="261813" y="864966"/>
                    <a:pt x="262866" y="861106"/>
                    <a:pt x="266374" y="856896"/>
                  </a:cubicBezTo>
                  <a:cubicBezTo>
                    <a:pt x="269882" y="852686"/>
                    <a:pt x="279355" y="836899"/>
                    <a:pt x="294792" y="809533"/>
                  </a:cubicBezTo>
                  <a:cubicBezTo>
                    <a:pt x="310229" y="782168"/>
                    <a:pt x="319701" y="765328"/>
                    <a:pt x="323210" y="759013"/>
                  </a:cubicBezTo>
                  <a:cubicBezTo>
                    <a:pt x="326718" y="752698"/>
                    <a:pt x="326016" y="748488"/>
                    <a:pt x="321105" y="746383"/>
                  </a:cubicBezTo>
                  <a:cubicBezTo>
                    <a:pt x="316193" y="744278"/>
                    <a:pt x="311632" y="746032"/>
                    <a:pt x="307422" y="751645"/>
                  </a:cubicBezTo>
                  <a:cubicBezTo>
                    <a:pt x="304615" y="754452"/>
                    <a:pt x="299002" y="761469"/>
                    <a:pt x="290582" y="772695"/>
                  </a:cubicBezTo>
                  <a:cubicBezTo>
                    <a:pt x="279355" y="786729"/>
                    <a:pt x="269882" y="797956"/>
                    <a:pt x="262164" y="806376"/>
                  </a:cubicBezTo>
                  <a:cubicBezTo>
                    <a:pt x="254445" y="814796"/>
                    <a:pt x="248832" y="817252"/>
                    <a:pt x="245324" y="813744"/>
                  </a:cubicBezTo>
                  <a:cubicBezTo>
                    <a:pt x="241815" y="810235"/>
                    <a:pt x="242868" y="802868"/>
                    <a:pt x="248481" y="791641"/>
                  </a:cubicBezTo>
                  <a:cubicBezTo>
                    <a:pt x="255498" y="776204"/>
                    <a:pt x="263918" y="755855"/>
                    <a:pt x="273742" y="730595"/>
                  </a:cubicBezTo>
                  <a:cubicBezTo>
                    <a:pt x="276548" y="724982"/>
                    <a:pt x="277952" y="721473"/>
                    <a:pt x="277952" y="720070"/>
                  </a:cubicBezTo>
                  <a:cubicBezTo>
                    <a:pt x="289178" y="696213"/>
                    <a:pt x="279355" y="673759"/>
                    <a:pt x="248481" y="652709"/>
                  </a:cubicBezTo>
                  <a:cubicBezTo>
                    <a:pt x="245675" y="649902"/>
                    <a:pt x="233044" y="641482"/>
                    <a:pt x="210591" y="627449"/>
                  </a:cubicBezTo>
                  <a:cubicBezTo>
                    <a:pt x="169894" y="603592"/>
                    <a:pt x="143230" y="586752"/>
                    <a:pt x="130600" y="576928"/>
                  </a:cubicBezTo>
                  <a:cubicBezTo>
                    <a:pt x="92709" y="529214"/>
                    <a:pt x="82184" y="478694"/>
                    <a:pt x="99025" y="425366"/>
                  </a:cubicBezTo>
                  <a:cubicBezTo>
                    <a:pt x="111655" y="394493"/>
                    <a:pt x="123583" y="364321"/>
                    <a:pt x="134810" y="334850"/>
                  </a:cubicBezTo>
                  <a:cubicBezTo>
                    <a:pt x="150247" y="310993"/>
                    <a:pt x="181120" y="289943"/>
                    <a:pt x="227431" y="271699"/>
                  </a:cubicBezTo>
                  <a:cubicBezTo>
                    <a:pt x="235149" y="269244"/>
                    <a:pt x="242210" y="267665"/>
                    <a:pt x="248613" y="266963"/>
                  </a:cubicBezTo>
                  <a:close/>
                  <a:moveTo>
                    <a:pt x="964190" y="151"/>
                  </a:moveTo>
                  <a:cubicBezTo>
                    <a:pt x="997870" y="-1252"/>
                    <a:pt x="1028042" y="7168"/>
                    <a:pt x="1054706" y="25412"/>
                  </a:cubicBezTo>
                  <a:cubicBezTo>
                    <a:pt x="1115050" y="78739"/>
                    <a:pt x="1155045" y="118734"/>
                    <a:pt x="1174692" y="145398"/>
                  </a:cubicBezTo>
                  <a:cubicBezTo>
                    <a:pt x="1191532" y="170658"/>
                    <a:pt x="1198549" y="205040"/>
                    <a:pt x="1195742" y="248544"/>
                  </a:cubicBezTo>
                  <a:cubicBezTo>
                    <a:pt x="1192936" y="259771"/>
                    <a:pt x="1187323" y="310292"/>
                    <a:pt x="1178902" y="400106"/>
                  </a:cubicBezTo>
                  <a:cubicBezTo>
                    <a:pt x="1177499" y="415543"/>
                    <a:pt x="1176797" y="426770"/>
                    <a:pt x="1176797" y="433786"/>
                  </a:cubicBezTo>
                  <a:cubicBezTo>
                    <a:pt x="1186621" y="430980"/>
                    <a:pt x="1202058" y="425366"/>
                    <a:pt x="1223108" y="416946"/>
                  </a:cubicBezTo>
                  <a:cubicBezTo>
                    <a:pt x="1231528" y="414139"/>
                    <a:pt x="1237843" y="412035"/>
                    <a:pt x="1242053" y="410631"/>
                  </a:cubicBezTo>
                  <a:cubicBezTo>
                    <a:pt x="1246263" y="409228"/>
                    <a:pt x="1252578" y="407123"/>
                    <a:pt x="1260998" y="404316"/>
                  </a:cubicBezTo>
                  <a:cubicBezTo>
                    <a:pt x="1284855" y="397299"/>
                    <a:pt x="1309414" y="386774"/>
                    <a:pt x="1334674" y="372741"/>
                  </a:cubicBezTo>
                  <a:cubicBezTo>
                    <a:pt x="1371161" y="358707"/>
                    <a:pt x="1409052" y="362216"/>
                    <a:pt x="1448346" y="383266"/>
                  </a:cubicBezTo>
                  <a:cubicBezTo>
                    <a:pt x="1491850" y="412736"/>
                    <a:pt x="1537458" y="451328"/>
                    <a:pt x="1585172" y="499042"/>
                  </a:cubicBezTo>
                  <a:cubicBezTo>
                    <a:pt x="1606223" y="518689"/>
                    <a:pt x="1616397" y="547107"/>
                    <a:pt x="1615695" y="584296"/>
                  </a:cubicBezTo>
                  <a:cubicBezTo>
                    <a:pt x="1614993" y="621484"/>
                    <a:pt x="1604118" y="647797"/>
                    <a:pt x="1583067" y="663234"/>
                  </a:cubicBezTo>
                  <a:cubicBezTo>
                    <a:pt x="1546580" y="685688"/>
                    <a:pt x="1505883" y="731297"/>
                    <a:pt x="1460976" y="800061"/>
                  </a:cubicBezTo>
                  <a:cubicBezTo>
                    <a:pt x="1476413" y="809884"/>
                    <a:pt x="1491148" y="817603"/>
                    <a:pt x="1505181" y="823216"/>
                  </a:cubicBezTo>
                  <a:cubicBezTo>
                    <a:pt x="1524828" y="835846"/>
                    <a:pt x="1544475" y="843565"/>
                    <a:pt x="1564122" y="846371"/>
                  </a:cubicBezTo>
                  <a:cubicBezTo>
                    <a:pt x="1585172" y="853388"/>
                    <a:pt x="1609731" y="862510"/>
                    <a:pt x="1637798" y="873737"/>
                  </a:cubicBezTo>
                  <a:cubicBezTo>
                    <a:pt x="1651831" y="879350"/>
                    <a:pt x="1662357" y="883560"/>
                    <a:pt x="1669373" y="886367"/>
                  </a:cubicBezTo>
                  <a:cubicBezTo>
                    <a:pt x="1689020" y="889173"/>
                    <a:pt x="1709369" y="906014"/>
                    <a:pt x="1730419" y="936887"/>
                  </a:cubicBezTo>
                  <a:cubicBezTo>
                    <a:pt x="1744453" y="962148"/>
                    <a:pt x="1750066" y="996530"/>
                    <a:pt x="1747259" y="1040034"/>
                  </a:cubicBezTo>
                  <a:cubicBezTo>
                    <a:pt x="1743049" y="1072311"/>
                    <a:pt x="1724806" y="1113709"/>
                    <a:pt x="1692529" y="1164230"/>
                  </a:cubicBezTo>
                  <a:cubicBezTo>
                    <a:pt x="1667268" y="1196507"/>
                    <a:pt x="1632886" y="1202822"/>
                    <a:pt x="1589382" y="1183175"/>
                  </a:cubicBezTo>
                  <a:cubicBezTo>
                    <a:pt x="1571139" y="1173352"/>
                    <a:pt x="1552194" y="1166335"/>
                    <a:pt x="1532547" y="1162125"/>
                  </a:cubicBezTo>
                  <a:cubicBezTo>
                    <a:pt x="1533950" y="1163528"/>
                    <a:pt x="1532547" y="1163528"/>
                    <a:pt x="1528337" y="1162125"/>
                  </a:cubicBezTo>
                  <a:cubicBezTo>
                    <a:pt x="1497463" y="1153705"/>
                    <a:pt x="1455362" y="1153705"/>
                    <a:pt x="1402035" y="1162125"/>
                  </a:cubicBezTo>
                  <a:cubicBezTo>
                    <a:pt x="1352918" y="1169142"/>
                    <a:pt x="1241352" y="1196507"/>
                    <a:pt x="1067336" y="1244221"/>
                  </a:cubicBezTo>
                  <a:cubicBezTo>
                    <a:pt x="1063126" y="1256851"/>
                    <a:pt x="1058916" y="1271586"/>
                    <a:pt x="1054706" y="1288427"/>
                  </a:cubicBezTo>
                  <a:cubicBezTo>
                    <a:pt x="1056109" y="1288427"/>
                    <a:pt x="1058214" y="1288427"/>
                    <a:pt x="1061021" y="1288427"/>
                  </a:cubicBezTo>
                  <a:lnTo>
                    <a:pt x="1065231" y="1286322"/>
                  </a:lnTo>
                  <a:cubicBezTo>
                    <a:pt x="1077861" y="1284918"/>
                    <a:pt x="1096806" y="1282813"/>
                    <a:pt x="1122067" y="1280006"/>
                  </a:cubicBezTo>
                  <a:cubicBezTo>
                    <a:pt x="1161361" y="1277200"/>
                    <a:pt x="1191532" y="1273691"/>
                    <a:pt x="1212583" y="1269481"/>
                  </a:cubicBezTo>
                  <a:cubicBezTo>
                    <a:pt x="1244860" y="1263868"/>
                    <a:pt x="1280645" y="1270183"/>
                    <a:pt x="1319939" y="1288427"/>
                  </a:cubicBezTo>
                  <a:cubicBezTo>
                    <a:pt x="1399930" y="1319300"/>
                    <a:pt x="1480623" y="1357191"/>
                    <a:pt x="1562017" y="1402098"/>
                  </a:cubicBezTo>
                  <a:cubicBezTo>
                    <a:pt x="1608328" y="1425955"/>
                    <a:pt x="1641306" y="1458934"/>
                    <a:pt x="1660953" y="1501034"/>
                  </a:cubicBezTo>
                  <a:cubicBezTo>
                    <a:pt x="1677793" y="1530504"/>
                    <a:pt x="1694634" y="1575412"/>
                    <a:pt x="1711474" y="1635756"/>
                  </a:cubicBezTo>
                  <a:cubicBezTo>
                    <a:pt x="1722701" y="1697503"/>
                    <a:pt x="1704457" y="1758549"/>
                    <a:pt x="1656743" y="1818893"/>
                  </a:cubicBezTo>
                  <a:cubicBezTo>
                    <a:pt x="1607626" y="1868010"/>
                    <a:pt x="1553597" y="1879938"/>
                    <a:pt x="1494656" y="1854678"/>
                  </a:cubicBezTo>
                  <a:cubicBezTo>
                    <a:pt x="1465186" y="1839241"/>
                    <a:pt x="1425190" y="1806964"/>
                    <a:pt x="1374670" y="1757847"/>
                  </a:cubicBezTo>
                  <a:cubicBezTo>
                    <a:pt x="1364846" y="1748024"/>
                    <a:pt x="1357830" y="1741007"/>
                    <a:pt x="1353620" y="1736797"/>
                  </a:cubicBezTo>
                  <a:cubicBezTo>
                    <a:pt x="1329763" y="1712940"/>
                    <a:pt x="1303099" y="1673646"/>
                    <a:pt x="1273629" y="1618916"/>
                  </a:cubicBezTo>
                  <a:cubicBezTo>
                    <a:pt x="1235738" y="1557168"/>
                    <a:pt x="1162062" y="1479984"/>
                    <a:pt x="1052601" y="1387363"/>
                  </a:cubicBezTo>
                  <a:cubicBezTo>
                    <a:pt x="1051197" y="1385959"/>
                    <a:pt x="1048391" y="1383503"/>
                    <a:pt x="1044181" y="1379995"/>
                  </a:cubicBezTo>
                  <a:cubicBezTo>
                    <a:pt x="1039971" y="1376487"/>
                    <a:pt x="1036462" y="1374031"/>
                    <a:pt x="1033656" y="1372628"/>
                  </a:cubicBezTo>
                  <a:cubicBezTo>
                    <a:pt x="980328" y="1515769"/>
                    <a:pt x="923493" y="1629441"/>
                    <a:pt x="863149" y="1713642"/>
                  </a:cubicBezTo>
                  <a:cubicBezTo>
                    <a:pt x="832275" y="1752935"/>
                    <a:pt x="785263" y="1781704"/>
                    <a:pt x="722112" y="1799948"/>
                  </a:cubicBezTo>
                  <a:cubicBezTo>
                    <a:pt x="719305" y="1801351"/>
                    <a:pt x="717200" y="1802053"/>
                    <a:pt x="715797" y="1802053"/>
                  </a:cubicBezTo>
                  <a:cubicBezTo>
                    <a:pt x="658259" y="1817489"/>
                    <a:pt x="568445" y="1832926"/>
                    <a:pt x="446354" y="1848363"/>
                  </a:cubicBezTo>
                  <a:cubicBezTo>
                    <a:pt x="415480" y="1855380"/>
                    <a:pt x="391623" y="1845556"/>
                    <a:pt x="374783" y="1818893"/>
                  </a:cubicBezTo>
                  <a:cubicBezTo>
                    <a:pt x="359346" y="1800649"/>
                    <a:pt x="382501" y="1773284"/>
                    <a:pt x="444249" y="1736797"/>
                  </a:cubicBezTo>
                  <a:cubicBezTo>
                    <a:pt x="515819" y="1691890"/>
                    <a:pt x="578970" y="1635054"/>
                    <a:pt x="633701" y="1566290"/>
                  </a:cubicBezTo>
                  <a:cubicBezTo>
                    <a:pt x="685625" y="1498929"/>
                    <a:pt x="727725" y="1419640"/>
                    <a:pt x="760002" y="1328422"/>
                  </a:cubicBezTo>
                  <a:cubicBezTo>
                    <a:pt x="716499" y="1339649"/>
                    <a:pt x="689133" y="1347367"/>
                    <a:pt x="677906" y="1351577"/>
                  </a:cubicBezTo>
                  <a:cubicBezTo>
                    <a:pt x="651243" y="1359997"/>
                    <a:pt x="623877" y="1353682"/>
                    <a:pt x="595810" y="1332632"/>
                  </a:cubicBezTo>
                  <a:cubicBezTo>
                    <a:pt x="585987" y="1324212"/>
                    <a:pt x="562832" y="1302460"/>
                    <a:pt x="526345" y="1267376"/>
                  </a:cubicBezTo>
                  <a:cubicBezTo>
                    <a:pt x="505294" y="1247729"/>
                    <a:pt x="492664" y="1236503"/>
                    <a:pt x="488454" y="1233696"/>
                  </a:cubicBezTo>
                  <a:cubicBezTo>
                    <a:pt x="449160" y="1188789"/>
                    <a:pt x="456879" y="1148793"/>
                    <a:pt x="511609" y="1113709"/>
                  </a:cubicBezTo>
                  <a:cubicBezTo>
                    <a:pt x="615457" y="1085642"/>
                    <a:pt x="719305" y="1058277"/>
                    <a:pt x="823153" y="1031613"/>
                  </a:cubicBezTo>
                  <a:cubicBezTo>
                    <a:pt x="827363" y="992320"/>
                    <a:pt x="833678" y="932677"/>
                    <a:pt x="842098" y="852686"/>
                  </a:cubicBezTo>
                  <a:cubicBezTo>
                    <a:pt x="843502" y="840056"/>
                    <a:pt x="844203" y="830233"/>
                    <a:pt x="844203" y="823216"/>
                  </a:cubicBezTo>
                  <a:cubicBezTo>
                    <a:pt x="796489" y="847073"/>
                    <a:pt x="756494" y="841460"/>
                    <a:pt x="724217" y="806376"/>
                  </a:cubicBezTo>
                  <a:cubicBezTo>
                    <a:pt x="693343" y="781116"/>
                    <a:pt x="660364" y="748839"/>
                    <a:pt x="625281" y="709545"/>
                  </a:cubicBezTo>
                  <a:cubicBezTo>
                    <a:pt x="590197" y="664637"/>
                    <a:pt x="603529" y="630255"/>
                    <a:pt x="665276" y="606398"/>
                  </a:cubicBezTo>
                  <a:cubicBezTo>
                    <a:pt x="725620" y="589558"/>
                    <a:pt x="792981" y="568508"/>
                    <a:pt x="867359" y="543248"/>
                  </a:cubicBezTo>
                  <a:cubicBezTo>
                    <a:pt x="871569" y="463257"/>
                    <a:pt x="871569" y="389581"/>
                    <a:pt x="867359" y="322220"/>
                  </a:cubicBezTo>
                  <a:cubicBezTo>
                    <a:pt x="863149" y="301170"/>
                    <a:pt x="846308" y="278014"/>
                    <a:pt x="816838" y="252754"/>
                  </a:cubicBezTo>
                  <a:cubicBezTo>
                    <a:pt x="784561" y="217670"/>
                    <a:pt x="778948" y="181183"/>
                    <a:pt x="799998" y="143293"/>
                  </a:cubicBezTo>
                  <a:cubicBezTo>
                    <a:pt x="835082" y="88562"/>
                    <a:pt x="867359" y="48567"/>
                    <a:pt x="896829" y="23306"/>
                  </a:cubicBezTo>
                  <a:cubicBezTo>
                    <a:pt x="913669" y="12080"/>
                    <a:pt x="936123" y="4361"/>
                    <a:pt x="964190" y="151"/>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6600" dirty="0">
                <a:solidFill>
                  <a:srgbClr val="C00000"/>
                </a:solidFill>
                <a:latin typeface="方正榜书行简体" panose="02000000000000000000" pitchFamily="2" charset="-122"/>
                <a:ea typeface="方正榜书行简体" panose="02000000000000000000" pitchFamily="2" charset="-122"/>
              </a:endParaRPr>
            </a:p>
          </p:txBody>
        </p:sp>
        <p:sp>
          <p:nvSpPr>
            <p:cNvPr id="17" name="文本框 16"/>
            <p:cNvSpPr txBox="1"/>
            <p:nvPr/>
          </p:nvSpPr>
          <p:spPr>
            <a:xfrm>
              <a:off x="2480028" y="4330836"/>
              <a:ext cx="1081070" cy="1430006"/>
            </a:xfrm>
            <a:custGeom>
              <a:avLst/>
              <a:gdLst/>
              <a:ahLst/>
              <a:cxnLst/>
              <a:rect l="l" t="t" r="r" b="b"/>
              <a:pathLst>
                <a:path w="1081070" h="1430006">
                  <a:moveTo>
                    <a:pt x="327899" y="1171689"/>
                  </a:moveTo>
                  <a:cubicBezTo>
                    <a:pt x="326927" y="1172660"/>
                    <a:pt x="325227" y="1174604"/>
                    <a:pt x="322798" y="1177518"/>
                  </a:cubicBezTo>
                  <a:cubicBezTo>
                    <a:pt x="320369" y="1180433"/>
                    <a:pt x="318183" y="1182376"/>
                    <a:pt x="316240" y="1183347"/>
                  </a:cubicBezTo>
                  <a:cubicBezTo>
                    <a:pt x="321098" y="1186262"/>
                    <a:pt x="327413" y="1190148"/>
                    <a:pt x="335185" y="1195006"/>
                  </a:cubicBezTo>
                  <a:cubicBezTo>
                    <a:pt x="347815" y="1204721"/>
                    <a:pt x="354616" y="1209093"/>
                    <a:pt x="355588" y="1208122"/>
                  </a:cubicBezTo>
                  <a:cubicBezTo>
                    <a:pt x="359474" y="1208122"/>
                    <a:pt x="362389" y="1206179"/>
                    <a:pt x="364332" y="1202293"/>
                  </a:cubicBezTo>
                  <a:cubicBezTo>
                    <a:pt x="365303" y="1200349"/>
                    <a:pt x="364332" y="1198406"/>
                    <a:pt x="361417" y="1196463"/>
                  </a:cubicBezTo>
                  <a:cubicBezTo>
                    <a:pt x="353645" y="1191606"/>
                    <a:pt x="342472" y="1183347"/>
                    <a:pt x="327899" y="1171689"/>
                  </a:cubicBezTo>
                  <a:close/>
                  <a:moveTo>
                    <a:pt x="426997" y="1069676"/>
                  </a:moveTo>
                  <a:cubicBezTo>
                    <a:pt x="398822" y="1099794"/>
                    <a:pt x="371618" y="1127969"/>
                    <a:pt x="345386" y="1154201"/>
                  </a:cubicBezTo>
                  <a:cubicBezTo>
                    <a:pt x="367732" y="1165859"/>
                    <a:pt x="385706" y="1175575"/>
                    <a:pt x="399307" y="1183347"/>
                  </a:cubicBezTo>
                  <a:cubicBezTo>
                    <a:pt x="412909" y="1187234"/>
                    <a:pt x="420681" y="1178490"/>
                    <a:pt x="422625" y="1157115"/>
                  </a:cubicBezTo>
                  <a:cubicBezTo>
                    <a:pt x="423596" y="1134770"/>
                    <a:pt x="425053" y="1105623"/>
                    <a:pt x="426997" y="1069676"/>
                  </a:cubicBezTo>
                  <a:close/>
                  <a:moveTo>
                    <a:pt x="609162" y="852535"/>
                  </a:moveTo>
                  <a:lnTo>
                    <a:pt x="609162" y="893340"/>
                  </a:lnTo>
                  <a:lnTo>
                    <a:pt x="609162" y="904998"/>
                  </a:lnTo>
                  <a:cubicBezTo>
                    <a:pt x="628593" y="900141"/>
                    <a:pt x="651910" y="902084"/>
                    <a:pt x="679114" y="910828"/>
                  </a:cubicBezTo>
                  <a:cubicBezTo>
                    <a:pt x="665512" y="901112"/>
                    <a:pt x="647538" y="886539"/>
                    <a:pt x="625193" y="867108"/>
                  </a:cubicBezTo>
                  <a:cubicBezTo>
                    <a:pt x="618392" y="860307"/>
                    <a:pt x="613048" y="855449"/>
                    <a:pt x="609162" y="852535"/>
                  </a:cubicBezTo>
                  <a:close/>
                  <a:moveTo>
                    <a:pt x="431369" y="649967"/>
                  </a:moveTo>
                  <a:cubicBezTo>
                    <a:pt x="430397" y="649967"/>
                    <a:pt x="429425" y="650938"/>
                    <a:pt x="428454" y="652881"/>
                  </a:cubicBezTo>
                  <a:cubicBezTo>
                    <a:pt x="422625" y="655796"/>
                    <a:pt x="418738" y="658225"/>
                    <a:pt x="416795" y="660168"/>
                  </a:cubicBezTo>
                  <a:cubicBezTo>
                    <a:pt x="406108" y="669883"/>
                    <a:pt x="401008" y="675955"/>
                    <a:pt x="401493" y="678384"/>
                  </a:cubicBezTo>
                  <a:cubicBezTo>
                    <a:pt x="401979" y="680813"/>
                    <a:pt x="409509" y="679599"/>
                    <a:pt x="424082" y="674741"/>
                  </a:cubicBezTo>
                  <a:cubicBezTo>
                    <a:pt x="426997" y="674741"/>
                    <a:pt x="429425" y="674255"/>
                    <a:pt x="431369" y="673284"/>
                  </a:cubicBezTo>
                  <a:close/>
                  <a:moveTo>
                    <a:pt x="432826" y="419709"/>
                  </a:moveTo>
                  <a:cubicBezTo>
                    <a:pt x="428940" y="426510"/>
                    <a:pt x="423596" y="435740"/>
                    <a:pt x="416795" y="447398"/>
                  </a:cubicBezTo>
                  <a:cubicBezTo>
                    <a:pt x="408051" y="462943"/>
                    <a:pt x="402708" y="471201"/>
                    <a:pt x="400765" y="472173"/>
                  </a:cubicBezTo>
                  <a:cubicBezTo>
                    <a:pt x="395907" y="477031"/>
                    <a:pt x="391049" y="480917"/>
                    <a:pt x="386192" y="483831"/>
                  </a:cubicBezTo>
                  <a:cubicBezTo>
                    <a:pt x="388135" y="482860"/>
                    <a:pt x="391049" y="481888"/>
                    <a:pt x="394935" y="480917"/>
                  </a:cubicBezTo>
                  <a:cubicBezTo>
                    <a:pt x="411452" y="474116"/>
                    <a:pt x="424568" y="469744"/>
                    <a:pt x="434283" y="467801"/>
                  </a:cubicBezTo>
                  <a:lnTo>
                    <a:pt x="434283" y="432825"/>
                  </a:lnTo>
                  <a:cubicBezTo>
                    <a:pt x="434283" y="431854"/>
                    <a:pt x="434040" y="429910"/>
                    <a:pt x="433555" y="426996"/>
                  </a:cubicBezTo>
                  <a:cubicBezTo>
                    <a:pt x="433069" y="424081"/>
                    <a:pt x="432826" y="421652"/>
                    <a:pt x="432826" y="419709"/>
                  </a:cubicBezTo>
                  <a:close/>
                  <a:moveTo>
                    <a:pt x="625921" y="379633"/>
                  </a:moveTo>
                  <a:cubicBezTo>
                    <a:pt x="625436" y="380118"/>
                    <a:pt x="624707" y="380361"/>
                    <a:pt x="623735" y="380361"/>
                  </a:cubicBezTo>
                  <a:cubicBezTo>
                    <a:pt x="622764" y="380361"/>
                    <a:pt x="621792" y="380361"/>
                    <a:pt x="620821" y="380361"/>
                  </a:cubicBezTo>
                  <a:lnTo>
                    <a:pt x="620821" y="383276"/>
                  </a:lnTo>
                  <a:cubicBezTo>
                    <a:pt x="619849" y="392020"/>
                    <a:pt x="618392" y="400764"/>
                    <a:pt x="616449" y="409508"/>
                  </a:cubicBezTo>
                  <a:cubicBezTo>
                    <a:pt x="620335" y="409508"/>
                    <a:pt x="623735" y="408536"/>
                    <a:pt x="626650" y="406593"/>
                  </a:cubicBezTo>
                  <a:cubicBezTo>
                    <a:pt x="636366" y="404650"/>
                    <a:pt x="641952" y="401736"/>
                    <a:pt x="643409" y="397849"/>
                  </a:cubicBezTo>
                  <a:cubicBezTo>
                    <a:pt x="644867" y="393963"/>
                    <a:pt x="642195" y="389591"/>
                    <a:pt x="635394" y="384733"/>
                  </a:cubicBezTo>
                  <a:cubicBezTo>
                    <a:pt x="633451" y="383762"/>
                    <a:pt x="631022" y="382304"/>
                    <a:pt x="628107" y="380361"/>
                  </a:cubicBezTo>
                  <a:cubicBezTo>
                    <a:pt x="627136" y="379390"/>
                    <a:pt x="626407" y="379147"/>
                    <a:pt x="625921" y="379633"/>
                  </a:cubicBezTo>
                  <a:close/>
                  <a:moveTo>
                    <a:pt x="589488" y="96183"/>
                  </a:moveTo>
                  <a:cubicBezTo>
                    <a:pt x="587545" y="97155"/>
                    <a:pt x="585359" y="99098"/>
                    <a:pt x="582930" y="102012"/>
                  </a:cubicBezTo>
                  <a:cubicBezTo>
                    <a:pt x="544068" y="147675"/>
                    <a:pt x="512007" y="193824"/>
                    <a:pt x="486747" y="240458"/>
                  </a:cubicBezTo>
                  <a:cubicBezTo>
                    <a:pt x="480918" y="250174"/>
                    <a:pt x="478732" y="256489"/>
                    <a:pt x="480189" y="259403"/>
                  </a:cubicBezTo>
                  <a:cubicBezTo>
                    <a:pt x="481646" y="262318"/>
                    <a:pt x="485290" y="260375"/>
                    <a:pt x="491119" y="253574"/>
                  </a:cubicBezTo>
                  <a:cubicBezTo>
                    <a:pt x="492090" y="252603"/>
                    <a:pt x="493062" y="251145"/>
                    <a:pt x="494034" y="249202"/>
                  </a:cubicBezTo>
                  <a:cubicBezTo>
                    <a:pt x="497920" y="244344"/>
                    <a:pt x="502049" y="239729"/>
                    <a:pt x="506421" y="235357"/>
                  </a:cubicBezTo>
                  <a:cubicBezTo>
                    <a:pt x="510793" y="230986"/>
                    <a:pt x="514679" y="230500"/>
                    <a:pt x="518079" y="233900"/>
                  </a:cubicBezTo>
                  <a:cubicBezTo>
                    <a:pt x="521480" y="237301"/>
                    <a:pt x="522208" y="242401"/>
                    <a:pt x="520265" y="249202"/>
                  </a:cubicBezTo>
                  <a:cubicBezTo>
                    <a:pt x="520265" y="250174"/>
                    <a:pt x="519780" y="251145"/>
                    <a:pt x="518808" y="252117"/>
                  </a:cubicBezTo>
                  <a:cubicBezTo>
                    <a:pt x="513950" y="259889"/>
                    <a:pt x="510064" y="267662"/>
                    <a:pt x="507149" y="275434"/>
                  </a:cubicBezTo>
                  <a:lnTo>
                    <a:pt x="510064" y="275434"/>
                  </a:lnTo>
                  <a:cubicBezTo>
                    <a:pt x="527552" y="282235"/>
                    <a:pt x="550383" y="294379"/>
                    <a:pt x="578558" y="311867"/>
                  </a:cubicBezTo>
                  <a:cubicBezTo>
                    <a:pt x="588274" y="317696"/>
                    <a:pt x="595560" y="322068"/>
                    <a:pt x="600418" y="324983"/>
                  </a:cubicBezTo>
                  <a:cubicBezTo>
                    <a:pt x="601390" y="325955"/>
                    <a:pt x="602604" y="326197"/>
                    <a:pt x="604062" y="325712"/>
                  </a:cubicBezTo>
                  <a:cubicBezTo>
                    <a:pt x="605519" y="325226"/>
                    <a:pt x="608191" y="323040"/>
                    <a:pt x="612077" y="319154"/>
                  </a:cubicBezTo>
                  <a:cubicBezTo>
                    <a:pt x="614020" y="318182"/>
                    <a:pt x="615477" y="317211"/>
                    <a:pt x="616449" y="316239"/>
                  </a:cubicBezTo>
                  <a:cubicBezTo>
                    <a:pt x="622278" y="311381"/>
                    <a:pt x="624221" y="307738"/>
                    <a:pt x="622278" y="305309"/>
                  </a:cubicBezTo>
                  <a:cubicBezTo>
                    <a:pt x="620335" y="302880"/>
                    <a:pt x="613534" y="300694"/>
                    <a:pt x="601876" y="298751"/>
                  </a:cubicBezTo>
                  <a:cubicBezTo>
                    <a:pt x="570786" y="289036"/>
                    <a:pt x="556213" y="269605"/>
                    <a:pt x="558156" y="240458"/>
                  </a:cubicBezTo>
                  <a:cubicBezTo>
                    <a:pt x="559127" y="238515"/>
                    <a:pt x="560099" y="235115"/>
                    <a:pt x="561070" y="230257"/>
                  </a:cubicBezTo>
                  <a:cubicBezTo>
                    <a:pt x="573701" y="175850"/>
                    <a:pt x="584388" y="136988"/>
                    <a:pt x="593132" y="113671"/>
                  </a:cubicBezTo>
                  <a:cubicBezTo>
                    <a:pt x="596046" y="105899"/>
                    <a:pt x="596532" y="100069"/>
                    <a:pt x="594589" y="96183"/>
                  </a:cubicBezTo>
                  <a:cubicBezTo>
                    <a:pt x="593132" y="95211"/>
                    <a:pt x="591431" y="95211"/>
                    <a:pt x="589488" y="96183"/>
                  </a:cubicBezTo>
                  <a:close/>
                  <a:moveTo>
                    <a:pt x="693687" y="0"/>
                  </a:moveTo>
                  <a:cubicBezTo>
                    <a:pt x="702431" y="0"/>
                    <a:pt x="709718" y="1943"/>
                    <a:pt x="715547" y="5829"/>
                  </a:cubicBezTo>
                  <a:cubicBezTo>
                    <a:pt x="717490" y="6800"/>
                    <a:pt x="719919" y="8258"/>
                    <a:pt x="722834" y="10201"/>
                  </a:cubicBezTo>
                  <a:cubicBezTo>
                    <a:pt x="740321" y="19916"/>
                    <a:pt x="754166" y="29389"/>
                    <a:pt x="764367" y="38619"/>
                  </a:cubicBezTo>
                  <a:cubicBezTo>
                    <a:pt x="774569" y="47848"/>
                    <a:pt x="780641" y="65579"/>
                    <a:pt x="782584" y="91811"/>
                  </a:cubicBezTo>
                  <a:cubicBezTo>
                    <a:pt x="785499" y="105413"/>
                    <a:pt x="782584" y="118043"/>
                    <a:pt x="773840" y="129701"/>
                  </a:cubicBezTo>
                  <a:cubicBezTo>
                    <a:pt x="760238" y="151076"/>
                    <a:pt x="759752" y="160305"/>
                    <a:pt x="772383" y="157391"/>
                  </a:cubicBezTo>
                  <a:cubicBezTo>
                    <a:pt x="774326" y="157391"/>
                    <a:pt x="778698" y="156419"/>
                    <a:pt x="785499" y="154476"/>
                  </a:cubicBezTo>
                  <a:cubicBezTo>
                    <a:pt x="818531" y="148647"/>
                    <a:pt x="837476" y="144275"/>
                    <a:pt x="842334" y="141360"/>
                  </a:cubicBezTo>
                  <a:cubicBezTo>
                    <a:pt x="844277" y="140388"/>
                    <a:pt x="846706" y="138445"/>
                    <a:pt x="849621" y="135531"/>
                  </a:cubicBezTo>
                  <a:cubicBezTo>
                    <a:pt x="856422" y="129701"/>
                    <a:pt x="864680" y="129216"/>
                    <a:pt x="874395" y="134073"/>
                  </a:cubicBezTo>
                  <a:cubicBezTo>
                    <a:pt x="902570" y="150590"/>
                    <a:pt x="925402" y="168078"/>
                    <a:pt x="942890" y="186537"/>
                  </a:cubicBezTo>
                  <a:cubicBezTo>
                    <a:pt x="957463" y="202082"/>
                    <a:pt x="960378" y="221513"/>
                    <a:pt x="951634" y="244830"/>
                  </a:cubicBezTo>
                  <a:cubicBezTo>
                    <a:pt x="951634" y="245802"/>
                    <a:pt x="951148" y="247259"/>
                    <a:pt x="950176" y="249202"/>
                  </a:cubicBezTo>
                  <a:cubicBezTo>
                    <a:pt x="939489" y="295837"/>
                    <a:pt x="921030" y="316725"/>
                    <a:pt x="894798" y="311867"/>
                  </a:cubicBezTo>
                  <a:cubicBezTo>
                    <a:pt x="878282" y="309924"/>
                    <a:pt x="864194" y="309438"/>
                    <a:pt x="852536" y="310410"/>
                  </a:cubicBezTo>
                  <a:cubicBezTo>
                    <a:pt x="842820" y="311381"/>
                    <a:pt x="825332" y="314782"/>
                    <a:pt x="800072" y="320611"/>
                  </a:cubicBezTo>
                  <a:cubicBezTo>
                    <a:pt x="763153" y="330327"/>
                    <a:pt x="717490" y="344900"/>
                    <a:pt x="663083" y="364331"/>
                  </a:cubicBezTo>
                  <a:cubicBezTo>
                    <a:pt x="666969" y="366274"/>
                    <a:pt x="672070" y="368460"/>
                    <a:pt x="678385" y="370889"/>
                  </a:cubicBezTo>
                  <a:cubicBezTo>
                    <a:pt x="684700" y="373318"/>
                    <a:pt x="689315" y="375018"/>
                    <a:pt x="692230" y="375989"/>
                  </a:cubicBezTo>
                  <a:cubicBezTo>
                    <a:pt x="708746" y="382790"/>
                    <a:pt x="726720" y="386191"/>
                    <a:pt x="746151" y="386191"/>
                  </a:cubicBezTo>
                  <a:cubicBezTo>
                    <a:pt x="761696" y="387162"/>
                    <a:pt x="780641" y="414851"/>
                    <a:pt x="802986" y="469258"/>
                  </a:cubicBezTo>
                  <a:cubicBezTo>
                    <a:pt x="813673" y="510063"/>
                    <a:pt x="802986" y="532409"/>
                    <a:pt x="770925" y="536295"/>
                  </a:cubicBezTo>
                  <a:cubicBezTo>
                    <a:pt x="735949" y="535324"/>
                    <a:pt x="704374" y="538724"/>
                    <a:pt x="676199" y="546496"/>
                  </a:cubicBezTo>
                  <a:cubicBezTo>
                    <a:pt x="652882" y="551354"/>
                    <a:pt x="631022" y="556698"/>
                    <a:pt x="610620" y="562527"/>
                  </a:cubicBezTo>
                  <a:lnTo>
                    <a:pt x="610620" y="598960"/>
                  </a:lnTo>
                  <a:cubicBezTo>
                    <a:pt x="650453" y="585358"/>
                    <a:pt x="683729" y="574671"/>
                    <a:pt x="710446" y="566899"/>
                  </a:cubicBezTo>
                  <a:cubicBezTo>
                    <a:pt x="737164" y="559127"/>
                    <a:pt x="759752" y="563013"/>
                    <a:pt x="778212" y="578558"/>
                  </a:cubicBezTo>
                  <a:cubicBezTo>
                    <a:pt x="817074" y="602846"/>
                    <a:pt x="846706" y="624706"/>
                    <a:pt x="867109" y="644137"/>
                  </a:cubicBezTo>
                  <a:cubicBezTo>
                    <a:pt x="891398" y="668426"/>
                    <a:pt x="896741" y="698544"/>
                    <a:pt x="883139" y="734491"/>
                  </a:cubicBezTo>
                  <a:cubicBezTo>
                    <a:pt x="865651" y="771410"/>
                    <a:pt x="844763" y="809786"/>
                    <a:pt x="820474" y="849620"/>
                  </a:cubicBezTo>
                  <a:cubicBezTo>
                    <a:pt x="810759" y="865165"/>
                    <a:pt x="803472" y="877795"/>
                    <a:pt x="798614" y="887510"/>
                  </a:cubicBezTo>
                  <a:cubicBezTo>
                    <a:pt x="785013" y="908885"/>
                    <a:pt x="765582" y="922486"/>
                    <a:pt x="740321" y="928315"/>
                  </a:cubicBezTo>
                  <a:cubicBezTo>
                    <a:pt x="826789" y="965234"/>
                    <a:pt x="924430" y="1020613"/>
                    <a:pt x="1033244" y="1094451"/>
                  </a:cubicBezTo>
                  <a:cubicBezTo>
                    <a:pt x="1070163" y="1128455"/>
                    <a:pt x="1085708" y="1179461"/>
                    <a:pt x="1079878" y="1247470"/>
                  </a:cubicBezTo>
                  <a:cubicBezTo>
                    <a:pt x="1070163" y="1277588"/>
                    <a:pt x="1049760" y="1293618"/>
                    <a:pt x="1018671" y="1295561"/>
                  </a:cubicBezTo>
                  <a:cubicBezTo>
                    <a:pt x="977865" y="1294590"/>
                    <a:pt x="931717" y="1291675"/>
                    <a:pt x="880225" y="1286817"/>
                  </a:cubicBezTo>
                  <a:cubicBezTo>
                    <a:pt x="879253" y="1286817"/>
                    <a:pt x="878282" y="1286817"/>
                    <a:pt x="877310" y="1286817"/>
                  </a:cubicBezTo>
                  <a:cubicBezTo>
                    <a:pt x="863708" y="1285846"/>
                    <a:pt x="854964" y="1282931"/>
                    <a:pt x="851078" y="1278073"/>
                  </a:cubicBezTo>
                  <a:cubicBezTo>
                    <a:pt x="847192" y="1273216"/>
                    <a:pt x="849135" y="1268358"/>
                    <a:pt x="856908" y="1263500"/>
                  </a:cubicBezTo>
                  <a:cubicBezTo>
                    <a:pt x="866623" y="1256699"/>
                    <a:pt x="858851" y="1253785"/>
                    <a:pt x="833590" y="1254756"/>
                  </a:cubicBezTo>
                  <a:cubicBezTo>
                    <a:pt x="825818" y="1252813"/>
                    <a:pt x="821689" y="1249656"/>
                    <a:pt x="821203" y="1245284"/>
                  </a:cubicBezTo>
                  <a:cubicBezTo>
                    <a:pt x="820717" y="1240912"/>
                    <a:pt x="823875" y="1236297"/>
                    <a:pt x="830676" y="1231439"/>
                  </a:cubicBezTo>
                  <a:cubicBezTo>
                    <a:pt x="843306" y="1217837"/>
                    <a:pt x="841848" y="1204721"/>
                    <a:pt x="826304" y="1192091"/>
                  </a:cubicBezTo>
                  <a:cubicBezTo>
                    <a:pt x="813673" y="1183347"/>
                    <a:pt x="782098" y="1160516"/>
                    <a:pt x="731577" y="1123597"/>
                  </a:cubicBezTo>
                  <a:cubicBezTo>
                    <a:pt x="679114" y="1084735"/>
                    <a:pt x="638794" y="1055103"/>
                    <a:pt x="610620" y="1034700"/>
                  </a:cubicBezTo>
                  <a:cubicBezTo>
                    <a:pt x="611591" y="1071619"/>
                    <a:pt x="613534" y="1126998"/>
                    <a:pt x="616449" y="1200835"/>
                  </a:cubicBezTo>
                  <a:cubicBezTo>
                    <a:pt x="619363" y="1287303"/>
                    <a:pt x="620821" y="1331509"/>
                    <a:pt x="620821" y="1333452"/>
                  </a:cubicBezTo>
                  <a:cubicBezTo>
                    <a:pt x="621792" y="1360655"/>
                    <a:pt x="605276" y="1386401"/>
                    <a:pt x="571272" y="1410690"/>
                  </a:cubicBezTo>
                  <a:cubicBezTo>
                    <a:pt x="533381" y="1435950"/>
                    <a:pt x="497434" y="1436436"/>
                    <a:pt x="463430" y="1412147"/>
                  </a:cubicBezTo>
                  <a:cubicBezTo>
                    <a:pt x="429425" y="1383972"/>
                    <a:pt x="365303" y="1321793"/>
                    <a:pt x="271063" y="1225610"/>
                  </a:cubicBezTo>
                  <a:cubicBezTo>
                    <a:pt x="262319" y="1234354"/>
                    <a:pt x="249203" y="1245041"/>
                    <a:pt x="231715" y="1257671"/>
                  </a:cubicBezTo>
                  <a:cubicBezTo>
                    <a:pt x="226857" y="1261557"/>
                    <a:pt x="223457" y="1264472"/>
                    <a:pt x="221514" y="1266415"/>
                  </a:cubicBezTo>
                  <a:cubicBezTo>
                    <a:pt x="199168" y="1282931"/>
                    <a:pt x="170507" y="1291189"/>
                    <a:pt x="135532" y="1291189"/>
                  </a:cubicBezTo>
                  <a:cubicBezTo>
                    <a:pt x="131645" y="1290218"/>
                    <a:pt x="123873" y="1289246"/>
                    <a:pt x="112214" y="1288275"/>
                  </a:cubicBezTo>
                  <a:cubicBezTo>
                    <a:pt x="76267" y="1284389"/>
                    <a:pt x="45177" y="1280017"/>
                    <a:pt x="18946" y="1275159"/>
                  </a:cubicBezTo>
                  <a:cubicBezTo>
                    <a:pt x="-6315" y="1263500"/>
                    <a:pt x="-6315" y="1246012"/>
                    <a:pt x="18946" y="1222695"/>
                  </a:cubicBezTo>
                  <a:cubicBezTo>
                    <a:pt x="76267" y="1180919"/>
                    <a:pt x="134560" y="1131855"/>
                    <a:pt x="193825" y="1075505"/>
                  </a:cubicBezTo>
                  <a:cubicBezTo>
                    <a:pt x="214227" y="1056074"/>
                    <a:pt x="229286" y="1042473"/>
                    <a:pt x="239002" y="1034700"/>
                  </a:cubicBezTo>
                  <a:cubicBezTo>
                    <a:pt x="270091" y="1007497"/>
                    <a:pt x="327899" y="937545"/>
                    <a:pt x="412423" y="824845"/>
                  </a:cubicBezTo>
                  <a:cubicBezTo>
                    <a:pt x="417281" y="816102"/>
                    <a:pt x="422625" y="808815"/>
                    <a:pt x="428454" y="802986"/>
                  </a:cubicBezTo>
                  <a:lnTo>
                    <a:pt x="428454" y="795699"/>
                  </a:lnTo>
                  <a:cubicBezTo>
                    <a:pt x="409023" y="803471"/>
                    <a:pt x="390078" y="813187"/>
                    <a:pt x="371618" y="824845"/>
                  </a:cubicBezTo>
                  <a:cubicBezTo>
                    <a:pt x="337614" y="840390"/>
                    <a:pt x="319155" y="868079"/>
                    <a:pt x="316240" y="907913"/>
                  </a:cubicBezTo>
                  <a:cubicBezTo>
                    <a:pt x="313325" y="927344"/>
                    <a:pt x="309439" y="939974"/>
                    <a:pt x="304581" y="945803"/>
                  </a:cubicBezTo>
                  <a:cubicBezTo>
                    <a:pt x="298752" y="953576"/>
                    <a:pt x="285636" y="963777"/>
                    <a:pt x="265234" y="976407"/>
                  </a:cubicBezTo>
                  <a:cubicBezTo>
                    <a:pt x="233172" y="989037"/>
                    <a:pt x="206455" y="983694"/>
                    <a:pt x="185081" y="960377"/>
                  </a:cubicBezTo>
                  <a:cubicBezTo>
                    <a:pt x="149133" y="904027"/>
                    <a:pt x="127273" y="844276"/>
                    <a:pt x="119501" y="781126"/>
                  </a:cubicBezTo>
                  <a:cubicBezTo>
                    <a:pt x="122416" y="764609"/>
                    <a:pt x="133103" y="748579"/>
                    <a:pt x="151562" y="733034"/>
                  </a:cubicBezTo>
                  <a:cubicBezTo>
                    <a:pt x="167107" y="723319"/>
                    <a:pt x="181680" y="721861"/>
                    <a:pt x="195282" y="728662"/>
                  </a:cubicBezTo>
                  <a:cubicBezTo>
                    <a:pt x="197225" y="729634"/>
                    <a:pt x="199654" y="730605"/>
                    <a:pt x="202569" y="731577"/>
                  </a:cubicBezTo>
                  <a:cubicBezTo>
                    <a:pt x="222971" y="747121"/>
                    <a:pt x="243859" y="743235"/>
                    <a:pt x="265234" y="719918"/>
                  </a:cubicBezTo>
                  <a:cubicBezTo>
                    <a:pt x="267177" y="717975"/>
                    <a:pt x="271063" y="715060"/>
                    <a:pt x="276892" y="711174"/>
                  </a:cubicBezTo>
                  <a:cubicBezTo>
                    <a:pt x="303124" y="689800"/>
                    <a:pt x="325470" y="671826"/>
                    <a:pt x="343929" y="657253"/>
                  </a:cubicBezTo>
                  <a:cubicBezTo>
                    <a:pt x="330327" y="659196"/>
                    <a:pt x="312839" y="653853"/>
                    <a:pt x="291465" y="641223"/>
                  </a:cubicBezTo>
                  <a:cubicBezTo>
                    <a:pt x="266205" y="627621"/>
                    <a:pt x="243859" y="612562"/>
                    <a:pt x="224428" y="596045"/>
                  </a:cubicBezTo>
                  <a:cubicBezTo>
                    <a:pt x="199168" y="574671"/>
                    <a:pt x="203054" y="554269"/>
                    <a:pt x="236087" y="534838"/>
                  </a:cubicBezTo>
                  <a:cubicBezTo>
                    <a:pt x="271063" y="521236"/>
                    <a:pt x="317697" y="505206"/>
                    <a:pt x="375990" y="486746"/>
                  </a:cubicBezTo>
                  <a:cubicBezTo>
                    <a:pt x="359474" y="491604"/>
                    <a:pt x="344415" y="485289"/>
                    <a:pt x="330813" y="467801"/>
                  </a:cubicBezTo>
                  <a:cubicBezTo>
                    <a:pt x="316240" y="445455"/>
                    <a:pt x="301667" y="426024"/>
                    <a:pt x="287093" y="409508"/>
                  </a:cubicBezTo>
                  <a:cubicBezTo>
                    <a:pt x="280293" y="403679"/>
                    <a:pt x="271063" y="404650"/>
                    <a:pt x="259404" y="412423"/>
                  </a:cubicBezTo>
                  <a:cubicBezTo>
                    <a:pt x="257461" y="413394"/>
                    <a:pt x="251875" y="418009"/>
                    <a:pt x="242645" y="426267"/>
                  </a:cubicBezTo>
                  <a:cubicBezTo>
                    <a:pt x="233415" y="434525"/>
                    <a:pt x="225400" y="441083"/>
                    <a:pt x="218599" y="445941"/>
                  </a:cubicBezTo>
                  <a:cubicBezTo>
                    <a:pt x="182652" y="474116"/>
                    <a:pt x="152534" y="476545"/>
                    <a:pt x="128245" y="453228"/>
                  </a:cubicBezTo>
                  <a:cubicBezTo>
                    <a:pt x="105899" y="434768"/>
                    <a:pt x="85011" y="402707"/>
                    <a:pt x="65580" y="357044"/>
                  </a:cubicBezTo>
                  <a:cubicBezTo>
                    <a:pt x="55864" y="340528"/>
                    <a:pt x="58293" y="325955"/>
                    <a:pt x="72867" y="313324"/>
                  </a:cubicBezTo>
                  <a:cubicBezTo>
                    <a:pt x="92298" y="297780"/>
                    <a:pt x="110271" y="279806"/>
                    <a:pt x="126788" y="259403"/>
                  </a:cubicBezTo>
                  <a:cubicBezTo>
                    <a:pt x="130674" y="253574"/>
                    <a:pt x="144761" y="238515"/>
                    <a:pt x="169050" y="214226"/>
                  </a:cubicBezTo>
                  <a:cubicBezTo>
                    <a:pt x="218599" y="161763"/>
                    <a:pt x="249203" y="126301"/>
                    <a:pt x="260862" y="107842"/>
                  </a:cubicBezTo>
                  <a:cubicBezTo>
                    <a:pt x="261833" y="105899"/>
                    <a:pt x="263776" y="103470"/>
                    <a:pt x="266691" y="100555"/>
                  </a:cubicBezTo>
                  <a:cubicBezTo>
                    <a:pt x="275435" y="84039"/>
                    <a:pt x="286122" y="75295"/>
                    <a:pt x="298752" y="74323"/>
                  </a:cubicBezTo>
                  <a:cubicBezTo>
                    <a:pt x="308467" y="73352"/>
                    <a:pt x="322555" y="73352"/>
                    <a:pt x="341014" y="74323"/>
                  </a:cubicBezTo>
                  <a:cubicBezTo>
                    <a:pt x="347815" y="74323"/>
                    <a:pt x="352673" y="74323"/>
                    <a:pt x="355588" y="74323"/>
                  </a:cubicBezTo>
                  <a:cubicBezTo>
                    <a:pt x="382791" y="75295"/>
                    <a:pt x="396879" y="88411"/>
                    <a:pt x="397850" y="113671"/>
                  </a:cubicBezTo>
                  <a:cubicBezTo>
                    <a:pt x="397850" y="172935"/>
                    <a:pt x="397364" y="207911"/>
                    <a:pt x="396393" y="218598"/>
                  </a:cubicBezTo>
                  <a:cubicBezTo>
                    <a:pt x="396393" y="223456"/>
                    <a:pt x="391535" y="231228"/>
                    <a:pt x="381820" y="241915"/>
                  </a:cubicBezTo>
                  <a:cubicBezTo>
                    <a:pt x="376962" y="247745"/>
                    <a:pt x="373561" y="252117"/>
                    <a:pt x="371618" y="255031"/>
                  </a:cubicBezTo>
                  <a:cubicBezTo>
                    <a:pt x="381334" y="261832"/>
                    <a:pt x="392992" y="268147"/>
                    <a:pt x="406594" y="273977"/>
                  </a:cubicBezTo>
                  <a:cubicBezTo>
                    <a:pt x="423110" y="278834"/>
                    <a:pt x="436712" y="271548"/>
                    <a:pt x="447399" y="252117"/>
                  </a:cubicBezTo>
                  <a:cubicBezTo>
                    <a:pt x="450314" y="248231"/>
                    <a:pt x="466344" y="225399"/>
                    <a:pt x="495491" y="183623"/>
                  </a:cubicBezTo>
                  <a:cubicBezTo>
                    <a:pt x="541154" y="119500"/>
                    <a:pt x="567386" y="83067"/>
                    <a:pt x="574186" y="74323"/>
                  </a:cubicBezTo>
                  <a:cubicBezTo>
                    <a:pt x="603333" y="42262"/>
                    <a:pt x="632965" y="19430"/>
                    <a:pt x="663083" y="5829"/>
                  </a:cubicBezTo>
                  <a:cubicBezTo>
                    <a:pt x="674742" y="1943"/>
                    <a:pt x="684943" y="0"/>
                    <a:pt x="693687" y="0"/>
                  </a:cubicBezTo>
                  <a:close/>
                </a:path>
              </a:pathLst>
            </a:custGeom>
            <a:solidFill>
              <a:srgbClr val="FF9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1500" dirty="0">
                <a:solidFill>
                  <a:srgbClr val="FF9000"/>
                </a:solidFill>
                <a:latin typeface="方正榜书行简体" panose="02000000000000000000" pitchFamily="2" charset="-122"/>
                <a:ea typeface="方正榜书行简体" panose="02000000000000000000" pitchFamily="2" charset="-122"/>
              </a:endParaRPr>
            </a:p>
          </p:txBody>
        </p:sp>
        <p:sp>
          <p:nvSpPr>
            <p:cNvPr id="18" name="文本框 17"/>
            <p:cNvSpPr txBox="1"/>
            <p:nvPr/>
          </p:nvSpPr>
          <p:spPr>
            <a:xfrm>
              <a:off x="2641720" y="3284964"/>
              <a:ext cx="1668237" cy="319385"/>
            </a:xfrm>
            <a:custGeom>
              <a:avLst/>
              <a:gdLst/>
              <a:ahLst/>
              <a:cxnLst/>
              <a:rect l="l" t="t" r="r" b="b"/>
              <a:pathLst>
                <a:path w="1668237" h="319385">
                  <a:moveTo>
                    <a:pt x="843618" y="214759"/>
                  </a:moveTo>
                  <a:cubicBezTo>
                    <a:pt x="843618" y="213841"/>
                    <a:pt x="845912" y="213841"/>
                    <a:pt x="850501" y="214759"/>
                  </a:cubicBezTo>
                  <a:cubicBezTo>
                    <a:pt x="878952" y="221184"/>
                    <a:pt x="904191" y="231279"/>
                    <a:pt x="926218" y="245046"/>
                  </a:cubicBezTo>
                  <a:cubicBezTo>
                    <a:pt x="936313" y="250552"/>
                    <a:pt x="939525" y="264778"/>
                    <a:pt x="935854" y="287722"/>
                  </a:cubicBezTo>
                  <a:cubicBezTo>
                    <a:pt x="934019" y="296900"/>
                    <a:pt x="928971" y="301489"/>
                    <a:pt x="920711" y="301489"/>
                  </a:cubicBezTo>
                  <a:cubicBezTo>
                    <a:pt x="913369" y="301489"/>
                    <a:pt x="906944" y="298277"/>
                    <a:pt x="901438" y="291852"/>
                  </a:cubicBezTo>
                  <a:cubicBezTo>
                    <a:pt x="883082" y="271661"/>
                    <a:pt x="864268" y="248258"/>
                    <a:pt x="844995" y="221642"/>
                  </a:cubicBezTo>
                  <a:cubicBezTo>
                    <a:pt x="843159" y="217971"/>
                    <a:pt x="842700" y="215677"/>
                    <a:pt x="843618" y="214759"/>
                  </a:cubicBezTo>
                  <a:close/>
                  <a:moveTo>
                    <a:pt x="1520935" y="213382"/>
                  </a:moveTo>
                  <a:cubicBezTo>
                    <a:pt x="1518181" y="213382"/>
                    <a:pt x="1514510" y="213841"/>
                    <a:pt x="1509922" y="214759"/>
                  </a:cubicBezTo>
                  <a:cubicBezTo>
                    <a:pt x="1505333" y="214759"/>
                    <a:pt x="1501662" y="215218"/>
                    <a:pt x="1498908" y="216136"/>
                  </a:cubicBezTo>
                  <a:cubicBezTo>
                    <a:pt x="1502579" y="217971"/>
                    <a:pt x="1509004" y="222101"/>
                    <a:pt x="1518181" y="228526"/>
                  </a:cubicBezTo>
                  <a:cubicBezTo>
                    <a:pt x="1520017" y="230361"/>
                    <a:pt x="1521394" y="231279"/>
                    <a:pt x="1522311" y="231279"/>
                  </a:cubicBezTo>
                  <a:cubicBezTo>
                    <a:pt x="1523229" y="231279"/>
                    <a:pt x="1523688" y="231738"/>
                    <a:pt x="1523688" y="232656"/>
                  </a:cubicBezTo>
                  <a:cubicBezTo>
                    <a:pt x="1524606" y="233573"/>
                    <a:pt x="1525065" y="234491"/>
                    <a:pt x="1525065" y="235409"/>
                  </a:cubicBezTo>
                  <a:cubicBezTo>
                    <a:pt x="1525065" y="226231"/>
                    <a:pt x="1523688" y="218889"/>
                    <a:pt x="1520935" y="213382"/>
                  </a:cubicBezTo>
                  <a:close/>
                  <a:moveTo>
                    <a:pt x="1534701" y="159693"/>
                  </a:moveTo>
                  <a:cubicBezTo>
                    <a:pt x="1520017" y="162446"/>
                    <a:pt x="1504874" y="166117"/>
                    <a:pt x="1489272" y="170706"/>
                  </a:cubicBezTo>
                  <a:cubicBezTo>
                    <a:pt x="1489272" y="176213"/>
                    <a:pt x="1489731" y="183555"/>
                    <a:pt x="1490648" y="192733"/>
                  </a:cubicBezTo>
                  <a:cubicBezTo>
                    <a:pt x="1495237" y="191815"/>
                    <a:pt x="1502579" y="190438"/>
                    <a:pt x="1512675" y="188603"/>
                  </a:cubicBezTo>
                  <a:cubicBezTo>
                    <a:pt x="1521852" y="187685"/>
                    <a:pt x="1528736" y="186767"/>
                    <a:pt x="1533325" y="185849"/>
                  </a:cubicBezTo>
                  <a:cubicBezTo>
                    <a:pt x="1534242" y="183096"/>
                    <a:pt x="1535160" y="179884"/>
                    <a:pt x="1536078" y="176213"/>
                  </a:cubicBezTo>
                  <a:cubicBezTo>
                    <a:pt x="1537914" y="170706"/>
                    <a:pt x="1539290" y="166576"/>
                    <a:pt x="1540208" y="163823"/>
                  </a:cubicBezTo>
                  <a:cubicBezTo>
                    <a:pt x="1540208" y="161069"/>
                    <a:pt x="1539749" y="159693"/>
                    <a:pt x="1538831" y="159693"/>
                  </a:cubicBezTo>
                  <a:cubicBezTo>
                    <a:pt x="1538831" y="158775"/>
                    <a:pt x="1537455" y="158775"/>
                    <a:pt x="1534701" y="159693"/>
                  </a:cubicBezTo>
                  <a:close/>
                  <a:moveTo>
                    <a:pt x="836735" y="134913"/>
                  </a:moveTo>
                  <a:cubicBezTo>
                    <a:pt x="830310" y="134913"/>
                    <a:pt x="820673" y="135831"/>
                    <a:pt x="807825" y="137666"/>
                  </a:cubicBezTo>
                  <a:cubicBezTo>
                    <a:pt x="807825" y="155104"/>
                    <a:pt x="807825" y="169329"/>
                    <a:pt x="807825" y="180343"/>
                  </a:cubicBezTo>
                  <a:cubicBezTo>
                    <a:pt x="811496" y="180343"/>
                    <a:pt x="816544" y="179884"/>
                    <a:pt x="822968" y="178966"/>
                  </a:cubicBezTo>
                  <a:cubicBezTo>
                    <a:pt x="829392" y="178966"/>
                    <a:pt x="833981" y="178966"/>
                    <a:pt x="836735" y="178966"/>
                  </a:cubicBezTo>
                  <a:close/>
                  <a:moveTo>
                    <a:pt x="93338" y="112886"/>
                  </a:moveTo>
                  <a:cubicBezTo>
                    <a:pt x="85996" y="113804"/>
                    <a:pt x="74983" y="115181"/>
                    <a:pt x="60298" y="117016"/>
                  </a:cubicBezTo>
                  <a:cubicBezTo>
                    <a:pt x="54792" y="117934"/>
                    <a:pt x="50662" y="118393"/>
                    <a:pt x="47908" y="118393"/>
                  </a:cubicBezTo>
                  <a:cubicBezTo>
                    <a:pt x="47908" y="132160"/>
                    <a:pt x="48826" y="145467"/>
                    <a:pt x="50662" y="158316"/>
                  </a:cubicBezTo>
                  <a:lnTo>
                    <a:pt x="50662" y="159693"/>
                  </a:lnTo>
                  <a:cubicBezTo>
                    <a:pt x="55251" y="158775"/>
                    <a:pt x="62593" y="157857"/>
                    <a:pt x="72688" y="156939"/>
                  </a:cubicBezTo>
                  <a:cubicBezTo>
                    <a:pt x="81866" y="155104"/>
                    <a:pt x="88749" y="154186"/>
                    <a:pt x="93338" y="154186"/>
                  </a:cubicBezTo>
                  <a:close/>
                  <a:moveTo>
                    <a:pt x="180068" y="104626"/>
                  </a:moveTo>
                  <a:cubicBezTo>
                    <a:pt x="167219" y="104626"/>
                    <a:pt x="152535" y="106003"/>
                    <a:pt x="136015" y="108756"/>
                  </a:cubicBezTo>
                  <a:cubicBezTo>
                    <a:pt x="136015" y="120687"/>
                    <a:pt x="135556" y="134454"/>
                    <a:pt x="134638" y="150056"/>
                  </a:cubicBezTo>
                  <a:lnTo>
                    <a:pt x="149781" y="150056"/>
                  </a:lnTo>
                  <a:cubicBezTo>
                    <a:pt x="159877" y="148221"/>
                    <a:pt x="169513" y="147303"/>
                    <a:pt x="178691" y="147303"/>
                  </a:cubicBezTo>
                  <a:cubicBezTo>
                    <a:pt x="179609" y="142714"/>
                    <a:pt x="180985" y="135831"/>
                    <a:pt x="182821" y="126653"/>
                  </a:cubicBezTo>
                  <a:cubicBezTo>
                    <a:pt x="183739" y="117475"/>
                    <a:pt x="184657" y="111968"/>
                    <a:pt x="185574" y="110133"/>
                  </a:cubicBezTo>
                  <a:cubicBezTo>
                    <a:pt x="186492" y="105544"/>
                    <a:pt x="184657" y="103709"/>
                    <a:pt x="180068" y="104626"/>
                  </a:cubicBezTo>
                  <a:close/>
                  <a:moveTo>
                    <a:pt x="503583" y="78470"/>
                  </a:moveTo>
                  <a:cubicBezTo>
                    <a:pt x="509090" y="78470"/>
                    <a:pt x="513220" y="79388"/>
                    <a:pt x="515973" y="81223"/>
                  </a:cubicBezTo>
                  <a:cubicBezTo>
                    <a:pt x="520562" y="82141"/>
                    <a:pt x="524692" y="86730"/>
                    <a:pt x="528363" y="94990"/>
                  </a:cubicBezTo>
                  <a:cubicBezTo>
                    <a:pt x="530198" y="99579"/>
                    <a:pt x="529739" y="102332"/>
                    <a:pt x="526986" y="103250"/>
                  </a:cubicBezTo>
                  <a:cubicBezTo>
                    <a:pt x="514137" y="106003"/>
                    <a:pt x="502665" y="107380"/>
                    <a:pt x="492570" y="107380"/>
                  </a:cubicBezTo>
                  <a:cubicBezTo>
                    <a:pt x="487063" y="108297"/>
                    <a:pt x="482015" y="108756"/>
                    <a:pt x="477426" y="108756"/>
                  </a:cubicBezTo>
                  <a:cubicBezTo>
                    <a:pt x="479262" y="109674"/>
                    <a:pt x="480639" y="111051"/>
                    <a:pt x="481556" y="112886"/>
                  </a:cubicBezTo>
                  <a:cubicBezTo>
                    <a:pt x="484310" y="115640"/>
                    <a:pt x="485227" y="120228"/>
                    <a:pt x="484310" y="126653"/>
                  </a:cubicBezTo>
                  <a:cubicBezTo>
                    <a:pt x="484310" y="127571"/>
                    <a:pt x="484310" y="128488"/>
                    <a:pt x="484310" y="129406"/>
                  </a:cubicBezTo>
                  <a:cubicBezTo>
                    <a:pt x="491652" y="127571"/>
                    <a:pt x="497159" y="126194"/>
                    <a:pt x="500830" y="125276"/>
                  </a:cubicBezTo>
                  <a:cubicBezTo>
                    <a:pt x="506336" y="124358"/>
                    <a:pt x="510466" y="125276"/>
                    <a:pt x="513220" y="128030"/>
                  </a:cubicBezTo>
                  <a:cubicBezTo>
                    <a:pt x="516891" y="131701"/>
                    <a:pt x="520562" y="137207"/>
                    <a:pt x="524233" y="144549"/>
                  </a:cubicBezTo>
                  <a:cubicBezTo>
                    <a:pt x="525151" y="147303"/>
                    <a:pt x="524233" y="149138"/>
                    <a:pt x="521479" y="150056"/>
                  </a:cubicBezTo>
                  <a:cubicBezTo>
                    <a:pt x="515973" y="150974"/>
                    <a:pt x="505877" y="151892"/>
                    <a:pt x="491193" y="152809"/>
                  </a:cubicBezTo>
                  <a:cubicBezTo>
                    <a:pt x="493946" y="152809"/>
                    <a:pt x="491193" y="153268"/>
                    <a:pt x="482933" y="154186"/>
                  </a:cubicBezTo>
                  <a:cubicBezTo>
                    <a:pt x="482933" y="155104"/>
                    <a:pt x="482933" y="156480"/>
                    <a:pt x="482933" y="158316"/>
                  </a:cubicBezTo>
                  <a:cubicBezTo>
                    <a:pt x="481097" y="169329"/>
                    <a:pt x="480180" y="179884"/>
                    <a:pt x="480180" y="189979"/>
                  </a:cubicBezTo>
                  <a:cubicBezTo>
                    <a:pt x="487522" y="188144"/>
                    <a:pt x="493946" y="187226"/>
                    <a:pt x="499453" y="187226"/>
                  </a:cubicBezTo>
                  <a:cubicBezTo>
                    <a:pt x="498535" y="184473"/>
                    <a:pt x="495782" y="179425"/>
                    <a:pt x="491193" y="172083"/>
                  </a:cubicBezTo>
                  <a:cubicBezTo>
                    <a:pt x="487522" y="167494"/>
                    <a:pt x="485227" y="163823"/>
                    <a:pt x="484310" y="161069"/>
                  </a:cubicBezTo>
                  <a:cubicBezTo>
                    <a:pt x="483392" y="158316"/>
                    <a:pt x="484310" y="157398"/>
                    <a:pt x="487063" y="158316"/>
                  </a:cubicBezTo>
                  <a:cubicBezTo>
                    <a:pt x="497159" y="159234"/>
                    <a:pt x="504959" y="160610"/>
                    <a:pt x="510466" y="162446"/>
                  </a:cubicBezTo>
                  <a:cubicBezTo>
                    <a:pt x="515055" y="164282"/>
                    <a:pt x="517808" y="168870"/>
                    <a:pt x="518726" y="176213"/>
                  </a:cubicBezTo>
                  <a:cubicBezTo>
                    <a:pt x="518726" y="178966"/>
                    <a:pt x="518267" y="181719"/>
                    <a:pt x="517349" y="184473"/>
                  </a:cubicBezTo>
                  <a:cubicBezTo>
                    <a:pt x="521938" y="183555"/>
                    <a:pt x="525609" y="184014"/>
                    <a:pt x="528363" y="185849"/>
                  </a:cubicBezTo>
                  <a:cubicBezTo>
                    <a:pt x="534787" y="189520"/>
                    <a:pt x="538917" y="195486"/>
                    <a:pt x="540753" y="203746"/>
                  </a:cubicBezTo>
                  <a:cubicBezTo>
                    <a:pt x="542588" y="208335"/>
                    <a:pt x="541212" y="210629"/>
                    <a:pt x="536623" y="210629"/>
                  </a:cubicBezTo>
                  <a:cubicBezTo>
                    <a:pt x="518267" y="208794"/>
                    <a:pt x="499912" y="209252"/>
                    <a:pt x="481556" y="212006"/>
                  </a:cubicBezTo>
                  <a:cubicBezTo>
                    <a:pt x="454023" y="214759"/>
                    <a:pt x="435209" y="217054"/>
                    <a:pt x="425113" y="218889"/>
                  </a:cubicBezTo>
                  <a:cubicBezTo>
                    <a:pt x="421442" y="218889"/>
                    <a:pt x="418689" y="217971"/>
                    <a:pt x="416853" y="216136"/>
                  </a:cubicBezTo>
                  <a:cubicBezTo>
                    <a:pt x="411347" y="211547"/>
                    <a:pt x="405840" y="206499"/>
                    <a:pt x="400333" y="200993"/>
                  </a:cubicBezTo>
                  <a:cubicBezTo>
                    <a:pt x="399416" y="197321"/>
                    <a:pt x="399874" y="195486"/>
                    <a:pt x="401710" y="195486"/>
                  </a:cubicBezTo>
                  <a:cubicBezTo>
                    <a:pt x="415477" y="193650"/>
                    <a:pt x="428784" y="192274"/>
                    <a:pt x="441633" y="191356"/>
                  </a:cubicBezTo>
                  <a:cubicBezTo>
                    <a:pt x="444386" y="191356"/>
                    <a:pt x="447140" y="191356"/>
                    <a:pt x="449893" y="191356"/>
                  </a:cubicBezTo>
                  <a:cubicBezTo>
                    <a:pt x="449893" y="187685"/>
                    <a:pt x="450352" y="182178"/>
                    <a:pt x="451270" y="174836"/>
                  </a:cubicBezTo>
                  <a:cubicBezTo>
                    <a:pt x="451270" y="167494"/>
                    <a:pt x="451270" y="162446"/>
                    <a:pt x="451270" y="159693"/>
                  </a:cubicBezTo>
                  <a:cubicBezTo>
                    <a:pt x="449434" y="159693"/>
                    <a:pt x="447140" y="160152"/>
                    <a:pt x="444386" y="161069"/>
                  </a:cubicBezTo>
                  <a:cubicBezTo>
                    <a:pt x="441633" y="161069"/>
                    <a:pt x="439798" y="161069"/>
                    <a:pt x="438880" y="161069"/>
                  </a:cubicBezTo>
                  <a:cubicBezTo>
                    <a:pt x="433373" y="161987"/>
                    <a:pt x="428784" y="161069"/>
                    <a:pt x="425113" y="158316"/>
                  </a:cubicBezTo>
                  <a:cubicBezTo>
                    <a:pt x="421442" y="154645"/>
                    <a:pt x="417312" y="150056"/>
                    <a:pt x="412723" y="144549"/>
                  </a:cubicBezTo>
                  <a:cubicBezTo>
                    <a:pt x="409970" y="140878"/>
                    <a:pt x="410429" y="138584"/>
                    <a:pt x="414100" y="137666"/>
                  </a:cubicBezTo>
                  <a:cubicBezTo>
                    <a:pt x="418689" y="137666"/>
                    <a:pt x="426490" y="137207"/>
                    <a:pt x="437503" y="136289"/>
                  </a:cubicBezTo>
                  <a:cubicBezTo>
                    <a:pt x="438421" y="136289"/>
                    <a:pt x="440256" y="136289"/>
                    <a:pt x="443010" y="136289"/>
                  </a:cubicBezTo>
                  <a:cubicBezTo>
                    <a:pt x="445763" y="135372"/>
                    <a:pt x="448058" y="134913"/>
                    <a:pt x="449893" y="134913"/>
                  </a:cubicBezTo>
                  <a:cubicBezTo>
                    <a:pt x="449893" y="127571"/>
                    <a:pt x="448975" y="120228"/>
                    <a:pt x="447140" y="112886"/>
                  </a:cubicBezTo>
                  <a:cubicBezTo>
                    <a:pt x="445304" y="112886"/>
                    <a:pt x="443469" y="113345"/>
                    <a:pt x="441633" y="114263"/>
                  </a:cubicBezTo>
                  <a:cubicBezTo>
                    <a:pt x="432455" y="114263"/>
                    <a:pt x="426490" y="113345"/>
                    <a:pt x="423737" y="111510"/>
                  </a:cubicBezTo>
                  <a:cubicBezTo>
                    <a:pt x="420066" y="109674"/>
                    <a:pt x="415935" y="106003"/>
                    <a:pt x="411347" y="100496"/>
                  </a:cubicBezTo>
                  <a:cubicBezTo>
                    <a:pt x="408593" y="97743"/>
                    <a:pt x="408593" y="95449"/>
                    <a:pt x="411347" y="93613"/>
                  </a:cubicBezTo>
                  <a:cubicBezTo>
                    <a:pt x="412264" y="93613"/>
                    <a:pt x="413641" y="93154"/>
                    <a:pt x="415477" y="92236"/>
                  </a:cubicBezTo>
                  <a:cubicBezTo>
                    <a:pt x="425572" y="90401"/>
                    <a:pt x="432455" y="89483"/>
                    <a:pt x="436127" y="89483"/>
                  </a:cubicBezTo>
                  <a:cubicBezTo>
                    <a:pt x="457235" y="88565"/>
                    <a:pt x="479721" y="84894"/>
                    <a:pt x="503583" y="78470"/>
                  </a:cubicBezTo>
                  <a:close/>
                  <a:moveTo>
                    <a:pt x="517694" y="63240"/>
                  </a:moveTo>
                  <a:cubicBezTo>
                    <a:pt x="499109" y="63757"/>
                    <a:pt x="469166" y="66080"/>
                    <a:pt x="427867" y="70210"/>
                  </a:cubicBezTo>
                  <a:cubicBezTo>
                    <a:pt x="419607" y="71128"/>
                    <a:pt x="414100" y="71586"/>
                    <a:pt x="411347" y="71586"/>
                  </a:cubicBezTo>
                  <a:cubicBezTo>
                    <a:pt x="407676" y="72504"/>
                    <a:pt x="404004" y="72963"/>
                    <a:pt x="400333" y="72963"/>
                  </a:cubicBezTo>
                  <a:cubicBezTo>
                    <a:pt x="400333" y="141796"/>
                    <a:pt x="398957" y="196863"/>
                    <a:pt x="396203" y="238162"/>
                  </a:cubicBezTo>
                  <a:cubicBezTo>
                    <a:pt x="433832" y="233573"/>
                    <a:pt x="475132" y="229902"/>
                    <a:pt x="520103" y="227149"/>
                  </a:cubicBezTo>
                  <a:cubicBezTo>
                    <a:pt x="521020" y="227149"/>
                    <a:pt x="522397" y="227149"/>
                    <a:pt x="524233" y="227149"/>
                  </a:cubicBezTo>
                  <a:cubicBezTo>
                    <a:pt x="528822" y="226231"/>
                    <a:pt x="532493" y="227149"/>
                    <a:pt x="535246" y="229902"/>
                  </a:cubicBezTo>
                  <a:cubicBezTo>
                    <a:pt x="537999" y="230820"/>
                    <a:pt x="539835" y="232656"/>
                    <a:pt x="540753" y="235409"/>
                  </a:cubicBezTo>
                  <a:cubicBezTo>
                    <a:pt x="544424" y="196863"/>
                    <a:pt x="544424" y="142255"/>
                    <a:pt x="540753" y="71586"/>
                  </a:cubicBezTo>
                  <a:cubicBezTo>
                    <a:pt x="540753" y="66080"/>
                    <a:pt x="537999" y="63327"/>
                    <a:pt x="532493" y="63327"/>
                  </a:cubicBezTo>
                  <a:cubicBezTo>
                    <a:pt x="528822" y="63097"/>
                    <a:pt x="523889" y="63068"/>
                    <a:pt x="517694" y="63240"/>
                  </a:cubicBezTo>
                  <a:close/>
                  <a:moveTo>
                    <a:pt x="1436959" y="49560"/>
                  </a:moveTo>
                  <a:cubicBezTo>
                    <a:pt x="1450725" y="49560"/>
                    <a:pt x="1462656" y="51395"/>
                    <a:pt x="1472752" y="55067"/>
                  </a:cubicBezTo>
                  <a:cubicBezTo>
                    <a:pt x="1484683" y="58738"/>
                    <a:pt x="1490189" y="66998"/>
                    <a:pt x="1489272" y="79846"/>
                  </a:cubicBezTo>
                  <a:cubicBezTo>
                    <a:pt x="1488354" y="91777"/>
                    <a:pt x="1483765" y="98661"/>
                    <a:pt x="1475505" y="100496"/>
                  </a:cubicBezTo>
                  <a:cubicBezTo>
                    <a:pt x="1469081" y="102332"/>
                    <a:pt x="1462656" y="98202"/>
                    <a:pt x="1456232" y="88106"/>
                  </a:cubicBezTo>
                  <a:cubicBezTo>
                    <a:pt x="1446136" y="76175"/>
                    <a:pt x="1438335" y="64703"/>
                    <a:pt x="1432829" y="53690"/>
                  </a:cubicBezTo>
                  <a:cubicBezTo>
                    <a:pt x="1431911" y="52772"/>
                    <a:pt x="1431452" y="51854"/>
                    <a:pt x="1431452" y="50937"/>
                  </a:cubicBezTo>
                  <a:cubicBezTo>
                    <a:pt x="1432370" y="50019"/>
                    <a:pt x="1434205" y="49560"/>
                    <a:pt x="1436959" y="49560"/>
                  </a:cubicBezTo>
                  <a:close/>
                  <a:moveTo>
                    <a:pt x="1263499" y="44053"/>
                  </a:moveTo>
                  <a:cubicBezTo>
                    <a:pt x="1273595" y="45889"/>
                    <a:pt x="1281855" y="49101"/>
                    <a:pt x="1288279" y="53690"/>
                  </a:cubicBezTo>
                  <a:cubicBezTo>
                    <a:pt x="1292868" y="57361"/>
                    <a:pt x="1295163" y="61491"/>
                    <a:pt x="1295163" y="66080"/>
                  </a:cubicBezTo>
                  <a:cubicBezTo>
                    <a:pt x="1294245" y="69751"/>
                    <a:pt x="1291033" y="72045"/>
                    <a:pt x="1285526" y="72963"/>
                  </a:cubicBezTo>
                  <a:cubicBezTo>
                    <a:pt x="1284608" y="72963"/>
                    <a:pt x="1282773" y="73422"/>
                    <a:pt x="1280019" y="74340"/>
                  </a:cubicBezTo>
                  <a:cubicBezTo>
                    <a:pt x="1270841" y="76175"/>
                    <a:pt x="1259369" y="78011"/>
                    <a:pt x="1245603" y="79846"/>
                  </a:cubicBezTo>
                  <a:cubicBezTo>
                    <a:pt x="1251109" y="82600"/>
                    <a:pt x="1256157" y="86730"/>
                    <a:pt x="1260746" y="92236"/>
                  </a:cubicBezTo>
                  <a:cubicBezTo>
                    <a:pt x="1265335" y="96825"/>
                    <a:pt x="1264876" y="101414"/>
                    <a:pt x="1259369" y="106003"/>
                  </a:cubicBezTo>
                  <a:cubicBezTo>
                    <a:pt x="1248356" y="115181"/>
                    <a:pt x="1237343" y="125276"/>
                    <a:pt x="1226330" y="136289"/>
                  </a:cubicBezTo>
                  <a:cubicBezTo>
                    <a:pt x="1229083" y="136289"/>
                    <a:pt x="1233213" y="135831"/>
                    <a:pt x="1238719" y="134913"/>
                  </a:cubicBezTo>
                  <a:cubicBezTo>
                    <a:pt x="1243308" y="134913"/>
                    <a:pt x="1246521" y="134913"/>
                    <a:pt x="1248356" y="134913"/>
                  </a:cubicBezTo>
                  <a:cubicBezTo>
                    <a:pt x="1252945" y="133995"/>
                    <a:pt x="1257993" y="133077"/>
                    <a:pt x="1263499" y="132160"/>
                  </a:cubicBezTo>
                  <a:cubicBezTo>
                    <a:pt x="1266253" y="131242"/>
                    <a:pt x="1269006" y="130324"/>
                    <a:pt x="1271759" y="129406"/>
                  </a:cubicBezTo>
                  <a:cubicBezTo>
                    <a:pt x="1279101" y="127571"/>
                    <a:pt x="1287361" y="128030"/>
                    <a:pt x="1296539" y="130783"/>
                  </a:cubicBezTo>
                  <a:cubicBezTo>
                    <a:pt x="1308470" y="135372"/>
                    <a:pt x="1315812" y="141796"/>
                    <a:pt x="1318566" y="150056"/>
                  </a:cubicBezTo>
                  <a:cubicBezTo>
                    <a:pt x="1320401" y="154645"/>
                    <a:pt x="1320860" y="157857"/>
                    <a:pt x="1319942" y="159693"/>
                  </a:cubicBezTo>
                  <a:cubicBezTo>
                    <a:pt x="1318107" y="161528"/>
                    <a:pt x="1314436" y="162446"/>
                    <a:pt x="1308929" y="162446"/>
                  </a:cubicBezTo>
                  <a:cubicBezTo>
                    <a:pt x="1252027" y="164282"/>
                    <a:pt x="1193749" y="167494"/>
                    <a:pt x="1134093" y="172083"/>
                  </a:cubicBezTo>
                  <a:cubicBezTo>
                    <a:pt x="1133175" y="174836"/>
                    <a:pt x="1132258" y="179884"/>
                    <a:pt x="1131340" y="187226"/>
                  </a:cubicBezTo>
                  <a:cubicBezTo>
                    <a:pt x="1130422" y="194568"/>
                    <a:pt x="1129504" y="200075"/>
                    <a:pt x="1128587" y="203746"/>
                  </a:cubicBezTo>
                  <a:cubicBezTo>
                    <a:pt x="1124915" y="232197"/>
                    <a:pt x="1115279" y="256059"/>
                    <a:pt x="1099677" y="275332"/>
                  </a:cubicBezTo>
                  <a:cubicBezTo>
                    <a:pt x="1084075" y="293688"/>
                    <a:pt x="1063884" y="307454"/>
                    <a:pt x="1039104" y="316632"/>
                  </a:cubicBezTo>
                  <a:cubicBezTo>
                    <a:pt x="1036350" y="318468"/>
                    <a:pt x="1034056" y="318926"/>
                    <a:pt x="1032220" y="318009"/>
                  </a:cubicBezTo>
                  <a:cubicBezTo>
                    <a:pt x="1032220" y="317091"/>
                    <a:pt x="1033597" y="315255"/>
                    <a:pt x="1036350" y="312502"/>
                  </a:cubicBezTo>
                  <a:cubicBezTo>
                    <a:pt x="1074897" y="277627"/>
                    <a:pt x="1094629" y="235409"/>
                    <a:pt x="1095547" y="185849"/>
                  </a:cubicBezTo>
                  <a:cubicBezTo>
                    <a:pt x="1095547" y="167494"/>
                    <a:pt x="1093252" y="153268"/>
                    <a:pt x="1088663" y="143173"/>
                  </a:cubicBezTo>
                  <a:cubicBezTo>
                    <a:pt x="1085910" y="137666"/>
                    <a:pt x="1087746" y="134913"/>
                    <a:pt x="1094170" y="134913"/>
                  </a:cubicBezTo>
                  <a:cubicBezTo>
                    <a:pt x="1095088" y="134913"/>
                    <a:pt x="1096006" y="134913"/>
                    <a:pt x="1096923" y="134913"/>
                  </a:cubicBezTo>
                  <a:cubicBezTo>
                    <a:pt x="1110690" y="138584"/>
                    <a:pt x="1120786" y="142714"/>
                    <a:pt x="1127210" y="147303"/>
                  </a:cubicBezTo>
                  <a:cubicBezTo>
                    <a:pt x="1134552" y="146385"/>
                    <a:pt x="1148319" y="145008"/>
                    <a:pt x="1168510" y="143173"/>
                  </a:cubicBezTo>
                  <a:cubicBezTo>
                    <a:pt x="1165756" y="140419"/>
                    <a:pt x="1163003" y="137207"/>
                    <a:pt x="1160250" y="133536"/>
                  </a:cubicBezTo>
                  <a:cubicBezTo>
                    <a:pt x="1158414" y="128947"/>
                    <a:pt x="1155661" y="122523"/>
                    <a:pt x="1151990" y="114263"/>
                  </a:cubicBezTo>
                  <a:cubicBezTo>
                    <a:pt x="1148319" y="106003"/>
                    <a:pt x="1145565" y="99579"/>
                    <a:pt x="1143730" y="94990"/>
                  </a:cubicBezTo>
                  <a:cubicBezTo>
                    <a:pt x="1142812" y="92236"/>
                    <a:pt x="1142812" y="90860"/>
                    <a:pt x="1143730" y="90860"/>
                  </a:cubicBezTo>
                  <a:cubicBezTo>
                    <a:pt x="1143730" y="89942"/>
                    <a:pt x="1145565" y="89942"/>
                    <a:pt x="1149237" y="90860"/>
                  </a:cubicBezTo>
                  <a:cubicBezTo>
                    <a:pt x="1159332" y="93613"/>
                    <a:pt x="1169886" y="97743"/>
                    <a:pt x="1180900" y="103250"/>
                  </a:cubicBezTo>
                  <a:cubicBezTo>
                    <a:pt x="1189160" y="109674"/>
                    <a:pt x="1192372" y="117934"/>
                    <a:pt x="1190536" y="128030"/>
                  </a:cubicBezTo>
                  <a:cubicBezTo>
                    <a:pt x="1190536" y="133536"/>
                    <a:pt x="1188701" y="137666"/>
                    <a:pt x="1185030" y="140419"/>
                  </a:cubicBezTo>
                  <a:cubicBezTo>
                    <a:pt x="1186865" y="140419"/>
                    <a:pt x="1190078" y="139961"/>
                    <a:pt x="1194666" y="139043"/>
                  </a:cubicBezTo>
                  <a:cubicBezTo>
                    <a:pt x="1198337" y="139043"/>
                    <a:pt x="1201091" y="139043"/>
                    <a:pt x="1202926" y="139043"/>
                  </a:cubicBezTo>
                  <a:cubicBezTo>
                    <a:pt x="1209351" y="122523"/>
                    <a:pt x="1214398" y="108297"/>
                    <a:pt x="1218070" y="96366"/>
                  </a:cubicBezTo>
                  <a:cubicBezTo>
                    <a:pt x="1219905" y="91777"/>
                    <a:pt x="1219905" y="87648"/>
                    <a:pt x="1218070" y="83976"/>
                  </a:cubicBezTo>
                  <a:cubicBezTo>
                    <a:pt x="1201550" y="85812"/>
                    <a:pt x="1177229" y="87648"/>
                    <a:pt x="1145107" y="89483"/>
                  </a:cubicBezTo>
                  <a:cubicBezTo>
                    <a:pt x="1143271" y="89483"/>
                    <a:pt x="1141894" y="89483"/>
                    <a:pt x="1140977" y="89483"/>
                  </a:cubicBezTo>
                  <a:cubicBezTo>
                    <a:pt x="1132717" y="89483"/>
                    <a:pt x="1125833" y="87189"/>
                    <a:pt x="1120327" y="82600"/>
                  </a:cubicBezTo>
                  <a:cubicBezTo>
                    <a:pt x="1119409" y="81682"/>
                    <a:pt x="1118491" y="80764"/>
                    <a:pt x="1117573" y="79846"/>
                  </a:cubicBezTo>
                  <a:cubicBezTo>
                    <a:pt x="1112067" y="75258"/>
                    <a:pt x="1108855" y="71586"/>
                    <a:pt x="1107937" y="68833"/>
                  </a:cubicBezTo>
                  <a:cubicBezTo>
                    <a:pt x="1106101" y="67915"/>
                    <a:pt x="1105183" y="66539"/>
                    <a:pt x="1105183" y="64703"/>
                  </a:cubicBezTo>
                  <a:cubicBezTo>
                    <a:pt x="1106101" y="63785"/>
                    <a:pt x="1107478" y="63327"/>
                    <a:pt x="1109313" y="63327"/>
                  </a:cubicBezTo>
                  <a:cubicBezTo>
                    <a:pt x="1152449" y="59655"/>
                    <a:pt x="1190536" y="55525"/>
                    <a:pt x="1223576" y="50937"/>
                  </a:cubicBezTo>
                  <a:cubicBezTo>
                    <a:pt x="1231836" y="50937"/>
                    <a:pt x="1240096" y="49101"/>
                    <a:pt x="1248356" y="45430"/>
                  </a:cubicBezTo>
                  <a:cubicBezTo>
                    <a:pt x="1253863" y="44512"/>
                    <a:pt x="1258911" y="44053"/>
                    <a:pt x="1263499" y="44053"/>
                  </a:cubicBezTo>
                  <a:close/>
                  <a:moveTo>
                    <a:pt x="549357" y="28566"/>
                  </a:moveTo>
                  <a:cubicBezTo>
                    <a:pt x="551422" y="28795"/>
                    <a:pt x="554060" y="29369"/>
                    <a:pt x="557273" y="30287"/>
                  </a:cubicBezTo>
                  <a:cubicBezTo>
                    <a:pt x="571957" y="38547"/>
                    <a:pt x="581594" y="45889"/>
                    <a:pt x="586182" y="52313"/>
                  </a:cubicBezTo>
                  <a:cubicBezTo>
                    <a:pt x="590771" y="57820"/>
                    <a:pt x="591230" y="63327"/>
                    <a:pt x="587559" y="68833"/>
                  </a:cubicBezTo>
                  <a:cubicBezTo>
                    <a:pt x="583888" y="80764"/>
                    <a:pt x="581594" y="101414"/>
                    <a:pt x="580676" y="130783"/>
                  </a:cubicBezTo>
                  <a:cubicBezTo>
                    <a:pt x="580676" y="199616"/>
                    <a:pt x="581135" y="239539"/>
                    <a:pt x="582052" y="250552"/>
                  </a:cubicBezTo>
                  <a:cubicBezTo>
                    <a:pt x="581135" y="263401"/>
                    <a:pt x="576546" y="276250"/>
                    <a:pt x="568286" y="289099"/>
                  </a:cubicBezTo>
                  <a:cubicBezTo>
                    <a:pt x="563697" y="293688"/>
                    <a:pt x="558190" y="294147"/>
                    <a:pt x="551766" y="290475"/>
                  </a:cubicBezTo>
                  <a:cubicBezTo>
                    <a:pt x="546259" y="284051"/>
                    <a:pt x="542129" y="276709"/>
                    <a:pt x="539376" y="268449"/>
                  </a:cubicBezTo>
                  <a:cubicBezTo>
                    <a:pt x="539376" y="267531"/>
                    <a:pt x="539376" y="266154"/>
                    <a:pt x="539376" y="264319"/>
                  </a:cubicBezTo>
                  <a:cubicBezTo>
                    <a:pt x="538458" y="261566"/>
                    <a:pt x="537999" y="259271"/>
                    <a:pt x="537999" y="257436"/>
                  </a:cubicBezTo>
                  <a:cubicBezTo>
                    <a:pt x="500371" y="254682"/>
                    <a:pt x="459989" y="256518"/>
                    <a:pt x="416853" y="262942"/>
                  </a:cubicBezTo>
                  <a:cubicBezTo>
                    <a:pt x="411347" y="262942"/>
                    <a:pt x="407217" y="262024"/>
                    <a:pt x="404463" y="260189"/>
                  </a:cubicBezTo>
                  <a:cubicBezTo>
                    <a:pt x="404463" y="260189"/>
                    <a:pt x="403546" y="259730"/>
                    <a:pt x="401710" y="258812"/>
                  </a:cubicBezTo>
                  <a:cubicBezTo>
                    <a:pt x="398957" y="256977"/>
                    <a:pt x="397121" y="255600"/>
                    <a:pt x="396203" y="254682"/>
                  </a:cubicBezTo>
                  <a:cubicBezTo>
                    <a:pt x="395286" y="268449"/>
                    <a:pt x="392532" y="276709"/>
                    <a:pt x="387943" y="279462"/>
                  </a:cubicBezTo>
                  <a:cubicBezTo>
                    <a:pt x="384272" y="283133"/>
                    <a:pt x="379683" y="283592"/>
                    <a:pt x="374177" y="280839"/>
                  </a:cubicBezTo>
                  <a:cubicBezTo>
                    <a:pt x="374177" y="280839"/>
                    <a:pt x="373718" y="280380"/>
                    <a:pt x="372800" y="279462"/>
                  </a:cubicBezTo>
                  <a:cubicBezTo>
                    <a:pt x="366376" y="276709"/>
                    <a:pt x="362246" y="272579"/>
                    <a:pt x="360410" y="267072"/>
                  </a:cubicBezTo>
                  <a:cubicBezTo>
                    <a:pt x="356739" y="255141"/>
                    <a:pt x="355821" y="245046"/>
                    <a:pt x="357657" y="236786"/>
                  </a:cubicBezTo>
                  <a:cubicBezTo>
                    <a:pt x="362246" y="217512"/>
                    <a:pt x="364999" y="170706"/>
                    <a:pt x="365917" y="96366"/>
                  </a:cubicBezTo>
                  <a:cubicBezTo>
                    <a:pt x="365917" y="76175"/>
                    <a:pt x="362246" y="60573"/>
                    <a:pt x="354904" y="49560"/>
                  </a:cubicBezTo>
                  <a:cubicBezTo>
                    <a:pt x="353068" y="44053"/>
                    <a:pt x="355821" y="40841"/>
                    <a:pt x="363164" y="39923"/>
                  </a:cubicBezTo>
                  <a:cubicBezTo>
                    <a:pt x="371423" y="41759"/>
                    <a:pt x="379683" y="44053"/>
                    <a:pt x="387943" y="46807"/>
                  </a:cubicBezTo>
                  <a:cubicBezTo>
                    <a:pt x="406299" y="44971"/>
                    <a:pt x="435209" y="42218"/>
                    <a:pt x="474673" y="38547"/>
                  </a:cubicBezTo>
                  <a:cubicBezTo>
                    <a:pt x="484769" y="36711"/>
                    <a:pt x="492111" y="35793"/>
                    <a:pt x="496700" y="35793"/>
                  </a:cubicBezTo>
                  <a:cubicBezTo>
                    <a:pt x="510466" y="34876"/>
                    <a:pt x="526527" y="32581"/>
                    <a:pt x="544883" y="28910"/>
                  </a:cubicBezTo>
                  <a:cubicBezTo>
                    <a:pt x="545800" y="28451"/>
                    <a:pt x="547292" y="28336"/>
                    <a:pt x="549357" y="28566"/>
                  </a:cubicBezTo>
                  <a:close/>
                  <a:moveTo>
                    <a:pt x="835358" y="19273"/>
                  </a:moveTo>
                  <a:cubicBezTo>
                    <a:pt x="855549" y="21109"/>
                    <a:pt x="872528" y="31204"/>
                    <a:pt x="886294" y="49560"/>
                  </a:cubicBezTo>
                  <a:cubicBezTo>
                    <a:pt x="892719" y="55984"/>
                    <a:pt x="893178" y="63327"/>
                    <a:pt x="887671" y="71586"/>
                  </a:cubicBezTo>
                  <a:cubicBezTo>
                    <a:pt x="884918" y="77093"/>
                    <a:pt x="882623" y="87189"/>
                    <a:pt x="880788" y="101873"/>
                  </a:cubicBezTo>
                  <a:lnTo>
                    <a:pt x="894554" y="97743"/>
                  </a:lnTo>
                  <a:cubicBezTo>
                    <a:pt x="902814" y="94990"/>
                    <a:pt x="910615" y="95449"/>
                    <a:pt x="917958" y="99120"/>
                  </a:cubicBezTo>
                  <a:cubicBezTo>
                    <a:pt x="926218" y="105544"/>
                    <a:pt x="931265" y="111968"/>
                    <a:pt x="933101" y="118393"/>
                  </a:cubicBezTo>
                  <a:cubicBezTo>
                    <a:pt x="934019" y="124817"/>
                    <a:pt x="931265" y="128488"/>
                    <a:pt x="924841" y="129406"/>
                  </a:cubicBezTo>
                  <a:cubicBezTo>
                    <a:pt x="919334" y="129406"/>
                    <a:pt x="911074" y="129865"/>
                    <a:pt x="900061" y="130783"/>
                  </a:cubicBezTo>
                  <a:cubicBezTo>
                    <a:pt x="889965" y="130783"/>
                    <a:pt x="882164" y="131242"/>
                    <a:pt x="876658" y="132160"/>
                  </a:cubicBezTo>
                  <a:cubicBezTo>
                    <a:pt x="874822" y="145926"/>
                    <a:pt x="873904" y="160610"/>
                    <a:pt x="873904" y="176213"/>
                  </a:cubicBezTo>
                  <a:cubicBezTo>
                    <a:pt x="875740" y="176213"/>
                    <a:pt x="878034" y="176213"/>
                    <a:pt x="880788" y="176213"/>
                  </a:cubicBezTo>
                  <a:cubicBezTo>
                    <a:pt x="881706" y="176213"/>
                    <a:pt x="882623" y="176213"/>
                    <a:pt x="883541" y="176213"/>
                  </a:cubicBezTo>
                  <a:cubicBezTo>
                    <a:pt x="906485" y="174377"/>
                    <a:pt x="922546" y="172542"/>
                    <a:pt x="931724" y="170706"/>
                  </a:cubicBezTo>
                  <a:cubicBezTo>
                    <a:pt x="936313" y="170706"/>
                    <a:pt x="940443" y="170706"/>
                    <a:pt x="944114" y="170706"/>
                  </a:cubicBezTo>
                  <a:cubicBezTo>
                    <a:pt x="960634" y="176213"/>
                    <a:pt x="971188" y="184931"/>
                    <a:pt x="975777" y="196863"/>
                  </a:cubicBezTo>
                  <a:cubicBezTo>
                    <a:pt x="978531" y="205123"/>
                    <a:pt x="975777" y="208794"/>
                    <a:pt x="967517" y="207876"/>
                  </a:cubicBezTo>
                  <a:cubicBezTo>
                    <a:pt x="922546" y="205123"/>
                    <a:pt x="874363" y="204664"/>
                    <a:pt x="822968" y="206499"/>
                  </a:cubicBezTo>
                  <a:lnTo>
                    <a:pt x="772563" y="210334"/>
                  </a:lnTo>
                  <a:lnTo>
                    <a:pt x="778915" y="212006"/>
                  </a:lnTo>
                  <a:cubicBezTo>
                    <a:pt x="795435" y="214759"/>
                    <a:pt x="806907" y="220266"/>
                    <a:pt x="813331" y="228526"/>
                  </a:cubicBezTo>
                  <a:cubicBezTo>
                    <a:pt x="816085" y="233115"/>
                    <a:pt x="815626" y="236327"/>
                    <a:pt x="811955" y="238162"/>
                  </a:cubicBezTo>
                  <a:cubicBezTo>
                    <a:pt x="810119" y="239080"/>
                    <a:pt x="807366" y="240916"/>
                    <a:pt x="803695" y="243669"/>
                  </a:cubicBezTo>
                  <a:cubicBezTo>
                    <a:pt x="799106" y="246422"/>
                    <a:pt x="795894" y="248717"/>
                    <a:pt x="794058" y="250552"/>
                  </a:cubicBezTo>
                  <a:cubicBezTo>
                    <a:pt x="760101" y="274414"/>
                    <a:pt x="728437" y="291393"/>
                    <a:pt x="699069" y="301489"/>
                  </a:cubicBezTo>
                  <a:cubicBezTo>
                    <a:pt x="693562" y="302407"/>
                    <a:pt x="690350" y="302407"/>
                    <a:pt x="689432" y="301489"/>
                  </a:cubicBezTo>
                  <a:cubicBezTo>
                    <a:pt x="689432" y="300571"/>
                    <a:pt x="691726" y="298277"/>
                    <a:pt x="696315" y="294605"/>
                  </a:cubicBezTo>
                  <a:cubicBezTo>
                    <a:pt x="718342" y="278085"/>
                    <a:pt x="738533" y="257895"/>
                    <a:pt x="756888" y="234032"/>
                  </a:cubicBezTo>
                  <a:cubicBezTo>
                    <a:pt x="757806" y="233115"/>
                    <a:pt x="759183" y="231279"/>
                    <a:pt x="761018" y="228526"/>
                  </a:cubicBezTo>
                  <a:cubicBezTo>
                    <a:pt x="765607" y="221184"/>
                    <a:pt x="768360" y="216136"/>
                    <a:pt x="769278" y="213382"/>
                  </a:cubicBezTo>
                  <a:lnTo>
                    <a:pt x="772307" y="210354"/>
                  </a:lnTo>
                  <a:lnTo>
                    <a:pt x="759642" y="211317"/>
                  </a:lnTo>
                  <a:cubicBezTo>
                    <a:pt x="740827" y="213612"/>
                    <a:pt x="724307" y="216595"/>
                    <a:pt x="710082" y="220266"/>
                  </a:cubicBezTo>
                  <a:cubicBezTo>
                    <a:pt x="706411" y="220266"/>
                    <a:pt x="702281" y="219807"/>
                    <a:pt x="697692" y="218889"/>
                  </a:cubicBezTo>
                  <a:cubicBezTo>
                    <a:pt x="689432" y="214300"/>
                    <a:pt x="682090" y="207417"/>
                    <a:pt x="675665" y="198239"/>
                  </a:cubicBezTo>
                  <a:cubicBezTo>
                    <a:pt x="673830" y="196404"/>
                    <a:pt x="673371" y="194568"/>
                    <a:pt x="674289" y="192733"/>
                  </a:cubicBezTo>
                  <a:cubicBezTo>
                    <a:pt x="674289" y="191815"/>
                    <a:pt x="676124" y="191356"/>
                    <a:pt x="679795" y="191356"/>
                  </a:cubicBezTo>
                  <a:cubicBezTo>
                    <a:pt x="686220" y="190438"/>
                    <a:pt x="695397" y="189520"/>
                    <a:pt x="707329" y="188603"/>
                  </a:cubicBezTo>
                  <a:cubicBezTo>
                    <a:pt x="720177" y="187685"/>
                    <a:pt x="729355" y="187226"/>
                    <a:pt x="734862" y="187226"/>
                  </a:cubicBezTo>
                  <a:cubicBezTo>
                    <a:pt x="739451" y="186308"/>
                    <a:pt x="745875" y="185390"/>
                    <a:pt x="754135" y="184473"/>
                  </a:cubicBezTo>
                  <a:cubicBezTo>
                    <a:pt x="763313" y="183555"/>
                    <a:pt x="769737" y="183096"/>
                    <a:pt x="773408" y="183096"/>
                  </a:cubicBezTo>
                  <a:cubicBezTo>
                    <a:pt x="773408" y="179425"/>
                    <a:pt x="773408" y="173000"/>
                    <a:pt x="773408" y="163823"/>
                  </a:cubicBezTo>
                  <a:cubicBezTo>
                    <a:pt x="772490" y="154645"/>
                    <a:pt x="772032" y="147762"/>
                    <a:pt x="772032" y="143173"/>
                  </a:cubicBezTo>
                  <a:cubicBezTo>
                    <a:pt x="769278" y="143173"/>
                    <a:pt x="766066" y="143632"/>
                    <a:pt x="762395" y="144549"/>
                  </a:cubicBezTo>
                  <a:cubicBezTo>
                    <a:pt x="758724" y="144549"/>
                    <a:pt x="755970" y="144549"/>
                    <a:pt x="754135" y="144549"/>
                  </a:cubicBezTo>
                  <a:cubicBezTo>
                    <a:pt x="743122" y="146385"/>
                    <a:pt x="731191" y="139961"/>
                    <a:pt x="718342" y="125276"/>
                  </a:cubicBezTo>
                  <a:cubicBezTo>
                    <a:pt x="715588" y="122523"/>
                    <a:pt x="716506" y="120228"/>
                    <a:pt x="721095" y="118393"/>
                  </a:cubicBezTo>
                  <a:cubicBezTo>
                    <a:pt x="737615" y="116557"/>
                    <a:pt x="753676" y="115181"/>
                    <a:pt x="769278" y="114263"/>
                  </a:cubicBezTo>
                  <a:cubicBezTo>
                    <a:pt x="769278" y="104167"/>
                    <a:pt x="768360" y="94531"/>
                    <a:pt x="766525" y="85353"/>
                  </a:cubicBezTo>
                  <a:cubicBezTo>
                    <a:pt x="766525" y="75258"/>
                    <a:pt x="763772" y="64703"/>
                    <a:pt x="758265" y="53690"/>
                  </a:cubicBezTo>
                  <a:cubicBezTo>
                    <a:pt x="756429" y="50019"/>
                    <a:pt x="756429" y="47265"/>
                    <a:pt x="758265" y="45430"/>
                  </a:cubicBezTo>
                  <a:cubicBezTo>
                    <a:pt x="759183" y="43594"/>
                    <a:pt x="761936" y="43135"/>
                    <a:pt x="766525" y="44053"/>
                  </a:cubicBezTo>
                  <a:cubicBezTo>
                    <a:pt x="785798" y="46807"/>
                    <a:pt x="800483" y="54149"/>
                    <a:pt x="810578" y="66080"/>
                  </a:cubicBezTo>
                  <a:cubicBezTo>
                    <a:pt x="814249" y="71586"/>
                    <a:pt x="815626" y="76175"/>
                    <a:pt x="814708" y="79846"/>
                  </a:cubicBezTo>
                  <a:cubicBezTo>
                    <a:pt x="812873" y="84435"/>
                    <a:pt x="811037" y="93154"/>
                    <a:pt x="809201" y="106003"/>
                  </a:cubicBezTo>
                  <a:cubicBezTo>
                    <a:pt x="809201" y="106921"/>
                    <a:pt x="809201" y="107839"/>
                    <a:pt x="809201" y="108756"/>
                  </a:cubicBezTo>
                  <a:cubicBezTo>
                    <a:pt x="809201" y="108756"/>
                    <a:pt x="809201" y="109215"/>
                    <a:pt x="809201" y="110133"/>
                  </a:cubicBezTo>
                  <a:cubicBezTo>
                    <a:pt x="819297" y="108297"/>
                    <a:pt x="828933" y="106921"/>
                    <a:pt x="838111" y="106003"/>
                  </a:cubicBezTo>
                  <a:cubicBezTo>
                    <a:pt x="838111" y="98661"/>
                    <a:pt x="838111" y="91777"/>
                    <a:pt x="838111" y="85353"/>
                  </a:cubicBezTo>
                  <a:cubicBezTo>
                    <a:pt x="839029" y="55984"/>
                    <a:pt x="836735" y="38088"/>
                    <a:pt x="831228" y="31663"/>
                  </a:cubicBezTo>
                  <a:cubicBezTo>
                    <a:pt x="827557" y="24321"/>
                    <a:pt x="828933" y="20191"/>
                    <a:pt x="835358" y="19273"/>
                  </a:cubicBezTo>
                  <a:close/>
                  <a:moveTo>
                    <a:pt x="1488583" y="4130"/>
                  </a:moveTo>
                  <a:cubicBezTo>
                    <a:pt x="1489960" y="3671"/>
                    <a:pt x="1491566" y="3671"/>
                    <a:pt x="1493402" y="4130"/>
                  </a:cubicBezTo>
                  <a:cubicBezTo>
                    <a:pt x="1511757" y="5966"/>
                    <a:pt x="1526441" y="12390"/>
                    <a:pt x="1537455" y="23403"/>
                  </a:cubicBezTo>
                  <a:cubicBezTo>
                    <a:pt x="1540208" y="26157"/>
                    <a:pt x="1540667" y="30287"/>
                    <a:pt x="1538831" y="35793"/>
                  </a:cubicBezTo>
                  <a:cubicBezTo>
                    <a:pt x="1536996" y="38547"/>
                    <a:pt x="1535619" y="45430"/>
                    <a:pt x="1534701" y="56443"/>
                  </a:cubicBezTo>
                  <a:cubicBezTo>
                    <a:pt x="1533784" y="59197"/>
                    <a:pt x="1533325" y="61032"/>
                    <a:pt x="1533325" y="61950"/>
                  </a:cubicBezTo>
                  <a:cubicBezTo>
                    <a:pt x="1533325" y="73881"/>
                    <a:pt x="1532866" y="82600"/>
                    <a:pt x="1531948" y="88106"/>
                  </a:cubicBezTo>
                  <a:cubicBezTo>
                    <a:pt x="1541126" y="77093"/>
                    <a:pt x="1548468" y="64703"/>
                    <a:pt x="1553975" y="50937"/>
                  </a:cubicBezTo>
                  <a:cubicBezTo>
                    <a:pt x="1558564" y="43594"/>
                    <a:pt x="1560858" y="35793"/>
                    <a:pt x="1560858" y="27533"/>
                  </a:cubicBezTo>
                  <a:cubicBezTo>
                    <a:pt x="1560858" y="22027"/>
                    <a:pt x="1564070" y="19732"/>
                    <a:pt x="1570495" y="20650"/>
                  </a:cubicBezTo>
                  <a:cubicBezTo>
                    <a:pt x="1583343" y="24321"/>
                    <a:pt x="1595274" y="30746"/>
                    <a:pt x="1606288" y="39923"/>
                  </a:cubicBezTo>
                  <a:cubicBezTo>
                    <a:pt x="1609959" y="43594"/>
                    <a:pt x="1609959" y="47724"/>
                    <a:pt x="1606288" y="52313"/>
                  </a:cubicBezTo>
                  <a:cubicBezTo>
                    <a:pt x="1589768" y="65162"/>
                    <a:pt x="1570954" y="78470"/>
                    <a:pt x="1549845" y="92236"/>
                  </a:cubicBezTo>
                  <a:cubicBezTo>
                    <a:pt x="1552598" y="91319"/>
                    <a:pt x="1556728" y="90401"/>
                    <a:pt x="1562235" y="89483"/>
                  </a:cubicBezTo>
                  <a:cubicBezTo>
                    <a:pt x="1566824" y="88565"/>
                    <a:pt x="1570495" y="88106"/>
                    <a:pt x="1573248" y="88106"/>
                  </a:cubicBezTo>
                  <a:cubicBezTo>
                    <a:pt x="1584261" y="86271"/>
                    <a:pt x="1595274" y="83518"/>
                    <a:pt x="1606288" y="79846"/>
                  </a:cubicBezTo>
                  <a:cubicBezTo>
                    <a:pt x="1613630" y="78011"/>
                    <a:pt x="1620054" y="79388"/>
                    <a:pt x="1625561" y="83976"/>
                  </a:cubicBezTo>
                  <a:cubicBezTo>
                    <a:pt x="1636574" y="90401"/>
                    <a:pt x="1646211" y="98661"/>
                    <a:pt x="1654471" y="108756"/>
                  </a:cubicBezTo>
                  <a:cubicBezTo>
                    <a:pt x="1659060" y="116098"/>
                    <a:pt x="1657683" y="120687"/>
                    <a:pt x="1650341" y="122523"/>
                  </a:cubicBezTo>
                  <a:cubicBezTo>
                    <a:pt x="1626479" y="126194"/>
                    <a:pt x="1605829" y="135372"/>
                    <a:pt x="1588391" y="150056"/>
                  </a:cubicBezTo>
                  <a:cubicBezTo>
                    <a:pt x="1588391" y="150974"/>
                    <a:pt x="1588391" y="151433"/>
                    <a:pt x="1588391" y="151433"/>
                  </a:cubicBezTo>
                  <a:cubicBezTo>
                    <a:pt x="1592062" y="155104"/>
                    <a:pt x="1591144" y="160152"/>
                    <a:pt x="1585638" y="166576"/>
                  </a:cubicBezTo>
                  <a:cubicBezTo>
                    <a:pt x="1580131" y="173000"/>
                    <a:pt x="1575542" y="179884"/>
                    <a:pt x="1571871" y="187226"/>
                  </a:cubicBezTo>
                  <a:cubicBezTo>
                    <a:pt x="1574625" y="189061"/>
                    <a:pt x="1577378" y="192733"/>
                    <a:pt x="1580131" y="198239"/>
                  </a:cubicBezTo>
                  <a:cubicBezTo>
                    <a:pt x="1581967" y="202828"/>
                    <a:pt x="1580131" y="205581"/>
                    <a:pt x="1574625" y="206499"/>
                  </a:cubicBezTo>
                  <a:cubicBezTo>
                    <a:pt x="1572789" y="207417"/>
                    <a:pt x="1569577" y="207876"/>
                    <a:pt x="1564988" y="207876"/>
                  </a:cubicBezTo>
                  <a:cubicBezTo>
                    <a:pt x="1561317" y="208794"/>
                    <a:pt x="1558564" y="209252"/>
                    <a:pt x="1556728" y="209252"/>
                  </a:cubicBezTo>
                  <a:cubicBezTo>
                    <a:pt x="1562235" y="212924"/>
                    <a:pt x="1565906" y="216136"/>
                    <a:pt x="1567741" y="218889"/>
                  </a:cubicBezTo>
                  <a:cubicBezTo>
                    <a:pt x="1570495" y="222560"/>
                    <a:pt x="1570495" y="226690"/>
                    <a:pt x="1567741" y="231279"/>
                  </a:cubicBezTo>
                  <a:cubicBezTo>
                    <a:pt x="1562235" y="239539"/>
                    <a:pt x="1559481" y="249176"/>
                    <a:pt x="1559481" y="260189"/>
                  </a:cubicBezTo>
                  <a:cubicBezTo>
                    <a:pt x="1559481" y="271202"/>
                    <a:pt x="1564529" y="277168"/>
                    <a:pt x="1574625" y="278085"/>
                  </a:cubicBezTo>
                  <a:cubicBezTo>
                    <a:pt x="1593898" y="278085"/>
                    <a:pt x="1606288" y="277168"/>
                    <a:pt x="1611794" y="275332"/>
                  </a:cubicBezTo>
                  <a:cubicBezTo>
                    <a:pt x="1618219" y="272579"/>
                    <a:pt x="1623725" y="263401"/>
                    <a:pt x="1628314" y="247799"/>
                  </a:cubicBezTo>
                  <a:cubicBezTo>
                    <a:pt x="1631068" y="239539"/>
                    <a:pt x="1633362" y="231279"/>
                    <a:pt x="1635198" y="223019"/>
                  </a:cubicBezTo>
                  <a:cubicBezTo>
                    <a:pt x="1637033" y="218430"/>
                    <a:pt x="1638410" y="216136"/>
                    <a:pt x="1639328" y="216136"/>
                  </a:cubicBezTo>
                  <a:cubicBezTo>
                    <a:pt x="1640245" y="216136"/>
                    <a:pt x="1641163" y="217971"/>
                    <a:pt x="1642081" y="221642"/>
                  </a:cubicBezTo>
                  <a:cubicBezTo>
                    <a:pt x="1645752" y="236327"/>
                    <a:pt x="1652635" y="251011"/>
                    <a:pt x="1662731" y="265696"/>
                  </a:cubicBezTo>
                  <a:cubicBezTo>
                    <a:pt x="1665484" y="269367"/>
                    <a:pt x="1667320" y="273497"/>
                    <a:pt x="1668237" y="278085"/>
                  </a:cubicBezTo>
                  <a:cubicBezTo>
                    <a:pt x="1668237" y="282674"/>
                    <a:pt x="1666861" y="286804"/>
                    <a:pt x="1664107" y="290475"/>
                  </a:cubicBezTo>
                  <a:cubicBezTo>
                    <a:pt x="1653094" y="306078"/>
                    <a:pt x="1631068" y="314796"/>
                    <a:pt x="1598028" y="316632"/>
                  </a:cubicBezTo>
                  <a:cubicBezTo>
                    <a:pt x="1567741" y="319385"/>
                    <a:pt x="1548009" y="314796"/>
                    <a:pt x="1538831" y="302865"/>
                  </a:cubicBezTo>
                  <a:cubicBezTo>
                    <a:pt x="1528736" y="291852"/>
                    <a:pt x="1524147" y="277168"/>
                    <a:pt x="1525065" y="258812"/>
                  </a:cubicBezTo>
                  <a:cubicBezTo>
                    <a:pt x="1525065" y="251470"/>
                    <a:pt x="1525065" y="244587"/>
                    <a:pt x="1525065" y="238162"/>
                  </a:cubicBezTo>
                  <a:cubicBezTo>
                    <a:pt x="1525065" y="240916"/>
                    <a:pt x="1524147" y="242751"/>
                    <a:pt x="1522311" y="243669"/>
                  </a:cubicBezTo>
                  <a:cubicBezTo>
                    <a:pt x="1520476" y="244587"/>
                    <a:pt x="1517264" y="247799"/>
                    <a:pt x="1512675" y="253306"/>
                  </a:cubicBezTo>
                  <a:cubicBezTo>
                    <a:pt x="1509922" y="256977"/>
                    <a:pt x="1507627" y="259730"/>
                    <a:pt x="1505792" y="261566"/>
                  </a:cubicBezTo>
                  <a:cubicBezTo>
                    <a:pt x="1492025" y="276250"/>
                    <a:pt x="1477341" y="287722"/>
                    <a:pt x="1461738" y="295982"/>
                  </a:cubicBezTo>
                  <a:cubicBezTo>
                    <a:pt x="1442465" y="308831"/>
                    <a:pt x="1421815" y="315714"/>
                    <a:pt x="1399789" y="316632"/>
                  </a:cubicBezTo>
                  <a:cubicBezTo>
                    <a:pt x="1394282" y="317550"/>
                    <a:pt x="1391529" y="317550"/>
                    <a:pt x="1391529" y="316632"/>
                  </a:cubicBezTo>
                  <a:cubicBezTo>
                    <a:pt x="1391529" y="315714"/>
                    <a:pt x="1393823" y="313879"/>
                    <a:pt x="1398412" y="311125"/>
                  </a:cubicBezTo>
                  <a:cubicBezTo>
                    <a:pt x="1429616" y="293688"/>
                    <a:pt x="1453937" y="271661"/>
                    <a:pt x="1471375" y="245046"/>
                  </a:cubicBezTo>
                  <a:cubicBezTo>
                    <a:pt x="1475964" y="239539"/>
                    <a:pt x="1479635" y="233573"/>
                    <a:pt x="1482388" y="227149"/>
                  </a:cubicBezTo>
                  <a:cubicBezTo>
                    <a:pt x="1482388" y="227149"/>
                    <a:pt x="1481929" y="227149"/>
                    <a:pt x="1481012" y="227149"/>
                  </a:cubicBezTo>
                  <a:cubicBezTo>
                    <a:pt x="1471834" y="221642"/>
                    <a:pt x="1466327" y="215677"/>
                    <a:pt x="1464492" y="209252"/>
                  </a:cubicBezTo>
                  <a:cubicBezTo>
                    <a:pt x="1463574" y="191815"/>
                    <a:pt x="1458985" y="173000"/>
                    <a:pt x="1450725" y="152809"/>
                  </a:cubicBezTo>
                  <a:cubicBezTo>
                    <a:pt x="1448889" y="149138"/>
                    <a:pt x="1448431" y="146844"/>
                    <a:pt x="1449348" y="145926"/>
                  </a:cubicBezTo>
                  <a:cubicBezTo>
                    <a:pt x="1450266" y="145008"/>
                    <a:pt x="1453019" y="144549"/>
                    <a:pt x="1457608" y="144549"/>
                  </a:cubicBezTo>
                  <a:cubicBezTo>
                    <a:pt x="1458526" y="144549"/>
                    <a:pt x="1460362" y="145008"/>
                    <a:pt x="1463115" y="145926"/>
                  </a:cubicBezTo>
                  <a:cubicBezTo>
                    <a:pt x="1467704" y="146844"/>
                    <a:pt x="1470916" y="147762"/>
                    <a:pt x="1472752" y="148679"/>
                  </a:cubicBezTo>
                  <a:cubicBezTo>
                    <a:pt x="1477341" y="147762"/>
                    <a:pt x="1484683" y="145926"/>
                    <a:pt x="1494778" y="143173"/>
                  </a:cubicBezTo>
                  <a:cubicBezTo>
                    <a:pt x="1503956" y="141337"/>
                    <a:pt x="1510839" y="139961"/>
                    <a:pt x="1515428" y="139043"/>
                  </a:cubicBezTo>
                  <a:cubicBezTo>
                    <a:pt x="1517264" y="138125"/>
                    <a:pt x="1520017" y="137207"/>
                    <a:pt x="1523688" y="136289"/>
                  </a:cubicBezTo>
                  <a:cubicBezTo>
                    <a:pt x="1534701" y="133536"/>
                    <a:pt x="1542502" y="131242"/>
                    <a:pt x="1547091" y="129406"/>
                  </a:cubicBezTo>
                  <a:cubicBezTo>
                    <a:pt x="1551680" y="127571"/>
                    <a:pt x="1556728" y="127571"/>
                    <a:pt x="1562235" y="129406"/>
                  </a:cubicBezTo>
                  <a:cubicBezTo>
                    <a:pt x="1571412" y="133995"/>
                    <a:pt x="1577837" y="138125"/>
                    <a:pt x="1581508" y="141796"/>
                  </a:cubicBezTo>
                  <a:cubicBezTo>
                    <a:pt x="1581508" y="140878"/>
                    <a:pt x="1581967" y="139502"/>
                    <a:pt x="1582884" y="137666"/>
                  </a:cubicBezTo>
                  <a:cubicBezTo>
                    <a:pt x="1586555" y="128488"/>
                    <a:pt x="1588850" y="122523"/>
                    <a:pt x="1589768" y="119770"/>
                  </a:cubicBezTo>
                  <a:cubicBezTo>
                    <a:pt x="1590685" y="117016"/>
                    <a:pt x="1590685" y="115640"/>
                    <a:pt x="1589768" y="115640"/>
                  </a:cubicBezTo>
                  <a:cubicBezTo>
                    <a:pt x="1589768" y="114722"/>
                    <a:pt x="1588391" y="114263"/>
                    <a:pt x="1585638" y="114263"/>
                  </a:cubicBezTo>
                  <a:cubicBezTo>
                    <a:pt x="1521394" y="122523"/>
                    <a:pt x="1474128" y="130324"/>
                    <a:pt x="1443842" y="137666"/>
                  </a:cubicBezTo>
                  <a:cubicBezTo>
                    <a:pt x="1444759" y="147762"/>
                    <a:pt x="1445218" y="156939"/>
                    <a:pt x="1445218" y="165199"/>
                  </a:cubicBezTo>
                  <a:cubicBezTo>
                    <a:pt x="1441547" y="181719"/>
                    <a:pt x="1433746" y="190897"/>
                    <a:pt x="1421815" y="192733"/>
                  </a:cubicBezTo>
                  <a:cubicBezTo>
                    <a:pt x="1399789" y="183555"/>
                    <a:pt x="1393823" y="167035"/>
                    <a:pt x="1403919" y="143173"/>
                  </a:cubicBezTo>
                  <a:cubicBezTo>
                    <a:pt x="1415850" y="128488"/>
                    <a:pt x="1422733" y="114263"/>
                    <a:pt x="1424569" y="100496"/>
                  </a:cubicBezTo>
                  <a:cubicBezTo>
                    <a:pt x="1424569" y="96825"/>
                    <a:pt x="1425486" y="94990"/>
                    <a:pt x="1427322" y="94990"/>
                  </a:cubicBezTo>
                  <a:cubicBezTo>
                    <a:pt x="1429158" y="94990"/>
                    <a:pt x="1430993" y="96366"/>
                    <a:pt x="1432829" y="99120"/>
                  </a:cubicBezTo>
                  <a:cubicBezTo>
                    <a:pt x="1432829" y="99120"/>
                    <a:pt x="1433288" y="99579"/>
                    <a:pt x="1434205" y="100496"/>
                  </a:cubicBezTo>
                  <a:cubicBezTo>
                    <a:pt x="1435123" y="102332"/>
                    <a:pt x="1436500" y="106003"/>
                    <a:pt x="1438335" y="111510"/>
                  </a:cubicBezTo>
                  <a:cubicBezTo>
                    <a:pt x="1459444" y="108756"/>
                    <a:pt x="1479635" y="105085"/>
                    <a:pt x="1498908" y="100496"/>
                  </a:cubicBezTo>
                  <a:cubicBezTo>
                    <a:pt x="1498908" y="77552"/>
                    <a:pt x="1498449" y="61950"/>
                    <a:pt x="1497532" y="53690"/>
                  </a:cubicBezTo>
                  <a:cubicBezTo>
                    <a:pt x="1496614" y="40841"/>
                    <a:pt x="1492943" y="27992"/>
                    <a:pt x="1486518" y="15143"/>
                  </a:cubicBezTo>
                  <a:cubicBezTo>
                    <a:pt x="1484683" y="11472"/>
                    <a:pt x="1484224" y="8719"/>
                    <a:pt x="1485142" y="6883"/>
                  </a:cubicBezTo>
                  <a:cubicBezTo>
                    <a:pt x="1486059" y="5507"/>
                    <a:pt x="1487207" y="4589"/>
                    <a:pt x="1488583" y="4130"/>
                  </a:cubicBezTo>
                  <a:close/>
                  <a:moveTo>
                    <a:pt x="1158873" y="2753"/>
                  </a:moveTo>
                  <a:cubicBezTo>
                    <a:pt x="1163462" y="2753"/>
                    <a:pt x="1175393" y="4130"/>
                    <a:pt x="1194666" y="6883"/>
                  </a:cubicBezTo>
                  <a:cubicBezTo>
                    <a:pt x="1196502" y="6883"/>
                    <a:pt x="1197878" y="6883"/>
                    <a:pt x="1198796" y="6883"/>
                  </a:cubicBezTo>
                  <a:cubicBezTo>
                    <a:pt x="1212563" y="9637"/>
                    <a:pt x="1219905" y="16520"/>
                    <a:pt x="1220823" y="27533"/>
                  </a:cubicBezTo>
                  <a:cubicBezTo>
                    <a:pt x="1220823" y="36711"/>
                    <a:pt x="1218070" y="44053"/>
                    <a:pt x="1212563" y="49560"/>
                  </a:cubicBezTo>
                  <a:cubicBezTo>
                    <a:pt x="1205221" y="54149"/>
                    <a:pt x="1197878" y="53231"/>
                    <a:pt x="1190536" y="46807"/>
                  </a:cubicBezTo>
                  <a:cubicBezTo>
                    <a:pt x="1177688" y="36711"/>
                    <a:pt x="1166215" y="23862"/>
                    <a:pt x="1156120" y="8260"/>
                  </a:cubicBezTo>
                  <a:cubicBezTo>
                    <a:pt x="1155202" y="6425"/>
                    <a:pt x="1154743" y="5048"/>
                    <a:pt x="1154743" y="4130"/>
                  </a:cubicBezTo>
                  <a:cubicBezTo>
                    <a:pt x="1155661" y="3212"/>
                    <a:pt x="1157038" y="2753"/>
                    <a:pt x="1158873" y="2753"/>
                  </a:cubicBezTo>
                  <a:close/>
                  <a:moveTo>
                    <a:pt x="87831" y="0"/>
                  </a:moveTo>
                  <a:cubicBezTo>
                    <a:pt x="109858" y="1836"/>
                    <a:pt x="127296" y="11013"/>
                    <a:pt x="140145" y="27533"/>
                  </a:cubicBezTo>
                  <a:cubicBezTo>
                    <a:pt x="142898" y="33958"/>
                    <a:pt x="142898" y="39923"/>
                    <a:pt x="140145" y="45430"/>
                  </a:cubicBezTo>
                  <a:cubicBezTo>
                    <a:pt x="137391" y="55525"/>
                    <a:pt x="136015" y="66539"/>
                    <a:pt x="136015" y="78470"/>
                  </a:cubicBezTo>
                  <a:lnTo>
                    <a:pt x="136015" y="81223"/>
                  </a:lnTo>
                  <a:cubicBezTo>
                    <a:pt x="151617" y="79388"/>
                    <a:pt x="165383" y="78011"/>
                    <a:pt x="177314" y="77093"/>
                  </a:cubicBezTo>
                  <a:cubicBezTo>
                    <a:pt x="184657" y="76175"/>
                    <a:pt x="191081" y="74340"/>
                    <a:pt x="196588" y="71586"/>
                  </a:cubicBezTo>
                  <a:cubicBezTo>
                    <a:pt x="203930" y="67915"/>
                    <a:pt x="210813" y="68833"/>
                    <a:pt x="217238" y="74340"/>
                  </a:cubicBezTo>
                  <a:cubicBezTo>
                    <a:pt x="225497" y="80764"/>
                    <a:pt x="233299" y="89483"/>
                    <a:pt x="240641" y="100496"/>
                  </a:cubicBezTo>
                  <a:cubicBezTo>
                    <a:pt x="244312" y="106003"/>
                    <a:pt x="243394" y="111968"/>
                    <a:pt x="237887" y="118393"/>
                  </a:cubicBezTo>
                  <a:cubicBezTo>
                    <a:pt x="226874" y="129406"/>
                    <a:pt x="218614" y="142255"/>
                    <a:pt x="213108" y="156939"/>
                  </a:cubicBezTo>
                  <a:cubicBezTo>
                    <a:pt x="215861" y="158775"/>
                    <a:pt x="217696" y="161069"/>
                    <a:pt x="218614" y="163823"/>
                  </a:cubicBezTo>
                  <a:cubicBezTo>
                    <a:pt x="221368" y="167494"/>
                    <a:pt x="221826" y="170706"/>
                    <a:pt x="219991" y="173459"/>
                  </a:cubicBezTo>
                  <a:cubicBezTo>
                    <a:pt x="218155" y="176213"/>
                    <a:pt x="214484" y="177589"/>
                    <a:pt x="208978" y="177589"/>
                  </a:cubicBezTo>
                  <a:cubicBezTo>
                    <a:pt x="189704" y="175754"/>
                    <a:pt x="164924" y="175754"/>
                    <a:pt x="134638" y="177589"/>
                  </a:cubicBezTo>
                  <a:lnTo>
                    <a:pt x="134638" y="203746"/>
                  </a:lnTo>
                  <a:cubicBezTo>
                    <a:pt x="134638" y="250552"/>
                    <a:pt x="128672" y="287263"/>
                    <a:pt x="116741" y="313879"/>
                  </a:cubicBezTo>
                  <a:cubicBezTo>
                    <a:pt x="114906" y="317550"/>
                    <a:pt x="113529" y="319385"/>
                    <a:pt x="112611" y="319385"/>
                  </a:cubicBezTo>
                  <a:cubicBezTo>
                    <a:pt x="111694" y="319385"/>
                    <a:pt x="110317" y="318009"/>
                    <a:pt x="108481" y="315255"/>
                  </a:cubicBezTo>
                  <a:cubicBezTo>
                    <a:pt x="99304" y="298735"/>
                    <a:pt x="94715" y="270284"/>
                    <a:pt x="94715" y="229902"/>
                  </a:cubicBezTo>
                  <a:cubicBezTo>
                    <a:pt x="94715" y="224396"/>
                    <a:pt x="94715" y="216136"/>
                    <a:pt x="94715" y="205123"/>
                  </a:cubicBezTo>
                  <a:cubicBezTo>
                    <a:pt x="93797" y="194109"/>
                    <a:pt x="93338" y="185849"/>
                    <a:pt x="93338" y="180343"/>
                  </a:cubicBezTo>
                  <a:cubicBezTo>
                    <a:pt x="76818" y="181260"/>
                    <a:pt x="62593" y="182637"/>
                    <a:pt x="50662" y="184473"/>
                  </a:cubicBezTo>
                  <a:cubicBezTo>
                    <a:pt x="49744" y="196404"/>
                    <a:pt x="45614" y="202369"/>
                    <a:pt x="38272" y="202369"/>
                  </a:cubicBezTo>
                  <a:cubicBezTo>
                    <a:pt x="27258" y="203287"/>
                    <a:pt x="20375" y="195027"/>
                    <a:pt x="17622" y="177589"/>
                  </a:cubicBezTo>
                  <a:cubicBezTo>
                    <a:pt x="14868" y="137207"/>
                    <a:pt x="9821" y="111051"/>
                    <a:pt x="2479" y="99120"/>
                  </a:cubicBezTo>
                  <a:cubicBezTo>
                    <a:pt x="-275" y="95449"/>
                    <a:pt x="-734" y="92236"/>
                    <a:pt x="1102" y="89483"/>
                  </a:cubicBezTo>
                  <a:cubicBezTo>
                    <a:pt x="2937" y="86730"/>
                    <a:pt x="6150" y="85812"/>
                    <a:pt x="10739" y="86730"/>
                  </a:cubicBezTo>
                  <a:cubicBezTo>
                    <a:pt x="15327" y="86730"/>
                    <a:pt x="24505" y="89024"/>
                    <a:pt x="38272" y="93613"/>
                  </a:cubicBezTo>
                  <a:cubicBezTo>
                    <a:pt x="57545" y="90860"/>
                    <a:pt x="59839" y="90401"/>
                    <a:pt x="45155" y="92236"/>
                  </a:cubicBezTo>
                  <a:cubicBezTo>
                    <a:pt x="59839" y="90401"/>
                    <a:pt x="75900" y="88565"/>
                    <a:pt x="93338" y="86730"/>
                  </a:cubicBezTo>
                  <a:lnTo>
                    <a:pt x="93338" y="60573"/>
                  </a:lnTo>
                  <a:cubicBezTo>
                    <a:pt x="94256" y="41300"/>
                    <a:pt x="90126" y="24321"/>
                    <a:pt x="80948" y="9637"/>
                  </a:cubicBezTo>
                  <a:cubicBezTo>
                    <a:pt x="78195" y="3212"/>
                    <a:pt x="80489" y="0"/>
                    <a:pt x="87831" y="0"/>
                  </a:cubicBezTo>
                  <a:close/>
                </a:path>
              </a:pathLst>
            </a:custGeom>
            <a:solidFill>
              <a:srgbClr val="B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2800" dirty="0">
                <a:solidFill>
                  <a:srgbClr val="B00000"/>
                </a:solidFill>
                <a:latin typeface="方正粗楷简体" panose="02000000000000000000" pitchFamily="2" charset="-122"/>
                <a:ea typeface="方正粗楷简体" panose="02000000000000000000" pitchFamily="2" charset="-122"/>
              </a:endParaRPr>
            </a:p>
          </p:txBody>
        </p:sp>
      </p:grpSp>
      <p:sp>
        <p:nvSpPr>
          <p:cNvPr id="12" name="对角圆角矩形 9"/>
          <p:cNvSpPr/>
          <p:nvPr/>
        </p:nvSpPr>
        <p:spPr>
          <a:xfrm flipH="1">
            <a:off x="4468714" y="900000"/>
            <a:ext cx="325457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决断重大事项</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7" name="组合 6"/>
          <p:cNvGrpSpPr/>
          <p:nvPr/>
        </p:nvGrpSpPr>
        <p:grpSpPr>
          <a:xfrm>
            <a:off x="949488" y="1519958"/>
            <a:ext cx="10293024" cy="3818085"/>
            <a:chOff x="1064709" y="1638633"/>
            <a:chExt cx="10293024" cy="3818085"/>
          </a:xfrm>
        </p:grpSpPr>
        <p:sp>
          <p:nvSpPr>
            <p:cNvPr id="8" name="图文框 7"/>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277733" y="1856718"/>
              <a:ext cx="10080000" cy="3600000"/>
              <a:chOff x="1277733" y="1856718"/>
              <a:chExt cx="10080000" cy="3600000"/>
            </a:xfrm>
          </p:grpSpPr>
          <p:sp>
            <p:nvSpPr>
              <p:cNvPr id="10" name="矩形 9"/>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4" name="矩形 13"/>
          <p:cNvSpPr/>
          <p:nvPr/>
        </p:nvSpPr>
        <p:spPr>
          <a:xfrm flipH="1">
            <a:off x="1893464" y="2115443"/>
            <a:ext cx="8405071" cy="2387513"/>
          </a:xfrm>
          <a:prstGeom prst="rect">
            <a:avLst/>
          </a:prstGeom>
        </p:spPr>
        <p:txBody>
          <a:bodyPr wrap="square">
            <a:spAutoFit/>
          </a:bodyPr>
          <a:lstStyle/>
          <a:p>
            <a:pPr algn="just" fontAlgn="auto">
              <a:lnSpc>
                <a:spcPct val="150000"/>
              </a:lnSpc>
              <a:buClr>
                <a:srgbClr val="A40000"/>
              </a:buClr>
              <a:defRPr/>
            </a:pPr>
            <a:r>
              <a:rPr lang="zh-CN" altLang="en-US" sz="2200" b="1" dirty="0">
                <a:latin typeface="楷体" panose="02010609060101010101" pitchFamily="49" charset="-122"/>
                <a:ea typeface="楷体" panose="02010609060101010101" pitchFamily="49" charset="-122"/>
              </a:rPr>
              <a:t>    要心怀“国之大者”，站在全局和战略的高度想问题、办事情，一切工作都要以贯彻落实党中央决策部署为前提，不能为了局部利益损害全局利益、为了暂时利益损害根本利益和长远利益。</a:t>
            </a:r>
            <a:endParaRPr lang="en-US" altLang="zh-CN" sz="2200" b="1" dirty="0">
              <a:latin typeface="楷体" panose="02010609060101010101" pitchFamily="49" charset="-122"/>
              <a:ea typeface="楷体" panose="02010609060101010101" pitchFamily="49" charset="-122"/>
            </a:endParaRPr>
          </a:p>
          <a:p>
            <a:pPr algn="r">
              <a:lnSpc>
                <a:spcPct val="130000"/>
              </a:lnSpc>
              <a:spcBef>
                <a:spcPts val="800"/>
              </a:spcBef>
              <a:buClr>
                <a:srgbClr val="A40000"/>
              </a:buClr>
              <a:defRPr/>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习近平在中央党校（国家行政学院）中青年干部培训班开班式上的讲话</a:t>
            </a:r>
            <a:endParaRPr lang="en-US" altLang="zh-CN" b="1" dirty="0">
              <a:latin typeface="楷体" panose="02010609060101010101" pitchFamily="49" charset="-122"/>
              <a:ea typeface="楷体" panose="02010609060101010101" pitchFamily="49" charset="-122"/>
            </a:endParaRPr>
          </a:p>
          <a:p>
            <a:pPr algn="r">
              <a:lnSpc>
                <a:spcPct val="130000"/>
              </a:lnSpc>
              <a:buClr>
                <a:srgbClr val="A40000"/>
              </a:buClr>
              <a:defRPr/>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2022</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3</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a:t>
            </a:r>
            <a:r>
              <a:rPr lang="zh-CN" altLang="en-US" b="1" dirty="0">
                <a:latin typeface="楷体" panose="02010609060101010101" pitchFamily="49" charset="-122"/>
                <a:ea typeface="楷体" panose="02010609060101010101" pitchFamily="49" charset="-122"/>
              </a:rPr>
              <a:t>日）</a:t>
            </a:r>
            <a:endParaRPr lang="zh-CN" altLang="en-US"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şlídê"/>
          <p:cNvSpPr/>
          <p:nvPr/>
        </p:nvSpPr>
        <p:spPr>
          <a:xfrm>
            <a:off x="635" y="2748915"/>
            <a:ext cx="12191365" cy="358203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1782128" y="1700645"/>
            <a:ext cx="8627745" cy="1014730"/>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社会治理离不开一定的组织形态。中国共产党的组织形态既推进了社会的有序治理，又保证了社会充满活力。</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flipH="1">
            <a:off x="4523874" y="900000"/>
            <a:ext cx="3144252"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领导社会治理</a:t>
            </a:r>
          </a:p>
        </p:txBody>
      </p:sp>
      <p:sp>
        <p:nvSpPr>
          <p:cNvPr id="11" name="文本框 10"/>
          <p:cNvSpPr txBox="1"/>
          <p:nvPr/>
        </p:nvSpPr>
        <p:spPr>
          <a:xfrm>
            <a:off x="5976116" y="3407268"/>
            <a:ext cx="5220000" cy="430374"/>
          </a:xfrm>
          <a:prstGeom prst="rect">
            <a:avLst/>
          </a:prstGeom>
          <a:noFill/>
        </p:spPr>
        <p:txBody>
          <a:bodyPr wrap="square">
            <a:spAutoFit/>
          </a:bodyPr>
          <a:lstStyle>
            <a:defPPr>
              <a:defRPr lang="zh-CN"/>
            </a:defPPr>
            <a:lvl1pPr>
              <a:lnSpc>
                <a:spcPct val="120000"/>
              </a:lnSpc>
              <a:defRPr sz="2000">
                <a:solidFill>
                  <a:prstClr val="black">
                    <a:lumMod val="85000"/>
                    <a:lumOff val="15000"/>
                  </a:prstClr>
                </a:solidFill>
                <a:latin typeface="微软雅黑" panose="020B0503020204020204" pitchFamily="34" charset="-122"/>
                <a:ea typeface="微软雅黑" panose="020B0503020204020204" pitchFamily="34" charset="-122"/>
              </a:defRPr>
            </a:lvl1pPr>
          </a:lstStyle>
          <a:p>
            <a:pPr marL="285750" indent="-285750">
              <a:buClr>
                <a:srgbClr val="C00000"/>
              </a:buClr>
              <a:buFont typeface="Wingdings" panose="05000000000000000000" pitchFamily="2" charset="2"/>
              <a:buChar char="n"/>
            </a:pPr>
            <a:r>
              <a:rPr lang="zh-CN" altLang="en-US" b="1" dirty="0"/>
              <a:t>党的政治功能为社会治理提供方向</a:t>
            </a:r>
          </a:p>
        </p:txBody>
      </p:sp>
      <p:sp>
        <p:nvSpPr>
          <p:cNvPr id="21" name="文本框 20"/>
          <p:cNvSpPr txBox="1"/>
          <p:nvPr/>
        </p:nvSpPr>
        <p:spPr>
          <a:xfrm>
            <a:off x="5976116" y="4284585"/>
            <a:ext cx="5220000" cy="430374"/>
          </a:xfrm>
          <a:prstGeom prst="rect">
            <a:avLst/>
          </a:prstGeom>
          <a:noFill/>
        </p:spPr>
        <p:txBody>
          <a:bodyPr wrap="square">
            <a:spAutoFit/>
          </a:bodyPr>
          <a:lstStyle>
            <a:defPPr>
              <a:defRPr lang="zh-CN"/>
            </a:defPPr>
            <a:lvl1pPr>
              <a:lnSpc>
                <a:spcPct val="120000"/>
              </a:lnSpc>
              <a:defRPr sz="2000">
                <a:solidFill>
                  <a:prstClr val="black">
                    <a:lumMod val="85000"/>
                    <a:lumOff val="15000"/>
                  </a:prstClr>
                </a:solidFill>
                <a:latin typeface="微软雅黑" panose="020B0503020204020204" pitchFamily="34" charset="-122"/>
                <a:ea typeface="微软雅黑" panose="020B0503020204020204" pitchFamily="34" charset="-122"/>
              </a:defRPr>
            </a:lvl1pPr>
          </a:lstStyle>
          <a:p>
            <a:pPr marL="285750" indent="-285750">
              <a:buClr>
                <a:srgbClr val="C00000"/>
              </a:buClr>
              <a:buFont typeface="Wingdings" panose="05000000000000000000" pitchFamily="2" charset="2"/>
              <a:buChar char="n"/>
            </a:pPr>
            <a:r>
              <a:rPr lang="zh-CN" altLang="en-US" b="1" dirty="0"/>
              <a:t>以党的服务功能推进社会有效运转</a:t>
            </a:r>
          </a:p>
        </p:txBody>
      </p:sp>
      <p:sp>
        <p:nvSpPr>
          <p:cNvPr id="23" name="文本框 22"/>
          <p:cNvSpPr txBox="1"/>
          <p:nvPr/>
        </p:nvSpPr>
        <p:spPr>
          <a:xfrm>
            <a:off x="5976116" y="5161268"/>
            <a:ext cx="5220000" cy="430374"/>
          </a:xfrm>
          <a:prstGeom prst="rect">
            <a:avLst/>
          </a:prstGeom>
          <a:noFill/>
        </p:spPr>
        <p:txBody>
          <a:bodyPr wrap="square">
            <a:spAutoFit/>
          </a:bodyPr>
          <a:lstStyle/>
          <a:p>
            <a:pPr marL="285750" indent="-285750">
              <a:lnSpc>
                <a:spcPct val="120000"/>
              </a:lnSpc>
              <a:buClr>
                <a:srgbClr val="C00000"/>
              </a:buClr>
              <a:buFont typeface="Wingdings" panose="05000000000000000000" pitchFamily="2" charset="2"/>
              <a:buChar char="n"/>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rPr>
              <a:t>以强大的组织体系确保社会治理和谐有序</a:t>
            </a:r>
          </a:p>
        </p:txBody>
      </p:sp>
      <p:sp>
        <p:nvSpPr>
          <p:cNvPr id="3" name="矩形 2"/>
          <p:cNvSpPr/>
          <p:nvPr/>
        </p:nvSpPr>
        <p:spPr>
          <a:xfrm>
            <a:off x="1416000" y="1620000"/>
            <a:ext cx="9360000" cy="1176020"/>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5706116" y="4018299"/>
            <a:ext cx="5760000" cy="1854200"/>
            <a:chOff x="5410426" y="3949700"/>
            <a:chExt cx="6834686" cy="1854200"/>
          </a:xfrm>
        </p:grpSpPr>
        <p:cxnSp>
          <p:nvCxnSpPr>
            <p:cNvPr id="6" name="直接连接符 5"/>
            <p:cNvCxnSpPr/>
            <p:nvPr/>
          </p:nvCxnSpPr>
          <p:spPr>
            <a:xfrm>
              <a:off x="5410426" y="3949700"/>
              <a:ext cx="6834686" cy="0"/>
            </a:xfrm>
            <a:prstGeom prst="line">
              <a:avLst/>
            </a:prstGeom>
            <a:ln>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410426" y="4876800"/>
              <a:ext cx="6834686" cy="0"/>
            </a:xfrm>
            <a:prstGeom prst="line">
              <a:avLst/>
            </a:prstGeom>
            <a:ln>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410426" y="5803900"/>
              <a:ext cx="6834686" cy="0"/>
            </a:xfrm>
            <a:prstGeom prst="line">
              <a:avLst/>
            </a:prstGeom>
            <a:ln>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grpSp>
      <p:pic>
        <p:nvPicPr>
          <p:cNvPr id="8" name="图片 7"/>
          <p:cNvPicPr>
            <a:picLocks noChangeAspect="1"/>
          </p:cNvPicPr>
          <p:nvPr/>
        </p:nvPicPr>
        <p:blipFill rotWithShape="1">
          <a:blip r:embed="rId3"/>
          <a:srcRect t="19262" b="12359"/>
          <a:stretch>
            <a:fillRect/>
          </a:stretch>
        </p:blipFill>
        <p:spPr>
          <a:xfrm>
            <a:off x="756574" y="3023077"/>
            <a:ext cx="4605655" cy="3033709"/>
          </a:xfrm>
          <a:prstGeom prst="rect">
            <a:avLst/>
          </a:prstGeom>
          <a:ln w="38100">
            <a:solidFill>
              <a:schemeClr val="bg1"/>
            </a:solidFill>
          </a:ln>
          <a:effectLst>
            <a:outerShdw blurRad="50800" dist="38100" dir="2700000" algn="ctr" rotWithShape="0">
              <a:schemeClr val="tx1">
                <a:lumMod val="95000"/>
                <a:lumOff val="5000"/>
                <a:alpha val="40000"/>
              </a:scheme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7" name="组合 6"/>
          <p:cNvGrpSpPr/>
          <p:nvPr/>
        </p:nvGrpSpPr>
        <p:grpSpPr>
          <a:xfrm>
            <a:off x="949488" y="1519958"/>
            <a:ext cx="10293024" cy="3818085"/>
            <a:chOff x="1064709" y="1638633"/>
            <a:chExt cx="10293024" cy="3818085"/>
          </a:xfrm>
        </p:grpSpPr>
        <p:sp>
          <p:nvSpPr>
            <p:cNvPr id="8" name="图文框 7"/>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277733" y="1856718"/>
              <a:ext cx="10080000" cy="3600000"/>
              <a:chOff x="1277733" y="1856718"/>
              <a:chExt cx="10080000" cy="3600000"/>
            </a:xfrm>
          </p:grpSpPr>
          <p:sp>
            <p:nvSpPr>
              <p:cNvPr id="10" name="矩形 9"/>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4" name="矩形 13"/>
          <p:cNvSpPr/>
          <p:nvPr/>
        </p:nvSpPr>
        <p:spPr>
          <a:xfrm flipH="1">
            <a:off x="1497738" y="1944433"/>
            <a:ext cx="8983499" cy="3056255"/>
          </a:xfrm>
          <a:prstGeom prst="rect">
            <a:avLst/>
          </a:prstGeom>
        </p:spPr>
        <p:txBody>
          <a:bodyPr wrap="square">
            <a:spAutoFit/>
          </a:bodyPr>
          <a:lstStyle/>
          <a:p>
            <a:pPr algn="just">
              <a:lnSpc>
                <a:spcPct val="150000"/>
              </a:lnSpc>
            </a:pPr>
            <a:r>
              <a:rPr lang="en-US" altLang="zh-CN" sz="2200" b="1" dirty="0">
                <a:latin typeface="楷体" panose="02010609060101010101" pitchFamily="49" charset="-122"/>
                <a:ea typeface="楷体" panose="02010609060101010101" pitchFamily="49" charset="-122"/>
              </a:rPr>
              <a:t>    </a:t>
            </a:r>
            <a:r>
              <a:rPr lang="zh-CN" altLang="zh-CN" sz="2200" b="1" dirty="0">
                <a:latin typeface="楷体" panose="02010609060101010101" pitchFamily="49" charset="-122"/>
                <a:ea typeface="楷体" panose="02010609060101010101" pitchFamily="49" charset="-122"/>
              </a:rPr>
              <a:t>社区治理得好不好，关键在基层党组织、在广大党员，要把基层党组织这个战斗堡垒建得更强，发挥社区党员、干部先锋模范作用，健全基层党组织领导的基层群众自治机制，把社区工作做到位做到家，在办好一件件老百姓操心事、烦心事中提升群众获得感、幸福感、安全感。</a:t>
            </a:r>
            <a:endParaRPr lang="en-US" altLang="zh-CN" sz="2200" b="1" dirty="0">
              <a:solidFill>
                <a:srgbClr val="FF0000"/>
              </a:solidFill>
              <a:latin typeface="楷体" panose="02010609060101010101" pitchFamily="49" charset="-122"/>
              <a:ea typeface="楷体" panose="02010609060101010101" pitchFamily="49" charset="-122"/>
            </a:endParaRPr>
          </a:p>
          <a:p>
            <a:pPr algn="r">
              <a:lnSpc>
                <a:spcPct val="15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a:t>
            </a:r>
            <a:r>
              <a:rPr lang="zh-CN" altLang="zh-CN" b="1" dirty="0">
                <a:latin typeface="楷体" panose="02010609060101010101" pitchFamily="49" charset="-122"/>
                <a:ea typeface="楷体" panose="02010609060101010101" pitchFamily="49" charset="-122"/>
              </a:rPr>
              <a:t>近平在青海考察时</a:t>
            </a:r>
            <a:r>
              <a:rPr lang="zh-CN" altLang="en-US" b="1" dirty="0">
                <a:latin typeface="楷体" panose="02010609060101010101" pitchFamily="49" charset="-122"/>
                <a:ea typeface="楷体" panose="02010609060101010101" pitchFamily="49" charset="-122"/>
              </a:rPr>
              <a:t>的讲话</a:t>
            </a:r>
            <a:endParaRPr lang="en-US" altLang="zh-CN" b="1" dirty="0">
              <a:latin typeface="楷体" panose="02010609060101010101" pitchFamily="49" charset="-122"/>
              <a:ea typeface="楷体" panose="02010609060101010101" pitchFamily="49" charset="-122"/>
            </a:endParaRPr>
          </a:p>
          <a:p>
            <a:pPr algn="r">
              <a:lnSpc>
                <a:spcPct val="150000"/>
              </a:lnSpc>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6</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7</a:t>
            </a:r>
            <a:r>
              <a:rPr lang="zh-CN" altLang="en-US" b="1" dirty="0">
                <a:latin typeface="楷体" panose="02010609060101010101" pitchFamily="49" charset="-122"/>
                <a:ea typeface="楷体" panose="02010609060101010101" pitchFamily="49" charset="-122"/>
              </a:rPr>
              <a:t>日）</a:t>
            </a:r>
            <a:endParaRPr lang="zh-CN" altLang="zh-CN"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şlídê"/>
          <p:cNvSpPr/>
          <p:nvPr/>
        </p:nvSpPr>
        <p:spPr>
          <a:xfrm>
            <a:off x="0" y="1440000"/>
            <a:ext cx="12192000" cy="244035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5" name="图片 14"/>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rot="16200000" flipV="1">
            <a:off x="4789150" y="-1224000"/>
            <a:ext cx="2613697" cy="12407902"/>
          </a:xfrm>
          <a:prstGeom prst="cube">
            <a:avLst>
              <a:gd name="adj" fmla="val 2297"/>
            </a:avLst>
          </a:prstGeom>
          <a:noFill/>
          <a:effectLst>
            <a:outerShdw blurRad="381000" dist="127000" dir="5400000" algn="t" rotWithShape="0">
              <a:prstClr val="black">
                <a:alpha val="15000"/>
              </a:prstClr>
            </a:outerShdw>
          </a:effectLst>
        </p:spPr>
      </p:pic>
      <p:sp>
        <p:nvSpPr>
          <p:cNvPr id="92" name="矩形 91"/>
          <p:cNvSpPr/>
          <p:nvPr/>
        </p:nvSpPr>
        <p:spPr>
          <a:xfrm>
            <a:off x="863918" y="4333976"/>
            <a:ext cx="10464165" cy="1134926"/>
          </a:xfrm>
          <a:prstGeom prst="rect">
            <a:avLst/>
          </a:prstGeom>
        </p:spPr>
        <p:txBody>
          <a:bodyPr wrap="square">
            <a:spAutoFit/>
          </a:bodyPr>
          <a:lstStyle/>
          <a:p>
            <a:pPr marR="0" lvl="0" indent="0" algn="ctr" fontAlgn="auto">
              <a:lnSpc>
                <a:spcPct val="150000"/>
              </a:lnSpc>
              <a:spcBef>
                <a:spcPts val="0"/>
              </a:spcBef>
              <a:spcAft>
                <a:spcPts val="0"/>
              </a:spcAft>
            </a:pPr>
            <a:r>
              <a:rPr lang="zh-CN" altLang="en-US" sz="2400" b="1" kern="1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宋体" panose="02010600030101010101" pitchFamily="2" charset="-122"/>
              </a:rPr>
              <a:t>《中国共产党章程（修正案）》确认了党的领导在中国特色</a:t>
            </a:r>
            <a:endParaRPr lang="en-US" altLang="zh-CN" sz="2400" b="1" kern="1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宋体" panose="02010600030101010101" pitchFamily="2" charset="-122"/>
            </a:endParaRPr>
          </a:p>
          <a:p>
            <a:pPr marR="0" lvl="0" indent="0" algn="ctr" fontAlgn="auto">
              <a:lnSpc>
                <a:spcPct val="150000"/>
              </a:lnSpc>
              <a:spcBef>
                <a:spcPts val="0"/>
              </a:spcBef>
              <a:spcAft>
                <a:spcPts val="0"/>
              </a:spcAft>
            </a:pPr>
            <a:r>
              <a:rPr lang="zh-CN" altLang="en-US" sz="2400" b="1" kern="1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宋体" panose="02010600030101010101" pitchFamily="2" charset="-122"/>
              </a:rPr>
              <a:t>社会主义中的地位，也就确定了党在国家治理中的核心领导地位。</a:t>
            </a:r>
          </a:p>
        </p:txBody>
      </p:sp>
      <p:sp>
        <p:nvSpPr>
          <p:cNvPr id="16" name="矩形: 对角圆角 15"/>
          <p:cNvSpPr/>
          <p:nvPr/>
        </p:nvSpPr>
        <p:spPr>
          <a:xfrm>
            <a:off x="622580" y="1825846"/>
            <a:ext cx="3594549" cy="1529137"/>
          </a:xfrm>
          <a:prstGeom prst="round2DiagRect">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Helvetica" panose="020B0604020202020204" pitchFamily="34" charset="0"/>
            </a:endParaRPr>
          </a:p>
        </p:txBody>
      </p:sp>
      <p:sp>
        <p:nvSpPr>
          <p:cNvPr id="17" name="矩形: 对角圆角 16"/>
          <p:cNvSpPr/>
          <p:nvPr/>
        </p:nvSpPr>
        <p:spPr>
          <a:xfrm flipH="1">
            <a:off x="8163795" y="1825846"/>
            <a:ext cx="3594549" cy="1529137"/>
          </a:xfrm>
          <a:prstGeom prst="round2DiagRect">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Helvetica" panose="020B0604020202020204" pitchFamily="34" charset="0"/>
            </a:endParaRPr>
          </a:p>
        </p:txBody>
      </p:sp>
      <p:grpSp>
        <p:nvGrpSpPr>
          <p:cNvPr id="7" name="组合 6"/>
          <p:cNvGrpSpPr/>
          <p:nvPr/>
        </p:nvGrpSpPr>
        <p:grpSpPr>
          <a:xfrm>
            <a:off x="433656" y="2082732"/>
            <a:ext cx="11365865" cy="1015365"/>
            <a:chOff x="412" y="3961"/>
            <a:chExt cx="17899" cy="1599"/>
          </a:xfrm>
        </p:grpSpPr>
        <p:sp>
          <p:nvSpPr>
            <p:cNvPr id="14" name="矩形 13"/>
            <p:cNvSpPr/>
            <p:nvPr/>
          </p:nvSpPr>
          <p:spPr>
            <a:xfrm>
              <a:off x="412" y="3961"/>
              <a:ext cx="6110" cy="1514"/>
            </a:xfrm>
            <a:prstGeom prst="rect">
              <a:avLst/>
            </a:prstGeom>
          </p:spPr>
          <p:txBody>
            <a:bodyPr wrap="square">
              <a:spAutoFit/>
            </a:bodyPr>
            <a:lstStyle/>
            <a:p>
              <a:pPr algn="ctr">
                <a:lnSpc>
                  <a:spcPct val="150000"/>
                </a:lnSpc>
                <a:spcBef>
                  <a:spcPct val="0"/>
                </a:spcBef>
              </a:pPr>
              <a:r>
                <a:rPr lang="zh-CN" altLang="en-US" sz="2000" b="1" dirty="0">
                  <a:solidFill>
                    <a:prstClr val="black">
                      <a:lumMod val="85000"/>
                      <a:lumOff val="15000"/>
                    </a:prstClr>
                  </a:solidFill>
                  <a:latin typeface="华文中宋" panose="02010600040101010101" pitchFamily="2" charset="-122"/>
                  <a:ea typeface="华文中宋" panose="02010600040101010101" pitchFamily="2" charset="-122"/>
                </a:rPr>
                <a:t>党的十九大通过的</a:t>
              </a:r>
            </a:p>
            <a:p>
              <a:pPr algn="ctr">
                <a:lnSpc>
                  <a:spcPct val="150000"/>
                </a:lnSpc>
                <a:spcBef>
                  <a:spcPct val="0"/>
                </a:spcBef>
              </a:pPr>
              <a:r>
                <a:rPr lang="zh-CN" altLang="en-US" sz="2000" b="1" dirty="0">
                  <a:solidFill>
                    <a:prstClr val="black">
                      <a:lumMod val="85000"/>
                      <a:lumOff val="15000"/>
                    </a:prstClr>
                  </a:solidFill>
                  <a:latin typeface="华文中宋" panose="02010600040101010101" pitchFamily="2" charset="-122"/>
                  <a:ea typeface="华文中宋" panose="02010600040101010101" pitchFamily="2" charset="-122"/>
                </a:rPr>
                <a:t>《中国共产党章程（修正案）》</a:t>
              </a:r>
            </a:p>
          </p:txBody>
        </p:sp>
        <p:sp>
          <p:nvSpPr>
            <p:cNvPr id="18" name="矩形 17"/>
            <p:cNvSpPr/>
            <p:nvPr/>
          </p:nvSpPr>
          <p:spPr>
            <a:xfrm>
              <a:off x="12614" y="3961"/>
              <a:ext cx="5697" cy="1599"/>
            </a:xfrm>
            <a:prstGeom prst="rect">
              <a:avLst/>
            </a:prstGeom>
          </p:spPr>
          <p:txBody>
            <a:bodyPr wrap="square">
              <a:spAutoFit/>
            </a:bodyPr>
            <a:lstStyle/>
            <a:p>
              <a:pPr algn="ctr">
                <a:lnSpc>
                  <a:spcPct val="150000"/>
                </a:lnSpc>
                <a:spcBef>
                  <a:spcPct val="0"/>
                </a:spcBef>
              </a:pPr>
              <a:r>
                <a:rPr lang="zh-CN" altLang="en-US" sz="2000" b="1" dirty="0">
                  <a:solidFill>
                    <a:prstClr val="black">
                      <a:lumMod val="85000"/>
                      <a:lumOff val="15000"/>
                    </a:prstClr>
                  </a:solidFill>
                  <a:latin typeface="华文中宋" panose="02010600040101010101" pitchFamily="2" charset="-122"/>
                  <a:ea typeface="华文中宋" panose="02010600040101010101" pitchFamily="2" charset="-122"/>
                </a:rPr>
                <a:t>党的二十大通过的</a:t>
              </a:r>
              <a:endParaRPr lang="en-US" altLang="zh-CN" sz="2000" b="1" dirty="0">
                <a:solidFill>
                  <a:prstClr val="black">
                    <a:lumMod val="85000"/>
                    <a:lumOff val="15000"/>
                  </a:prstClr>
                </a:solidFill>
                <a:latin typeface="华文中宋" panose="02010600040101010101" pitchFamily="2" charset="-122"/>
                <a:ea typeface="华文中宋" panose="02010600040101010101" pitchFamily="2" charset="-122"/>
              </a:endParaRPr>
            </a:p>
            <a:p>
              <a:pPr algn="ctr">
                <a:lnSpc>
                  <a:spcPct val="150000"/>
                </a:lnSpc>
                <a:spcBef>
                  <a:spcPct val="0"/>
                </a:spcBef>
              </a:pPr>
              <a:r>
                <a:rPr lang="en-US" altLang="zh-CN" sz="2000" b="1" dirty="0">
                  <a:solidFill>
                    <a:prstClr val="black">
                      <a:lumMod val="85000"/>
                      <a:lumOff val="15000"/>
                    </a:prstClr>
                  </a:solidFill>
                  <a:latin typeface="华文中宋" panose="02010600040101010101" pitchFamily="2" charset="-122"/>
                  <a:ea typeface="华文中宋" panose="02010600040101010101" pitchFamily="2" charset="-122"/>
                </a:rPr>
                <a:t>《</a:t>
              </a:r>
              <a:r>
                <a:rPr lang="zh-CN" altLang="en-US" sz="2000" b="1" dirty="0">
                  <a:solidFill>
                    <a:prstClr val="black">
                      <a:lumMod val="85000"/>
                      <a:lumOff val="15000"/>
                    </a:prstClr>
                  </a:solidFill>
                  <a:latin typeface="华文中宋" panose="02010600040101010101" pitchFamily="2" charset="-122"/>
                  <a:ea typeface="华文中宋" panose="02010600040101010101" pitchFamily="2" charset="-122"/>
                </a:rPr>
                <a:t>中国共产党章程（修正案）</a:t>
              </a:r>
              <a:r>
                <a:rPr lang="en-US" altLang="zh-CN" sz="2000" b="1" dirty="0">
                  <a:solidFill>
                    <a:prstClr val="black">
                      <a:lumMod val="85000"/>
                      <a:lumOff val="15000"/>
                    </a:prstClr>
                  </a:solidFill>
                  <a:latin typeface="华文中宋" panose="02010600040101010101" pitchFamily="2" charset="-122"/>
                  <a:ea typeface="华文中宋" panose="02010600040101010101" pitchFamily="2" charset="-122"/>
                </a:rPr>
                <a:t>》</a:t>
              </a:r>
              <a:endParaRPr lang="zh-CN" altLang="en-US" sz="2000" b="1" dirty="0">
                <a:solidFill>
                  <a:prstClr val="black">
                    <a:lumMod val="85000"/>
                    <a:lumOff val="15000"/>
                  </a:prstClr>
                </a:solidFill>
                <a:latin typeface="华文中宋" panose="02010600040101010101" pitchFamily="2" charset="-122"/>
                <a:ea typeface="华文中宋" panose="02010600040101010101" pitchFamily="2" charset="-122"/>
              </a:endParaRPr>
            </a:p>
          </p:txBody>
        </p:sp>
      </p:grpSp>
      <p:sp>
        <p:nvSpPr>
          <p:cNvPr id="19" name="Freeform 105"/>
          <p:cNvSpPr/>
          <p:nvPr/>
        </p:nvSpPr>
        <p:spPr bwMode="auto">
          <a:xfrm>
            <a:off x="4436641" y="1719489"/>
            <a:ext cx="3318718" cy="1741850"/>
          </a:xfrm>
          <a:prstGeom prst="roundRect">
            <a:avLst/>
          </a:prstGeom>
          <a:noFill/>
          <a:ln w="19050">
            <a:noFill/>
          </a:ln>
        </p:spPr>
        <p:txBody>
          <a:bodyPr vert="horz" wrap="square" lIns="91440" tIns="45720" rIns="91440" bIns="45720" numCol="1" anchor="t" anchorCtr="0" compatLnSpc="1"/>
          <a:lstStyle/>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中国特色社会主义</a:t>
            </a:r>
          </a:p>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最本质的特征是</a:t>
            </a:r>
          </a:p>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中国共产党领导</a:t>
            </a:r>
          </a:p>
        </p:txBody>
      </p:sp>
      <p:sp>
        <p:nvSpPr>
          <p:cNvPr id="2" name="箭头: 右 1"/>
          <p:cNvSpPr/>
          <p:nvPr/>
        </p:nvSpPr>
        <p:spPr>
          <a:xfrm>
            <a:off x="4284194" y="2438014"/>
            <a:ext cx="519127" cy="304800"/>
          </a:xfrm>
          <a:prstGeom prst="rightArrow">
            <a:avLst/>
          </a:prstGeom>
          <a:solidFill>
            <a:schemeClr val="bg1"/>
          </a:solidFill>
          <a:ln w="25400">
            <a:gradFill flip="none" rotWithShape="1">
              <a:gsLst>
                <a:gs pos="0">
                  <a:schemeClr val="bg1">
                    <a:alpha val="0"/>
                  </a:schemeClr>
                </a:gs>
                <a:gs pos="100000">
                  <a:srgbClr val="C00000"/>
                </a:gs>
              </a:gsLst>
              <a:lin ang="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箭头: 右 19"/>
          <p:cNvSpPr/>
          <p:nvPr/>
        </p:nvSpPr>
        <p:spPr>
          <a:xfrm flipH="1">
            <a:off x="7414831" y="2438014"/>
            <a:ext cx="559325" cy="304800"/>
          </a:xfrm>
          <a:prstGeom prst="rightArrow">
            <a:avLst/>
          </a:prstGeom>
          <a:solidFill>
            <a:schemeClr val="bg1"/>
          </a:solidFill>
          <a:ln w="25400">
            <a:gradFill flip="none" rotWithShape="1">
              <a:gsLst>
                <a:gs pos="0">
                  <a:schemeClr val="bg1">
                    <a:alpha val="0"/>
                  </a:schemeClr>
                </a:gs>
                <a:gs pos="100000">
                  <a:srgbClr val="C00000"/>
                </a:gs>
              </a:gsLst>
              <a:lin ang="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custDataLst>
              <p:tags r:id="rId1"/>
            </p:custDataLst>
          </p:nvPr>
        </p:nvSpPr>
        <p:spPr>
          <a:xfrm>
            <a:off x="2490538" y="936000"/>
            <a:ext cx="7210925" cy="430887"/>
          </a:xfrm>
          <a:prstGeom prst="rect">
            <a:avLst/>
          </a:prstGeom>
          <a:noFill/>
        </p:spPr>
        <p:txBody>
          <a:bodyPr wrap="square" rtlCol="0">
            <a:spAutoFit/>
          </a:bodyPr>
          <a:lstStyle/>
          <a:p>
            <a:pPr algn="ctr">
              <a:buClr>
                <a:srgbClr val="C00000"/>
              </a:buClr>
              <a:buSzPct val="80000"/>
            </a:pPr>
            <a:r>
              <a:rPr lang="zh-CN" altLang="en-US" sz="2200" b="1" dirty="0">
                <a:solidFill>
                  <a:prstClr val="black">
                    <a:lumMod val="95000"/>
                    <a:lumOff val="5000"/>
                  </a:prstClr>
                </a:solidFill>
                <a:latin typeface="微软雅黑" panose="020B0503020204020204" pitchFamily="34" charset="-122"/>
                <a:ea typeface="微软雅黑" panose="020B0503020204020204" pitchFamily="34" charset="-122"/>
              </a:rPr>
              <a:t>（二）中国共产党领导是中国特色社会主义最本质的特征</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12192000" cy="6858000"/>
            <a:chOff x="0" y="0"/>
            <a:chExt cx="12192000" cy="685800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18493"/>
            <a:stretch>
              <a:fillRect/>
            </a:stretch>
          </p:blipFill>
          <p:spPr>
            <a:xfrm>
              <a:off x="0" y="3582296"/>
              <a:ext cx="12192000" cy="3275704"/>
            </a:xfrm>
            <a:prstGeom prst="rect">
              <a:avLst/>
            </a:prstGeom>
          </p:spPr>
        </p:pic>
        <p:sp>
          <p:nvSpPr>
            <p:cNvPr id="7" name="立方体 6"/>
            <p:cNvSpPr/>
            <p:nvPr/>
          </p:nvSpPr>
          <p:spPr>
            <a:xfrm>
              <a:off x="0" y="0"/>
              <a:ext cx="12192000" cy="5570621"/>
            </a:xfrm>
            <a:prstGeom prst="cube">
              <a:avLst>
                <a:gd name="adj" fmla="val 0"/>
              </a:avLst>
            </a:prstGeom>
            <a:gradFill>
              <a:gsLst>
                <a:gs pos="0">
                  <a:schemeClr val="bg1"/>
                </a:gs>
                <a:gs pos="80000">
                  <a:schemeClr val="bg1">
                    <a:alpha val="0"/>
                  </a:schemeClr>
                </a:gs>
                <a:gs pos="65000">
                  <a:srgbClr val="F5ECE3"/>
                </a:gs>
              </a:gsLst>
              <a:lin ang="5400000" scaled="0"/>
            </a:gra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1" name="组合 10"/>
          <p:cNvGrpSpPr/>
          <p:nvPr/>
        </p:nvGrpSpPr>
        <p:grpSpPr>
          <a:xfrm>
            <a:off x="1056000" y="792000"/>
            <a:ext cx="10080000" cy="4176000"/>
            <a:chOff x="1056000" y="792000"/>
            <a:chExt cx="10080000" cy="4176000"/>
          </a:xfrm>
        </p:grpSpPr>
        <p:sp>
          <p:nvSpPr>
            <p:cNvPr id="10" name="矩形 9"/>
            <p:cNvSpPr/>
            <p:nvPr/>
          </p:nvSpPr>
          <p:spPr>
            <a:xfrm>
              <a:off x="1416000" y="792000"/>
              <a:ext cx="9360000" cy="3240000"/>
            </a:xfrm>
            <a:prstGeom prst="rect">
              <a:avLst/>
            </a:prstGeom>
            <a:gradFill>
              <a:gsLst>
                <a:gs pos="38000">
                  <a:srgbClr val="FFFFFF"/>
                </a:gs>
                <a:gs pos="0">
                  <a:schemeClr val="bg1"/>
                </a:gs>
                <a:gs pos="100000">
                  <a:schemeClr val="bg1">
                    <a:alpha val="0"/>
                  </a:schemeClr>
                </a:gs>
              </a:gsLst>
              <a:lin ang="5400000" scaled="0"/>
            </a:gradFill>
            <a:ln>
              <a:noFill/>
            </a:ln>
            <a:effectLst>
              <a:outerShdw blurRad="635000" dist="127000" dir="16200000"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56000" y="1008000"/>
              <a:ext cx="10080000" cy="3960000"/>
            </a:xfrm>
            <a:prstGeom prst="rect">
              <a:avLst/>
            </a:prstGeom>
            <a:gradFill>
              <a:gsLst>
                <a:gs pos="38000">
                  <a:srgbClr val="FFFFFF"/>
                </a:gs>
                <a:gs pos="0">
                  <a:schemeClr val="bg1"/>
                </a:gs>
                <a:gs pos="100000">
                  <a:schemeClr val="bg1">
                    <a:alpha val="0"/>
                  </a:schemeClr>
                </a:gs>
              </a:gsLst>
              <a:lin ang="5400000" scaled="0"/>
            </a:gradFill>
            <a:ln>
              <a:noFill/>
            </a:ln>
            <a:effectLst>
              <a:outerShdw blurRad="635000" dist="127000" dir="16200000"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p:nvSpPr>
        <p:spPr>
          <a:xfrm>
            <a:off x="1827530" y="1585477"/>
            <a:ext cx="8536940" cy="2399665"/>
          </a:xfrm>
          <a:prstGeom prst="rect">
            <a:avLst/>
          </a:prstGeom>
        </p:spPr>
        <p:txBody>
          <a:bodyPr wrap="square">
            <a:spAutoFit/>
          </a:bodyPr>
          <a:lstStyle/>
          <a:p>
            <a:pPr indent="457200" algn="just">
              <a:lnSpc>
                <a:spcPct val="150000"/>
              </a:lnSpc>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 中国共产党领导是中国特色社会主义最本质的特征，要置于科学社会主义基本原理中去认识，要置于国际共产主义运动历史经验教训中去分析，要置于中国共产党领导中国社会发展中去把握。</a:t>
            </a:r>
            <a:r>
              <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中国共产党领导是中国特色社会主义最本质的特征，就在于党的领导直接关系着中国特色社会主义的性质、方向和命运。</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preferRelativeResize="0"/>
          <p:nvPr/>
        </p:nvPicPr>
        <p:blipFill rotWithShape="1">
          <a:blip r:embed="rId2" cstate="print">
            <a:extLst>
              <a:ext uri="{28A0092B-C50C-407E-A947-70E740481C1C}">
                <a14:useLocalDpi xmlns:a14="http://schemas.microsoft.com/office/drawing/2010/main" val="0"/>
              </a:ext>
            </a:extLst>
          </a:blip>
          <a:srcRect t="29937" b="29938"/>
          <a:stretch>
            <a:fillRect/>
          </a:stretch>
        </p:blipFill>
        <p:spPr>
          <a:xfrm>
            <a:off x="-114000" y="3456000"/>
            <a:ext cx="12420000" cy="2880000"/>
          </a:xfrm>
          <a:prstGeom prst="cube">
            <a:avLst>
              <a:gd name="adj" fmla="val 1454"/>
            </a:avLst>
          </a:prstGeom>
          <a:noFill/>
          <a:effectLst>
            <a:outerShdw blurRad="381000" dist="127000" dir="5400000" algn="t" rotWithShape="0">
              <a:prstClr val="black">
                <a:alpha val="15000"/>
              </a:prstClr>
            </a:outerShdw>
          </a:effectLst>
        </p:spPr>
      </p:pic>
      <p:sp>
        <p:nvSpPr>
          <p:cNvPr id="8" name="对角圆角矩形 7"/>
          <p:cNvSpPr/>
          <p:nvPr/>
        </p:nvSpPr>
        <p:spPr>
          <a:xfrm flipH="1">
            <a:off x="2820000" y="900000"/>
            <a:ext cx="6552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中国共产党领导是由科学社会主义的理论逻辑决定的</a:t>
            </a:r>
          </a:p>
        </p:txBody>
      </p:sp>
      <p:sp>
        <p:nvSpPr>
          <p:cNvPr id="9" name="矩形 8"/>
          <p:cNvSpPr/>
          <p:nvPr/>
        </p:nvSpPr>
        <p:spPr>
          <a:xfrm flipV="1">
            <a:off x="4326766" y="1997999"/>
            <a:ext cx="6840000" cy="3780000"/>
          </a:xfrm>
          <a:prstGeom prst="rect">
            <a:avLst/>
          </a:prstGeom>
          <a:solidFill>
            <a:schemeClr val="bg1"/>
          </a:solid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381000" dist="1270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776766" y="2226522"/>
            <a:ext cx="5940000" cy="3322955"/>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　坚持无产阶级政党的领导是无产阶级革命和社会主义建设取得胜利的根本保证。马克思和恩格斯在</a:t>
            </a: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共产党宣言</a:t>
            </a: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中明确指出：</a:t>
            </a:r>
            <a:r>
              <a:rPr lang="zh-CN" alt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dirty="0">
                <a:solidFill>
                  <a:schemeClr val="tx1"/>
                </a:solidFill>
                <a:latin typeface="微软雅黑" panose="020B0503020204020204" pitchFamily="34" charset="-122"/>
                <a:ea typeface="微软雅黑" panose="020B0503020204020204" pitchFamily="34" charset="-122"/>
              </a:rPr>
              <a:t>在实践方面，共产党人是各国工人政党中最坚决的、始终起推动作用的部分；在理论方面，他们胜过其余无产阶级群众的地方在于他们了解无产阶级运动的条件、进程和一般结果。</a:t>
            </a:r>
            <a:r>
              <a:rPr lang="zh-CN" alt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p>
        </p:txBody>
      </p:sp>
      <p:pic>
        <p:nvPicPr>
          <p:cNvPr id="3" name="图片 2"/>
          <p:cNvPicPr>
            <a:picLocks noChangeAspect="1"/>
          </p:cNvPicPr>
          <p:nvPr/>
        </p:nvPicPr>
        <p:blipFill>
          <a:blip r:embed="rId3"/>
          <a:stretch>
            <a:fillRect/>
          </a:stretch>
        </p:blipFill>
        <p:spPr>
          <a:xfrm>
            <a:off x="1224000" y="1727999"/>
            <a:ext cx="3102767" cy="4320000"/>
          </a:xfrm>
          <a:prstGeom prst="rect">
            <a:avLst/>
          </a:prstGeom>
          <a:effectLst>
            <a:outerShdw blurRad="317500" sx="102000" sy="102000" algn="ctr" rotWithShape="0">
              <a:prstClr val="black">
                <a:alpha val="24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t="395" b="32436"/>
          <a:stretch>
            <a:fillRect/>
          </a:stretch>
        </p:blipFill>
        <p:spPr>
          <a:xfrm>
            <a:off x="0" y="2279650"/>
            <a:ext cx="12192000" cy="4578350"/>
          </a:xfrm>
          <a:prstGeom prst="rect">
            <a:avLst/>
          </a:prstGeom>
        </p:spPr>
      </p:pic>
      <p:sp>
        <p:nvSpPr>
          <p:cNvPr id="8" name="矩形 7"/>
          <p:cNvSpPr/>
          <p:nvPr/>
        </p:nvSpPr>
        <p:spPr>
          <a:xfrm flipV="1">
            <a:off x="966000" y="900000"/>
            <a:ext cx="10260000" cy="2340085"/>
          </a:xfrm>
          <a:prstGeom prst="rect">
            <a:avLst/>
          </a:prstGeom>
          <a:solidFill>
            <a:schemeClr val="bg1"/>
          </a:solid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381000" dist="1270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86000" y="1080042"/>
            <a:ext cx="8820000" cy="1980000"/>
          </a:xfrm>
          <a:prstGeom prst="rect">
            <a:avLst/>
          </a:prstGeom>
          <a:noFill/>
        </p:spPr>
        <p:txBody>
          <a:bodyPr wrap="square">
            <a:spAutoFit/>
          </a:bodyPr>
          <a:lstStyle/>
          <a:p>
            <a:pPr algn="just">
              <a:lnSpc>
                <a:spcPct val="150000"/>
              </a:lnSpc>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rPr>
              <a:t>　　中国特色社会主义是科学社会主义基本原则同当代中国实际和时代特征相结合的产物，是植根于当代中国的科学社会主义。坚持党的全面领导是坚持和发展中国特色社会主义的必由之路。只有坚持中国共产党的领导，才能保证中国特色社会主义的性质和正确方向。</a:t>
            </a:r>
            <a:endParaRPr lang="zh-CN" altLang="en-US" sz="2000" b="1" dirty="0">
              <a:solidFill>
                <a:prstClr val="black">
                  <a:lumMod val="85000"/>
                  <a:lumOff val="15000"/>
                </a:prst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0"/>
            <a:ext cx="12192001" cy="6858000"/>
            <a:chOff x="0" y="0"/>
            <a:chExt cx="12192001" cy="6858000"/>
          </a:xfrm>
        </p:grpSpPr>
        <p:pic>
          <p:nvPicPr>
            <p:cNvPr id="6" name="图片 5"/>
            <p:cNvPicPr>
              <a:picLocks noChangeAspect="1"/>
            </p:cNvPicPr>
            <p:nvPr/>
          </p:nvPicPr>
          <p:blipFill>
            <a:blip r:embed="rId3"/>
            <a:stretch>
              <a:fillRect/>
            </a:stretch>
          </p:blipFill>
          <p:spPr>
            <a:xfrm>
              <a:off x="1" y="0"/>
              <a:ext cx="12192000" cy="6858000"/>
            </a:xfrm>
            <a:prstGeom prst="rect">
              <a:avLst/>
            </a:prstGeom>
            <a:noFill/>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5"/>
            <a:srcRect b="37589"/>
            <a:stretch>
              <a:fillRect/>
            </a:stretch>
          </p:blipFill>
          <p:spPr>
            <a:xfrm>
              <a:off x="0" y="4694174"/>
              <a:ext cx="12192000" cy="2163826"/>
            </a:xfrm>
            <a:prstGeom prst="rect">
              <a:avLst/>
            </a:prstGeom>
          </p:spPr>
        </p:pic>
      </p:grpSp>
      <p:sp>
        <p:nvSpPr>
          <p:cNvPr id="3" name="文本框 2"/>
          <p:cNvSpPr txBox="1"/>
          <p:nvPr/>
        </p:nvSpPr>
        <p:spPr>
          <a:xfrm>
            <a:off x="3541455" y="3168000"/>
            <a:ext cx="5109091" cy="830997"/>
          </a:xfrm>
          <a:prstGeom prst="rect">
            <a:avLst/>
          </a:prstGeom>
          <a:noFill/>
        </p:spPr>
        <p:txBody>
          <a:bodyPr wrap="non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坚持党的全面领导</a:t>
            </a:r>
          </a:p>
        </p:txBody>
      </p:sp>
      <p:sp>
        <p:nvSpPr>
          <p:cNvPr id="4" name="文本框 3"/>
          <p:cNvSpPr txBox="1"/>
          <p:nvPr/>
        </p:nvSpPr>
        <p:spPr>
          <a:xfrm>
            <a:off x="3962400" y="2088000"/>
            <a:ext cx="4267200" cy="829945"/>
          </a:xfrm>
          <a:prstGeom prst="rect">
            <a:avLst/>
          </a:prstGeom>
          <a:noFill/>
        </p:spPr>
        <p:txBody>
          <a:bodyPr wrap="square" rtlCol="0">
            <a:spAutoFit/>
          </a:bodyPr>
          <a:lstStyle/>
          <a:p>
            <a:pPr algn="ctr"/>
            <a:r>
              <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第三章</a:t>
            </a:r>
          </a:p>
        </p:txBody>
      </p:sp>
      <p:cxnSp>
        <p:nvCxnSpPr>
          <p:cNvPr id="5" name="直接连接符 4"/>
          <p:cNvCxnSpPr/>
          <p:nvPr/>
        </p:nvCxnSpPr>
        <p:spPr>
          <a:xfrm>
            <a:off x="1416000"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对角圆角矩形 6"/>
          <p:cNvSpPr/>
          <p:nvPr/>
        </p:nvSpPr>
        <p:spPr>
          <a:xfrm flipH="1">
            <a:off x="1937085" y="900000"/>
            <a:ext cx="831783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中国共产党领导是由中国特色社会主义产生与发展的历史逻辑决定的</a:t>
            </a:r>
          </a:p>
        </p:txBody>
      </p:sp>
      <p:grpSp>
        <p:nvGrpSpPr>
          <p:cNvPr id="3" name="组合 2"/>
          <p:cNvGrpSpPr/>
          <p:nvPr/>
        </p:nvGrpSpPr>
        <p:grpSpPr>
          <a:xfrm>
            <a:off x="645160" y="1865173"/>
            <a:ext cx="10901680" cy="4153914"/>
            <a:chOff x="699" y="3950"/>
            <a:chExt cx="17168" cy="6062"/>
          </a:xfrm>
        </p:grpSpPr>
        <p:pic>
          <p:nvPicPr>
            <p:cNvPr id="9" name="图片 8"/>
            <p:cNvPicPr>
              <a:picLocks noChangeAspect="1"/>
            </p:cNvPicPr>
            <p:nvPr>
              <p:custDataLst>
                <p:tags r:id="rId1"/>
              </p:custDataLst>
            </p:nvPr>
          </p:nvPicPr>
          <p:blipFill rotWithShape="1">
            <a:blip r:embed="rId3"/>
            <a:srcRect t="11332" b="7238"/>
            <a:stretch>
              <a:fillRect/>
            </a:stretch>
          </p:blipFill>
          <p:spPr>
            <a:xfrm>
              <a:off x="699" y="3950"/>
              <a:ext cx="8106" cy="6062"/>
            </a:xfrm>
            <a:prstGeom prst="rect">
              <a:avLst/>
            </a:prstGeom>
            <a:ln w="38100">
              <a:solidFill>
                <a:schemeClr val="bg1"/>
              </a:solidFill>
            </a:ln>
            <a:effectLst>
              <a:outerShdw blurRad="50800" dist="38100" dir="2700000" algn="tl" rotWithShape="0">
                <a:prstClr val="black">
                  <a:alpha val="40000"/>
                </a:prstClr>
              </a:outerShdw>
            </a:effectLst>
          </p:spPr>
        </p:pic>
        <p:grpSp>
          <p:nvGrpSpPr>
            <p:cNvPr id="2" name="组合 1"/>
            <p:cNvGrpSpPr/>
            <p:nvPr/>
          </p:nvGrpSpPr>
          <p:grpSpPr>
            <a:xfrm>
              <a:off x="9080" y="4354"/>
              <a:ext cx="8787" cy="5254"/>
              <a:chOff x="9080" y="4354"/>
              <a:chExt cx="8787" cy="5254"/>
            </a:xfrm>
          </p:grpSpPr>
          <p:sp>
            <p:nvSpPr>
              <p:cNvPr id="12" name="文本框 11"/>
              <p:cNvSpPr txBox="1"/>
              <p:nvPr/>
            </p:nvSpPr>
            <p:spPr>
              <a:xfrm>
                <a:off x="9505" y="5011"/>
                <a:ext cx="7937" cy="3940"/>
              </a:xfrm>
              <a:prstGeom prst="rect">
                <a:avLst/>
              </a:prstGeom>
              <a:noFill/>
            </p:spPr>
            <p:txBody>
              <a:bodyPr wrap="square">
                <a:spAutoFit/>
              </a:bodyPr>
              <a:lstStyle/>
              <a:p>
                <a:pPr algn="just">
                  <a:lnSpc>
                    <a:spcPct val="150000"/>
                  </a:lnSpc>
                </a:pP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　　坚持党的领导，</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sym typeface="+mn-ea"/>
                  </a:rPr>
                  <a:t>是在党领导人民进行伟大社会革命100多年的实践中得来的，</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是在党领导</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sym typeface="+mn-ea"/>
                  </a:rPr>
                  <a:t>改革开放40多年的伟大实践中得来的，</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是党和人民历经千辛万苦、付出各种代价取得的宝贵成果。</a:t>
                </a:r>
              </a:p>
            </p:txBody>
          </p:sp>
          <p:sp>
            <p:nvSpPr>
              <p:cNvPr id="16" name="矩形 15"/>
              <p:cNvSpPr/>
              <p:nvPr/>
            </p:nvSpPr>
            <p:spPr>
              <a:xfrm>
                <a:off x="9080" y="4354"/>
                <a:ext cx="8787" cy="5254"/>
              </a:xfrm>
              <a:prstGeom prst="rect">
                <a:avLst/>
              </a:prstGeom>
              <a:noFill/>
              <a:ln w="317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对角圆角 24"/>
          <p:cNvSpPr/>
          <p:nvPr/>
        </p:nvSpPr>
        <p:spPr>
          <a:xfrm>
            <a:off x="0" y="1536700"/>
            <a:ext cx="12191999" cy="4373877"/>
          </a:xfrm>
          <a:prstGeom prst="round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sym typeface="Helvetica" panose="020B0604020202020204" pitchFamily="34" charset="0"/>
            </a:endParaRPr>
          </a:p>
        </p:txBody>
      </p:sp>
      <p:sp>
        <p:nvSpPr>
          <p:cNvPr id="24" name="圆角矩形 41"/>
          <p:cNvSpPr/>
          <p:nvPr/>
        </p:nvSpPr>
        <p:spPr>
          <a:xfrm rot="5400000" flipV="1">
            <a:off x="3443657" y="2901387"/>
            <a:ext cx="2905126" cy="1280811"/>
          </a:xfrm>
          <a:prstGeom prst="parallelogram">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12700" cap="rnd">
            <a:noFill/>
            <a:prstDash val="solid"/>
            <a:round/>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30" name="矩形: 一个圆顶角，剪去另一个顶角 29"/>
          <p:cNvSpPr/>
          <p:nvPr/>
        </p:nvSpPr>
        <p:spPr>
          <a:xfrm>
            <a:off x="1397000" y="1290040"/>
            <a:ext cx="10331707" cy="4139210"/>
          </a:xfrm>
          <a:prstGeom prst="snipRoundRect">
            <a:avLst>
              <a:gd name="adj1" fmla="val 0"/>
              <a:gd name="adj2" fmla="val 11177"/>
            </a:avLst>
          </a:prstGeom>
          <a:noFill/>
          <a:ln w="47625">
            <a:gradFill flip="none" rotWithShape="1">
              <a:gsLst>
                <a:gs pos="0">
                  <a:srgbClr val="FFF2C9">
                    <a:alpha val="63000"/>
                  </a:srgbClr>
                </a:gs>
                <a:gs pos="59000">
                  <a:srgbClr val="FF9000"/>
                </a:gs>
                <a:gs pos="83000">
                  <a:srgbClr val="B00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6095999" y="1767006"/>
            <a:ext cx="5247906" cy="3323987"/>
          </a:xfrm>
          <a:prstGeom prst="rect">
            <a:avLst/>
          </a:prstGeom>
          <a:noFill/>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中国共产党是中国特色社会主义事业的开创者、推动者、引领者，团结带领人民开辟了中国特色社会主义道路，创立了中国特色社会主义理论，创建了中国特色社会主义制度，发展了中国特色社会主义文化。历史和现实证明，没有中国共产党的领导，就没有中国特色社会主义的产生和发展。</a:t>
            </a:r>
            <a:endParaRPr lang="zh-CN" altLang="en-US" sz="2000" dirty="0">
              <a:solidFill>
                <a:schemeClr val="tx1">
                  <a:lumMod val="85000"/>
                  <a:lumOff val="1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 name="文本框 11"/>
          <p:cNvSpPr txBox="1"/>
          <p:nvPr/>
        </p:nvSpPr>
        <p:spPr>
          <a:xfrm>
            <a:off x="4540501" y="2543215"/>
            <a:ext cx="738664" cy="2066447"/>
          </a:xfrm>
          <a:prstGeom prst="rect">
            <a:avLst/>
          </a:prstGeom>
          <a:noFill/>
        </p:spPr>
        <p:txBody>
          <a:bodyPr vert="eaVert" wrap="square" rtlCol="0">
            <a:spAutoFit/>
          </a:bodyPr>
          <a:lstStyle/>
          <a:p>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引领者</a:t>
            </a:r>
          </a:p>
        </p:txBody>
      </p:sp>
      <p:sp>
        <p:nvSpPr>
          <p:cNvPr id="21" name="圆角矩形 41"/>
          <p:cNvSpPr/>
          <p:nvPr/>
        </p:nvSpPr>
        <p:spPr>
          <a:xfrm rot="5400000" flipV="1">
            <a:off x="1764617" y="2901387"/>
            <a:ext cx="2905126" cy="1280811"/>
          </a:xfrm>
          <a:prstGeom prst="parallelogram">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w="12700" cap="rnd">
            <a:noFill/>
            <a:prstDash val="solid"/>
            <a:round/>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9" name="文本框 8"/>
          <p:cNvSpPr txBox="1"/>
          <p:nvPr/>
        </p:nvSpPr>
        <p:spPr>
          <a:xfrm>
            <a:off x="2861461" y="2543215"/>
            <a:ext cx="738664" cy="2066447"/>
          </a:xfrm>
          <a:prstGeom prst="rect">
            <a:avLst/>
          </a:prstGeom>
          <a:noFill/>
        </p:spPr>
        <p:txBody>
          <a:bodyPr vert="eaVert" wrap="square" rtlCol="0">
            <a:spAutoFit/>
          </a:bodyPr>
          <a:lstStyle/>
          <a:p>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推动者</a:t>
            </a:r>
          </a:p>
        </p:txBody>
      </p:sp>
      <p:sp>
        <p:nvSpPr>
          <p:cNvPr id="18" name="圆角矩形 41"/>
          <p:cNvSpPr/>
          <p:nvPr/>
        </p:nvSpPr>
        <p:spPr>
          <a:xfrm rot="5400000" flipV="1">
            <a:off x="85578" y="2901389"/>
            <a:ext cx="2905123" cy="1280810"/>
          </a:xfrm>
          <a:prstGeom prst="parallelogram">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12700" cap="rnd">
            <a:noFill/>
            <a:prstDash val="solid"/>
            <a:round/>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6" name="文本框 5"/>
          <p:cNvSpPr txBox="1"/>
          <p:nvPr/>
        </p:nvSpPr>
        <p:spPr>
          <a:xfrm>
            <a:off x="1182421" y="2543215"/>
            <a:ext cx="738664" cy="2066447"/>
          </a:xfrm>
          <a:prstGeom prst="rect">
            <a:avLst/>
          </a:prstGeom>
          <a:noFill/>
        </p:spPr>
        <p:txBody>
          <a:bodyPr vert="eaVert" wrap="square" rtlCol="0">
            <a:spAutoFit/>
          </a:bodyPr>
          <a:lstStyle/>
          <a:p>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开创者</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对角圆角矩形 6"/>
          <p:cNvSpPr/>
          <p:nvPr/>
        </p:nvSpPr>
        <p:spPr>
          <a:xfrm flipH="1">
            <a:off x="1937085" y="900000"/>
            <a:ext cx="831783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中国共产党领导是由中国特色社会主义迈向新征程的实践逻辑决定的</a:t>
            </a:r>
          </a:p>
        </p:txBody>
      </p:sp>
      <p:grpSp>
        <p:nvGrpSpPr>
          <p:cNvPr id="8" name="组合 7"/>
          <p:cNvGrpSpPr/>
          <p:nvPr/>
        </p:nvGrpSpPr>
        <p:grpSpPr>
          <a:xfrm>
            <a:off x="431800" y="2108423"/>
            <a:ext cx="11268710" cy="4095115"/>
            <a:chOff x="-397" y="3293"/>
            <a:chExt cx="17746" cy="6449"/>
          </a:xfrm>
        </p:grpSpPr>
        <p:grpSp>
          <p:nvGrpSpPr>
            <p:cNvPr id="4" name="组合 3"/>
            <p:cNvGrpSpPr/>
            <p:nvPr/>
          </p:nvGrpSpPr>
          <p:grpSpPr>
            <a:xfrm>
              <a:off x="6943" y="3293"/>
              <a:ext cx="10406" cy="5321"/>
              <a:chOff x="6943" y="3293"/>
              <a:chExt cx="10406" cy="5321"/>
            </a:xfrm>
          </p:grpSpPr>
          <p:sp>
            <p:nvSpPr>
              <p:cNvPr id="16" name="矩形 15"/>
              <p:cNvSpPr/>
              <p:nvPr/>
            </p:nvSpPr>
            <p:spPr>
              <a:xfrm>
                <a:off x="6943" y="3293"/>
                <a:ext cx="10406" cy="5321"/>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602" y="3742"/>
                <a:ext cx="8375" cy="4422"/>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百余年来，为了实现中华民族伟大复兴的历史使命，中国共产党初心不改、矢志不渝，团结带领人民历经千难万险、付出巨大牺牲，取得了一个又一个伟大斗争的</a:t>
                </a:r>
                <a:r>
                  <a:rPr lang="zh-CN" altLang="en-US" sz="2000" dirty="0">
                    <a:solidFill>
                      <a:schemeClr val="tx1"/>
                    </a:solidFill>
                    <a:latin typeface="微软雅黑" panose="020B0503020204020204" pitchFamily="34" charset="-122"/>
                    <a:ea typeface="微软雅黑" panose="020B0503020204020204" pitchFamily="34" charset="-122"/>
                  </a:rPr>
                  <a:t>胜利。今天，我们已经全面建成小康社会、踏上了建设社会主义现代化强国的新</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征程。</a:t>
                </a:r>
              </a:p>
            </p:txBody>
          </p:sp>
        </p:grpSp>
        <p:sp>
          <p:nvSpPr>
            <p:cNvPr id="6" name="文本框 5"/>
            <p:cNvSpPr txBox="1"/>
            <p:nvPr/>
          </p:nvSpPr>
          <p:spPr>
            <a:xfrm>
              <a:off x="-397" y="8928"/>
              <a:ext cx="8266" cy="814"/>
            </a:xfrm>
            <a:prstGeom prst="rect">
              <a:avLst/>
            </a:prstGeom>
            <a:noFill/>
          </p:spPr>
          <p:txBody>
            <a:bodyPr wrap="square" rtlCol="0">
              <a:spAutoFit/>
            </a:bodyPr>
            <a:lstStyle/>
            <a:p>
              <a:pPr fontAlgn="auto">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太原五一广场雕塑《力量》，展现了在中国共产党的领导下，老区人民万众一心，凝聚起为争取民族独立，实现民族复兴共同战斗的磅礴力量</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465" y="1801718"/>
            <a:ext cx="5530215" cy="3685726"/>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5040000" y="792000"/>
            <a:ext cx="6840000" cy="5400000"/>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0" name="图片 99"/>
          <p:cNvPicPr/>
          <p:nvPr>
            <p:custDataLst>
              <p:tags r:id="rId1"/>
            </p:custDataLst>
          </p:nvPr>
        </p:nvPicPr>
        <p:blipFill>
          <a:blip r:embed="rId6"/>
          <a:stretch>
            <a:fillRect/>
          </a:stretch>
        </p:blipFill>
        <p:spPr>
          <a:xfrm>
            <a:off x="366395" y="1180673"/>
            <a:ext cx="4461125" cy="3380696"/>
          </a:xfrm>
          <a:prstGeom prst="rect">
            <a:avLst/>
          </a:prstGeom>
          <a:ln w="38100">
            <a:solidFill>
              <a:schemeClr val="bg1"/>
            </a:solidFill>
          </a:ln>
          <a:effectLst>
            <a:outerShdw blurRad="50800" dist="38100" dir="2700000" algn="tl" rotWithShape="0">
              <a:prstClr val="black">
                <a:alpha val="40000"/>
              </a:prstClr>
            </a:outerShdw>
          </a:effectLst>
        </p:spPr>
      </p:pic>
      <p:sp>
        <p:nvSpPr>
          <p:cNvPr id="2" name="文本框 1"/>
          <p:cNvSpPr txBox="1"/>
          <p:nvPr>
            <p:custDataLst>
              <p:tags r:id="rId2"/>
            </p:custDataLst>
          </p:nvPr>
        </p:nvSpPr>
        <p:spPr>
          <a:xfrm>
            <a:off x="466340" y="4765188"/>
            <a:ext cx="4361180" cy="1196975"/>
          </a:xfrm>
          <a:prstGeom prst="rect">
            <a:avLst/>
          </a:prstGeom>
          <a:noFill/>
        </p:spPr>
        <p:txBody>
          <a:bodyPr wrap="square">
            <a:spAutoFit/>
          </a:bodyPr>
          <a:lstStyle/>
          <a:p>
            <a:pPr>
              <a:lnSpc>
                <a:spcPct val="120000"/>
              </a:lnSpc>
            </a:pPr>
            <a:r>
              <a:rPr lang="en-US" altLang="zh-CN" sz="1200" b="0" i="0" dirty="0">
                <a:solidFill>
                  <a:schemeClr val="tx1">
                    <a:lumMod val="50000"/>
                    <a:lumOff val="50000"/>
                  </a:schemeClr>
                </a:solidFill>
                <a:latin typeface="微软雅黑" panose="020B0503020204020204" pitchFamily="34" charset="-122"/>
                <a:ea typeface="微软雅黑" panose="020B0503020204020204" pitchFamily="34" charset="-122"/>
              </a:rPr>
              <a:t>       2023</a:t>
            </a:r>
            <a:r>
              <a:rPr lang="zh-CN" altLang="en-US" sz="1200" b="0" i="0" dirty="0">
                <a:solidFill>
                  <a:schemeClr val="tx1">
                    <a:lumMod val="50000"/>
                    <a:lumOff val="50000"/>
                  </a:schemeClr>
                </a:solidFill>
                <a:latin typeface="微软雅黑" panose="020B0503020204020204" pitchFamily="34" charset="-122"/>
                <a:ea typeface="微软雅黑" panose="020B0503020204020204" pitchFamily="34" charset="-122"/>
              </a:rPr>
              <a:t>年2月7日，新进中央委员会的委员、候补委员和省部级主要领导干部学习贯彻习近平新时代中国特色社会主义思想和党的二十大精神研讨班在中央党校（国家行政学院）开班。中共中央总书记、国家主席、中央军委主席习近平在开班式上发表重要讲话</a:t>
            </a:r>
          </a:p>
        </p:txBody>
      </p:sp>
      <p:sp>
        <p:nvSpPr>
          <p:cNvPr id="139" name="文本框 138"/>
          <p:cNvSpPr txBox="1"/>
          <p:nvPr>
            <p:custDataLst>
              <p:tags r:id="rId3"/>
            </p:custDataLst>
          </p:nvPr>
        </p:nvSpPr>
        <p:spPr>
          <a:xfrm>
            <a:off x="5310000" y="954000"/>
            <a:ext cx="6300000" cy="5076000"/>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dirty="0">
                <a:solidFill>
                  <a:prstClr val="black">
                    <a:lumMod val="85000"/>
                    <a:lumOff val="15000"/>
                  </a:prstClr>
                </a:solidFill>
                <a:latin typeface="微软雅黑" panose="020B0503020204020204" pitchFamily="34" charset="-122"/>
                <a:ea typeface="微软雅黑" panose="020B0503020204020204" pitchFamily="34" charset="-122"/>
                <a:sym typeface="+mn-ea"/>
              </a:rPr>
              <a:t>党的领导直接关系中国式现代化的根本方向、前途命运、最终成败。</a:t>
            </a:r>
            <a:r>
              <a:rPr lang="zh-CN" altLang="en-US" b="1" dirty="0">
                <a:solidFill>
                  <a:srgbClr val="C00000"/>
                </a:solidFill>
                <a:latin typeface="微软雅黑" panose="020B0503020204020204" pitchFamily="34" charset="-122"/>
                <a:ea typeface="微软雅黑" panose="020B0503020204020204" pitchFamily="34" charset="-122"/>
                <a:sym typeface="+mn-ea"/>
              </a:rPr>
              <a:t>党的领导决定中国式现代化的根本性质</a:t>
            </a: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ea"/>
              </a:rPr>
              <a:t>，</a:t>
            </a:r>
            <a:r>
              <a:rPr lang="zh-CN" altLang="en-US" dirty="0">
                <a:solidFill>
                  <a:prstClr val="black">
                    <a:lumMod val="85000"/>
                    <a:lumOff val="15000"/>
                  </a:prstClr>
                </a:solidFill>
                <a:latin typeface="微软雅黑" panose="020B0503020204020204" pitchFamily="34" charset="-122"/>
                <a:ea typeface="微软雅黑" panose="020B0503020204020204" pitchFamily="34" charset="-122"/>
                <a:sym typeface="+mn-ea"/>
              </a:rPr>
              <a:t>只有毫不动摇坚持党的领导，中国式现代化才能前景光明、繁荣兴盛；否则就会偏离航向、丧失灵魂，甚至犯颠覆性错误。</a:t>
            </a:r>
            <a:r>
              <a:rPr lang="zh-CN" altLang="en-US" b="1" dirty="0">
                <a:solidFill>
                  <a:srgbClr val="C00000"/>
                </a:solidFill>
                <a:latin typeface="微软雅黑" panose="020B0503020204020204" pitchFamily="34" charset="-122"/>
                <a:ea typeface="微软雅黑" panose="020B0503020204020204" pitchFamily="34" charset="-122"/>
                <a:sym typeface="+mn-ea"/>
              </a:rPr>
              <a:t>党的领导确保中国式现代化锚定奋斗目标行稳致远</a:t>
            </a: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ea"/>
              </a:rPr>
              <a:t>，</a:t>
            </a:r>
            <a:r>
              <a:rPr lang="zh-CN" altLang="en-US" dirty="0">
                <a:solidFill>
                  <a:prstClr val="black">
                    <a:lumMod val="85000"/>
                    <a:lumOff val="15000"/>
                  </a:prstClr>
                </a:solidFill>
                <a:latin typeface="微软雅黑" panose="020B0503020204020204" pitchFamily="34" charset="-122"/>
                <a:ea typeface="微软雅黑" panose="020B0503020204020204" pitchFamily="34" charset="-122"/>
                <a:sym typeface="+mn-ea"/>
              </a:rPr>
              <a:t>我们党的奋斗目标一以贯之，一代一代地接力推进，取得了举世瞩止、彪炳史册的辉煌业绩。</a:t>
            </a:r>
            <a:r>
              <a:rPr lang="zh-CN" altLang="en-US" b="1" dirty="0">
                <a:solidFill>
                  <a:srgbClr val="C00000"/>
                </a:solidFill>
                <a:latin typeface="微软雅黑" panose="020B0503020204020204" pitchFamily="34" charset="-122"/>
                <a:ea typeface="微软雅黑" panose="020B0503020204020204" pitchFamily="34" charset="-122"/>
                <a:sym typeface="+mn-ea"/>
              </a:rPr>
              <a:t>党的领导激发建设中国式现代化的强劲动力</a:t>
            </a: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ea"/>
              </a:rPr>
              <a:t>，</a:t>
            </a:r>
            <a:r>
              <a:rPr lang="zh-CN" altLang="en-US" dirty="0">
                <a:solidFill>
                  <a:prstClr val="black">
                    <a:lumMod val="85000"/>
                    <a:lumOff val="15000"/>
                  </a:prstClr>
                </a:solidFill>
                <a:latin typeface="微软雅黑" panose="020B0503020204020204" pitchFamily="34" charset="-122"/>
                <a:ea typeface="微软雅黑" panose="020B0503020204020204" pitchFamily="34" charset="-122"/>
                <a:sym typeface="+mn-ea"/>
              </a:rPr>
              <a:t>我们党勇于改革创新，不断破除各方面体制机制弊端，为中国式现代化注入不竭动力。</a:t>
            </a:r>
            <a:r>
              <a:rPr lang="zh-CN" altLang="en-US" b="1" dirty="0">
                <a:solidFill>
                  <a:srgbClr val="C00000"/>
                </a:solidFill>
                <a:latin typeface="微软雅黑" panose="020B0503020204020204" pitchFamily="34" charset="-122"/>
                <a:ea typeface="微软雅黑" panose="020B0503020204020204" pitchFamily="34" charset="-122"/>
                <a:sym typeface="+mn-ea"/>
              </a:rPr>
              <a:t>党的领导凝聚建设中国式现代化的磅礴力量</a:t>
            </a: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ea"/>
              </a:rPr>
              <a:t>，</a:t>
            </a:r>
            <a:r>
              <a:rPr lang="zh-CN" altLang="en-US" dirty="0">
                <a:solidFill>
                  <a:prstClr val="black">
                    <a:lumMod val="85000"/>
                    <a:lumOff val="15000"/>
                  </a:prstClr>
                </a:solidFill>
                <a:latin typeface="微软雅黑" panose="020B0503020204020204" pitchFamily="34" charset="-122"/>
                <a:ea typeface="微软雅黑" panose="020B0503020204020204" pitchFamily="34" charset="-122"/>
                <a:sym typeface="+mn-ea"/>
              </a:rPr>
              <a:t>我们党坚持党的群众路线，坚持以人民为中心的发展思想，发展全过程人民民主，充分激发全体人民的主人翁精神。</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7" name="组合 6"/>
          <p:cNvGrpSpPr/>
          <p:nvPr/>
        </p:nvGrpSpPr>
        <p:grpSpPr>
          <a:xfrm>
            <a:off x="949488" y="1519958"/>
            <a:ext cx="10293024" cy="3818085"/>
            <a:chOff x="1064709" y="1638633"/>
            <a:chExt cx="10293024" cy="3818085"/>
          </a:xfrm>
        </p:grpSpPr>
        <p:sp>
          <p:nvSpPr>
            <p:cNvPr id="8" name="图文框 7"/>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277733" y="1856718"/>
              <a:ext cx="10080000" cy="3600000"/>
              <a:chOff x="1277733" y="1856718"/>
              <a:chExt cx="10080000" cy="3600000"/>
            </a:xfrm>
          </p:grpSpPr>
          <p:sp>
            <p:nvSpPr>
              <p:cNvPr id="10" name="矩形 9"/>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4" name="矩形 13"/>
          <p:cNvSpPr/>
          <p:nvPr/>
        </p:nvSpPr>
        <p:spPr>
          <a:xfrm flipH="1">
            <a:off x="1893464" y="1788935"/>
            <a:ext cx="8405071" cy="3498215"/>
          </a:xfrm>
          <a:prstGeom prst="rect">
            <a:avLst/>
          </a:prstGeom>
        </p:spPr>
        <p:txBody>
          <a:bodyPr wrap="square">
            <a:spAutoFit/>
          </a:bodyPr>
          <a:lstStyle/>
          <a:p>
            <a:pPr algn="just" fontAlgn="auto">
              <a:lnSpc>
                <a:spcPct val="150000"/>
              </a:lnSpc>
              <a:buClr>
                <a:srgbClr val="A40000"/>
              </a:buClr>
              <a:defRPr/>
            </a:pPr>
            <a:r>
              <a:rPr lang="zh-CN" altLang="en-US" sz="2200" b="1" dirty="0">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sym typeface="+mn-ea"/>
              </a:rPr>
              <a:t>坚持和加强党的全面领导。坚决维护党中央权威和集中统一领导，把党的领导落实到党和国家事业各领域各方面各环节，使党始终成为风雨来袭时全体人民最可靠的主心骨，确保我国社会主义现代化建设正确方向，确保拥有团结奋斗的强大政治凝聚力、发展自信心，集聚起万众一心、共克时艰的磅礴力量。</a:t>
            </a:r>
          </a:p>
          <a:p>
            <a:pPr algn="just" fontAlgn="auto">
              <a:lnSpc>
                <a:spcPct val="150000"/>
              </a:lnSpc>
              <a:buClr>
                <a:srgbClr val="A40000"/>
              </a:buClr>
              <a:defRPr/>
            </a:pPr>
            <a:r>
              <a:rPr lang="zh-CN" altLang="en-US" sz="2200" b="1" dirty="0">
                <a:latin typeface="楷体" panose="02010609060101010101" pitchFamily="49" charset="-122"/>
                <a:ea typeface="楷体" panose="02010609060101010101" pitchFamily="49" charset="-122"/>
                <a:sym typeface="+mn-ea"/>
              </a:rPr>
              <a:t> </a:t>
            </a:r>
            <a:r>
              <a:rPr lang="en-US" altLang="zh-CN" sz="2200" b="1" dirty="0">
                <a:latin typeface="楷体" panose="02010609060101010101" pitchFamily="49" charset="-122"/>
                <a:ea typeface="楷体" panose="02010609060101010101" pitchFamily="49" charset="-122"/>
                <a:sym typeface="+mn-ea"/>
              </a:rPr>
              <a:t>                </a:t>
            </a:r>
            <a:r>
              <a:rPr lang="zh-CN" altLang="en-US" b="1" dirty="0">
                <a:latin typeface="楷体" panose="02010609060101010101" pitchFamily="49" charset="-122"/>
                <a:ea typeface="楷体" panose="02010609060101010101" pitchFamily="49" charset="-122"/>
              </a:rPr>
              <a:t>——习</a:t>
            </a:r>
            <a:r>
              <a:rPr lang="zh-CN" altLang="en-US" b="1" dirty="0">
                <a:latin typeface="楷体" panose="02010609060101010101" pitchFamily="49" charset="-122"/>
                <a:ea typeface="楷体" panose="02010609060101010101" pitchFamily="49" charset="-122"/>
                <a:sym typeface="+mn-ea"/>
              </a:rPr>
              <a:t>近平在中国共产党第二十次全国代表大会上的报告</a:t>
            </a:r>
            <a:endParaRPr lang="zh-CN" altLang="en-US" b="1" dirty="0">
              <a:solidFill>
                <a:schemeClr val="tx1"/>
              </a:solidFill>
              <a:latin typeface="楷体" panose="02010609060101010101" pitchFamily="49" charset="-122"/>
              <a:ea typeface="楷体" panose="02010609060101010101" pitchFamily="49" charset="-122"/>
            </a:endParaRPr>
          </a:p>
          <a:p>
            <a:pPr algn="r">
              <a:lnSpc>
                <a:spcPct val="130000"/>
              </a:lnSpc>
            </a:pPr>
            <a:r>
              <a:rPr lang="zh-CN" altLang="en-US" b="1" dirty="0">
                <a:latin typeface="楷体" panose="02010609060101010101" pitchFamily="49" charset="-122"/>
                <a:ea typeface="楷体" panose="02010609060101010101" pitchFamily="49" charset="-122"/>
                <a:sym typeface="+mn-ea"/>
              </a:rPr>
              <a:t>（2022年10月16日）</a:t>
            </a:r>
            <a:endParaRPr lang="zh-CN" altLang="en-US" sz="2200" b="1"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4557" b="19455"/>
          <a:stretch>
            <a:fillRect/>
          </a:stretch>
        </p:blipFill>
        <p:spPr bwMode="auto">
          <a:xfrm>
            <a:off x="0" y="1496061"/>
            <a:ext cx="12192000" cy="5361939"/>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0" y="1400989"/>
            <a:ext cx="12192000" cy="4187011"/>
          </a:xfrm>
          <a:prstGeom prst="rect">
            <a:avLst/>
          </a:prstGeom>
          <a:gradFill>
            <a:gsLst>
              <a:gs pos="15000">
                <a:srgbClr val="FFFDFD"/>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231900" y="920954"/>
            <a:ext cx="9728200" cy="3309958"/>
          </a:xfrm>
          <a:prstGeom prst="rect">
            <a:avLst/>
          </a:prstGeom>
          <a:gradFill>
            <a:gsLst>
              <a:gs pos="0">
                <a:schemeClr val="bg1">
                  <a:alpha val="91000"/>
                </a:schemeClr>
              </a:gs>
              <a:gs pos="100000">
                <a:schemeClr val="bg1">
                  <a:alpha val="0"/>
                </a:schemeClr>
              </a:gs>
            </a:gsLst>
            <a:lin ang="5400000" scaled="0"/>
          </a:gra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849358" y="1148211"/>
            <a:ext cx="8493284" cy="2399665"/>
          </a:xfrm>
          <a:prstGeom prst="rect">
            <a:avLst/>
          </a:prstGeom>
        </p:spPr>
        <p:txBody>
          <a:bodyPr wrap="square">
            <a:spAutoFit/>
          </a:bodyPr>
          <a:lstStyle/>
          <a:p>
            <a:pPr lvl="0" algn="just">
              <a:lnSpc>
                <a:spcPct val="150000"/>
              </a:lnSpc>
              <a:spcAft>
                <a:spcPts val="1200"/>
              </a:spcAft>
              <a:defRPr/>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在实现中华民族伟大复兴征程中，面临着来自国际国内多种多样前所未有的挑战，不知还要爬多少坡、过多少坎，经历多少风风雨雨、克服多少艰难险阻。坚定走中国道路，把</a:t>
            </a:r>
            <a:r>
              <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rPr>
              <a:t>14</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亿多人民</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凝聚成中国力量，焕发出中国精神，把新时代中国特色社会主义这篇大文章继续写好、写精彩，从根本上要靠党的全面领导，靠党把好方向盘。</a:t>
            </a:r>
            <a:endParaRPr kumimoji="0" lang="zh-CN" altLang="en-US" sz="20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1231900" y="920954"/>
            <a:ext cx="9728200" cy="330995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29607" y="2372750"/>
            <a:ext cx="5760000" cy="3780000"/>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2501" y="2379793"/>
            <a:ext cx="5938827" cy="3765915"/>
          </a:xfrm>
          <a:prstGeom prst="rect">
            <a:avLst/>
          </a:prstGeom>
          <a:ln w="38100">
            <a:solidFill>
              <a:schemeClr val="bg1"/>
            </a:solidFill>
          </a:ln>
          <a:effectLst>
            <a:outerShdw blurRad="50800" dist="38100" dir="2700000" algn="tl" rotWithShape="0">
              <a:prstClr val="black">
                <a:alpha val="40000"/>
              </a:prstClr>
            </a:outerShdw>
          </a:effectLst>
        </p:spPr>
      </p:pic>
      <p:sp>
        <p:nvSpPr>
          <p:cNvPr id="34" name="对角圆角矩形 33"/>
          <p:cNvSpPr/>
          <p:nvPr/>
        </p:nvSpPr>
        <p:spPr>
          <a:xfrm flipH="1">
            <a:off x="3160295" y="1584000"/>
            <a:ext cx="5871411" cy="468000"/>
          </a:xfrm>
          <a:prstGeom prst="round2DiagRect">
            <a:avLst/>
          </a:prstGeom>
          <a:gradFill>
            <a:gsLst>
              <a:gs pos="0">
                <a:srgbClr val="C00000"/>
              </a:gs>
              <a:gs pos="100000">
                <a:srgbClr val="AC251C"/>
              </a:gs>
            </a:gsLst>
            <a:lin ang="0" scaled="0"/>
          </a:gradFill>
          <a:ln w="12700" cap="flat" cmpd="sng" algn="ctr">
            <a:noFill/>
            <a:prstDash val="solid"/>
            <a:miter lim="800000"/>
          </a:ln>
          <a:effectLst>
            <a:outerShdw blurRad="50800" dist="38100" algn="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中国共产党是中国特色社会主义制度的创建者</a:t>
            </a:r>
          </a:p>
        </p:txBody>
      </p:sp>
      <p:sp>
        <p:nvSpPr>
          <p:cNvPr id="38" name="文本框 37"/>
          <p:cNvSpPr txBox="1"/>
          <p:nvPr/>
        </p:nvSpPr>
        <p:spPr>
          <a:xfrm>
            <a:off x="436916" y="2397111"/>
            <a:ext cx="5446144" cy="3731278"/>
          </a:xfrm>
          <a:prstGeom prst="rect">
            <a:avLst/>
          </a:prstGeom>
          <a:noFill/>
        </p:spPr>
        <p:txBody>
          <a:bodyPr wrap="square">
            <a:spAutoFit/>
          </a:bodyPr>
          <a:lstStyle/>
          <a:p>
            <a:pPr algn="just">
              <a:lnSpc>
                <a:spcPct val="150000"/>
              </a:lnSpc>
              <a:spcAft>
                <a:spcPts val="1200"/>
              </a:spcAft>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没有中国共产党，就没有中国特色社会主义制度的形成、发展和完善，制度优势就无从谈起。中国共产党把科学社会主义原则和中国实际相结合，创建了根本政治制度、基本政治制度和重要政治制度，中国特色社会主义法律体系，公有制为主体、多种所有制经济共同发展的基本经济制度。党领导中国人民通过改革不断完善中国特色社会主义制度。</a:t>
            </a:r>
          </a:p>
        </p:txBody>
      </p:sp>
      <p:sp>
        <p:nvSpPr>
          <p:cNvPr id="11" name="矩形 10"/>
          <p:cNvSpPr/>
          <p:nvPr>
            <p:custDataLst>
              <p:tags r:id="rId1"/>
            </p:custDataLst>
          </p:nvPr>
        </p:nvSpPr>
        <p:spPr>
          <a:xfrm>
            <a:off x="2342148" y="936000"/>
            <a:ext cx="7507705" cy="430887"/>
          </a:xfrm>
          <a:prstGeom prst="rect">
            <a:avLst/>
          </a:prstGeom>
          <a:noFill/>
        </p:spPr>
        <p:txBody>
          <a:bodyPr wrap="square" rtlCol="0">
            <a:spAutoFit/>
          </a:bodyPr>
          <a:lstStyle/>
          <a:p>
            <a:pPr algn="ctr">
              <a:buClr>
                <a:srgbClr val="C00000"/>
              </a:buClr>
              <a:buSzPct val="80000"/>
            </a:pPr>
            <a:r>
              <a:rPr lang="zh-CN" altLang="en-US" sz="2200" b="1" dirty="0">
                <a:solidFill>
                  <a:prstClr val="black">
                    <a:lumMod val="95000"/>
                    <a:lumOff val="5000"/>
                  </a:prstClr>
                </a:solidFill>
                <a:latin typeface="微软雅黑" panose="020B0503020204020204" pitchFamily="34" charset="-122"/>
                <a:ea typeface="微软雅黑" panose="020B0503020204020204" pitchFamily="34" charset="-122"/>
              </a:rPr>
              <a:t>（三）中国共产党领导是中国特色社会主义制度的最大优势</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t="11433" b="9917"/>
          <a:stretch>
            <a:fillRect/>
          </a:stretch>
        </p:blipFill>
        <p:spPr>
          <a:xfrm>
            <a:off x="0" y="0"/>
            <a:ext cx="12192000" cy="6858000"/>
          </a:xfrm>
          <a:prstGeom prst="rect">
            <a:avLst/>
          </a:prstGeom>
        </p:spPr>
      </p:pic>
      <p:sp>
        <p:nvSpPr>
          <p:cNvPr id="7" name="对角圆角矩形 6"/>
          <p:cNvSpPr/>
          <p:nvPr/>
        </p:nvSpPr>
        <p:spPr>
          <a:xfrm flipH="1">
            <a:off x="2064108" y="900000"/>
            <a:ext cx="8063784" cy="468000"/>
          </a:xfrm>
          <a:prstGeom prst="round2DiagRect">
            <a:avLst/>
          </a:prstGeom>
          <a:gradFill>
            <a:gsLst>
              <a:gs pos="0">
                <a:srgbClr val="C00000"/>
              </a:gs>
              <a:gs pos="100000">
                <a:srgbClr val="AC251C"/>
              </a:gs>
            </a:gsLst>
            <a:lin ang="0" scaled="0"/>
          </a:gradFill>
          <a:ln w="12700" cap="flat" cmpd="sng" algn="ctr">
            <a:noFill/>
            <a:prstDash val="solid"/>
            <a:miter lim="800000"/>
          </a:ln>
          <a:effectLst>
            <a:outerShdw blurRad="50800" dist="38100" algn="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中国共产党领导是充分发挥中国特色社会主义制度优势的根本保障</a:t>
            </a:r>
          </a:p>
        </p:txBody>
      </p:sp>
      <p:sp>
        <p:nvSpPr>
          <p:cNvPr id="6" name="矩形 5"/>
          <p:cNvSpPr/>
          <p:nvPr/>
        </p:nvSpPr>
        <p:spPr>
          <a:xfrm>
            <a:off x="0" y="3638550"/>
            <a:ext cx="12212510" cy="3448050"/>
          </a:xfrm>
          <a:prstGeom prst="rect">
            <a:avLst/>
          </a:prstGeom>
          <a:gradFill>
            <a:gsLst>
              <a:gs pos="100000">
                <a:schemeClr val="bg1">
                  <a:lumMod val="95000"/>
                  <a:alpha val="0"/>
                </a:schemeClr>
              </a:gs>
              <a:gs pos="53000">
                <a:srgbClr val="FBFBFB"/>
              </a:gs>
              <a:gs pos="26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509763" y="3917195"/>
            <a:ext cx="9172474" cy="2399665"/>
          </a:xfrm>
          <a:prstGeom prst="rect">
            <a:avLst/>
          </a:prstGeom>
          <a:noFill/>
        </p:spPr>
        <p:txBody>
          <a:bodyPr wrap="square">
            <a:spAutoFit/>
          </a:bodyPr>
          <a:lstStyle/>
          <a:p>
            <a:pPr algn="just">
              <a:lnSpc>
                <a:spcPct val="150000"/>
              </a:lnSpc>
              <a:spcAft>
                <a:spcPts val="1200"/>
              </a:spcAft>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党的领导作为一项制度安排是中国特色社会主义制度的重要组成部分。作为党的根本组织制度和领导制度的民主集中制，最能体现中国特色社会主义制度的优越性。这项制度把充分发扬党内民主和正确实行集中有机结合起来，既可以最大限度激发全党创造活力，又可以统一全党思想和行动，有效防止和克服议而不决、决而不行的分散主义，是科学合理而又有效率的制度。</a:t>
            </a:r>
          </a:p>
        </p:txBody>
      </p:sp>
      <p:sp>
        <p:nvSpPr>
          <p:cNvPr id="41" name="矩形 40"/>
          <p:cNvSpPr/>
          <p:nvPr/>
        </p:nvSpPr>
        <p:spPr>
          <a:xfrm>
            <a:off x="1165196" y="3882270"/>
            <a:ext cx="9861608" cy="246951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5511800" y="1765300"/>
            <a:ext cx="6300000" cy="4500000"/>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tretch>
            <a:fillRect/>
          </a:stretch>
        </p:blipFill>
        <p:spPr>
          <a:xfrm>
            <a:off x="377919" y="2395299"/>
            <a:ext cx="5411943" cy="3240000"/>
          </a:xfrm>
          <a:prstGeom prst="rect">
            <a:avLst/>
          </a:prstGeom>
          <a:ln w="38100">
            <a:solidFill>
              <a:schemeClr val="bg1"/>
            </a:solidFill>
          </a:ln>
          <a:effectLst>
            <a:outerShdw blurRad="50800" dist="38100" dir="2700000" algn="tl" rotWithShape="0">
              <a:prstClr val="black">
                <a:alpha val="40000"/>
              </a:prstClr>
            </a:outerShdw>
          </a:effectLst>
        </p:spPr>
      </p:pic>
      <p:sp>
        <p:nvSpPr>
          <p:cNvPr id="10" name="对角圆角矩形 9"/>
          <p:cNvSpPr/>
          <p:nvPr/>
        </p:nvSpPr>
        <p:spPr>
          <a:xfrm flipH="1">
            <a:off x="2112235" y="946844"/>
            <a:ext cx="7967531" cy="468000"/>
          </a:xfrm>
          <a:prstGeom prst="round2DiagRect">
            <a:avLst/>
          </a:prstGeom>
          <a:gradFill>
            <a:gsLst>
              <a:gs pos="0">
                <a:srgbClr val="C00000"/>
              </a:gs>
              <a:gs pos="100000">
                <a:srgbClr val="AC251C"/>
              </a:gs>
            </a:gsLst>
            <a:lin ang="0" scaled="0"/>
          </a:gradFill>
          <a:ln w="12700" cap="flat" cmpd="sng" algn="ctr">
            <a:noFill/>
            <a:prstDash val="solid"/>
            <a:miter lim="800000"/>
          </a:ln>
          <a:effectLst>
            <a:outerShdw blurRad="50800" dist="38100" algn="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中国共产党的自身优势是中国特色社会主义制度优势的主要来源</a:t>
            </a:r>
          </a:p>
        </p:txBody>
      </p:sp>
      <p:sp>
        <p:nvSpPr>
          <p:cNvPr id="12" name="文本框 11"/>
          <p:cNvSpPr txBox="1"/>
          <p:nvPr/>
        </p:nvSpPr>
        <p:spPr>
          <a:xfrm>
            <a:off x="6067925" y="1918828"/>
            <a:ext cx="5410200" cy="4192943"/>
          </a:xfrm>
          <a:prstGeom prst="rect">
            <a:avLst/>
          </a:prstGeom>
          <a:noFill/>
        </p:spPr>
        <p:txBody>
          <a:bodyPr wrap="square">
            <a:spAutoFit/>
          </a:bodyPr>
          <a:lstStyle/>
          <a:p>
            <a:pPr algn="just">
              <a:lnSpc>
                <a:spcPct val="150000"/>
              </a:lnSpc>
              <a:spcAft>
                <a:spcPts val="1200"/>
              </a:spcAft>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回顾党的历史，我们可以清楚地看到，在长期奋斗中，党形成了自身的理论优势、政治优势、组织优势、制度优势和密切联系群众的优势。正是这些优势使党能够由小到大、由弱到强，团结带领全国各族人民谱写了中国革命、建设、改革的壮丽篇章，根本改变了中国人民和中华民族的前途和命运；也正是这些优势引领和锻造了中国特色社会主义的制度优势，从根本上保证中国特色社会主义不变色、不变质。</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925354" y="2592000"/>
            <a:ext cx="10341293"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二、怎样理解党的领导是全面的、系统的、整体的</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671296" y="3672000"/>
            <a:ext cx="4849405"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党中央是坐镇中军帐的“帅”</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0"/>
            <a:ext cx="12192001" cy="6857999"/>
            <a:chOff x="0" y="0"/>
            <a:chExt cx="12192001" cy="6857999"/>
          </a:xfrm>
        </p:grpSpPr>
        <p:sp>
          <p:nvSpPr>
            <p:cNvPr id="12" name="矩形 11"/>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3"/>
            <a:srcRect b="8243"/>
            <a:stretch>
              <a:fillRect/>
            </a:stretch>
          </p:blipFill>
          <p:spPr>
            <a:xfrm>
              <a:off x="516001" y="568391"/>
              <a:ext cx="11159999" cy="5760000"/>
            </a:xfrm>
            <a:prstGeom prst="rect">
              <a:avLst/>
            </a:prstGeom>
            <a:noFill/>
            <a:effectLst>
              <a:outerShdw blurRad="381000" dist="127000" dir="2700000" algn="tl" rotWithShape="0">
                <a:prstClr val="black">
                  <a:alpha val="30000"/>
                </a:prstClr>
              </a:outerShdw>
            </a:effectLst>
          </p:spPr>
        </p:pic>
        <p:pic>
          <p:nvPicPr>
            <p:cNvPr id="14" name="图片 13" descr="图片包含 游戏机, 食物&#10;&#10;描述已自动生成"/>
            <p:cNvPicPr preferRelativeResize="0"/>
            <p:nvPr/>
          </p:nvPicPr>
          <p:blipFill>
            <a:blip r:embed="rId4">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15" name="图文框 14"/>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2561706" y="5044292"/>
            <a:ext cx="8017790" cy="850900"/>
          </a:xfrm>
          <a:prstGeom prst="rect">
            <a:avLst/>
          </a:prstGeom>
        </p:spPr>
        <p:txBody>
          <a:bodyPr wrap="square">
            <a:spAutoFit/>
          </a:bodyPr>
          <a:lstStyle/>
          <a:p>
            <a:pPr algn="r">
              <a:lnSpc>
                <a:spcPct val="130000"/>
              </a:lnSpc>
            </a:pPr>
            <a:r>
              <a:rPr lang="en-US" altLang="zh-CN"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习近平在中国共产党第二十次全国代表大会上的报告</a:t>
            </a:r>
          </a:p>
          <a:p>
            <a:pPr algn="r">
              <a:lnSpc>
                <a:spcPct val="130000"/>
              </a:lnSpc>
            </a:pPr>
            <a:r>
              <a:rPr lang="zh-CN" altLang="en-US"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en-US" altLang="zh-CN"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2022</a:t>
            </a:r>
            <a:r>
              <a:rPr lang="zh-CN" altLang="en-US"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10</a:t>
            </a:r>
            <a:r>
              <a:rPr lang="zh-CN" altLang="en-US"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16</a:t>
            </a:r>
            <a:r>
              <a:rPr lang="zh-CN" altLang="en-US" sz="20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a:t>
            </a:r>
          </a:p>
        </p:txBody>
      </p:sp>
      <p:sp>
        <p:nvSpPr>
          <p:cNvPr id="16" name="文本框 15"/>
          <p:cNvSpPr txBox="1"/>
          <p:nvPr/>
        </p:nvSpPr>
        <p:spPr>
          <a:xfrm>
            <a:off x="1612505" y="1133151"/>
            <a:ext cx="8966991" cy="3611335"/>
          </a:xfrm>
          <a:custGeom>
            <a:avLst/>
            <a:gdLst/>
            <a:ahLst/>
            <a:cxnLst/>
            <a:rect l="l" t="t" r="r" b="b"/>
            <a:pathLst>
              <a:path w="8966991" h="3611335">
                <a:moveTo>
                  <a:pt x="8591746" y="3549252"/>
                </a:moveTo>
                <a:cubicBezTo>
                  <a:pt x="8579047" y="3549252"/>
                  <a:pt x="8572300" y="3553618"/>
                  <a:pt x="8571506" y="3562349"/>
                </a:cubicBezTo>
                <a:cubicBezTo>
                  <a:pt x="8571506" y="3567112"/>
                  <a:pt x="8573491" y="3569890"/>
                  <a:pt x="8577459" y="3570684"/>
                </a:cubicBezTo>
                <a:cubicBezTo>
                  <a:pt x="8579840" y="3573065"/>
                  <a:pt x="8581031" y="3575049"/>
                  <a:pt x="8581031" y="3576637"/>
                </a:cubicBezTo>
                <a:cubicBezTo>
                  <a:pt x="8583412" y="3577431"/>
                  <a:pt x="8585397" y="3577827"/>
                  <a:pt x="8586984" y="3577827"/>
                </a:cubicBezTo>
                <a:cubicBezTo>
                  <a:pt x="8601271" y="3577827"/>
                  <a:pt x="8608415" y="3573065"/>
                  <a:pt x="8608415" y="3563540"/>
                </a:cubicBezTo>
                <a:cubicBezTo>
                  <a:pt x="8607622" y="3554809"/>
                  <a:pt x="8602066" y="3550046"/>
                  <a:pt x="8591746" y="3549252"/>
                </a:cubicBezTo>
                <a:close/>
                <a:moveTo>
                  <a:pt x="8591746" y="3531393"/>
                </a:moveTo>
                <a:cubicBezTo>
                  <a:pt x="8618734" y="3532981"/>
                  <a:pt x="8633022" y="3543696"/>
                  <a:pt x="8634609" y="3563540"/>
                </a:cubicBezTo>
                <a:cubicBezTo>
                  <a:pt x="8633022" y="3581796"/>
                  <a:pt x="8621512" y="3592115"/>
                  <a:pt x="8600081" y="3594496"/>
                </a:cubicBezTo>
                <a:cubicBezTo>
                  <a:pt x="8590556" y="3594496"/>
                  <a:pt x="8581031" y="3592115"/>
                  <a:pt x="8571506" y="3587352"/>
                </a:cubicBezTo>
                <a:cubicBezTo>
                  <a:pt x="8569919" y="3588940"/>
                  <a:pt x="8567537" y="3589734"/>
                  <a:pt x="8564362" y="3589734"/>
                </a:cubicBezTo>
                <a:cubicBezTo>
                  <a:pt x="8552456" y="3589734"/>
                  <a:pt x="8546503" y="3582590"/>
                  <a:pt x="8546503" y="3568302"/>
                </a:cubicBezTo>
                <a:cubicBezTo>
                  <a:pt x="8548884" y="3546078"/>
                  <a:pt x="8563966" y="3533774"/>
                  <a:pt x="8591746" y="3531393"/>
                </a:cubicBezTo>
                <a:close/>
                <a:moveTo>
                  <a:pt x="7811887" y="3526631"/>
                </a:moveTo>
                <a:cubicBezTo>
                  <a:pt x="7797600" y="3529012"/>
                  <a:pt x="7782915" y="3530996"/>
                  <a:pt x="7767834" y="3532584"/>
                </a:cubicBezTo>
                <a:cubicBezTo>
                  <a:pt x="7769422" y="3540521"/>
                  <a:pt x="7770612" y="3550046"/>
                  <a:pt x="7771406" y="3561159"/>
                </a:cubicBezTo>
                <a:cubicBezTo>
                  <a:pt x="7772200" y="3561159"/>
                  <a:pt x="7772994" y="3561159"/>
                  <a:pt x="7773787" y="3561159"/>
                </a:cubicBezTo>
                <a:cubicBezTo>
                  <a:pt x="7790456" y="3559571"/>
                  <a:pt x="7802759" y="3557984"/>
                  <a:pt x="7810696" y="3556396"/>
                </a:cubicBezTo>
                <a:cubicBezTo>
                  <a:pt x="7811490" y="3551634"/>
                  <a:pt x="7812680" y="3544887"/>
                  <a:pt x="7814268" y="3536156"/>
                </a:cubicBezTo>
                <a:cubicBezTo>
                  <a:pt x="7815062" y="3533774"/>
                  <a:pt x="7815459" y="3532187"/>
                  <a:pt x="7815459" y="3531393"/>
                </a:cubicBezTo>
                <a:cubicBezTo>
                  <a:pt x="7815459" y="3528218"/>
                  <a:pt x="7814268" y="3526631"/>
                  <a:pt x="7811887" y="3526631"/>
                </a:cubicBezTo>
                <a:close/>
                <a:moveTo>
                  <a:pt x="6526012" y="3518296"/>
                </a:moveTo>
                <a:cubicBezTo>
                  <a:pt x="6523631" y="3518296"/>
                  <a:pt x="6520456" y="3518693"/>
                  <a:pt x="6516487" y="3519487"/>
                </a:cubicBezTo>
                <a:cubicBezTo>
                  <a:pt x="6512518" y="3519487"/>
                  <a:pt x="6509344" y="3519884"/>
                  <a:pt x="6506962" y="3520677"/>
                </a:cubicBezTo>
                <a:cubicBezTo>
                  <a:pt x="6510137" y="3522265"/>
                  <a:pt x="6515694" y="3525837"/>
                  <a:pt x="6523631" y="3531393"/>
                </a:cubicBezTo>
                <a:cubicBezTo>
                  <a:pt x="6525219" y="3532981"/>
                  <a:pt x="6526409" y="3533774"/>
                  <a:pt x="6527203" y="3533774"/>
                </a:cubicBezTo>
                <a:cubicBezTo>
                  <a:pt x="6527996" y="3533774"/>
                  <a:pt x="6528394" y="3534171"/>
                  <a:pt x="6528394" y="3534965"/>
                </a:cubicBezTo>
                <a:cubicBezTo>
                  <a:pt x="6529187" y="3535759"/>
                  <a:pt x="6529584" y="3536553"/>
                  <a:pt x="6529584" y="3537346"/>
                </a:cubicBezTo>
                <a:cubicBezTo>
                  <a:pt x="6529584" y="3529409"/>
                  <a:pt x="6528394" y="3523059"/>
                  <a:pt x="6526012" y="3518296"/>
                </a:cubicBezTo>
                <a:close/>
                <a:moveTo>
                  <a:pt x="3782812" y="3518296"/>
                </a:moveTo>
                <a:cubicBezTo>
                  <a:pt x="3780431" y="3518296"/>
                  <a:pt x="3777256" y="3518693"/>
                  <a:pt x="3773288" y="3519487"/>
                </a:cubicBezTo>
                <a:cubicBezTo>
                  <a:pt x="3769319" y="3519487"/>
                  <a:pt x="3766144" y="3519884"/>
                  <a:pt x="3763763" y="3520677"/>
                </a:cubicBezTo>
                <a:cubicBezTo>
                  <a:pt x="3766938" y="3522265"/>
                  <a:pt x="3772494" y="3525837"/>
                  <a:pt x="3780431" y="3531393"/>
                </a:cubicBezTo>
                <a:cubicBezTo>
                  <a:pt x="3782019" y="3532981"/>
                  <a:pt x="3783209" y="3533774"/>
                  <a:pt x="3784003" y="3533774"/>
                </a:cubicBezTo>
                <a:cubicBezTo>
                  <a:pt x="3784797" y="3533774"/>
                  <a:pt x="3785194" y="3534171"/>
                  <a:pt x="3785194" y="3534965"/>
                </a:cubicBezTo>
                <a:cubicBezTo>
                  <a:pt x="3785988" y="3535759"/>
                  <a:pt x="3786384" y="3536553"/>
                  <a:pt x="3786384" y="3537346"/>
                </a:cubicBezTo>
                <a:cubicBezTo>
                  <a:pt x="3786384" y="3529409"/>
                  <a:pt x="3785194" y="3523059"/>
                  <a:pt x="3782812" y="3518296"/>
                </a:cubicBezTo>
                <a:close/>
                <a:moveTo>
                  <a:pt x="3520875" y="3512343"/>
                </a:moveTo>
                <a:cubicBezTo>
                  <a:pt x="3519288" y="3512343"/>
                  <a:pt x="3516112" y="3512740"/>
                  <a:pt x="3511350" y="3513534"/>
                </a:cubicBezTo>
                <a:cubicBezTo>
                  <a:pt x="3490713" y="3514327"/>
                  <a:pt x="3475631" y="3515518"/>
                  <a:pt x="3466106" y="3517106"/>
                </a:cubicBezTo>
                <a:cubicBezTo>
                  <a:pt x="3466900" y="3525837"/>
                  <a:pt x="3467297" y="3538934"/>
                  <a:pt x="3467297" y="3556396"/>
                </a:cubicBezTo>
                <a:cubicBezTo>
                  <a:pt x="3475234" y="3555603"/>
                  <a:pt x="3488728" y="3554015"/>
                  <a:pt x="3507778" y="3551634"/>
                </a:cubicBezTo>
                <a:cubicBezTo>
                  <a:pt x="3513334" y="3550840"/>
                  <a:pt x="3517700" y="3550046"/>
                  <a:pt x="3520875" y="3549252"/>
                </a:cubicBezTo>
                <a:cubicBezTo>
                  <a:pt x="3524050" y="3531790"/>
                  <a:pt x="3526034" y="3521074"/>
                  <a:pt x="3526828" y="3517106"/>
                </a:cubicBezTo>
                <a:cubicBezTo>
                  <a:pt x="3527622" y="3514724"/>
                  <a:pt x="3527225" y="3513137"/>
                  <a:pt x="3525637" y="3512343"/>
                </a:cubicBezTo>
                <a:cubicBezTo>
                  <a:pt x="3524844" y="3511549"/>
                  <a:pt x="3523256" y="3511549"/>
                  <a:pt x="3520875" y="3512343"/>
                </a:cubicBezTo>
                <a:close/>
                <a:moveTo>
                  <a:pt x="8025902" y="3508473"/>
                </a:moveTo>
                <a:cubicBezTo>
                  <a:pt x="8026497" y="3508672"/>
                  <a:pt x="8026993" y="3509168"/>
                  <a:pt x="8027390" y="3509962"/>
                </a:cubicBezTo>
                <a:cubicBezTo>
                  <a:pt x="8028184" y="3511549"/>
                  <a:pt x="8027787" y="3512740"/>
                  <a:pt x="8026200" y="3513534"/>
                </a:cubicBezTo>
                <a:cubicBezTo>
                  <a:pt x="8023024" y="3515121"/>
                  <a:pt x="8018262" y="3519090"/>
                  <a:pt x="8011912" y="3525440"/>
                </a:cubicBezTo>
                <a:cubicBezTo>
                  <a:pt x="8006356" y="3529409"/>
                  <a:pt x="8001990" y="3532981"/>
                  <a:pt x="7998815" y="3536156"/>
                </a:cubicBezTo>
                <a:cubicBezTo>
                  <a:pt x="7995640" y="3538537"/>
                  <a:pt x="7989290" y="3544093"/>
                  <a:pt x="7979765" y="3552824"/>
                </a:cubicBezTo>
                <a:cubicBezTo>
                  <a:pt x="7968652" y="3561556"/>
                  <a:pt x="7962303" y="3566715"/>
                  <a:pt x="7960715" y="3568302"/>
                </a:cubicBezTo>
                <a:cubicBezTo>
                  <a:pt x="7958334" y="3573065"/>
                  <a:pt x="7953968" y="3573065"/>
                  <a:pt x="7947618" y="3568302"/>
                </a:cubicBezTo>
                <a:cubicBezTo>
                  <a:pt x="7939681" y="3565128"/>
                  <a:pt x="7933728" y="3557984"/>
                  <a:pt x="7929759" y="3546871"/>
                </a:cubicBezTo>
                <a:cubicBezTo>
                  <a:pt x="7927378" y="3541315"/>
                  <a:pt x="7928568" y="3538140"/>
                  <a:pt x="7933331" y="3537346"/>
                </a:cubicBezTo>
                <a:cubicBezTo>
                  <a:pt x="7939681" y="3538140"/>
                  <a:pt x="7951587" y="3535759"/>
                  <a:pt x="7969050" y="3530202"/>
                </a:cubicBezTo>
                <a:cubicBezTo>
                  <a:pt x="7976194" y="3527028"/>
                  <a:pt x="7989290" y="3521868"/>
                  <a:pt x="8008340" y="3514724"/>
                </a:cubicBezTo>
                <a:cubicBezTo>
                  <a:pt x="8015484" y="3511549"/>
                  <a:pt x="8020644" y="3509565"/>
                  <a:pt x="8023818" y="3508771"/>
                </a:cubicBezTo>
                <a:cubicBezTo>
                  <a:pt x="8024612" y="3508374"/>
                  <a:pt x="8025306" y="3508275"/>
                  <a:pt x="8025902" y="3508473"/>
                </a:cubicBezTo>
                <a:close/>
                <a:moveTo>
                  <a:pt x="4985344" y="3507581"/>
                </a:moveTo>
                <a:cubicBezTo>
                  <a:pt x="4990900" y="3509962"/>
                  <a:pt x="4996059" y="3512343"/>
                  <a:pt x="5000822" y="3514724"/>
                </a:cubicBezTo>
                <a:lnTo>
                  <a:pt x="5002012" y="3517106"/>
                </a:lnTo>
                <a:cubicBezTo>
                  <a:pt x="5001219" y="3512343"/>
                  <a:pt x="5000028" y="3509168"/>
                  <a:pt x="4998440" y="3507581"/>
                </a:cubicBezTo>
                <a:cubicBezTo>
                  <a:pt x="4994471" y="3507581"/>
                  <a:pt x="4990106" y="3507581"/>
                  <a:pt x="4985344" y="3507581"/>
                </a:cubicBezTo>
                <a:close/>
                <a:moveTo>
                  <a:pt x="7723781" y="3506390"/>
                </a:moveTo>
                <a:cubicBezTo>
                  <a:pt x="7726162" y="3505596"/>
                  <a:pt x="7727750" y="3505596"/>
                  <a:pt x="7728544" y="3506390"/>
                </a:cubicBezTo>
                <a:cubicBezTo>
                  <a:pt x="7729337" y="3507184"/>
                  <a:pt x="7728544" y="3508771"/>
                  <a:pt x="7726162" y="3511152"/>
                </a:cubicBezTo>
                <a:cubicBezTo>
                  <a:pt x="7725368" y="3511946"/>
                  <a:pt x="7722590" y="3514327"/>
                  <a:pt x="7717828" y="3518296"/>
                </a:cubicBezTo>
                <a:cubicBezTo>
                  <a:pt x="7706715" y="3529409"/>
                  <a:pt x="7696794" y="3539331"/>
                  <a:pt x="7688062" y="3548062"/>
                </a:cubicBezTo>
                <a:cubicBezTo>
                  <a:pt x="7686474" y="3549649"/>
                  <a:pt x="7683300" y="3552427"/>
                  <a:pt x="7678537" y="3556396"/>
                </a:cubicBezTo>
                <a:cubicBezTo>
                  <a:pt x="7671394" y="3563540"/>
                  <a:pt x="7667028" y="3568302"/>
                  <a:pt x="7665440" y="3570684"/>
                </a:cubicBezTo>
                <a:cubicBezTo>
                  <a:pt x="7661471" y="3574653"/>
                  <a:pt x="7657106" y="3575446"/>
                  <a:pt x="7652344" y="3573065"/>
                </a:cubicBezTo>
                <a:cubicBezTo>
                  <a:pt x="7641230" y="3562746"/>
                  <a:pt x="7634881" y="3554015"/>
                  <a:pt x="7633294" y="3546871"/>
                </a:cubicBezTo>
                <a:cubicBezTo>
                  <a:pt x="7631706" y="3541315"/>
                  <a:pt x="7633690" y="3538537"/>
                  <a:pt x="7639246" y="3538537"/>
                </a:cubicBezTo>
                <a:cubicBezTo>
                  <a:pt x="7644009" y="3537743"/>
                  <a:pt x="7655915" y="3533774"/>
                  <a:pt x="7674965" y="3526631"/>
                </a:cubicBezTo>
                <a:cubicBezTo>
                  <a:pt x="7678140" y="3525043"/>
                  <a:pt x="7683696" y="3522662"/>
                  <a:pt x="7691634" y="3519487"/>
                </a:cubicBezTo>
                <a:cubicBezTo>
                  <a:pt x="7705922" y="3513931"/>
                  <a:pt x="7716637" y="3509565"/>
                  <a:pt x="7723781" y="3506390"/>
                </a:cubicBezTo>
                <a:close/>
                <a:moveTo>
                  <a:pt x="2602903" y="3501627"/>
                </a:moveTo>
                <a:cubicBezTo>
                  <a:pt x="2602903" y="3504802"/>
                  <a:pt x="2601713" y="3507184"/>
                  <a:pt x="2599331" y="3508771"/>
                </a:cubicBezTo>
                <a:cubicBezTo>
                  <a:pt x="2583456" y="3511152"/>
                  <a:pt x="2567582" y="3513137"/>
                  <a:pt x="2551707" y="3514724"/>
                </a:cubicBezTo>
                <a:cubicBezTo>
                  <a:pt x="2546944" y="3514724"/>
                  <a:pt x="2541388" y="3513137"/>
                  <a:pt x="2535038" y="3509962"/>
                </a:cubicBezTo>
                <a:lnTo>
                  <a:pt x="2535038" y="3546871"/>
                </a:lnTo>
                <a:lnTo>
                  <a:pt x="2535038" y="3548062"/>
                </a:lnTo>
                <a:cubicBezTo>
                  <a:pt x="2550120" y="3546474"/>
                  <a:pt x="2565598" y="3542902"/>
                  <a:pt x="2581472" y="3537346"/>
                </a:cubicBezTo>
                <a:cubicBezTo>
                  <a:pt x="2587028" y="3535759"/>
                  <a:pt x="2592187" y="3536553"/>
                  <a:pt x="2596950" y="3539727"/>
                </a:cubicBezTo>
                <a:cubicBezTo>
                  <a:pt x="2598537" y="3541315"/>
                  <a:pt x="2600522" y="3543299"/>
                  <a:pt x="2602903" y="3545681"/>
                </a:cubicBezTo>
                <a:cubicBezTo>
                  <a:pt x="2602903" y="3531393"/>
                  <a:pt x="2602903" y="3516709"/>
                  <a:pt x="2602903" y="3501627"/>
                </a:cubicBezTo>
                <a:close/>
                <a:moveTo>
                  <a:pt x="7833020" y="3500437"/>
                </a:moveTo>
                <a:cubicBezTo>
                  <a:pt x="7835204" y="3500834"/>
                  <a:pt x="7837287" y="3502024"/>
                  <a:pt x="7839272" y="3504009"/>
                </a:cubicBezTo>
                <a:cubicBezTo>
                  <a:pt x="7845622" y="3507978"/>
                  <a:pt x="7851574" y="3514724"/>
                  <a:pt x="7857131" y="3524249"/>
                </a:cubicBezTo>
                <a:cubicBezTo>
                  <a:pt x="7860306" y="3529806"/>
                  <a:pt x="7859909" y="3534171"/>
                  <a:pt x="7855940" y="3537346"/>
                </a:cubicBezTo>
                <a:cubicBezTo>
                  <a:pt x="7850384" y="3542902"/>
                  <a:pt x="7845622" y="3549649"/>
                  <a:pt x="7841652" y="3557587"/>
                </a:cubicBezTo>
                <a:cubicBezTo>
                  <a:pt x="7845622" y="3559968"/>
                  <a:pt x="7848003" y="3562349"/>
                  <a:pt x="7848796" y="3564731"/>
                </a:cubicBezTo>
                <a:cubicBezTo>
                  <a:pt x="7851971" y="3572668"/>
                  <a:pt x="7850780" y="3577431"/>
                  <a:pt x="7845224" y="3579018"/>
                </a:cubicBezTo>
                <a:cubicBezTo>
                  <a:pt x="7833318" y="3580606"/>
                  <a:pt x="7813871" y="3581796"/>
                  <a:pt x="7786884" y="3582590"/>
                </a:cubicBezTo>
                <a:cubicBezTo>
                  <a:pt x="7781328" y="3583384"/>
                  <a:pt x="7777359" y="3583781"/>
                  <a:pt x="7774978" y="3583781"/>
                </a:cubicBezTo>
                <a:cubicBezTo>
                  <a:pt x="7774978" y="3589337"/>
                  <a:pt x="7774580" y="3592909"/>
                  <a:pt x="7773787" y="3594496"/>
                </a:cubicBezTo>
                <a:cubicBezTo>
                  <a:pt x="7770612" y="3597671"/>
                  <a:pt x="7765850" y="3598862"/>
                  <a:pt x="7759500" y="3598068"/>
                </a:cubicBezTo>
                <a:cubicBezTo>
                  <a:pt x="7752356" y="3593306"/>
                  <a:pt x="7748387" y="3587749"/>
                  <a:pt x="7747594" y="3581399"/>
                </a:cubicBezTo>
                <a:cubicBezTo>
                  <a:pt x="7747594" y="3575843"/>
                  <a:pt x="7746800" y="3569096"/>
                  <a:pt x="7745212" y="3561159"/>
                </a:cubicBezTo>
                <a:cubicBezTo>
                  <a:pt x="7744418" y="3557984"/>
                  <a:pt x="7744022" y="3555603"/>
                  <a:pt x="7744022" y="3554015"/>
                </a:cubicBezTo>
                <a:cubicBezTo>
                  <a:pt x="7740846" y="3534965"/>
                  <a:pt x="7737671" y="3523852"/>
                  <a:pt x="7734496" y="3520677"/>
                </a:cubicBezTo>
                <a:cubicBezTo>
                  <a:pt x="7730528" y="3511946"/>
                  <a:pt x="7732115" y="3507978"/>
                  <a:pt x="7739259" y="3508771"/>
                </a:cubicBezTo>
                <a:cubicBezTo>
                  <a:pt x="7745609" y="3508771"/>
                  <a:pt x="7751562" y="3510359"/>
                  <a:pt x="7757118" y="3513534"/>
                </a:cubicBezTo>
                <a:cubicBezTo>
                  <a:pt x="7757912" y="3513534"/>
                  <a:pt x="7758309" y="3513931"/>
                  <a:pt x="7758309" y="3514724"/>
                </a:cubicBezTo>
                <a:cubicBezTo>
                  <a:pt x="7762278" y="3513931"/>
                  <a:pt x="7769422" y="3512740"/>
                  <a:pt x="7779740" y="3511152"/>
                </a:cubicBezTo>
                <a:cubicBezTo>
                  <a:pt x="7786884" y="3510359"/>
                  <a:pt x="7792440" y="3509565"/>
                  <a:pt x="7796409" y="3508771"/>
                </a:cubicBezTo>
                <a:cubicBezTo>
                  <a:pt x="7797996" y="3508771"/>
                  <a:pt x="7800774" y="3508374"/>
                  <a:pt x="7804744" y="3507581"/>
                </a:cubicBezTo>
                <a:cubicBezTo>
                  <a:pt x="7815062" y="3506787"/>
                  <a:pt x="7822206" y="3504802"/>
                  <a:pt x="7826174" y="3501627"/>
                </a:cubicBezTo>
                <a:cubicBezTo>
                  <a:pt x="7828556" y="3500437"/>
                  <a:pt x="7830838" y="3500040"/>
                  <a:pt x="7833020" y="3500437"/>
                </a:cubicBezTo>
                <a:close/>
                <a:moveTo>
                  <a:pt x="1133673" y="3500437"/>
                </a:moveTo>
                <a:cubicBezTo>
                  <a:pt x="1126528" y="3501231"/>
                  <a:pt x="1119385" y="3502421"/>
                  <a:pt x="1112241" y="3504009"/>
                </a:cubicBezTo>
                <a:cubicBezTo>
                  <a:pt x="1111447" y="3523852"/>
                  <a:pt x="1109860" y="3540521"/>
                  <a:pt x="1107479" y="3554015"/>
                </a:cubicBezTo>
                <a:cubicBezTo>
                  <a:pt x="1114623" y="3555603"/>
                  <a:pt x="1121766" y="3556396"/>
                  <a:pt x="1128910" y="3556396"/>
                </a:cubicBezTo>
                <a:cubicBezTo>
                  <a:pt x="1132085" y="3557190"/>
                  <a:pt x="1133673" y="3555999"/>
                  <a:pt x="1133673" y="3552824"/>
                </a:cubicBezTo>
                <a:cubicBezTo>
                  <a:pt x="1133673" y="3540918"/>
                  <a:pt x="1133673" y="3523456"/>
                  <a:pt x="1133673" y="3500437"/>
                </a:cubicBezTo>
                <a:close/>
                <a:moveTo>
                  <a:pt x="4735313" y="3498353"/>
                </a:moveTo>
                <a:cubicBezTo>
                  <a:pt x="4737694" y="3498552"/>
                  <a:pt x="4740075" y="3499246"/>
                  <a:pt x="4742456" y="3500437"/>
                </a:cubicBezTo>
                <a:cubicBezTo>
                  <a:pt x="4754363" y="3505199"/>
                  <a:pt x="4761506" y="3510359"/>
                  <a:pt x="4763888" y="3515915"/>
                </a:cubicBezTo>
                <a:cubicBezTo>
                  <a:pt x="4766269" y="3524646"/>
                  <a:pt x="4763491" y="3529012"/>
                  <a:pt x="4755553" y="3529012"/>
                </a:cubicBezTo>
                <a:cubicBezTo>
                  <a:pt x="4733328" y="3529012"/>
                  <a:pt x="4707134" y="3530996"/>
                  <a:pt x="4676972" y="3534965"/>
                </a:cubicBezTo>
                <a:cubicBezTo>
                  <a:pt x="4650778" y="3538140"/>
                  <a:pt x="4630141" y="3541712"/>
                  <a:pt x="4615059" y="3545681"/>
                </a:cubicBezTo>
                <a:cubicBezTo>
                  <a:pt x="4610297" y="3548062"/>
                  <a:pt x="4605138" y="3547268"/>
                  <a:pt x="4599581" y="3543299"/>
                </a:cubicBezTo>
                <a:cubicBezTo>
                  <a:pt x="4598787" y="3542506"/>
                  <a:pt x="4597994" y="3541712"/>
                  <a:pt x="4597200" y="3540918"/>
                </a:cubicBezTo>
                <a:cubicBezTo>
                  <a:pt x="4589262" y="3535362"/>
                  <a:pt x="4584103" y="3530202"/>
                  <a:pt x="4581722" y="3525440"/>
                </a:cubicBezTo>
                <a:cubicBezTo>
                  <a:pt x="4580135" y="3523852"/>
                  <a:pt x="4579737" y="3522662"/>
                  <a:pt x="4580531" y="3521868"/>
                </a:cubicBezTo>
                <a:cubicBezTo>
                  <a:pt x="4581325" y="3520281"/>
                  <a:pt x="4582913" y="3519884"/>
                  <a:pt x="4585294" y="3520677"/>
                </a:cubicBezTo>
                <a:cubicBezTo>
                  <a:pt x="4596406" y="3520677"/>
                  <a:pt x="4609900" y="3519487"/>
                  <a:pt x="4625775" y="3517106"/>
                </a:cubicBezTo>
                <a:cubicBezTo>
                  <a:pt x="4648794" y="3513137"/>
                  <a:pt x="4671813" y="3509962"/>
                  <a:pt x="4694831" y="3507581"/>
                </a:cubicBezTo>
                <a:cubicBezTo>
                  <a:pt x="4712294" y="3504406"/>
                  <a:pt x="4723406" y="3501627"/>
                  <a:pt x="4728169" y="3499246"/>
                </a:cubicBezTo>
                <a:cubicBezTo>
                  <a:pt x="4730550" y="3498453"/>
                  <a:pt x="4732931" y="3498155"/>
                  <a:pt x="4735313" y="3498353"/>
                </a:cubicBezTo>
                <a:close/>
                <a:moveTo>
                  <a:pt x="5248472" y="3495674"/>
                </a:moveTo>
                <a:cubicBezTo>
                  <a:pt x="5250059" y="3496468"/>
                  <a:pt x="5251250" y="3497659"/>
                  <a:pt x="5252044" y="3499246"/>
                </a:cubicBezTo>
                <a:cubicBezTo>
                  <a:pt x="5259981" y="3520677"/>
                  <a:pt x="5275459" y="3537346"/>
                  <a:pt x="5298478" y="3549252"/>
                </a:cubicBezTo>
                <a:cubicBezTo>
                  <a:pt x="5315147" y="3558777"/>
                  <a:pt x="5335784" y="3561556"/>
                  <a:pt x="5360390" y="3557587"/>
                </a:cubicBezTo>
                <a:cubicBezTo>
                  <a:pt x="5364359" y="3556793"/>
                  <a:pt x="5365946" y="3554809"/>
                  <a:pt x="5365153" y="3551634"/>
                </a:cubicBezTo>
                <a:cubicBezTo>
                  <a:pt x="5364359" y="3547665"/>
                  <a:pt x="5362772" y="3542109"/>
                  <a:pt x="5360390" y="3534965"/>
                </a:cubicBezTo>
                <a:cubicBezTo>
                  <a:pt x="5358803" y="3527821"/>
                  <a:pt x="5357216" y="3522265"/>
                  <a:pt x="5355628" y="3518296"/>
                </a:cubicBezTo>
                <a:cubicBezTo>
                  <a:pt x="5354834" y="3516709"/>
                  <a:pt x="5355231" y="3515518"/>
                  <a:pt x="5356819" y="3514724"/>
                </a:cubicBezTo>
                <a:cubicBezTo>
                  <a:pt x="5357612" y="3514724"/>
                  <a:pt x="5358803" y="3515121"/>
                  <a:pt x="5360390" y="3515915"/>
                </a:cubicBezTo>
                <a:cubicBezTo>
                  <a:pt x="5373090" y="3527028"/>
                  <a:pt x="5390553" y="3538934"/>
                  <a:pt x="5412778" y="3551634"/>
                </a:cubicBezTo>
                <a:cubicBezTo>
                  <a:pt x="5419922" y="3557190"/>
                  <a:pt x="5419922" y="3563937"/>
                  <a:pt x="5412778" y="3571874"/>
                </a:cubicBezTo>
                <a:cubicBezTo>
                  <a:pt x="5399284" y="3582193"/>
                  <a:pt x="5375869" y="3587749"/>
                  <a:pt x="5342531" y="3588543"/>
                </a:cubicBezTo>
                <a:cubicBezTo>
                  <a:pt x="5310781" y="3588543"/>
                  <a:pt x="5285778" y="3580209"/>
                  <a:pt x="5267522" y="3563540"/>
                </a:cubicBezTo>
                <a:cubicBezTo>
                  <a:pt x="5251646" y="3546078"/>
                  <a:pt x="5244900" y="3524646"/>
                  <a:pt x="5247281" y="3499246"/>
                </a:cubicBezTo>
                <a:cubicBezTo>
                  <a:pt x="5247281" y="3496865"/>
                  <a:pt x="5247678" y="3495674"/>
                  <a:pt x="5248472" y="3495674"/>
                </a:cubicBezTo>
                <a:close/>
                <a:moveTo>
                  <a:pt x="4354313" y="3493293"/>
                </a:moveTo>
                <a:cubicBezTo>
                  <a:pt x="4346375" y="3495674"/>
                  <a:pt x="4336453" y="3497262"/>
                  <a:pt x="4324547" y="3498056"/>
                </a:cubicBezTo>
                <a:cubicBezTo>
                  <a:pt x="4323753" y="3498056"/>
                  <a:pt x="4322562" y="3498056"/>
                  <a:pt x="4320975" y="3498056"/>
                </a:cubicBezTo>
                <a:cubicBezTo>
                  <a:pt x="4320975" y="3500437"/>
                  <a:pt x="4320975" y="3504009"/>
                  <a:pt x="4320975" y="3508771"/>
                </a:cubicBezTo>
                <a:cubicBezTo>
                  <a:pt x="4321769" y="3515915"/>
                  <a:pt x="4322166" y="3521471"/>
                  <a:pt x="4322166" y="3525440"/>
                </a:cubicBezTo>
                <a:cubicBezTo>
                  <a:pt x="4326928" y="3524646"/>
                  <a:pt x="4330897" y="3523059"/>
                  <a:pt x="4334072" y="3520677"/>
                </a:cubicBezTo>
                <a:cubicBezTo>
                  <a:pt x="4340422" y="3518296"/>
                  <a:pt x="4347169" y="3518296"/>
                  <a:pt x="4354313" y="3520677"/>
                </a:cubicBezTo>
                <a:cubicBezTo>
                  <a:pt x="4354313" y="3512740"/>
                  <a:pt x="4354313" y="3503612"/>
                  <a:pt x="4354313" y="3493293"/>
                </a:cubicBezTo>
                <a:close/>
                <a:moveTo>
                  <a:pt x="2886272" y="3493293"/>
                </a:moveTo>
                <a:cubicBezTo>
                  <a:pt x="2876747" y="3501231"/>
                  <a:pt x="2866825" y="3508374"/>
                  <a:pt x="2856506" y="3514724"/>
                </a:cubicBezTo>
                <a:cubicBezTo>
                  <a:pt x="2873969" y="3515518"/>
                  <a:pt x="2885081" y="3518693"/>
                  <a:pt x="2889844" y="3524249"/>
                </a:cubicBezTo>
                <a:cubicBezTo>
                  <a:pt x="2891431" y="3525837"/>
                  <a:pt x="2892225" y="3528218"/>
                  <a:pt x="2892225" y="3531393"/>
                </a:cubicBezTo>
                <a:cubicBezTo>
                  <a:pt x="2901750" y="3521074"/>
                  <a:pt x="2909290" y="3511152"/>
                  <a:pt x="2914847" y="3501627"/>
                </a:cubicBezTo>
                <a:cubicBezTo>
                  <a:pt x="2915641" y="3500040"/>
                  <a:pt x="2916037" y="3498849"/>
                  <a:pt x="2916037" y="3498056"/>
                </a:cubicBezTo>
                <a:cubicBezTo>
                  <a:pt x="2916037" y="3497262"/>
                  <a:pt x="2915244" y="3497262"/>
                  <a:pt x="2913656" y="3498056"/>
                </a:cubicBezTo>
                <a:cubicBezTo>
                  <a:pt x="2911275" y="3498849"/>
                  <a:pt x="2908894" y="3500040"/>
                  <a:pt x="2906513" y="3501627"/>
                </a:cubicBezTo>
                <a:cubicBezTo>
                  <a:pt x="2903337" y="3502421"/>
                  <a:pt x="2900956" y="3502421"/>
                  <a:pt x="2899369" y="3501627"/>
                </a:cubicBezTo>
                <a:cubicBezTo>
                  <a:pt x="2898575" y="3500834"/>
                  <a:pt x="2896987" y="3500040"/>
                  <a:pt x="2894606" y="3499246"/>
                </a:cubicBezTo>
                <a:cubicBezTo>
                  <a:pt x="2891431" y="3496865"/>
                  <a:pt x="2888653" y="3494881"/>
                  <a:pt x="2886272" y="3493293"/>
                </a:cubicBezTo>
                <a:close/>
                <a:moveTo>
                  <a:pt x="1388466" y="3490912"/>
                </a:moveTo>
                <a:cubicBezTo>
                  <a:pt x="1378941" y="3495674"/>
                  <a:pt x="1366241" y="3498849"/>
                  <a:pt x="1350366" y="3500437"/>
                </a:cubicBezTo>
                <a:cubicBezTo>
                  <a:pt x="1345603" y="3500437"/>
                  <a:pt x="1340444" y="3499246"/>
                  <a:pt x="1334888" y="3496865"/>
                </a:cubicBezTo>
                <a:cubicBezTo>
                  <a:pt x="1334888" y="3502421"/>
                  <a:pt x="1334888" y="3508771"/>
                  <a:pt x="1334888" y="3515915"/>
                </a:cubicBezTo>
                <a:cubicBezTo>
                  <a:pt x="1339650" y="3515121"/>
                  <a:pt x="1346397" y="3513534"/>
                  <a:pt x="1355128" y="3511152"/>
                </a:cubicBezTo>
                <a:cubicBezTo>
                  <a:pt x="1362273" y="3509565"/>
                  <a:pt x="1367035" y="3508771"/>
                  <a:pt x="1369416" y="3508771"/>
                </a:cubicBezTo>
                <a:cubicBezTo>
                  <a:pt x="1371798" y="3507184"/>
                  <a:pt x="1374972" y="3507581"/>
                  <a:pt x="1378941" y="3509962"/>
                </a:cubicBezTo>
                <a:cubicBezTo>
                  <a:pt x="1381323" y="3511549"/>
                  <a:pt x="1385291" y="3515121"/>
                  <a:pt x="1390848" y="3520677"/>
                </a:cubicBezTo>
                <a:cubicBezTo>
                  <a:pt x="1390848" y="3517503"/>
                  <a:pt x="1390451" y="3512343"/>
                  <a:pt x="1389657" y="3505199"/>
                </a:cubicBezTo>
                <a:cubicBezTo>
                  <a:pt x="1389657" y="3498849"/>
                  <a:pt x="1389260" y="3494087"/>
                  <a:pt x="1388466" y="3490912"/>
                </a:cubicBezTo>
                <a:close/>
                <a:moveTo>
                  <a:pt x="5279428" y="3488531"/>
                </a:moveTo>
                <a:cubicBezTo>
                  <a:pt x="5288953" y="3488531"/>
                  <a:pt x="5299271" y="3489324"/>
                  <a:pt x="5310384" y="3490912"/>
                </a:cubicBezTo>
                <a:cubicBezTo>
                  <a:pt x="5327846" y="3496468"/>
                  <a:pt x="5334197" y="3509565"/>
                  <a:pt x="5329434" y="3530202"/>
                </a:cubicBezTo>
                <a:cubicBezTo>
                  <a:pt x="5327053" y="3536553"/>
                  <a:pt x="5321893" y="3538140"/>
                  <a:pt x="5313956" y="3534965"/>
                </a:cubicBezTo>
                <a:cubicBezTo>
                  <a:pt x="5300462" y="3524646"/>
                  <a:pt x="5288159" y="3510359"/>
                  <a:pt x="5277047" y="3492102"/>
                </a:cubicBezTo>
                <a:cubicBezTo>
                  <a:pt x="5275459" y="3490515"/>
                  <a:pt x="5275062" y="3489721"/>
                  <a:pt x="5275856" y="3489721"/>
                </a:cubicBezTo>
                <a:cubicBezTo>
                  <a:pt x="5275856" y="3488928"/>
                  <a:pt x="5277047" y="3488531"/>
                  <a:pt x="5279428" y="3488531"/>
                </a:cubicBezTo>
                <a:close/>
                <a:moveTo>
                  <a:pt x="5219897" y="3488531"/>
                </a:moveTo>
                <a:cubicBezTo>
                  <a:pt x="5220690" y="3488531"/>
                  <a:pt x="5221484" y="3489721"/>
                  <a:pt x="5222278" y="3492102"/>
                </a:cubicBezTo>
                <a:cubicBezTo>
                  <a:pt x="5232596" y="3527821"/>
                  <a:pt x="5228628" y="3550840"/>
                  <a:pt x="5210372" y="3561159"/>
                </a:cubicBezTo>
                <a:cubicBezTo>
                  <a:pt x="5203228" y="3565128"/>
                  <a:pt x="5198068" y="3564334"/>
                  <a:pt x="5194894" y="3558777"/>
                </a:cubicBezTo>
                <a:cubicBezTo>
                  <a:pt x="5186956" y="3546871"/>
                  <a:pt x="5186559" y="3535362"/>
                  <a:pt x="5193703" y="3524249"/>
                </a:cubicBezTo>
                <a:cubicBezTo>
                  <a:pt x="5195291" y="3522662"/>
                  <a:pt x="5197672" y="3519884"/>
                  <a:pt x="5200847" y="3515915"/>
                </a:cubicBezTo>
                <a:cubicBezTo>
                  <a:pt x="5211165" y="3504009"/>
                  <a:pt x="5216722" y="3496071"/>
                  <a:pt x="5217515" y="3492102"/>
                </a:cubicBezTo>
                <a:cubicBezTo>
                  <a:pt x="5218309" y="3489721"/>
                  <a:pt x="5219103" y="3488531"/>
                  <a:pt x="5219897" y="3488531"/>
                </a:cubicBezTo>
                <a:close/>
                <a:moveTo>
                  <a:pt x="6804618" y="3487340"/>
                </a:moveTo>
                <a:cubicBezTo>
                  <a:pt x="6801444" y="3488134"/>
                  <a:pt x="6799062" y="3488531"/>
                  <a:pt x="6797474" y="3488531"/>
                </a:cubicBezTo>
                <a:cubicBezTo>
                  <a:pt x="6797474" y="3490912"/>
                  <a:pt x="6796681" y="3492896"/>
                  <a:pt x="6795094" y="3494484"/>
                </a:cubicBezTo>
                <a:cubicBezTo>
                  <a:pt x="6798268" y="3496071"/>
                  <a:pt x="6801046" y="3498056"/>
                  <a:pt x="6803428" y="3500437"/>
                </a:cubicBezTo>
                <a:cubicBezTo>
                  <a:pt x="6804221" y="3500437"/>
                  <a:pt x="6804618" y="3500834"/>
                  <a:pt x="6804618" y="3501627"/>
                </a:cubicBezTo>
                <a:cubicBezTo>
                  <a:pt x="6805412" y="3502421"/>
                  <a:pt x="6805809" y="3502818"/>
                  <a:pt x="6805809" y="3502818"/>
                </a:cubicBezTo>
                <a:cubicBezTo>
                  <a:pt x="6808190" y="3498056"/>
                  <a:pt x="6810174" y="3492896"/>
                  <a:pt x="6811762" y="3487340"/>
                </a:cubicBezTo>
                <a:cubicBezTo>
                  <a:pt x="6810174" y="3487340"/>
                  <a:pt x="6807793" y="3487340"/>
                  <a:pt x="6804618" y="3487340"/>
                </a:cubicBezTo>
                <a:close/>
                <a:moveTo>
                  <a:pt x="2277863" y="3486149"/>
                </a:moveTo>
                <a:cubicBezTo>
                  <a:pt x="2278657" y="3485356"/>
                  <a:pt x="2280244" y="3485356"/>
                  <a:pt x="2282625" y="3486149"/>
                </a:cubicBezTo>
                <a:cubicBezTo>
                  <a:pt x="2302470" y="3491706"/>
                  <a:pt x="2323504" y="3502421"/>
                  <a:pt x="2345728" y="3518296"/>
                </a:cubicBezTo>
                <a:cubicBezTo>
                  <a:pt x="2362397" y="3532584"/>
                  <a:pt x="2363985" y="3549252"/>
                  <a:pt x="2350491" y="3568302"/>
                </a:cubicBezTo>
                <a:cubicBezTo>
                  <a:pt x="2344141" y="3575446"/>
                  <a:pt x="2337791" y="3575843"/>
                  <a:pt x="2331441" y="3569493"/>
                </a:cubicBezTo>
                <a:cubicBezTo>
                  <a:pt x="2311597" y="3545681"/>
                  <a:pt x="2293738" y="3519487"/>
                  <a:pt x="2277863" y="3490912"/>
                </a:cubicBezTo>
                <a:cubicBezTo>
                  <a:pt x="2277069" y="3488531"/>
                  <a:pt x="2277069" y="3486943"/>
                  <a:pt x="2277863" y="3486149"/>
                </a:cubicBezTo>
                <a:close/>
                <a:moveTo>
                  <a:pt x="5375869" y="3484959"/>
                </a:moveTo>
                <a:cubicBezTo>
                  <a:pt x="5397300" y="3484959"/>
                  <a:pt x="5410794" y="3485356"/>
                  <a:pt x="5416350" y="3486149"/>
                </a:cubicBezTo>
                <a:cubicBezTo>
                  <a:pt x="5437781" y="3493293"/>
                  <a:pt x="5443734" y="3506390"/>
                  <a:pt x="5434209" y="3525440"/>
                </a:cubicBezTo>
                <a:cubicBezTo>
                  <a:pt x="5431034" y="3532584"/>
                  <a:pt x="5425875" y="3534171"/>
                  <a:pt x="5418731" y="3530202"/>
                </a:cubicBezTo>
                <a:cubicBezTo>
                  <a:pt x="5402856" y="3520677"/>
                  <a:pt x="5387775" y="3506787"/>
                  <a:pt x="5373487" y="3488531"/>
                </a:cubicBezTo>
                <a:cubicBezTo>
                  <a:pt x="5371900" y="3486943"/>
                  <a:pt x="5371503" y="3486149"/>
                  <a:pt x="5372297" y="3486149"/>
                </a:cubicBezTo>
                <a:cubicBezTo>
                  <a:pt x="5372297" y="3485356"/>
                  <a:pt x="5373487" y="3484959"/>
                  <a:pt x="5375869" y="3484959"/>
                </a:cubicBezTo>
                <a:close/>
                <a:moveTo>
                  <a:pt x="2223094" y="3481387"/>
                </a:moveTo>
                <a:cubicBezTo>
                  <a:pt x="2236588" y="3484562"/>
                  <a:pt x="2247304" y="3490515"/>
                  <a:pt x="2255241" y="3499246"/>
                </a:cubicBezTo>
                <a:cubicBezTo>
                  <a:pt x="2258416" y="3506390"/>
                  <a:pt x="2257622" y="3511152"/>
                  <a:pt x="2252860" y="3513534"/>
                </a:cubicBezTo>
                <a:cubicBezTo>
                  <a:pt x="2249685" y="3515915"/>
                  <a:pt x="2244923" y="3519090"/>
                  <a:pt x="2238572" y="3523059"/>
                </a:cubicBezTo>
                <a:cubicBezTo>
                  <a:pt x="2236191" y="3523852"/>
                  <a:pt x="2234604" y="3524646"/>
                  <a:pt x="2233810" y="3525440"/>
                </a:cubicBezTo>
                <a:cubicBezTo>
                  <a:pt x="2211585" y="3541315"/>
                  <a:pt x="2187773" y="3554015"/>
                  <a:pt x="2162372" y="3563540"/>
                </a:cubicBezTo>
                <a:cubicBezTo>
                  <a:pt x="2157610" y="3565128"/>
                  <a:pt x="2155229" y="3565524"/>
                  <a:pt x="2155229" y="3564731"/>
                </a:cubicBezTo>
                <a:cubicBezTo>
                  <a:pt x="2154435" y="3563937"/>
                  <a:pt x="2155626" y="3561952"/>
                  <a:pt x="2158800" y="3558777"/>
                </a:cubicBezTo>
                <a:cubicBezTo>
                  <a:pt x="2176263" y="3542902"/>
                  <a:pt x="2192932" y="3523059"/>
                  <a:pt x="2208807" y="3499246"/>
                </a:cubicBezTo>
                <a:cubicBezTo>
                  <a:pt x="2211982" y="3495277"/>
                  <a:pt x="2213569" y="3490912"/>
                  <a:pt x="2213569" y="3486149"/>
                </a:cubicBezTo>
                <a:cubicBezTo>
                  <a:pt x="2213569" y="3482181"/>
                  <a:pt x="2216744" y="3480593"/>
                  <a:pt x="2223094" y="3481387"/>
                </a:cubicBezTo>
                <a:close/>
                <a:moveTo>
                  <a:pt x="6537919" y="3471862"/>
                </a:moveTo>
                <a:cubicBezTo>
                  <a:pt x="6525219" y="3474243"/>
                  <a:pt x="6512122" y="3477418"/>
                  <a:pt x="6498628" y="3481387"/>
                </a:cubicBezTo>
                <a:cubicBezTo>
                  <a:pt x="6498628" y="3486149"/>
                  <a:pt x="6499025" y="3492499"/>
                  <a:pt x="6499819" y="3500437"/>
                </a:cubicBezTo>
                <a:cubicBezTo>
                  <a:pt x="6503787" y="3499643"/>
                  <a:pt x="6510137" y="3498453"/>
                  <a:pt x="6518869" y="3496865"/>
                </a:cubicBezTo>
                <a:cubicBezTo>
                  <a:pt x="6526806" y="3496071"/>
                  <a:pt x="6532759" y="3495277"/>
                  <a:pt x="6536728" y="3494484"/>
                </a:cubicBezTo>
                <a:cubicBezTo>
                  <a:pt x="6537521" y="3492102"/>
                  <a:pt x="6538316" y="3489324"/>
                  <a:pt x="6539109" y="3486149"/>
                </a:cubicBezTo>
                <a:cubicBezTo>
                  <a:pt x="6540697" y="3481387"/>
                  <a:pt x="6541887" y="3477815"/>
                  <a:pt x="6542681" y="3475434"/>
                </a:cubicBezTo>
                <a:cubicBezTo>
                  <a:pt x="6542681" y="3473052"/>
                  <a:pt x="6542284" y="3471862"/>
                  <a:pt x="6541490" y="3471862"/>
                </a:cubicBezTo>
                <a:cubicBezTo>
                  <a:pt x="6541490" y="3471068"/>
                  <a:pt x="6540300" y="3471068"/>
                  <a:pt x="6537919" y="3471862"/>
                </a:cubicBezTo>
                <a:close/>
                <a:moveTo>
                  <a:pt x="3794719" y="3471862"/>
                </a:moveTo>
                <a:cubicBezTo>
                  <a:pt x="3782019" y="3474243"/>
                  <a:pt x="3768922" y="3477418"/>
                  <a:pt x="3755428" y="3481387"/>
                </a:cubicBezTo>
                <a:cubicBezTo>
                  <a:pt x="3755428" y="3486149"/>
                  <a:pt x="3755825" y="3492499"/>
                  <a:pt x="3756619" y="3500437"/>
                </a:cubicBezTo>
                <a:cubicBezTo>
                  <a:pt x="3760587" y="3499643"/>
                  <a:pt x="3766938" y="3498453"/>
                  <a:pt x="3775669" y="3496865"/>
                </a:cubicBezTo>
                <a:cubicBezTo>
                  <a:pt x="3783606" y="3496071"/>
                  <a:pt x="3789560" y="3495277"/>
                  <a:pt x="3793528" y="3494484"/>
                </a:cubicBezTo>
                <a:cubicBezTo>
                  <a:pt x="3794322" y="3492102"/>
                  <a:pt x="3795115" y="3489324"/>
                  <a:pt x="3795909" y="3486149"/>
                </a:cubicBezTo>
                <a:cubicBezTo>
                  <a:pt x="3797497" y="3481387"/>
                  <a:pt x="3798687" y="3477815"/>
                  <a:pt x="3799481" y="3475434"/>
                </a:cubicBezTo>
                <a:cubicBezTo>
                  <a:pt x="3799481" y="3473052"/>
                  <a:pt x="3799084" y="3471862"/>
                  <a:pt x="3798291" y="3471862"/>
                </a:cubicBezTo>
                <a:cubicBezTo>
                  <a:pt x="3798291" y="3471068"/>
                  <a:pt x="3797100" y="3471068"/>
                  <a:pt x="3794719" y="3471862"/>
                </a:cubicBezTo>
                <a:close/>
                <a:moveTo>
                  <a:pt x="7218956" y="3465909"/>
                </a:moveTo>
                <a:cubicBezTo>
                  <a:pt x="7216574" y="3465909"/>
                  <a:pt x="7211812" y="3466702"/>
                  <a:pt x="7204668" y="3468290"/>
                </a:cubicBezTo>
                <a:cubicBezTo>
                  <a:pt x="7195937" y="3469878"/>
                  <a:pt x="7189190" y="3471068"/>
                  <a:pt x="7184428" y="3471862"/>
                </a:cubicBezTo>
                <a:cubicBezTo>
                  <a:pt x="7186809" y="3486149"/>
                  <a:pt x="7188396" y="3501627"/>
                  <a:pt x="7189190" y="3518296"/>
                </a:cubicBezTo>
                <a:cubicBezTo>
                  <a:pt x="7200303" y="3517503"/>
                  <a:pt x="7211018" y="3515915"/>
                  <a:pt x="7221337" y="3513534"/>
                </a:cubicBezTo>
                <a:cubicBezTo>
                  <a:pt x="7222130" y="3506390"/>
                  <a:pt x="7222924" y="3496865"/>
                  <a:pt x="7223718" y="3484959"/>
                </a:cubicBezTo>
                <a:cubicBezTo>
                  <a:pt x="7224512" y="3478609"/>
                  <a:pt x="7224909" y="3473846"/>
                  <a:pt x="7224909" y="3470671"/>
                </a:cubicBezTo>
                <a:cubicBezTo>
                  <a:pt x="7225702" y="3467496"/>
                  <a:pt x="7223718" y="3465909"/>
                  <a:pt x="7218956" y="3465909"/>
                </a:cubicBezTo>
                <a:close/>
                <a:moveTo>
                  <a:pt x="4081659" y="3464718"/>
                </a:moveTo>
                <a:cubicBezTo>
                  <a:pt x="4097535" y="3467893"/>
                  <a:pt x="4109441" y="3475037"/>
                  <a:pt x="4117378" y="3486149"/>
                </a:cubicBezTo>
                <a:cubicBezTo>
                  <a:pt x="4119760" y="3489324"/>
                  <a:pt x="4119760" y="3491706"/>
                  <a:pt x="4117378" y="3493293"/>
                </a:cubicBezTo>
                <a:cubicBezTo>
                  <a:pt x="4117378" y="3493293"/>
                  <a:pt x="4116981" y="3494484"/>
                  <a:pt x="4116188" y="3496865"/>
                </a:cubicBezTo>
                <a:cubicBezTo>
                  <a:pt x="4113807" y="3504802"/>
                  <a:pt x="4112219" y="3511152"/>
                  <a:pt x="4111425" y="3515915"/>
                </a:cubicBezTo>
                <a:cubicBezTo>
                  <a:pt x="4110631" y="3524646"/>
                  <a:pt x="4109044" y="3531790"/>
                  <a:pt x="4106663" y="3537346"/>
                </a:cubicBezTo>
                <a:cubicBezTo>
                  <a:pt x="4136825" y="3546078"/>
                  <a:pt x="4156272" y="3554015"/>
                  <a:pt x="4165003" y="3561159"/>
                </a:cubicBezTo>
                <a:cubicBezTo>
                  <a:pt x="4176909" y="3577034"/>
                  <a:pt x="4176513" y="3590527"/>
                  <a:pt x="4163813" y="3601640"/>
                </a:cubicBezTo>
                <a:cubicBezTo>
                  <a:pt x="4160637" y="3604021"/>
                  <a:pt x="4155875" y="3602434"/>
                  <a:pt x="4149525" y="3596877"/>
                </a:cubicBezTo>
                <a:cubicBezTo>
                  <a:pt x="4137619" y="3587352"/>
                  <a:pt x="4121744" y="3570684"/>
                  <a:pt x="4101900" y="3546871"/>
                </a:cubicBezTo>
                <a:cubicBezTo>
                  <a:pt x="4097138" y="3557984"/>
                  <a:pt x="4089597" y="3567112"/>
                  <a:pt x="4079278" y="3574256"/>
                </a:cubicBezTo>
                <a:cubicBezTo>
                  <a:pt x="4062609" y="3588543"/>
                  <a:pt x="4037606" y="3597671"/>
                  <a:pt x="4004269" y="3601640"/>
                </a:cubicBezTo>
                <a:cubicBezTo>
                  <a:pt x="4001887" y="3601640"/>
                  <a:pt x="4000697" y="3600846"/>
                  <a:pt x="4000697" y="3599259"/>
                </a:cubicBezTo>
                <a:cubicBezTo>
                  <a:pt x="4000697" y="3598465"/>
                  <a:pt x="4001491" y="3597671"/>
                  <a:pt x="4003078" y="3596877"/>
                </a:cubicBezTo>
                <a:cubicBezTo>
                  <a:pt x="4049910" y="3576240"/>
                  <a:pt x="4075309" y="3550046"/>
                  <a:pt x="4079278" y="3518296"/>
                </a:cubicBezTo>
                <a:cubicBezTo>
                  <a:pt x="4083247" y="3496865"/>
                  <a:pt x="4082056" y="3481784"/>
                  <a:pt x="4075706" y="3473052"/>
                </a:cubicBezTo>
                <a:cubicBezTo>
                  <a:pt x="4072531" y="3468290"/>
                  <a:pt x="4074516" y="3465512"/>
                  <a:pt x="4081659" y="3464718"/>
                </a:cubicBezTo>
                <a:close/>
                <a:moveTo>
                  <a:pt x="5022253" y="3458765"/>
                </a:moveTo>
                <a:cubicBezTo>
                  <a:pt x="5021459" y="3458765"/>
                  <a:pt x="5019872" y="3459162"/>
                  <a:pt x="5017490" y="3459956"/>
                </a:cubicBezTo>
                <a:cubicBezTo>
                  <a:pt x="4996853" y="3462337"/>
                  <a:pt x="4981772" y="3464718"/>
                  <a:pt x="4972247" y="3467099"/>
                </a:cubicBezTo>
                <a:cubicBezTo>
                  <a:pt x="4973040" y="3470274"/>
                  <a:pt x="4974231" y="3477418"/>
                  <a:pt x="4975819" y="3488531"/>
                </a:cubicBezTo>
                <a:cubicBezTo>
                  <a:pt x="4980581" y="3487737"/>
                  <a:pt x="4989312" y="3486149"/>
                  <a:pt x="5002012" y="3483768"/>
                </a:cubicBezTo>
                <a:cubicBezTo>
                  <a:pt x="5009156" y="3482974"/>
                  <a:pt x="5014316" y="3482181"/>
                  <a:pt x="5017490" y="3481387"/>
                </a:cubicBezTo>
                <a:cubicBezTo>
                  <a:pt x="5019872" y="3475037"/>
                  <a:pt x="5022253" y="3469084"/>
                  <a:pt x="5024634" y="3463527"/>
                </a:cubicBezTo>
                <a:cubicBezTo>
                  <a:pt x="5025428" y="3460353"/>
                  <a:pt x="5024634" y="3458765"/>
                  <a:pt x="5022253" y="3458765"/>
                </a:cubicBezTo>
                <a:close/>
                <a:moveTo>
                  <a:pt x="1066997" y="3458765"/>
                </a:moveTo>
                <a:cubicBezTo>
                  <a:pt x="1066997" y="3461940"/>
                  <a:pt x="1066601" y="3467099"/>
                  <a:pt x="1065806" y="3474243"/>
                </a:cubicBezTo>
                <a:cubicBezTo>
                  <a:pt x="1065806" y="3480593"/>
                  <a:pt x="1065806" y="3484959"/>
                  <a:pt x="1065806" y="3487340"/>
                </a:cubicBezTo>
                <a:cubicBezTo>
                  <a:pt x="1067394" y="3486546"/>
                  <a:pt x="1070569" y="3486149"/>
                  <a:pt x="1075332" y="3486149"/>
                </a:cubicBezTo>
                <a:cubicBezTo>
                  <a:pt x="1078506" y="3485356"/>
                  <a:pt x="1081285" y="3484959"/>
                  <a:pt x="1083666" y="3484959"/>
                </a:cubicBezTo>
                <a:lnTo>
                  <a:pt x="1083666" y="3462337"/>
                </a:lnTo>
                <a:cubicBezTo>
                  <a:pt x="1077316" y="3463131"/>
                  <a:pt x="1071760" y="3461940"/>
                  <a:pt x="1066997" y="3458765"/>
                </a:cubicBezTo>
                <a:close/>
                <a:moveTo>
                  <a:pt x="1380132" y="3457574"/>
                </a:moveTo>
                <a:cubicBezTo>
                  <a:pt x="1368225" y="3459162"/>
                  <a:pt x="1357113" y="3461146"/>
                  <a:pt x="1346794" y="3463527"/>
                </a:cubicBezTo>
                <a:cubicBezTo>
                  <a:pt x="1343619" y="3465115"/>
                  <a:pt x="1339650" y="3465115"/>
                  <a:pt x="1334888" y="3463527"/>
                </a:cubicBezTo>
                <a:lnTo>
                  <a:pt x="1334888" y="3479006"/>
                </a:lnTo>
                <a:cubicBezTo>
                  <a:pt x="1348382" y="3477418"/>
                  <a:pt x="1359097" y="3475037"/>
                  <a:pt x="1367035" y="3471862"/>
                </a:cubicBezTo>
                <a:cubicBezTo>
                  <a:pt x="1371003" y="3471068"/>
                  <a:pt x="1374972" y="3471862"/>
                  <a:pt x="1378941" y="3474243"/>
                </a:cubicBezTo>
                <a:cubicBezTo>
                  <a:pt x="1382910" y="3475831"/>
                  <a:pt x="1386085" y="3478609"/>
                  <a:pt x="1388466" y="3482577"/>
                </a:cubicBezTo>
                <a:cubicBezTo>
                  <a:pt x="1388466" y="3480196"/>
                  <a:pt x="1388069" y="3476624"/>
                  <a:pt x="1387276" y="3471862"/>
                </a:cubicBezTo>
                <a:cubicBezTo>
                  <a:pt x="1387276" y="3467099"/>
                  <a:pt x="1387276" y="3463924"/>
                  <a:pt x="1387276" y="3462337"/>
                </a:cubicBezTo>
                <a:cubicBezTo>
                  <a:pt x="1386482" y="3458368"/>
                  <a:pt x="1384101" y="3456781"/>
                  <a:pt x="1380132" y="3457574"/>
                </a:cubicBezTo>
                <a:close/>
                <a:moveTo>
                  <a:pt x="6796284" y="3455193"/>
                </a:moveTo>
                <a:cubicBezTo>
                  <a:pt x="6796284" y="3458368"/>
                  <a:pt x="6796681" y="3462337"/>
                  <a:pt x="6797474" y="3467099"/>
                </a:cubicBezTo>
                <a:cubicBezTo>
                  <a:pt x="6799856" y="3466306"/>
                  <a:pt x="6803030" y="3465909"/>
                  <a:pt x="6807000" y="3465909"/>
                </a:cubicBezTo>
                <a:cubicBezTo>
                  <a:pt x="6810968" y="3465115"/>
                  <a:pt x="6813746" y="3464718"/>
                  <a:pt x="6815334" y="3464718"/>
                </a:cubicBezTo>
                <a:cubicBezTo>
                  <a:pt x="6815334" y="3462337"/>
                  <a:pt x="6815731" y="3459956"/>
                  <a:pt x="6816524" y="3457574"/>
                </a:cubicBezTo>
                <a:cubicBezTo>
                  <a:pt x="6809381" y="3457574"/>
                  <a:pt x="6802634" y="3456781"/>
                  <a:pt x="6796284" y="3455193"/>
                </a:cubicBezTo>
                <a:close/>
                <a:moveTo>
                  <a:pt x="6243834" y="3454002"/>
                </a:moveTo>
                <a:cubicBezTo>
                  <a:pt x="6239072" y="3459559"/>
                  <a:pt x="6234309" y="3465512"/>
                  <a:pt x="6229547" y="3471862"/>
                </a:cubicBezTo>
                <a:cubicBezTo>
                  <a:pt x="6230340" y="3472656"/>
                  <a:pt x="6231134" y="3473449"/>
                  <a:pt x="6231928" y="3474243"/>
                </a:cubicBezTo>
                <a:cubicBezTo>
                  <a:pt x="6234309" y="3477418"/>
                  <a:pt x="6234309" y="3479799"/>
                  <a:pt x="6231928" y="3481387"/>
                </a:cubicBezTo>
                <a:cubicBezTo>
                  <a:pt x="6232721" y="3481387"/>
                  <a:pt x="6233516" y="3481784"/>
                  <a:pt x="6234309" y="3482577"/>
                </a:cubicBezTo>
                <a:cubicBezTo>
                  <a:pt x="6235103" y="3482577"/>
                  <a:pt x="6235897" y="3482974"/>
                  <a:pt x="6236690" y="3483768"/>
                </a:cubicBezTo>
                <a:cubicBezTo>
                  <a:pt x="6240659" y="3484562"/>
                  <a:pt x="6244231" y="3487737"/>
                  <a:pt x="6247406" y="3493293"/>
                </a:cubicBezTo>
                <a:cubicBezTo>
                  <a:pt x="6248994" y="3494881"/>
                  <a:pt x="6251375" y="3498056"/>
                  <a:pt x="6254550" y="3502818"/>
                </a:cubicBezTo>
                <a:cubicBezTo>
                  <a:pt x="6252962" y="3499643"/>
                  <a:pt x="6253756" y="3500437"/>
                  <a:pt x="6256931" y="3505199"/>
                </a:cubicBezTo>
                <a:cubicBezTo>
                  <a:pt x="6260106" y="3487737"/>
                  <a:pt x="6261296" y="3473449"/>
                  <a:pt x="6260503" y="3462337"/>
                </a:cubicBezTo>
                <a:cubicBezTo>
                  <a:pt x="6260503" y="3458368"/>
                  <a:pt x="6260900" y="3455987"/>
                  <a:pt x="6261694" y="3455193"/>
                </a:cubicBezTo>
                <a:lnTo>
                  <a:pt x="6255740" y="3456384"/>
                </a:lnTo>
                <a:cubicBezTo>
                  <a:pt x="6250978" y="3456384"/>
                  <a:pt x="6247009" y="3455590"/>
                  <a:pt x="6243834" y="3454002"/>
                </a:cubicBezTo>
                <a:close/>
                <a:moveTo>
                  <a:pt x="2596950" y="3454002"/>
                </a:moveTo>
                <a:cubicBezTo>
                  <a:pt x="2590600" y="3454796"/>
                  <a:pt x="2578694" y="3456384"/>
                  <a:pt x="2561232" y="3458765"/>
                </a:cubicBezTo>
                <a:cubicBezTo>
                  <a:pt x="2549325" y="3459559"/>
                  <a:pt x="2540595" y="3460353"/>
                  <a:pt x="2535038" y="3461146"/>
                </a:cubicBezTo>
                <a:cubicBezTo>
                  <a:pt x="2535038" y="3467496"/>
                  <a:pt x="2535038" y="3473846"/>
                  <a:pt x="2535038" y="3480196"/>
                </a:cubicBezTo>
                <a:lnTo>
                  <a:pt x="2535038" y="3492102"/>
                </a:lnTo>
                <a:cubicBezTo>
                  <a:pt x="2546944" y="3489721"/>
                  <a:pt x="2558454" y="3486546"/>
                  <a:pt x="2569566" y="3482577"/>
                </a:cubicBezTo>
                <a:cubicBezTo>
                  <a:pt x="2576710" y="3480990"/>
                  <a:pt x="2583059" y="3480990"/>
                  <a:pt x="2588616" y="3482577"/>
                </a:cubicBezTo>
                <a:cubicBezTo>
                  <a:pt x="2593378" y="3484165"/>
                  <a:pt x="2597347" y="3487340"/>
                  <a:pt x="2600522" y="3492102"/>
                </a:cubicBezTo>
                <a:cubicBezTo>
                  <a:pt x="2602109" y="3494484"/>
                  <a:pt x="2602903" y="3496865"/>
                  <a:pt x="2602903" y="3499246"/>
                </a:cubicBezTo>
                <a:cubicBezTo>
                  <a:pt x="2603697" y="3491309"/>
                  <a:pt x="2604094" y="3479403"/>
                  <a:pt x="2604094" y="3463527"/>
                </a:cubicBezTo>
                <a:cubicBezTo>
                  <a:pt x="2602506" y="3457177"/>
                  <a:pt x="2600125" y="3454002"/>
                  <a:pt x="2596950" y="3454002"/>
                </a:cubicBezTo>
                <a:close/>
                <a:moveTo>
                  <a:pt x="1133673" y="3452812"/>
                </a:moveTo>
                <a:cubicBezTo>
                  <a:pt x="1129704" y="3454399"/>
                  <a:pt x="1124148" y="3455987"/>
                  <a:pt x="1117003" y="3457574"/>
                </a:cubicBezTo>
                <a:cubicBezTo>
                  <a:pt x="1115416" y="3457574"/>
                  <a:pt x="1114226" y="3457574"/>
                  <a:pt x="1113432" y="3457574"/>
                </a:cubicBezTo>
                <a:cubicBezTo>
                  <a:pt x="1112638" y="3464718"/>
                  <a:pt x="1112241" y="3471862"/>
                  <a:pt x="1112241" y="3479006"/>
                </a:cubicBezTo>
                <a:cubicBezTo>
                  <a:pt x="1113035" y="3478212"/>
                  <a:pt x="1113829" y="3477815"/>
                  <a:pt x="1114623" y="3477815"/>
                </a:cubicBezTo>
                <a:cubicBezTo>
                  <a:pt x="1115416" y="3477021"/>
                  <a:pt x="1115813" y="3476624"/>
                  <a:pt x="1115813" y="3476624"/>
                </a:cubicBezTo>
                <a:cubicBezTo>
                  <a:pt x="1122957" y="3475831"/>
                  <a:pt x="1128910" y="3477815"/>
                  <a:pt x="1133673" y="3482577"/>
                </a:cubicBezTo>
                <a:cubicBezTo>
                  <a:pt x="1133673" y="3472259"/>
                  <a:pt x="1133673" y="3462337"/>
                  <a:pt x="1133673" y="3452812"/>
                </a:cubicBezTo>
                <a:close/>
                <a:moveTo>
                  <a:pt x="7110609" y="3451621"/>
                </a:moveTo>
                <a:cubicBezTo>
                  <a:pt x="7109021" y="3452415"/>
                  <a:pt x="7107830" y="3452812"/>
                  <a:pt x="7107037" y="3452812"/>
                </a:cubicBezTo>
                <a:cubicBezTo>
                  <a:pt x="7101481" y="3470274"/>
                  <a:pt x="7095131" y="3486943"/>
                  <a:pt x="7087987" y="3502818"/>
                </a:cubicBezTo>
                <a:cubicBezTo>
                  <a:pt x="7083224" y="3513137"/>
                  <a:pt x="7078065" y="3522662"/>
                  <a:pt x="7072509" y="3531393"/>
                </a:cubicBezTo>
                <a:cubicBezTo>
                  <a:pt x="7073302" y="3531393"/>
                  <a:pt x="7073700" y="3531393"/>
                  <a:pt x="7073700" y="3531393"/>
                </a:cubicBezTo>
                <a:cubicBezTo>
                  <a:pt x="7082431" y="3532981"/>
                  <a:pt x="7090368" y="3534965"/>
                  <a:pt x="7097512" y="3537346"/>
                </a:cubicBezTo>
                <a:cubicBezTo>
                  <a:pt x="7099894" y="3537346"/>
                  <a:pt x="7101481" y="3536553"/>
                  <a:pt x="7102274" y="3534965"/>
                </a:cubicBezTo>
                <a:cubicBezTo>
                  <a:pt x="7111800" y="3509565"/>
                  <a:pt x="7117356" y="3483768"/>
                  <a:pt x="7118944" y="3457574"/>
                </a:cubicBezTo>
                <a:cubicBezTo>
                  <a:pt x="7118944" y="3452812"/>
                  <a:pt x="7117356" y="3450828"/>
                  <a:pt x="7114181" y="3451621"/>
                </a:cubicBezTo>
                <a:cubicBezTo>
                  <a:pt x="7113387" y="3451621"/>
                  <a:pt x="7112196" y="3451621"/>
                  <a:pt x="7110609" y="3451621"/>
                </a:cubicBezTo>
                <a:close/>
                <a:moveTo>
                  <a:pt x="6870102" y="3451621"/>
                </a:moveTo>
                <a:cubicBezTo>
                  <a:pt x="6868515" y="3452415"/>
                  <a:pt x="6865340" y="3452812"/>
                  <a:pt x="6860578" y="3452812"/>
                </a:cubicBezTo>
                <a:cubicBezTo>
                  <a:pt x="6856608" y="3453606"/>
                  <a:pt x="6853434" y="3454002"/>
                  <a:pt x="6851052" y="3454002"/>
                </a:cubicBezTo>
                <a:cubicBezTo>
                  <a:pt x="6851052" y="3454796"/>
                  <a:pt x="6851052" y="3455987"/>
                  <a:pt x="6851052" y="3457574"/>
                </a:cubicBezTo>
                <a:cubicBezTo>
                  <a:pt x="6850259" y="3459956"/>
                  <a:pt x="6849862" y="3461940"/>
                  <a:pt x="6849862" y="3463527"/>
                </a:cubicBezTo>
                <a:cubicBezTo>
                  <a:pt x="6857006" y="3462734"/>
                  <a:pt x="6863356" y="3462337"/>
                  <a:pt x="6868912" y="3462337"/>
                </a:cubicBezTo>
                <a:cubicBezTo>
                  <a:pt x="6868912" y="3460749"/>
                  <a:pt x="6869309" y="3458765"/>
                  <a:pt x="6870102" y="3456384"/>
                </a:cubicBezTo>
                <a:cubicBezTo>
                  <a:pt x="6870102" y="3454002"/>
                  <a:pt x="6870102" y="3452415"/>
                  <a:pt x="6870102" y="3451621"/>
                </a:cubicBezTo>
                <a:close/>
                <a:moveTo>
                  <a:pt x="8453932" y="3446561"/>
                </a:moveTo>
                <a:cubicBezTo>
                  <a:pt x="8457702" y="3446760"/>
                  <a:pt x="8461174" y="3447652"/>
                  <a:pt x="8464350" y="3449240"/>
                </a:cubicBezTo>
                <a:cubicBezTo>
                  <a:pt x="8473875" y="3455590"/>
                  <a:pt x="8481812" y="3462337"/>
                  <a:pt x="8488162" y="3469481"/>
                </a:cubicBezTo>
                <a:cubicBezTo>
                  <a:pt x="8490543" y="3472656"/>
                  <a:pt x="8491734" y="3475831"/>
                  <a:pt x="8491734" y="3479006"/>
                </a:cubicBezTo>
                <a:cubicBezTo>
                  <a:pt x="8490940" y="3483768"/>
                  <a:pt x="8485384" y="3485752"/>
                  <a:pt x="8475065" y="3484959"/>
                </a:cubicBezTo>
                <a:cubicBezTo>
                  <a:pt x="8441728" y="3481784"/>
                  <a:pt x="8406009" y="3481387"/>
                  <a:pt x="8367909" y="3483768"/>
                </a:cubicBezTo>
                <a:cubicBezTo>
                  <a:pt x="8332984" y="3486149"/>
                  <a:pt x="8300837" y="3491309"/>
                  <a:pt x="8271468" y="3499246"/>
                </a:cubicBezTo>
                <a:cubicBezTo>
                  <a:pt x="8268294" y="3500040"/>
                  <a:pt x="8264722" y="3499643"/>
                  <a:pt x="8260752" y="3498056"/>
                </a:cubicBezTo>
                <a:cubicBezTo>
                  <a:pt x="8259959" y="3498056"/>
                  <a:pt x="8259165" y="3498056"/>
                  <a:pt x="8258372" y="3498056"/>
                </a:cubicBezTo>
                <a:cubicBezTo>
                  <a:pt x="8248846" y="3492499"/>
                  <a:pt x="8241306" y="3484959"/>
                  <a:pt x="8235750" y="3475434"/>
                </a:cubicBezTo>
                <a:cubicBezTo>
                  <a:pt x="8234162" y="3473052"/>
                  <a:pt x="8233766" y="3471068"/>
                  <a:pt x="8234559" y="3469481"/>
                </a:cubicBezTo>
                <a:cubicBezTo>
                  <a:pt x="8235352" y="3468687"/>
                  <a:pt x="8237337" y="3468290"/>
                  <a:pt x="8240512" y="3468290"/>
                </a:cubicBezTo>
                <a:cubicBezTo>
                  <a:pt x="8248450" y="3468290"/>
                  <a:pt x="8259562" y="3467496"/>
                  <a:pt x="8273850" y="3465909"/>
                </a:cubicBezTo>
                <a:cubicBezTo>
                  <a:pt x="8307187" y="3461940"/>
                  <a:pt x="8355606" y="3457177"/>
                  <a:pt x="8419106" y="3451621"/>
                </a:cubicBezTo>
                <a:cubicBezTo>
                  <a:pt x="8421487" y="3450828"/>
                  <a:pt x="8425456" y="3450034"/>
                  <a:pt x="8431012" y="3449240"/>
                </a:cubicBezTo>
                <a:cubicBezTo>
                  <a:pt x="8435775" y="3448446"/>
                  <a:pt x="8439346" y="3448049"/>
                  <a:pt x="8441728" y="3448049"/>
                </a:cubicBezTo>
                <a:cubicBezTo>
                  <a:pt x="8446093" y="3446859"/>
                  <a:pt x="8450161" y="3446363"/>
                  <a:pt x="8453932" y="3446561"/>
                </a:cubicBezTo>
                <a:close/>
                <a:moveTo>
                  <a:pt x="4347169" y="3445668"/>
                </a:moveTo>
                <a:cubicBezTo>
                  <a:pt x="4337644" y="3446462"/>
                  <a:pt x="4328119" y="3447652"/>
                  <a:pt x="4318594" y="3449240"/>
                </a:cubicBezTo>
                <a:cubicBezTo>
                  <a:pt x="4318594" y="3450828"/>
                  <a:pt x="4318991" y="3453209"/>
                  <a:pt x="4319784" y="3456384"/>
                </a:cubicBezTo>
                <a:cubicBezTo>
                  <a:pt x="4319784" y="3459559"/>
                  <a:pt x="4319784" y="3461940"/>
                  <a:pt x="4319784" y="3463527"/>
                </a:cubicBezTo>
                <a:cubicBezTo>
                  <a:pt x="4319784" y="3468290"/>
                  <a:pt x="4319784" y="3472656"/>
                  <a:pt x="4319784" y="3476624"/>
                </a:cubicBezTo>
                <a:cubicBezTo>
                  <a:pt x="4324547" y="3475831"/>
                  <a:pt x="4328119" y="3474243"/>
                  <a:pt x="4330500" y="3471862"/>
                </a:cubicBezTo>
                <a:cubicBezTo>
                  <a:pt x="4334469" y="3469481"/>
                  <a:pt x="4340422" y="3469878"/>
                  <a:pt x="4348359" y="3473052"/>
                </a:cubicBezTo>
                <a:cubicBezTo>
                  <a:pt x="4349947" y="3473052"/>
                  <a:pt x="4351535" y="3473846"/>
                  <a:pt x="4353122" y="3475434"/>
                </a:cubicBezTo>
                <a:cubicBezTo>
                  <a:pt x="4353122" y="3465909"/>
                  <a:pt x="4352725" y="3457971"/>
                  <a:pt x="4351931" y="3451621"/>
                </a:cubicBezTo>
                <a:cubicBezTo>
                  <a:pt x="4351931" y="3447652"/>
                  <a:pt x="4350344" y="3445668"/>
                  <a:pt x="4347169" y="3445668"/>
                </a:cubicBezTo>
                <a:close/>
                <a:moveTo>
                  <a:pt x="2346919" y="3434952"/>
                </a:moveTo>
                <a:cubicBezTo>
                  <a:pt x="2353269" y="3434952"/>
                  <a:pt x="2358825" y="3435349"/>
                  <a:pt x="2363588" y="3436143"/>
                </a:cubicBezTo>
                <a:cubicBezTo>
                  <a:pt x="2375494" y="3439318"/>
                  <a:pt x="2383432" y="3448049"/>
                  <a:pt x="2387400" y="3462337"/>
                </a:cubicBezTo>
                <a:cubicBezTo>
                  <a:pt x="2388195" y="3466306"/>
                  <a:pt x="2386210" y="3468687"/>
                  <a:pt x="2381447" y="3469481"/>
                </a:cubicBezTo>
                <a:cubicBezTo>
                  <a:pt x="2340172" y="3465512"/>
                  <a:pt x="2301279" y="3464718"/>
                  <a:pt x="2264766" y="3467099"/>
                </a:cubicBezTo>
                <a:cubicBezTo>
                  <a:pt x="2233016" y="3468687"/>
                  <a:pt x="2204044" y="3472259"/>
                  <a:pt x="2177850" y="3477815"/>
                </a:cubicBezTo>
                <a:cubicBezTo>
                  <a:pt x="2171501" y="3479403"/>
                  <a:pt x="2167135" y="3479006"/>
                  <a:pt x="2164754" y="3476624"/>
                </a:cubicBezTo>
                <a:cubicBezTo>
                  <a:pt x="2156022" y="3471068"/>
                  <a:pt x="2150069" y="3465512"/>
                  <a:pt x="2146894" y="3459956"/>
                </a:cubicBezTo>
                <a:cubicBezTo>
                  <a:pt x="2144513" y="3457574"/>
                  <a:pt x="2143719" y="3455590"/>
                  <a:pt x="2144513" y="3454002"/>
                </a:cubicBezTo>
                <a:cubicBezTo>
                  <a:pt x="2145307" y="3452415"/>
                  <a:pt x="2147291" y="3451621"/>
                  <a:pt x="2150466" y="3451621"/>
                </a:cubicBezTo>
                <a:cubicBezTo>
                  <a:pt x="2167135" y="3451621"/>
                  <a:pt x="2183407" y="3450431"/>
                  <a:pt x="2199282" y="3448049"/>
                </a:cubicBezTo>
                <a:cubicBezTo>
                  <a:pt x="2211188" y="3447256"/>
                  <a:pt x="2229047" y="3445668"/>
                  <a:pt x="2252860" y="3443287"/>
                </a:cubicBezTo>
                <a:cubicBezTo>
                  <a:pt x="2275085" y="3441699"/>
                  <a:pt x="2291357" y="3440509"/>
                  <a:pt x="2301675" y="3439715"/>
                </a:cubicBezTo>
                <a:cubicBezTo>
                  <a:pt x="2317551" y="3438921"/>
                  <a:pt x="2332632" y="3437334"/>
                  <a:pt x="2346919" y="3434952"/>
                </a:cubicBezTo>
                <a:close/>
                <a:moveTo>
                  <a:pt x="5260378" y="3432571"/>
                </a:moveTo>
                <a:cubicBezTo>
                  <a:pt x="5260378" y="3433365"/>
                  <a:pt x="5260378" y="3434556"/>
                  <a:pt x="5260378" y="3436143"/>
                </a:cubicBezTo>
                <a:cubicBezTo>
                  <a:pt x="5261171" y="3441699"/>
                  <a:pt x="5262759" y="3450034"/>
                  <a:pt x="5265140" y="3461146"/>
                </a:cubicBezTo>
                <a:cubicBezTo>
                  <a:pt x="5272284" y="3461146"/>
                  <a:pt x="5280221" y="3460353"/>
                  <a:pt x="5288953" y="3458765"/>
                </a:cubicBezTo>
                <a:lnTo>
                  <a:pt x="5288953" y="3438524"/>
                </a:lnTo>
                <a:lnTo>
                  <a:pt x="5279428" y="3439715"/>
                </a:lnTo>
                <a:cubicBezTo>
                  <a:pt x="5276253" y="3440509"/>
                  <a:pt x="5271094" y="3438921"/>
                  <a:pt x="5263950" y="3434952"/>
                </a:cubicBezTo>
                <a:cubicBezTo>
                  <a:pt x="5262362" y="3434159"/>
                  <a:pt x="5261171" y="3433365"/>
                  <a:pt x="5260378" y="3432571"/>
                </a:cubicBezTo>
                <a:close/>
                <a:moveTo>
                  <a:pt x="5349675" y="3428999"/>
                </a:moveTo>
                <a:cubicBezTo>
                  <a:pt x="5345706" y="3429793"/>
                  <a:pt x="5339753" y="3430984"/>
                  <a:pt x="5331815" y="3432571"/>
                </a:cubicBezTo>
                <a:cubicBezTo>
                  <a:pt x="5325465" y="3433365"/>
                  <a:pt x="5320703" y="3434159"/>
                  <a:pt x="5317528" y="3434952"/>
                </a:cubicBezTo>
                <a:cubicBezTo>
                  <a:pt x="5317528" y="3436540"/>
                  <a:pt x="5317528" y="3439715"/>
                  <a:pt x="5317528" y="3444477"/>
                </a:cubicBezTo>
                <a:cubicBezTo>
                  <a:pt x="5316734" y="3448446"/>
                  <a:pt x="5316337" y="3451621"/>
                  <a:pt x="5316337" y="3454002"/>
                </a:cubicBezTo>
                <a:cubicBezTo>
                  <a:pt x="5317131" y="3454002"/>
                  <a:pt x="5318321" y="3453606"/>
                  <a:pt x="5319909" y="3452812"/>
                </a:cubicBezTo>
                <a:cubicBezTo>
                  <a:pt x="5320703" y="3452812"/>
                  <a:pt x="5321497" y="3452812"/>
                  <a:pt x="5322290" y="3452812"/>
                </a:cubicBezTo>
                <a:cubicBezTo>
                  <a:pt x="5327846" y="3451224"/>
                  <a:pt x="5331815" y="3451224"/>
                  <a:pt x="5334197" y="3452812"/>
                </a:cubicBezTo>
                <a:cubicBezTo>
                  <a:pt x="5334990" y="3452812"/>
                  <a:pt x="5335784" y="3453209"/>
                  <a:pt x="5336578" y="3454002"/>
                </a:cubicBezTo>
                <a:cubicBezTo>
                  <a:pt x="5338959" y="3454002"/>
                  <a:pt x="5342134" y="3455193"/>
                  <a:pt x="5346103" y="3457574"/>
                </a:cubicBezTo>
                <a:cubicBezTo>
                  <a:pt x="5346896" y="3454399"/>
                  <a:pt x="5347691" y="3449637"/>
                  <a:pt x="5348484" y="3443287"/>
                </a:cubicBezTo>
                <a:cubicBezTo>
                  <a:pt x="5350072" y="3436937"/>
                  <a:pt x="5350865" y="3432174"/>
                  <a:pt x="5350865" y="3428999"/>
                </a:cubicBezTo>
                <a:cubicBezTo>
                  <a:pt x="5350865" y="3428999"/>
                  <a:pt x="5350468" y="3428999"/>
                  <a:pt x="5349675" y="3428999"/>
                </a:cubicBezTo>
                <a:close/>
                <a:moveTo>
                  <a:pt x="3458963" y="3427809"/>
                </a:moveTo>
                <a:cubicBezTo>
                  <a:pt x="3458566" y="3427412"/>
                  <a:pt x="3459360" y="3427809"/>
                  <a:pt x="3461344" y="3428999"/>
                </a:cubicBezTo>
                <a:lnTo>
                  <a:pt x="3459396" y="3428133"/>
                </a:lnTo>
                <a:close/>
                <a:moveTo>
                  <a:pt x="4144465" y="3427213"/>
                </a:moveTo>
                <a:cubicBezTo>
                  <a:pt x="4146648" y="3427213"/>
                  <a:pt x="4148732" y="3427809"/>
                  <a:pt x="4150716" y="3428999"/>
                </a:cubicBezTo>
                <a:cubicBezTo>
                  <a:pt x="4156272" y="3431381"/>
                  <a:pt x="4163813" y="3437334"/>
                  <a:pt x="4173338" y="3446859"/>
                </a:cubicBezTo>
                <a:cubicBezTo>
                  <a:pt x="4175719" y="3450034"/>
                  <a:pt x="4175719" y="3453606"/>
                  <a:pt x="4173338" y="3457574"/>
                </a:cubicBezTo>
                <a:cubicBezTo>
                  <a:pt x="4170162" y="3467099"/>
                  <a:pt x="4168972" y="3478609"/>
                  <a:pt x="4169766" y="3492102"/>
                </a:cubicBezTo>
                <a:cubicBezTo>
                  <a:pt x="4169766" y="3500834"/>
                  <a:pt x="4169766" y="3509962"/>
                  <a:pt x="4169766" y="3519487"/>
                </a:cubicBezTo>
                <a:cubicBezTo>
                  <a:pt x="4169766" y="3533774"/>
                  <a:pt x="4164606" y="3541712"/>
                  <a:pt x="4154288" y="3543299"/>
                </a:cubicBezTo>
                <a:cubicBezTo>
                  <a:pt x="4144763" y="3540918"/>
                  <a:pt x="4139207" y="3533774"/>
                  <a:pt x="4137619" y="3521868"/>
                </a:cubicBezTo>
                <a:cubicBezTo>
                  <a:pt x="4137619" y="3518693"/>
                  <a:pt x="4138016" y="3513931"/>
                  <a:pt x="4138809" y="3507581"/>
                </a:cubicBezTo>
                <a:cubicBezTo>
                  <a:pt x="4140397" y="3486943"/>
                  <a:pt x="4140397" y="3469878"/>
                  <a:pt x="4138809" y="3456384"/>
                </a:cubicBezTo>
                <a:cubicBezTo>
                  <a:pt x="4137222" y="3452415"/>
                  <a:pt x="4134047" y="3450828"/>
                  <a:pt x="4129284" y="3451621"/>
                </a:cubicBezTo>
                <a:cubicBezTo>
                  <a:pt x="4126109" y="3451621"/>
                  <a:pt x="4119760" y="3452018"/>
                  <a:pt x="4110235" y="3452812"/>
                </a:cubicBezTo>
                <a:cubicBezTo>
                  <a:pt x="4083247" y="3455193"/>
                  <a:pt x="4064991" y="3456781"/>
                  <a:pt x="4055466" y="3457574"/>
                </a:cubicBezTo>
                <a:cubicBezTo>
                  <a:pt x="4055466" y="3460749"/>
                  <a:pt x="4055466" y="3465909"/>
                  <a:pt x="4055466" y="3473052"/>
                </a:cubicBezTo>
                <a:cubicBezTo>
                  <a:pt x="4054672" y="3491309"/>
                  <a:pt x="4054672" y="3503612"/>
                  <a:pt x="4055466" y="3509962"/>
                </a:cubicBezTo>
                <a:cubicBezTo>
                  <a:pt x="4055466" y="3521868"/>
                  <a:pt x="4055069" y="3530599"/>
                  <a:pt x="4054275" y="3536156"/>
                </a:cubicBezTo>
                <a:cubicBezTo>
                  <a:pt x="4051894" y="3540918"/>
                  <a:pt x="4048719" y="3543696"/>
                  <a:pt x="4044750" y="3544490"/>
                </a:cubicBezTo>
                <a:cubicBezTo>
                  <a:pt x="4040781" y="3545284"/>
                  <a:pt x="4036416" y="3543299"/>
                  <a:pt x="4031653" y="3538537"/>
                </a:cubicBezTo>
                <a:cubicBezTo>
                  <a:pt x="4027684" y="3532981"/>
                  <a:pt x="4026494" y="3524249"/>
                  <a:pt x="4028081" y="3512343"/>
                </a:cubicBezTo>
                <a:cubicBezTo>
                  <a:pt x="4029669" y="3498056"/>
                  <a:pt x="4030463" y="3481387"/>
                  <a:pt x="4030463" y="3462337"/>
                </a:cubicBezTo>
                <a:cubicBezTo>
                  <a:pt x="4030463" y="3454399"/>
                  <a:pt x="4028875" y="3446859"/>
                  <a:pt x="4025700" y="3439715"/>
                </a:cubicBezTo>
                <a:cubicBezTo>
                  <a:pt x="4024906" y="3435746"/>
                  <a:pt x="4026097" y="3433762"/>
                  <a:pt x="4029272" y="3433762"/>
                </a:cubicBezTo>
                <a:cubicBezTo>
                  <a:pt x="4034828" y="3433762"/>
                  <a:pt x="4040781" y="3435746"/>
                  <a:pt x="4047131" y="3439715"/>
                </a:cubicBezTo>
                <a:cubicBezTo>
                  <a:pt x="4053481" y="3438921"/>
                  <a:pt x="4064197" y="3438127"/>
                  <a:pt x="4079278" y="3437334"/>
                </a:cubicBezTo>
                <a:cubicBezTo>
                  <a:pt x="4095153" y="3435746"/>
                  <a:pt x="4106266" y="3434556"/>
                  <a:pt x="4112616" y="3433762"/>
                </a:cubicBezTo>
                <a:cubicBezTo>
                  <a:pt x="4113410" y="3433762"/>
                  <a:pt x="4115394" y="3433365"/>
                  <a:pt x="4118569" y="3432571"/>
                </a:cubicBezTo>
                <a:cubicBezTo>
                  <a:pt x="4127300" y="3431778"/>
                  <a:pt x="4133650" y="3430587"/>
                  <a:pt x="4137619" y="3428999"/>
                </a:cubicBezTo>
                <a:cubicBezTo>
                  <a:pt x="4140000" y="3427809"/>
                  <a:pt x="4142282" y="3427213"/>
                  <a:pt x="4144465" y="3427213"/>
                </a:cubicBezTo>
                <a:close/>
                <a:moveTo>
                  <a:pt x="6818906" y="3423046"/>
                </a:moveTo>
                <a:cubicBezTo>
                  <a:pt x="6809381" y="3423840"/>
                  <a:pt x="6800253" y="3425427"/>
                  <a:pt x="6791522" y="3427809"/>
                </a:cubicBezTo>
                <a:cubicBezTo>
                  <a:pt x="6791522" y="3428602"/>
                  <a:pt x="6791918" y="3429793"/>
                  <a:pt x="6792712" y="3431381"/>
                </a:cubicBezTo>
                <a:cubicBezTo>
                  <a:pt x="6792712" y="3432968"/>
                  <a:pt x="6792712" y="3434159"/>
                  <a:pt x="6792712" y="3434952"/>
                </a:cubicBezTo>
                <a:cubicBezTo>
                  <a:pt x="6799856" y="3434952"/>
                  <a:pt x="6808190" y="3434159"/>
                  <a:pt x="6817715" y="3432571"/>
                </a:cubicBezTo>
                <a:cubicBezTo>
                  <a:pt x="6817715" y="3427809"/>
                  <a:pt x="6818112" y="3424634"/>
                  <a:pt x="6818906" y="3423046"/>
                </a:cubicBezTo>
                <a:close/>
                <a:moveTo>
                  <a:pt x="110330" y="3419177"/>
                </a:moveTo>
                <a:cubicBezTo>
                  <a:pt x="111124" y="3418978"/>
                  <a:pt x="112116" y="3419077"/>
                  <a:pt x="113307" y="3419474"/>
                </a:cubicBezTo>
                <a:cubicBezTo>
                  <a:pt x="123625" y="3422649"/>
                  <a:pt x="131166" y="3426221"/>
                  <a:pt x="135928" y="3430190"/>
                </a:cubicBezTo>
                <a:cubicBezTo>
                  <a:pt x="139104" y="3433365"/>
                  <a:pt x="140691" y="3437731"/>
                  <a:pt x="140691" y="3443287"/>
                </a:cubicBezTo>
                <a:cubicBezTo>
                  <a:pt x="139897" y="3449637"/>
                  <a:pt x="139500" y="3457574"/>
                  <a:pt x="139500" y="3467099"/>
                </a:cubicBezTo>
                <a:cubicBezTo>
                  <a:pt x="139500" y="3497262"/>
                  <a:pt x="139500" y="3525043"/>
                  <a:pt x="139500" y="3550443"/>
                </a:cubicBezTo>
                <a:cubicBezTo>
                  <a:pt x="140294" y="3557587"/>
                  <a:pt x="138707" y="3565524"/>
                  <a:pt x="134738" y="3574256"/>
                </a:cubicBezTo>
                <a:cubicBezTo>
                  <a:pt x="130769" y="3577431"/>
                  <a:pt x="126800" y="3577431"/>
                  <a:pt x="122832" y="3574256"/>
                </a:cubicBezTo>
                <a:cubicBezTo>
                  <a:pt x="115688" y="3567906"/>
                  <a:pt x="111322" y="3560365"/>
                  <a:pt x="109735" y="3551634"/>
                </a:cubicBezTo>
                <a:cubicBezTo>
                  <a:pt x="108941" y="3546871"/>
                  <a:pt x="108941" y="3541712"/>
                  <a:pt x="109735" y="3536156"/>
                </a:cubicBezTo>
                <a:cubicBezTo>
                  <a:pt x="112910" y="3511549"/>
                  <a:pt x="114100" y="3486149"/>
                  <a:pt x="113307" y="3459956"/>
                </a:cubicBezTo>
                <a:cubicBezTo>
                  <a:pt x="112513" y="3442493"/>
                  <a:pt x="110925" y="3430984"/>
                  <a:pt x="108544" y="3425427"/>
                </a:cubicBezTo>
                <a:cubicBezTo>
                  <a:pt x="107750" y="3423840"/>
                  <a:pt x="107750" y="3422253"/>
                  <a:pt x="108544" y="3420665"/>
                </a:cubicBezTo>
                <a:cubicBezTo>
                  <a:pt x="108941" y="3419871"/>
                  <a:pt x="109536" y="3419375"/>
                  <a:pt x="110330" y="3419177"/>
                </a:cubicBezTo>
                <a:close/>
                <a:moveTo>
                  <a:pt x="6868912" y="3417093"/>
                </a:moveTo>
                <a:lnTo>
                  <a:pt x="6853434" y="3418284"/>
                </a:lnTo>
                <a:cubicBezTo>
                  <a:pt x="6853434" y="3420665"/>
                  <a:pt x="6853434" y="3423046"/>
                  <a:pt x="6853434" y="3425427"/>
                </a:cubicBezTo>
                <a:cubicBezTo>
                  <a:pt x="6854228" y="3425427"/>
                  <a:pt x="6855418" y="3425427"/>
                  <a:pt x="6857006" y="3425427"/>
                </a:cubicBezTo>
                <a:cubicBezTo>
                  <a:pt x="6859387" y="3426221"/>
                  <a:pt x="6861371" y="3426618"/>
                  <a:pt x="6862959" y="3426618"/>
                </a:cubicBezTo>
                <a:cubicBezTo>
                  <a:pt x="6866928" y="3427412"/>
                  <a:pt x="6870500" y="3428602"/>
                  <a:pt x="6873674" y="3430190"/>
                </a:cubicBezTo>
                <a:cubicBezTo>
                  <a:pt x="6873674" y="3427015"/>
                  <a:pt x="6874072" y="3424237"/>
                  <a:pt x="6874865" y="3421856"/>
                </a:cubicBezTo>
                <a:cubicBezTo>
                  <a:pt x="6874865" y="3417887"/>
                  <a:pt x="6872881" y="3416299"/>
                  <a:pt x="6868912" y="3417093"/>
                </a:cubicBezTo>
                <a:close/>
                <a:moveTo>
                  <a:pt x="5676799" y="3411735"/>
                </a:moveTo>
                <a:cubicBezTo>
                  <a:pt x="5678585" y="3411735"/>
                  <a:pt x="5680271" y="3412331"/>
                  <a:pt x="5681859" y="3413521"/>
                </a:cubicBezTo>
                <a:cubicBezTo>
                  <a:pt x="5690591" y="3418284"/>
                  <a:pt x="5697337" y="3424634"/>
                  <a:pt x="5702100" y="3432571"/>
                </a:cubicBezTo>
                <a:cubicBezTo>
                  <a:pt x="5705275" y="3437334"/>
                  <a:pt x="5704481" y="3440509"/>
                  <a:pt x="5699719" y="3442096"/>
                </a:cubicBezTo>
                <a:cubicBezTo>
                  <a:pt x="5698925" y="3442096"/>
                  <a:pt x="5697337" y="3442493"/>
                  <a:pt x="5694956" y="3443287"/>
                </a:cubicBezTo>
                <a:cubicBezTo>
                  <a:pt x="5687812" y="3444081"/>
                  <a:pt x="5681859" y="3444477"/>
                  <a:pt x="5677097" y="3444477"/>
                </a:cubicBezTo>
                <a:cubicBezTo>
                  <a:pt x="5662016" y="3445271"/>
                  <a:pt x="5646140" y="3446859"/>
                  <a:pt x="5629472" y="3449240"/>
                </a:cubicBezTo>
                <a:cubicBezTo>
                  <a:pt x="5633441" y="3451621"/>
                  <a:pt x="5637012" y="3454399"/>
                  <a:pt x="5640187" y="3457574"/>
                </a:cubicBezTo>
                <a:cubicBezTo>
                  <a:pt x="5641775" y="3462337"/>
                  <a:pt x="5641775" y="3465909"/>
                  <a:pt x="5640187" y="3468290"/>
                </a:cubicBezTo>
                <a:cubicBezTo>
                  <a:pt x="5637806" y="3473052"/>
                  <a:pt x="5636615" y="3477815"/>
                  <a:pt x="5636615" y="3482577"/>
                </a:cubicBezTo>
                <a:cubicBezTo>
                  <a:pt x="5636615" y="3482577"/>
                  <a:pt x="5636218" y="3482974"/>
                  <a:pt x="5635425" y="3483768"/>
                </a:cubicBezTo>
                <a:cubicBezTo>
                  <a:pt x="5647331" y="3481387"/>
                  <a:pt x="5657253" y="3479006"/>
                  <a:pt x="5665190" y="3476624"/>
                </a:cubicBezTo>
                <a:cubicBezTo>
                  <a:pt x="5670746" y="3474243"/>
                  <a:pt x="5675906" y="3474640"/>
                  <a:pt x="5680669" y="3477815"/>
                </a:cubicBezTo>
                <a:cubicBezTo>
                  <a:pt x="5689400" y="3484959"/>
                  <a:pt x="5694559" y="3490515"/>
                  <a:pt x="5696147" y="3494484"/>
                </a:cubicBezTo>
                <a:cubicBezTo>
                  <a:pt x="5698528" y="3500040"/>
                  <a:pt x="5696940" y="3503612"/>
                  <a:pt x="5691384" y="3505199"/>
                </a:cubicBezTo>
                <a:cubicBezTo>
                  <a:pt x="5690591" y="3505199"/>
                  <a:pt x="5688606" y="3505596"/>
                  <a:pt x="5685431" y="3506390"/>
                </a:cubicBezTo>
                <a:cubicBezTo>
                  <a:pt x="5665587" y="3509565"/>
                  <a:pt x="5648919" y="3511946"/>
                  <a:pt x="5635425" y="3513534"/>
                </a:cubicBezTo>
                <a:cubicBezTo>
                  <a:pt x="5635425" y="3526234"/>
                  <a:pt x="5635425" y="3538140"/>
                  <a:pt x="5635425" y="3549252"/>
                </a:cubicBezTo>
                <a:cubicBezTo>
                  <a:pt x="5646537" y="3549252"/>
                  <a:pt x="5657253" y="3548459"/>
                  <a:pt x="5667572" y="3546871"/>
                </a:cubicBezTo>
                <a:cubicBezTo>
                  <a:pt x="5669953" y="3546871"/>
                  <a:pt x="5673525" y="3546474"/>
                  <a:pt x="5678287" y="3545681"/>
                </a:cubicBezTo>
                <a:cubicBezTo>
                  <a:pt x="5689400" y="3545681"/>
                  <a:pt x="5697734" y="3544887"/>
                  <a:pt x="5703290" y="3543299"/>
                </a:cubicBezTo>
                <a:cubicBezTo>
                  <a:pt x="5710434" y="3541712"/>
                  <a:pt x="5716784" y="3543299"/>
                  <a:pt x="5722340" y="3548062"/>
                </a:cubicBezTo>
                <a:cubicBezTo>
                  <a:pt x="5731865" y="3554412"/>
                  <a:pt x="5737819" y="3561556"/>
                  <a:pt x="5740200" y="3569493"/>
                </a:cubicBezTo>
                <a:cubicBezTo>
                  <a:pt x="5742581" y="3575843"/>
                  <a:pt x="5740993" y="3579415"/>
                  <a:pt x="5735437" y="3580209"/>
                </a:cubicBezTo>
                <a:cubicBezTo>
                  <a:pt x="5730675" y="3580209"/>
                  <a:pt x="5719959" y="3579018"/>
                  <a:pt x="5703290" y="3576637"/>
                </a:cubicBezTo>
                <a:cubicBezTo>
                  <a:pt x="5678684" y="3572668"/>
                  <a:pt x="5650109" y="3571874"/>
                  <a:pt x="5617565" y="3574256"/>
                </a:cubicBezTo>
                <a:cubicBezTo>
                  <a:pt x="5579465" y="3576637"/>
                  <a:pt x="5550493" y="3580209"/>
                  <a:pt x="5530650" y="3584971"/>
                </a:cubicBezTo>
                <a:cubicBezTo>
                  <a:pt x="5524300" y="3587352"/>
                  <a:pt x="5519141" y="3586956"/>
                  <a:pt x="5515172" y="3583781"/>
                </a:cubicBezTo>
                <a:cubicBezTo>
                  <a:pt x="5514378" y="3582987"/>
                  <a:pt x="5512790" y="3581399"/>
                  <a:pt x="5510409" y="3579018"/>
                </a:cubicBezTo>
                <a:cubicBezTo>
                  <a:pt x="5504853" y="3573462"/>
                  <a:pt x="5500487" y="3569096"/>
                  <a:pt x="5497312" y="3565921"/>
                </a:cubicBezTo>
                <a:cubicBezTo>
                  <a:pt x="5495725" y="3562746"/>
                  <a:pt x="5496915" y="3560762"/>
                  <a:pt x="5500884" y="3559968"/>
                </a:cubicBezTo>
                <a:cubicBezTo>
                  <a:pt x="5516759" y="3559968"/>
                  <a:pt x="5528269" y="3559571"/>
                  <a:pt x="5535412" y="3558777"/>
                </a:cubicBezTo>
                <a:cubicBezTo>
                  <a:pt x="5543350" y="3557984"/>
                  <a:pt x="5554462" y="3556793"/>
                  <a:pt x="5568750" y="3555206"/>
                </a:cubicBezTo>
                <a:cubicBezTo>
                  <a:pt x="5583831" y="3554412"/>
                  <a:pt x="5594944" y="3553618"/>
                  <a:pt x="5602087" y="3552824"/>
                </a:cubicBezTo>
                <a:cubicBezTo>
                  <a:pt x="5602087" y="3549649"/>
                  <a:pt x="5602087" y="3544490"/>
                  <a:pt x="5602087" y="3537346"/>
                </a:cubicBezTo>
                <a:cubicBezTo>
                  <a:pt x="5601294" y="3528615"/>
                  <a:pt x="5600897" y="3522265"/>
                  <a:pt x="5600897" y="3518296"/>
                </a:cubicBezTo>
                <a:cubicBezTo>
                  <a:pt x="5591372" y="3519884"/>
                  <a:pt x="5581847" y="3520677"/>
                  <a:pt x="5572322" y="3520677"/>
                </a:cubicBezTo>
                <a:cubicBezTo>
                  <a:pt x="5564384" y="3522265"/>
                  <a:pt x="5555256" y="3516709"/>
                  <a:pt x="5544937" y="3504009"/>
                </a:cubicBezTo>
                <a:cubicBezTo>
                  <a:pt x="5543350" y="3501627"/>
                  <a:pt x="5542953" y="3500040"/>
                  <a:pt x="5543747" y="3499246"/>
                </a:cubicBezTo>
                <a:cubicBezTo>
                  <a:pt x="5544540" y="3497659"/>
                  <a:pt x="5546128" y="3496865"/>
                  <a:pt x="5548509" y="3496865"/>
                </a:cubicBezTo>
                <a:cubicBezTo>
                  <a:pt x="5560415" y="3496071"/>
                  <a:pt x="5577878" y="3494087"/>
                  <a:pt x="5600897" y="3490912"/>
                </a:cubicBezTo>
                <a:lnTo>
                  <a:pt x="5600897" y="3479006"/>
                </a:lnTo>
                <a:cubicBezTo>
                  <a:pt x="5600897" y="3467893"/>
                  <a:pt x="5599309" y="3459559"/>
                  <a:pt x="5596134" y="3454002"/>
                </a:cubicBezTo>
                <a:cubicBezTo>
                  <a:pt x="5593753" y="3454002"/>
                  <a:pt x="5590975" y="3454399"/>
                  <a:pt x="5587800" y="3455193"/>
                </a:cubicBezTo>
                <a:cubicBezTo>
                  <a:pt x="5580656" y="3455987"/>
                  <a:pt x="5573909" y="3457574"/>
                  <a:pt x="5567559" y="3459956"/>
                </a:cubicBezTo>
                <a:cubicBezTo>
                  <a:pt x="5564384" y="3459956"/>
                  <a:pt x="5560812" y="3459162"/>
                  <a:pt x="5556844" y="3457574"/>
                </a:cubicBezTo>
                <a:cubicBezTo>
                  <a:pt x="5548906" y="3452812"/>
                  <a:pt x="5541762" y="3446462"/>
                  <a:pt x="5535412" y="3438524"/>
                </a:cubicBezTo>
                <a:cubicBezTo>
                  <a:pt x="5533825" y="3436937"/>
                  <a:pt x="5533428" y="3435349"/>
                  <a:pt x="5534222" y="3433762"/>
                </a:cubicBezTo>
                <a:cubicBezTo>
                  <a:pt x="5535015" y="3432968"/>
                  <a:pt x="5536603" y="3432571"/>
                  <a:pt x="5538984" y="3432571"/>
                </a:cubicBezTo>
                <a:cubicBezTo>
                  <a:pt x="5550890" y="3432571"/>
                  <a:pt x="5560018" y="3431778"/>
                  <a:pt x="5566369" y="3430190"/>
                </a:cubicBezTo>
                <a:cubicBezTo>
                  <a:pt x="5575100" y="3429396"/>
                  <a:pt x="5588197" y="3427809"/>
                  <a:pt x="5605659" y="3425427"/>
                </a:cubicBezTo>
                <a:cubicBezTo>
                  <a:pt x="5625503" y="3422253"/>
                  <a:pt x="5639394" y="3420268"/>
                  <a:pt x="5647331" y="3419474"/>
                </a:cubicBezTo>
                <a:cubicBezTo>
                  <a:pt x="5649712" y="3418681"/>
                  <a:pt x="5652887" y="3417887"/>
                  <a:pt x="5656856" y="3417093"/>
                </a:cubicBezTo>
                <a:cubicBezTo>
                  <a:pt x="5660031" y="3416299"/>
                  <a:pt x="5664793" y="3415109"/>
                  <a:pt x="5671144" y="3413521"/>
                </a:cubicBezTo>
                <a:cubicBezTo>
                  <a:pt x="5673128" y="3412331"/>
                  <a:pt x="5675013" y="3411735"/>
                  <a:pt x="5676799" y="3411735"/>
                </a:cubicBezTo>
                <a:close/>
                <a:moveTo>
                  <a:pt x="3466106" y="3411140"/>
                </a:moveTo>
                <a:cubicBezTo>
                  <a:pt x="3463725" y="3413521"/>
                  <a:pt x="3459360" y="3417093"/>
                  <a:pt x="3453009" y="3421856"/>
                </a:cubicBezTo>
                <a:cubicBezTo>
                  <a:pt x="3456978" y="3418681"/>
                  <a:pt x="3456184" y="3419474"/>
                  <a:pt x="3450628" y="3424237"/>
                </a:cubicBezTo>
                <a:lnTo>
                  <a:pt x="3459396" y="3428133"/>
                </a:lnTo>
                <a:lnTo>
                  <a:pt x="3463725" y="3431381"/>
                </a:lnTo>
                <a:cubicBezTo>
                  <a:pt x="3469281" y="3434556"/>
                  <a:pt x="3473250" y="3438524"/>
                  <a:pt x="3475631" y="3443287"/>
                </a:cubicBezTo>
                <a:cubicBezTo>
                  <a:pt x="3485156" y="3432174"/>
                  <a:pt x="3493094" y="3421459"/>
                  <a:pt x="3499444" y="3411140"/>
                </a:cubicBezTo>
                <a:cubicBezTo>
                  <a:pt x="3497857" y="3411140"/>
                  <a:pt x="3493491" y="3412331"/>
                  <a:pt x="3486347" y="3414712"/>
                </a:cubicBezTo>
                <a:cubicBezTo>
                  <a:pt x="3482378" y="3417093"/>
                  <a:pt x="3475631" y="3415902"/>
                  <a:pt x="3466106" y="3411140"/>
                </a:cubicBezTo>
                <a:close/>
                <a:moveTo>
                  <a:pt x="1082475" y="3411140"/>
                </a:moveTo>
                <a:cubicBezTo>
                  <a:pt x="1080888" y="3411140"/>
                  <a:pt x="1078506" y="3411537"/>
                  <a:pt x="1075332" y="3412331"/>
                </a:cubicBezTo>
                <a:cubicBezTo>
                  <a:pt x="1072157" y="3412331"/>
                  <a:pt x="1069776" y="3412728"/>
                  <a:pt x="1068188" y="3413521"/>
                </a:cubicBezTo>
                <a:cubicBezTo>
                  <a:pt x="1067394" y="3419077"/>
                  <a:pt x="1066997" y="3427412"/>
                  <a:pt x="1066997" y="3438524"/>
                </a:cubicBezTo>
                <a:lnTo>
                  <a:pt x="1066997" y="3440906"/>
                </a:lnTo>
                <a:cubicBezTo>
                  <a:pt x="1072553" y="3440906"/>
                  <a:pt x="1078109" y="3440509"/>
                  <a:pt x="1083666" y="3439715"/>
                </a:cubicBezTo>
                <a:cubicBezTo>
                  <a:pt x="1083666" y="3438127"/>
                  <a:pt x="1083666" y="3435349"/>
                  <a:pt x="1083666" y="3431381"/>
                </a:cubicBezTo>
                <a:cubicBezTo>
                  <a:pt x="1084460" y="3421856"/>
                  <a:pt x="1084063" y="3415109"/>
                  <a:pt x="1082475" y="3411140"/>
                </a:cubicBezTo>
                <a:close/>
                <a:moveTo>
                  <a:pt x="1126528" y="3405187"/>
                </a:moveTo>
                <a:cubicBezTo>
                  <a:pt x="1121766" y="3406774"/>
                  <a:pt x="1115813" y="3407568"/>
                  <a:pt x="1108669" y="3407568"/>
                </a:cubicBezTo>
                <a:cubicBezTo>
                  <a:pt x="1109463" y="3407568"/>
                  <a:pt x="1110257" y="3407965"/>
                  <a:pt x="1111051" y="3408759"/>
                </a:cubicBezTo>
                <a:cubicBezTo>
                  <a:pt x="1111844" y="3409552"/>
                  <a:pt x="1112638" y="3409949"/>
                  <a:pt x="1113432" y="3409949"/>
                </a:cubicBezTo>
                <a:cubicBezTo>
                  <a:pt x="1117401" y="3413124"/>
                  <a:pt x="1118591" y="3417093"/>
                  <a:pt x="1117003" y="3421856"/>
                </a:cubicBezTo>
                <a:cubicBezTo>
                  <a:pt x="1116210" y="3422649"/>
                  <a:pt x="1115813" y="3424237"/>
                  <a:pt x="1115813" y="3426618"/>
                </a:cubicBezTo>
                <a:cubicBezTo>
                  <a:pt x="1115019" y="3429793"/>
                  <a:pt x="1114623" y="3431778"/>
                  <a:pt x="1114623" y="3432571"/>
                </a:cubicBezTo>
                <a:cubicBezTo>
                  <a:pt x="1116210" y="3432571"/>
                  <a:pt x="1117798" y="3432174"/>
                  <a:pt x="1119385" y="3431381"/>
                </a:cubicBezTo>
                <a:cubicBezTo>
                  <a:pt x="1123354" y="3430587"/>
                  <a:pt x="1125735" y="3430984"/>
                  <a:pt x="1126528" y="3432571"/>
                </a:cubicBezTo>
                <a:cubicBezTo>
                  <a:pt x="1128910" y="3433365"/>
                  <a:pt x="1131291" y="3435746"/>
                  <a:pt x="1133673" y="3439715"/>
                </a:cubicBezTo>
                <a:lnTo>
                  <a:pt x="1133673" y="3411140"/>
                </a:lnTo>
                <a:cubicBezTo>
                  <a:pt x="1133673" y="3406377"/>
                  <a:pt x="1131291" y="3404393"/>
                  <a:pt x="1126528" y="3405187"/>
                </a:cubicBezTo>
                <a:close/>
                <a:moveTo>
                  <a:pt x="497879" y="3395662"/>
                </a:moveTo>
                <a:cubicBezTo>
                  <a:pt x="501053" y="3395265"/>
                  <a:pt x="504229" y="3395265"/>
                  <a:pt x="507404" y="3395662"/>
                </a:cubicBezTo>
                <a:cubicBezTo>
                  <a:pt x="517722" y="3397249"/>
                  <a:pt x="524866" y="3401615"/>
                  <a:pt x="528835" y="3408759"/>
                </a:cubicBezTo>
                <a:cubicBezTo>
                  <a:pt x="532804" y="3415109"/>
                  <a:pt x="530025" y="3419871"/>
                  <a:pt x="520500" y="3423046"/>
                </a:cubicBezTo>
                <a:cubicBezTo>
                  <a:pt x="517326" y="3423046"/>
                  <a:pt x="513357" y="3423443"/>
                  <a:pt x="508594" y="3424237"/>
                </a:cubicBezTo>
                <a:cubicBezTo>
                  <a:pt x="499069" y="3425031"/>
                  <a:pt x="490338" y="3425824"/>
                  <a:pt x="482401" y="3426618"/>
                </a:cubicBezTo>
                <a:cubicBezTo>
                  <a:pt x="488751" y="3430587"/>
                  <a:pt x="493116" y="3433762"/>
                  <a:pt x="495497" y="3436143"/>
                </a:cubicBezTo>
                <a:cubicBezTo>
                  <a:pt x="497879" y="3440906"/>
                  <a:pt x="497879" y="3444874"/>
                  <a:pt x="495497" y="3448049"/>
                </a:cubicBezTo>
                <a:cubicBezTo>
                  <a:pt x="493910" y="3449637"/>
                  <a:pt x="490735" y="3454399"/>
                  <a:pt x="485972" y="3462337"/>
                </a:cubicBezTo>
                <a:cubicBezTo>
                  <a:pt x="485179" y="3464718"/>
                  <a:pt x="484385" y="3466306"/>
                  <a:pt x="483591" y="3467099"/>
                </a:cubicBezTo>
                <a:cubicBezTo>
                  <a:pt x="483591" y="3467893"/>
                  <a:pt x="482798" y="3469481"/>
                  <a:pt x="481210" y="3471862"/>
                </a:cubicBezTo>
                <a:cubicBezTo>
                  <a:pt x="480416" y="3473449"/>
                  <a:pt x="479622" y="3475037"/>
                  <a:pt x="478828" y="3476624"/>
                </a:cubicBezTo>
                <a:cubicBezTo>
                  <a:pt x="485972" y="3482181"/>
                  <a:pt x="493910" y="3488134"/>
                  <a:pt x="502641" y="3494484"/>
                </a:cubicBezTo>
                <a:cubicBezTo>
                  <a:pt x="511373" y="3504009"/>
                  <a:pt x="514547" y="3516312"/>
                  <a:pt x="512166" y="3531393"/>
                </a:cubicBezTo>
                <a:cubicBezTo>
                  <a:pt x="508991" y="3538537"/>
                  <a:pt x="503435" y="3540124"/>
                  <a:pt x="495497" y="3536156"/>
                </a:cubicBezTo>
                <a:cubicBezTo>
                  <a:pt x="486766" y="3529806"/>
                  <a:pt x="474066" y="3518693"/>
                  <a:pt x="457397" y="3502818"/>
                </a:cubicBezTo>
                <a:cubicBezTo>
                  <a:pt x="454222" y="3505993"/>
                  <a:pt x="449460" y="3509962"/>
                  <a:pt x="443110" y="3514724"/>
                </a:cubicBezTo>
                <a:cubicBezTo>
                  <a:pt x="431204" y="3524249"/>
                  <a:pt x="415725" y="3531790"/>
                  <a:pt x="396675" y="3537346"/>
                </a:cubicBezTo>
                <a:cubicBezTo>
                  <a:pt x="403025" y="3538140"/>
                  <a:pt x="410963" y="3539727"/>
                  <a:pt x="420488" y="3542109"/>
                </a:cubicBezTo>
                <a:cubicBezTo>
                  <a:pt x="459382" y="3554015"/>
                  <a:pt x="509785" y="3560365"/>
                  <a:pt x="571697" y="3561159"/>
                </a:cubicBezTo>
                <a:cubicBezTo>
                  <a:pt x="574872" y="3561159"/>
                  <a:pt x="576856" y="3561556"/>
                  <a:pt x="577651" y="3562349"/>
                </a:cubicBezTo>
                <a:cubicBezTo>
                  <a:pt x="577651" y="3563143"/>
                  <a:pt x="576063" y="3564334"/>
                  <a:pt x="572888" y="3565921"/>
                </a:cubicBezTo>
                <a:cubicBezTo>
                  <a:pt x="564951" y="3569890"/>
                  <a:pt x="548281" y="3577431"/>
                  <a:pt x="522882" y="3588543"/>
                </a:cubicBezTo>
                <a:cubicBezTo>
                  <a:pt x="514944" y="3591718"/>
                  <a:pt x="509388" y="3594099"/>
                  <a:pt x="506213" y="3595687"/>
                </a:cubicBezTo>
                <a:cubicBezTo>
                  <a:pt x="499863" y="3598068"/>
                  <a:pt x="494307" y="3598465"/>
                  <a:pt x="489544" y="3596877"/>
                </a:cubicBezTo>
                <a:cubicBezTo>
                  <a:pt x="469700" y="3593703"/>
                  <a:pt x="436760" y="3581796"/>
                  <a:pt x="390722" y="3561159"/>
                </a:cubicBezTo>
                <a:cubicBezTo>
                  <a:pt x="376435" y="3554015"/>
                  <a:pt x="364528" y="3550840"/>
                  <a:pt x="355003" y="3551634"/>
                </a:cubicBezTo>
                <a:cubicBezTo>
                  <a:pt x="343891" y="3552427"/>
                  <a:pt x="333969" y="3555603"/>
                  <a:pt x="325238" y="3561159"/>
                </a:cubicBezTo>
                <a:cubicBezTo>
                  <a:pt x="320475" y="3563540"/>
                  <a:pt x="316110" y="3563143"/>
                  <a:pt x="312141" y="3559968"/>
                </a:cubicBezTo>
                <a:cubicBezTo>
                  <a:pt x="308966" y="3559174"/>
                  <a:pt x="305791" y="3556793"/>
                  <a:pt x="302616" y="3552824"/>
                </a:cubicBezTo>
                <a:cubicBezTo>
                  <a:pt x="301822" y="3551237"/>
                  <a:pt x="301029" y="3550046"/>
                  <a:pt x="300235" y="3549252"/>
                </a:cubicBezTo>
                <a:cubicBezTo>
                  <a:pt x="296266" y="3542109"/>
                  <a:pt x="297457" y="3537743"/>
                  <a:pt x="303806" y="3536156"/>
                </a:cubicBezTo>
                <a:cubicBezTo>
                  <a:pt x="306188" y="3535362"/>
                  <a:pt x="310157" y="3534568"/>
                  <a:pt x="315713" y="3533774"/>
                </a:cubicBezTo>
                <a:cubicBezTo>
                  <a:pt x="321269" y="3532981"/>
                  <a:pt x="325238" y="3532584"/>
                  <a:pt x="327619" y="3532584"/>
                </a:cubicBezTo>
                <a:cubicBezTo>
                  <a:pt x="337938" y="3530996"/>
                  <a:pt x="344685" y="3525837"/>
                  <a:pt x="347860" y="3517106"/>
                </a:cubicBezTo>
                <a:cubicBezTo>
                  <a:pt x="351035" y="3509168"/>
                  <a:pt x="348654" y="3502421"/>
                  <a:pt x="340716" y="3496865"/>
                </a:cubicBezTo>
                <a:cubicBezTo>
                  <a:pt x="338335" y="3493690"/>
                  <a:pt x="337541" y="3487340"/>
                  <a:pt x="338335" y="3477815"/>
                </a:cubicBezTo>
                <a:cubicBezTo>
                  <a:pt x="338335" y="3476227"/>
                  <a:pt x="339525" y="3471862"/>
                  <a:pt x="341907" y="3464718"/>
                </a:cubicBezTo>
                <a:cubicBezTo>
                  <a:pt x="342700" y="3461543"/>
                  <a:pt x="343097" y="3459956"/>
                  <a:pt x="343097" y="3459956"/>
                </a:cubicBezTo>
                <a:cubicBezTo>
                  <a:pt x="342303" y="3460749"/>
                  <a:pt x="339922" y="3462734"/>
                  <a:pt x="335953" y="3465909"/>
                </a:cubicBezTo>
                <a:cubicBezTo>
                  <a:pt x="331985" y="3469084"/>
                  <a:pt x="329206" y="3471068"/>
                  <a:pt x="327619" y="3471862"/>
                </a:cubicBezTo>
                <a:cubicBezTo>
                  <a:pt x="322857" y="3473449"/>
                  <a:pt x="318491" y="3473052"/>
                  <a:pt x="314523" y="3470671"/>
                </a:cubicBezTo>
                <a:cubicBezTo>
                  <a:pt x="308966" y="3467496"/>
                  <a:pt x="304600" y="3463924"/>
                  <a:pt x="301425" y="3459956"/>
                </a:cubicBezTo>
                <a:cubicBezTo>
                  <a:pt x="299044" y="3458368"/>
                  <a:pt x="297854" y="3456781"/>
                  <a:pt x="297854" y="3455193"/>
                </a:cubicBezTo>
                <a:cubicBezTo>
                  <a:pt x="297854" y="3453606"/>
                  <a:pt x="299044" y="3452812"/>
                  <a:pt x="301425" y="3452812"/>
                </a:cubicBezTo>
                <a:cubicBezTo>
                  <a:pt x="319682" y="3448049"/>
                  <a:pt x="333175" y="3443287"/>
                  <a:pt x="341907" y="3438524"/>
                </a:cubicBezTo>
                <a:cubicBezTo>
                  <a:pt x="346669" y="3436143"/>
                  <a:pt x="351431" y="3435349"/>
                  <a:pt x="356194" y="3436143"/>
                </a:cubicBezTo>
                <a:cubicBezTo>
                  <a:pt x="366513" y="3440906"/>
                  <a:pt x="374450" y="3446065"/>
                  <a:pt x="380007" y="3451621"/>
                </a:cubicBezTo>
                <a:cubicBezTo>
                  <a:pt x="383182" y="3454796"/>
                  <a:pt x="383182" y="3458368"/>
                  <a:pt x="380007" y="3462337"/>
                </a:cubicBezTo>
                <a:cubicBezTo>
                  <a:pt x="379213" y="3463131"/>
                  <a:pt x="376832" y="3465512"/>
                  <a:pt x="372863" y="3469481"/>
                </a:cubicBezTo>
                <a:cubicBezTo>
                  <a:pt x="369688" y="3473449"/>
                  <a:pt x="367306" y="3476227"/>
                  <a:pt x="365719" y="3477815"/>
                </a:cubicBezTo>
                <a:cubicBezTo>
                  <a:pt x="361750" y="3483371"/>
                  <a:pt x="361750" y="3488928"/>
                  <a:pt x="365719" y="3494484"/>
                </a:cubicBezTo>
                <a:cubicBezTo>
                  <a:pt x="374450" y="3501627"/>
                  <a:pt x="376435" y="3509962"/>
                  <a:pt x="371672" y="3519487"/>
                </a:cubicBezTo>
                <a:cubicBezTo>
                  <a:pt x="368497" y="3525043"/>
                  <a:pt x="365719" y="3529012"/>
                  <a:pt x="363338" y="3531393"/>
                </a:cubicBezTo>
                <a:cubicBezTo>
                  <a:pt x="365719" y="3531393"/>
                  <a:pt x="368894" y="3531790"/>
                  <a:pt x="372863" y="3532584"/>
                </a:cubicBezTo>
                <a:cubicBezTo>
                  <a:pt x="376832" y="3532584"/>
                  <a:pt x="379610" y="3532981"/>
                  <a:pt x="381197" y="3533774"/>
                </a:cubicBezTo>
                <a:cubicBezTo>
                  <a:pt x="404216" y="3518693"/>
                  <a:pt x="423266" y="3501627"/>
                  <a:pt x="438347" y="3482577"/>
                </a:cubicBezTo>
                <a:cubicBezTo>
                  <a:pt x="421678" y="3465909"/>
                  <a:pt x="409772" y="3453209"/>
                  <a:pt x="402628" y="3444477"/>
                </a:cubicBezTo>
                <a:cubicBezTo>
                  <a:pt x="401835" y="3442890"/>
                  <a:pt x="401438" y="3441699"/>
                  <a:pt x="401438" y="3440906"/>
                </a:cubicBezTo>
                <a:cubicBezTo>
                  <a:pt x="402232" y="3440112"/>
                  <a:pt x="403422" y="3440112"/>
                  <a:pt x="405010" y="3440906"/>
                </a:cubicBezTo>
                <a:cubicBezTo>
                  <a:pt x="421678" y="3443287"/>
                  <a:pt x="437950" y="3449240"/>
                  <a:pt x="453825" y="3458765"/>
                </a:cubicBezTo>
                <a:cubicBezTo>
                  <a:pt x="455413" y="3454002"/>
                  <a:pt x="457000" y="3446065"/>
                  <a:pt x="458588" y="3434952"/>
                </a:cubicBezTo>
                <a:cubicBezTo>
                  <a:pt x="459382" y="3432571"/>
                  <a:pt x="459778" y="3430984"/>
                  <a:pt x="459778" y="3430190"/>
                </a:cubicBezTo>
                <a:cubicBezTo>
                  <a:pt x="455810" y="3430190"/>
                  <a:pt x="449063" y="3430984"/>
                  <a:pt x="439538" y="3432571"/>
                </a:cubicBezTo>
                <a:cubicBezTo>
                  <a:pt x="429219" y="3434159"/>
                  <a:pt x="422472" y="3434952"/>
                  <a:pt x="419297" y="3434952"/>
                </a:cubicBezTo>
                <a:cubicBezTo>
                  <a:pt x="414535" y="3436540"/>
                  <a:pt x="409375" y="3436143"/>
                  <a:pt x="403819" y="3433762"/>
                </a:cubicBezTo>
                <a:cubicBezTo>
                  <a:pt x="399850" y="3432174"/>
                  <a:pt x="394691" y="3427809"/>
                  <a:pt x="388341" y="3420665"/>
                </a:cubicBezTo>
                <a:cubicBezTo>
                  <a:pt x="387547" y="3419871"/>
                  <a:pt x="387150" y="3418681"/>
                  <a:pt x="387150" y="3417093"/>
                </a:cubicBezTo>
                <a:cubicBezTo>
                  <a:pt x="387944" y="3416299"/>
                  <a:pt x="389135" y="3415902"/>
                  <a:pt x="390722" y="3415902"/>
                </a:cubicBezTo>
                <a:cubicBezTo>
                  <a:pt x="402628" y="3415109"/>
                  <a:pt x="415725" y="3413521"/>
                  <a:pt x="430013" y="3411140"/>
                </a:cubicBezTo>
                <a:cubicBezTo>
                  <a:pt x="432394" y="3411140"/>
                  <a:pt x="435569" y="3410743"/>
                  <a:pt x="439538" y="3409949"/>
                </a:cubicBezTo>
                <a:cubicBezTo>
                  <a:pt x="449857" y="3407568"/>
                  <a:pt x="458588" y="3405584"/>
                  <a:pt x="465732" y="3403996"/>
                </a:cubicBezTo>
                <a:cubicBezTo>
                  <a:pt x="475256" y="3402409"/>
                  <a:pt x="482798" y="3400424"/>
                  <a:pt x="488354" y="3398043"/>
                </a:cubicBezTo>
                <a:cubicBezTo>
                  <a:pt x="491528" y="3396852"/>
                  <a:pt x="494704" y="3396059"/>
                  <a:pt x="497879" y="3395662"/>
                </a:cubicBezTo>
                <a:close/>
                <a:moveTo>
                  <a:pt x="229690" y="3393876"/>
                </a:moveTo>
                <a:cubicBezTo>
                  <a:pt x="232270" y="3393876"/>
                  <a:pt x="234750" y="3394471"/>
                  <a:pt x="237132" y="3395662"/>
                </a:cubicBezTo>
                <a:cubicBezTo>
                  <a:pt x="245863" y="3401218"/>
                  <a:pt x="252610" y="3408362"/>
                  <a:pt x="257372" y="3417093"/>
                </a:cubicBezTo>
                <a:cubicBezTo>
                  <a:pt x="259753" y="3420268"/>
                  <a:pt x="260150" y="3423443"/>
                  <a:pt x="258563" y="3426618"/>
                </a:cubicBezTo>
                <a:cubicBezTo>
                  <a:pt x="254594" y="3436937"/>
                  <a:pt x="252610" y="3447256"/>
                  <a:pt x="252610" y="3457574"/>
                </a:cubicBezTo>
                <a:cubicBezTo>
                  <a:pt x="252610" y="3463924"/>
                  <a:pt x="253007" y="3474243"/>
                  <a:pt x="253800" y="3488531"/>
                </a:cubicBezTo>
                <a:cubicBezTo>
                  <a:pt x="254594" y="3516312"/>
                  <a:pt x="255388" y="3535759"/>
                  <a:pt x="256182" y="3546871"/>
                </a:cubicBezTo>
                <a:cubicBezTo>
                  <a:pt x="256182" y="3573065"/>
                  <a:pt x="247450" y="3588543"/>
                  <a:pt x="229988" y="3593306"/>
                </a:cubicBezTo>
                <a:cubicBezTo>
                  <a:pt x="224432" y="3593306"/>
                  <a:pt x="219272" y="3589337"/>
                  <a:pt x="214510" y="3581399"/>
                </a:cubicBezTo>
                <a:cubicBezTo>
                  <a:pt x="209747" y="3569493"/>
                  <a:pt x="199428" y="3557984"/>
                  <a:pt x="183553" y="3546871"/>
                </a:cubicBezTo>
                <a:cubicBezTo>
                  <a:pt x="180378" y="3545284"/>
                  <a:pt x="179188" y="3544093"/>
                  <a:pt x="179982" y="3543299"/>
                </a:cubicBezTo>
                <a:cubicBezTo>
                  <a:pt x="180775" y="3542506"/>
                  <a:pt x="183553" y="3542109"/>
                  <a:pt x="188316" y="3542109"/>
                </a:cubicBezTo>
                <a:cubicBezTo>
                  <a:pt x="198635" y="3543696"/>
                  <a:pt x="207366" y="3544490"/>
                  <a:pt x="214510" y="3544490"/>
                </a:cubicBezTo>
                <a:cubicBezTo>
                  <a:pt x="220066" y="3546078"/>
                  <a:pt x="222447" y="3544887"/>
                  <a:pt x="221653" y="3540918"/>
                </a:cubicBezTo>
                <a:cubicBezTo>
                  <a:pt x="224035" y="3502024"/>
                  <a:pt x="222844" y="3463527"/>
                  <a:pt x="218081" y="3425427"/>
                </a:cubicBezTo>
                <a:cubicBezTo>
                  <a:pt x="218875" y="3422253"/>
                  <a:pt x="216891" y="3421459"/>
                  <a:pt x="212128" y="3423046"/>
                </a:cubicBezTo>
                <a:cubicBezTo>
                  <a:pt x="204985" y="3424634"/>
                  <a:pt x="198238" y="3426618"/>
                  <a:pt x="191888" y="3428999"/>
                </a:cubicBezTo>
                <a:cubicBezTo>
                  <a:pt x="188713" y="3429793"/>
                  <a:pt x="185935" y="3429793"/>
                  <a:pt x="183553" y="3428999"/>
                </a:cubicBezTo>
                <a:cubicBezTo>
                  <a:pt x="182760" y="3428206"/>
                  <a:pt x="181569" y="3427015"/>
                  <a:pt x="179982" y="3425427"/>
                </a:cubicBezTo>
                <a:cubicBezTo>
                  <a:pt x="178394" y="3424634"/>
                  <a:pt x="175219" y="3421459"/>
                  <a:pt x="170457" y="3415902"/>
                </a:cubicBezTo>
                <a:cubicBezTo>
                  <a:pt x="168869" y="3413521"/>
                  <a:pt x="168075" y="3411934"/>
                  <a:pt x="168075" y="3411140"/>
                </a:cubicBezTo>
                <a:cubicBezTo>
                  <a:pt x="168869" y="3409552"/>
                  <a:pt x="170060" y="3408759"/>
                  <a:pt x="171647" y="3408759"/>
                </a:cubicBezTo>
                <a:cubicBezTo>
                  <a:pt x="189110" y="3405584"/>
                  <a:pt x="205779" y="3401218"/>
                  <a:pt x="221653" y="3395662"/>
                </a:cubicBezTo>
                <a:cubicBezTo>
                  <a:pt x="224432" y="3394471"/>
                  <a:pt x="227111" y="3393876"/>
                  <a:pt x="229690" y="3393876"/>
                </a:cubicBezTo>
                <a:close/>
                <a:moveTo>
                  <a:pt x="5287762" y="3392090"/>
                </a:moveTo>
                <a:cubicBezTo>
                  <a:pt x="5277444" y="3392884"/>
                  <a:pt x="5266728" y="3394074"/>
                  <a:pt x="5255615" y="3395662"/>
                </a:cubicBezTo>
                <a:cubicBezTo>
                  <a:pt x="5255615" y="3398837"/>
                  <a:pt x="5256409" y="3405584"/>
                  <a:pt x="5257997" y="3415902"/>
                </a:cubicBezTo>
                <a:cubicBezTo>
                  <a:pt x="5256409" y="3408759"/>
                  <a:pt x="5256409" y="3409949"/>
                  <a:pt x="5257997" y="3419474"/>
                </a:cubicBezTo>
                <a:cubicBezTo>
                  <a:pt x="5269109" y="3417887"/>
                  <a:pt x="5279428" y="3416696"/>
                  <a:pt x="5288953" y="3415902"/>
                </a:cubicBezTo>
                <a:lnTo>
                  <a:pt x="5288953" y="3403996"/>
                </a:lnTo>
                <a:cubicBezTo>
                  <a:pt x="5288953" y="3398440"/>
                  <a:pt x="5288556" y="3394471"/>
                  <a:pt x="5287762" y="3392090"/>
                </a:cubicBezTo>
                <a:close/>
                <a:moveTo>
                  <a:pt x="2876747" y="3390899"/>
                </a:moveTo>
                <a:cubicBezTo>
                  <a:pt x="2868016" y="3398837"/>
                  <a:pt x="2858888" y="3405584"/>
                  <a:pt x="2849362" y="3411140"/>
                </a:cubicBezTo>
                <a:cubicBezTo>
                  <a:pt x="2860475" y="3411934"/>
                  <a:pt x="2868016" y="3414712"/>
                  <a:pt x="2871985" y="3419474"/>
                </a:cubicBezTo>
                <a:cubicBezTo>
                  <a:pt x="2874366" y="3421856"/>
                  <a:pt x="2875556" y="3424237"/>
                  <a:pt x="2875556" y="3426618"/>
                </a:cubicBezTo>
                <a:cubicBezTo>
                  <a:pt x="2884288" y="3418681"/>
                  <a:pt x="2891034" y="3411140"/>
                  <a:pt x="2895797" y="3403996"/>
                </a:cubicBezTo>
                <a:cubicBezTo>
                  <a:pt x="2896591" y="3402409"/>
                  <a:pt x="2896987" y="3401218"/>
                  <a:pt x="2896987" y="3400424"/>
                </a:cubicBezTo>
                <a:cubicBezTo>
                  <a:pt x="2896987" y="3398837"/>
                  <a:pt x="2896194" y="3398440"/>
                  <a:pt x="2894606" y="3399234"/>
                </a:cubicBezTo>
                <a:cubicBezTo>
                  <a:pt x="2890638" y="3400027"/>
                  <a:pt x="2887462" y="3400027"/>
                  <a:pt x="2885081" y="3399234"/>
                </a:cubicBezTo>
                <a:cubicBezTo>
                  <a:pt x="2884288" y="3398440"/>
                  <a:pt x="2883494" y="3397646"/>
                  <a:pt x="2882700" y="3396852"/>
                </a:cubicBezTo>
                <a:cubicBezTo>
                  <a:pt x="2881906" y="3396059"/>
                  <a:pt x="2879922" y="3394074"/>
                  <a:pt x="2876747" y="3390899"/>
                </a:cubicBezTo>
                <a:close/>
                <a:moveTo>
                  <a:pt x="7435650" y="3383756"/>
                </a:moveTo>
                <a:cubicBezTo>
                  <a:pt x="7415806" y="3385343"/>
                  <a:pt x="7403106" y="3386534"/>
                  <a:pt x="7397550" y="3387327"/>
                </a:cubicBezTo>
                <a:cubicBezTo>
                  <a:pt x="7395962" y="3387327"/>
                  <a:pt x="7393978" y="3387724"/>
                  <a:pt x="7391596" y="3388518"/>
                </a:cubicBezTo>
                <a:cubicBezTo>
                  <a:pt x="7390008" y="3388518"/>
                  <a:pt x="7388818" y="3388518"/>
                  <a:pt x="7388024" y="3388518"/>
                </a:cubicBezTo>
                <a:cubicBezTo>
                  <a:pt x="7387231" y="3401218"/>
                  <a:pt x="7386040" y="3427015"/>
                  <a:pt x="7384452" y="3465909"/>
                </a:cubicBezTo>
                <a:cubicBezTo>
                  <a:pt x="7382865" y="3501627"/>
                  <a:pt x="7382072" y="3525043"/>
                  <a:pt x="7382072" y="3536156"/>
                </a:cubicBezTo>
                <a:lnTo>
                  <a:pt x="7444496" y="3531133"/>
                </a:lnTo>
                <a:lnTo>
                  <a:pt x="7441826" y="3529309"/>
                </a:lnTo>
                <a:cubicBezTo>
                  <a:pt x="7440884" y="3528317"/>
                  <a:pt x="7440015" y="3527028"/>
                  <a:pt x="7439222" y="3525440"/>
                </a:cubicBezTo>
                <a:cubicBezTo>
                  <a:pt x="7439222" y="3524646"/>
                  <a:pt x="7438824" y="3523852"/>
                  <a:pt x="7438031" y="3523059"/>
                </a:cubicBezTo>
                <a:cubicBezTo>
                  <a:pt x="7434062" y="3511152"/>
                  <a:pt x="7428506" y="3503612"/>
                  <a:pt x="7421362" y="3500437"/>
                </a:cubicBezTo>
                <a:cubicBezTo>
                  <a:pt x="7418981" y="3498849"/>
                  <a:pt x="7417790" y="3497659"/>
                  <a:pt x="7417790" y="3496865"/>
                </a:cubicBezTo>
                <a:cubicBezTo>
                  <a:pt x="7417790" y="3496865"/>
                  <a:pt x="7418981" y="3496865"/>
                  <a:pt x="7421362" y="3496865"/>
                </a:cubicBezTo>
                <a:cubicBezTo>
                  <a:pt x="7429300" y="3496865"/>
                  <a:pt x="7435252" y="3497262"/>
                  <a:pt x="7439222" y="3498056"/>
                </a:cubicBezTo>
                <a:cubicBezTo>
                  <a:pt x="7441602" y="3498849"/>
                  <a:pt x="7442794" y="3497262"/>
                  <a:pt x="7442794" y="3493293"/>
                </a:cubicBezTo>
                <a:cubicBezTo>
                  <a:pt x="7443587" y="3488531"/>
                  <a:pt x="7443984" y="3479006"/>
                  <a:pt x="7443984" y="3464718"/>
                </a:cubicBezTo>
                <a:cubicBezTo>
                  <a:pt x="7431284" y="3484562"/>
                  <a:pt x="7413028" y="3498453"/>
                  <a:pt x="7389215" y="3506390"/>
                </a:cubicBezTo>
                <a:cubicBezTo>
                  <a:pt x="7384452" y="3507184"/>
                  <a:pt x="7384056" y="3506390"/>
                  <a:pt x="7388024" y="3504009"/>
                </a:cubicBezTo>
                <a:cubicBezTo>
                  <a:pt x="7405487" y="3485752"/>
                  <a:pt x="7418981" y="3465909"/>
                  <a:pt x="7428506" y="3444477"/>
                </a:cubicBezTo>
                <a:lnTo>
                  <a:pt x="7416416" y="3445485"/>
                </a:lnTo>
                <a:lnTo>
                  <a:pt x="7410646" y="3446859"/>
                </a:lnTo>
                <a:cubicBezTo>
                  <a:pt x="7409853" y="3446859"/>
                  <a:pt x="7409058" y="3446859"/>
                  <a:pt x="7408265" y="3446859"/>
                </a:cubicBezTo>
                <a:cubicBezTo>
                  <a:pt x="7405884" y="3447652"/>
                  <a:pt x="7404296" y="3447652"/>
                  <a:pt x="7403502" y="3446859"/>
                </a:cubicBezTo>
                <a:cubicBezTo>
                  <a:pt x="7399534" y="3445271"/>
                  <a:pt x="7394771" y="3440509"/>
                  <a:pt x="7389215" y="3432571"/>
                </a:cubicBezTo>
                <a:cubicBezTo>
                  <a:pt x="7389215" y="3431778"/>
                  <a:pt x="7389215" y="3431381"/>
                  <a:pt x="7389215" y="3431381"/>
                </a:cubicBezTo>
                <a:cubicBezTo>
                  <a:pt x="7387628" y="3428999"/>
                  <a:pt x="7388024" y="3427412"/>
                  <a:pt x="7390406" y="3426618"/>
                </a:cubicBezTo>
                <a:cubicBezTo>
                  <a:pt x="7405487" y="3423443"/>
                  <a:pt x="7421362" y="3421856"/>
                  <a:pt x="7438031" y="3421856"/>
                </a:cubicBezTo>
                <a:cubicBezTo>
                  <a:pt x="7440412" y="3421856"/>
                  <a:pt x="7442396" y="3421459"/>
                  <a:pt x="7443984" y="3420665"/>
                </a:cubicBezTo>
                <a:cubicBezTo>
                  <a:pt x="7443984" y="3419871"/>
                  <a:pt x="7443984" y="3418681"/>
                  <a:pt x="7443984" y="3417093"/>
                </a:cubicBezTo>
                <a:cubicBezTo>
                  <a:pt x="7443190" y="3414712"/>
                  <a:pt x="7442794" y="3412728"/>
                  <a:pt x="7442794" y="3411140"/>
                </a:cubicBezTo>
                <a:cubicBezTo>
                  <a:pt x="7442794" y="3398440"/>
                  <a:pt x="7440412" y="3389312"/>
                  <a:pt x="7435650" y="3383756"/>
                </a:cubicBezTo>
                <a:close/>
                <a:moveTo>
                  <a:pt x="5349675" y="3383756"/>
                </a:moveTo>
                <a:cubicBezTo>
                  <a:pt x="5337769" y="3384549"/>
                  <a:pt x="5326656" y="3385740"/>
                  <a:pt x="5316337" y="3387327"/>
                </a:cubicBezTo>
                <a:cubicBezTo>
                  <a:pt x="5321893" y="3393678"/>
                  <a:pt x="5323878" y="3399631"/>
                  <a:pt x="5322290" y="3405187"/>
                </a:cubicBezTo>
                <a:cubicBezTo>
                  <a:pt x="5322290" y="3405187"/>
                  <a:pt x="5322290" y="3405584"/>
                  <a:pt x="5322290" y="3406377"/>
                </a:cubicBezTo>
                <a:cubicBezTo>
                  <a:pt x="5321497" y="3407965"/>
                  <a:pt x="5321100" y="3409156"/>
                  <a:pt x="5321100" y="3409949"/>
                </a:cubicBezTo>
                <a:cubicBezTo>
                  <a:pt x="5321893" y="3409156"/>
                  <a:pt x="5323084" y="3408759"/>
                  <a:pt x="5324672" y="3408759"/>
                </a:cubicBezTo>
                <a:cubicBezTo>
                  <a:pt x="5325465" y="3407965"/>
                  <a:pt x="5326259" y="3407568"/>
                  <a:pt x="5327053" y="3407568"/>
                </a:cubicBezTo>
                <a:cubicBezTo>
                  <a:pt x="5327053" y="3407568"/>
                  <a:pt x="5327846" y="3407568"/>
                  <a:pt x="5329434" y="3407568"/>
                </a:cubicBezTo>
                <a:cubicBezTo>
                  <a:pt x="5334990" y="3406774"/>
                  <a:pt x="5338562" y="3407171"/>
                  <a:pt x="5340150" y="3408759"/>
                </a:cubicBezTo>
                <a:cubicBezTo>
                  <a:pt x="5344912" y="3410346"/>
                  <a:pt x="5348881" y="3414712"/>
                  <a:pt x="5352056" y="3421856"/>
                </a:cubicBezTo>
                <a:cubicBezTo>
                  <a:pt x="5352850" y="3416299"/>
                  <a:pt x="5354040" y="3407965"/>
                  <a:pt x="5355628" y="3396852"/>
                </a:cubicBezTo>
                <a:cubicBezTo>
                  <a:pt x="5356421" y="3392884"/>
                  <a:pt x="5356819" y="3390106"/>
                  <a:pt x="5356819" y="3388518"/>
                </a:cubicBezTo>
                <a:cubicBezTo>
                  <a:pt x="5356819" y="3385343"/>
                  <a:pt x="5354437" y="3383756"/>
                  <a:pt x="5349675" y="3383756"/>
                </a:cubicBezTo>
                <a:close/>
                <a:moveTo>
                  <a:pt x="7498752" y="3380184"/>
                </a:moveTo>
                <a:cubicBezTo>
                  <a:pt x="7495578" y="3380977"/>
                  <a:pt x="7489228" y="3381374"/>
                  <a:pt x="7479702" y="3381374"/>
                </a:cubicBezTo>
                <a:cubicBezTo>
                  <a:pt x="7471766" y="3382168"/>
                  <a:pt x="7465415" y="3382565"/>
                  <a:pt x="7460652" y="3382565"/>
                </a:cubicBezTo>
                <a:cubicBezTo>
                  <a:pt x="7462240" y="3383359"/>
                  <a:pt x="7464224" y="3384946"/>
                  <a:pt x="7466606" y="3387327"/>
                </a:cubicBezTo>
                <a:cubicBezTo>
                  <a:pt x="7468987" y="3388915"/>
                  <a:pt x="7470971" y="3390106"/>
                  <a:pt x="7472559" y="3390899"/>
                </a:cubicBezTo>
                <a:cubicBezTo>
                  <a:pt x="7474940" y="3394868"/>
                  <a:pt x="7475734" y="3399631"/>
                  <a:pt x="7474940" y="3405187"/>
                </a:cubicBezTo>
                <a:cubicBezTo>
                  <a:pt x="7474940" y="3405981"/>
                  <a:pt x="7474543" y="3407568"/>
                  <a:pt x="7473750" y="3409949"/>
                </a:cubicBezTo>
                <a:cubicBezTo>
                  <a:pt x="7473750" y="3412331"/>
                  <a:pt x="7473352" y="3414315"/>
                  <a:pt x="7472559" y="3415902"/>
                </a:cubicBezTo>
                <a:cubicBezTo>
                  <a:pt x="7475734" y="3415902"/>
                  <a:pt x="7478512" y="3415109"/>
                  <a:pt x="7480894" y="3413521"/>
                </a:cubicBezTo>
                <a:cubicBezTo>
                  <a:pt x="7486450" y="3411140"/>
                  <a:pt x="7490418" y="3411537"/>
                  <a:pt x="7492800" y="3414712"/>
                </a:cubicBezTo>
                <a:cubicBezTo>
                  <a:pt x="7492800" y="3414712"/>
                  <a:pt x="7493196" y="3415109"/>
                  <a:pt x="7493990" y="3415902"/>
                </a:cubicBezTo>
                <a:cubicBezTo>
                  <a:pt x="7498752" y="3418284"/>
                  <a:pt x="7502324" y="3422253"/>
                  <a:pt x="7504706" y="3427809"/>
                </a:cubicBezTo>
                <a:cubicBezTo>
                  <a:pt x="7506294" y="3432571"/>
                  <a:pt x="7505103" y="3435349"/>
                  <a:pt x="7501134" y="3436143"/>
                </a:cubicBezTo>
                <a:cubicBezTo>
                  <a:pt x="7492402" y="3437731"/>
                  <a:pt x="7482878" y="3438524"/>
                  <a:pt x="7472559" y="3438524"/>
                </a:cubicBezTo>
                <a:cubicBezTo>
                  <a:pt x="7472559" y="3456781"/>
                  <a:pt x="7471766" y="3476227"/>
                  <a:pt x="7470178" y="3496865"/>
                </a:cubicBezTo>
                <a:cubicBezTo>
                  <a:pt x="7470178" y="3502421"/>
                  <a:pt x="7468987" y="3507581"/>
                  <a:pt x="7466606" y="3512343"/>
                </a:cubicBezTo>
                <a:cubicBezTo>
                  <a:pt x="7467400" y="3512343"/>
                  <a:pt x="7467400" y="3512740"/>
                  <a:pt x="7466606" y="3513534"/>
                </a:cubicBezTo>
                <a:cubicBezTo>
                  <a:pt x="7464224" y="3519090"/>
                  <a:pt x="7460256" y="3523852"/>
                  <a:pt x="7454700" y="3527821"/>
                </a:cubicBezTo>
                <a:cubicBezTo>
                  <a:pt x="7453906" y="3528615"/>
                  <a:pt x="7453112" y="3529409"/>
                  <a:pt x="7452318" y="3530202"/>
                </a:cubicBezTo>
                <a:lnTo>
                  <a:pt x="7451304" y="3530585"/>
                </a:lnTo>
                <a:lnTo>
                  <a:pt x="7485656" y="3527821"/>
                </a:lnTo>
                <a:cubicBezTo>
                  <a:pt x="7490418" y="3527028"/>
                  <a:pt x="7495181" y="3527821"/>
                  <a:pt x="7499944" y="3530202"/>
                </a:cubicBezTo>
                <a:cubicBezTo>
                  <a:pt x="7500737" y="3530202"/>
                  <a:pt x="7501531" y="3530599"/>
                  <a:pt x="7502324" y="3531393"/>
                </a:cubicBezTo>
                <a:cubicBezTo>
                  <a:pt x="7503912" y="3532187"/>
                  <a:pt x="7504706" y="3532981"/>
                  <a:pt x="7504706" y="3533774"/>
                </a:cubicBezTo>
                <a:cubicBezTo>
                  <a:pt x="7506294" y="3492499"/>
                  <a:pt x="7506294" y="3443684"/>
                  <a:pt x="7504706" y="3387327"/>
                </a:cubicBezTo>
                <a:cubicBezTo>
                  <a:pt x="7504706" y="3382565"/>
                  <a:pt x="7502722" y="3380184"/>
                  <a:pt x="7498752" y="3380184"/>
                </a:cubicBezTo>
                <a:close/>
                <a:moveTo>
                  <a:pt x="1137840" y="3377505"/>
                </a:moveTo>
                <a:cubicBezTo>
                  <a:pt x="1140617" y="3377703"/>
                  <a:pt x="1143594" y="3378596"/>
                  <a:pt x="1146769" y="3380184"/>
                </a:cubicBezTo>
                <a:cubicBezTo>
                  <a:pt x="1155500" y="3384946"/>
                  <a:pt x="1162644" y="3391296"/>
                  <a:pt x="1168201" y="3399234"/>
                </a:cubicBezTo>
                <a:cubicBezTo>
                  <a:pt x="1170582" y="3402409"/>
                  <a:pt x="1170582" y="3406774"/>
                  <a:pt x="1168201" y="3412331"/>
                </a:cubicBezTo>
                <a:cubicBezTo>
                  <a:pt x="1164231" y="3423443"/>
                  <a:pt x="1163041" y="3457971"/>
                  <a:pt x="1164628" y="3515915"/>
                </a:cubicBezTo>
                <a:cubicBezTo>
                  <a:pt x="1164628" y="3519090"/>
                  <a:pt x="1164628" y="3525837"/>
                  <a:pt x="1164628" y="3536156"/>
                </a:cubicBezTo>
                <a:cubicBezTo>
                  <a:pt x="1165423" y="3546474"/>
                  <a:pt x="1165820" y="3553618"/>
                  <a:pt x="1165820" y="3557587"/>
                </a:cubicBezTo>
                <a:cubicBezTo>
                  <a:pt x="1164231" y="3579018"/>
                  <a:pt x="1154707" y="3593306"/>
                  <a:pt x="1137245" y="3600449"/>
                </a:cubicBezTo>
                <a:cubicBezTo>
                  <a:pt x="1132482" y="3600449"/>
                  <a:pt x="1128116" y="3595687"/>
                  <a:pt x="1124148" y="3586162"/>
                </a:cubicBezTo>
                <a:cubicBezTo>
                  <a:pt x="1120179" y="3575843"/>
                  <a:pt x="1114226" y="3567509"/>
                  <a:pt x="1106288" y="3561159"/>
                </a:cubicBezTo>
                <a:cubicBezTo>
                  <a:pt x="1104701" y="3569890"/>
                  <a:pt x="1102716" y="3576637"/>
                  <a:pt x="1100335" y="3581399"/>
                </a:cubicBezTo>
                <a:cubicBezTo>
                  <a:pt x="1098748" y="3584574"/>
                  <a:pt x="1097160" y="3586559"/>
                  <a:pt x="1095572" y="3587352"/>
                </a:cubicBezTo>
                <a:cubicBezTo>
                  <a:pt x="1093985" y="3586559"/>
                  <a:pt x="1092794" y="3584574"/>
                  <a:pt x="1092000" y="3581399"/>
                </a:cubicBezTo>
                <a:cubicBezTo>
                  <a:pt x="1087238" y="3565524"/>
                  <a:pt x="1084856" y="3546474"/>
                  <a:pt x="1084856" y="3524249"/>
                </a:cubicBezTo>
                <a:lnTo>
                  <a:pt x="1084856" y="3507581"/>
                </a:lnTo>
                <a:cubicBezTo>
                  <a:pt x="1082475" y="3507581"/>
                  <a:pt x="1080888" y="3507581"/>
                  <a:pt x="1080094" y="3507581"/>
                </a:cubicBezTo>
                <a:cubicBezTo>
                  <a:pt x="1073744" y="3508374"/>
                  <a:pt x="1068188" y="3507581"/>
                  <a:pt x="1063425" y="3505199"/>
                </a:cubicBezTo>
                <a:cubicBezTo>
                  <a:pt x="1056281" y="3539331"/>
                  <a:pt x="1037629" y="3565128"/>
                  <a:pt x="1007466" y="3582590"/>
                </a:cubicBezTo>
                <a:cubicBezTo>
                  <a:pt x="1004291" y="3584178"/>
                  <a:pt x="1002306" y="3584971"/>
                  <a:pt x="1001513" y="3584971"/>
                </a:cubicBezTo>
                <a:cubicBezTo>
                  <a:pt x="1000719" y="3584178"/>
                  <a:pt x="1001116" y="3582193"/>
                  <a:pt x="1002703" y="3579018"/>
                </a:cubicBezTo>
                <a:cubicBezTo>
                  <a:pt x="1017784" y="3555206"/>
                  <a:pt x="1027707" y="3534965"/>
                  <a:pt x="1032469" y="3518296"/>
                </a:cubicBezTo>
                <a:cubicBezTo>
                  <a:pt x="1037232" y="3500834"/>
                  <a:pt x="1039613" y="3473052"/>
                  <a:pt x="1039613" y="3434952"/>
                </a:cubicBezTo>
                <a:cubicBezTo>
                  <a:pt x="1039613" y="3415902"/>
                  <a:pt x="1036834" y="3401218"/>
                  <a:pt x="1031278" y="3390899"/>
                </a:cubicBezTo>
                <a:cubicBezTo>
                  <a:pt x="1029691" y="3386931"/>
                  <a:pt x="1031278" y="3384946"/>
                  <a:pt x="1036041" y="3384946"/>
                </a:cubicBezTo>
                <a:cubicBezTo>
                  <a:pt x="1045566" y="3388121"/>
                  <a:pt x="1052710" y="3390899"/>
                  <a:pt x="1057472" y="3393281"/>
                </a:cubicBezTo>
                <a:cubicBezTo>
                  <a:pt x="1064616" y="3392487"/>
                  <a:pt x="1074538" y="3390899"/>
                  <a:pt x="1087238" y="3388518"/>
                </a:cubicBezTo>
                <a:cubicBezTo>
                  <a:pt x="1094381" y="3386931"/>
                  <a:pt x="1100335" y="3385740"/>
                  <a:pt x="1105097" y="3384946"/>
                </a:cubicBezTo>
                <a:cubicBezTo>
                  <a:pt x="1105891" y="3384946"/>
                  <a:pt x="1106685" y="3384946"/>
                  <a:pt x="1107479" y="3384946"/>
                </a:cubicBezTo>
                <a:cubicBezTo>
                  <a:pt x="1119385" y="3382565"/>
                  <a:pt x="1126926" y="3380581"/>
                  <a:pt x="1130100" y="3378993"/>
                </a:cubicBezTo>
                <a:cubicBezTo>
                  <a:pt x="1132482" y="3377802"/>
                  <a:pt x="1135061" y="3377306"/>
                  <a:pt x="1137840" y="3377505"/>
                </a:cubicBezTo>
                <a:close/>
                <a:moveTo>
                  <a:pt x="6453384" y="3376612"/>
                </a:moveTo>
                <a:cubicBezTo>
                  <a:pt x="6465290" y="3376612"/>
                  <a:pt x="6475609" y="3378199"/>
                  <a:pt x="6484340" y="3381374"/>
                </a:cubicBezTo>
                <a:cubicBezTo>
                  <a:pt x="6494659" y="3384549"/>
                  <a:pt x="6499421" y="3391693"/>
                  <a:pt x="6498628" y="3402806"/>
                </a:cubicBezTo>
                <a:cubicBezTo>
                  <a:pt x="6497834" y="3413124"/>
                  <a:pt x="6493865" y="3419077"/>
                  <a:pt x="6486722" y="3420665"/>
                </a:cubicBezTo>
                <a:cubicBezTo>
                  <a:pt x="6481166" y="3422253"/>
                  <a:pt x="6475609" y="3418681"/>
                  <a:pt x="6470053" y="3409949"/>
                </a:cubicBezTo>
                <a:cubicBezTo>
                  <a:pt x="6461321" y="3399631"/>
                  <a:pt x="6454575" y="3389709"/>
                  <a:pt x="6449812" y="3380184"/>
                </a:cubicBezTo>
                <a:cubicBezTo>
                  <a:pt x="6449019" y="3379390"/>
                  <a:pt x="6448622" y="3378596"/>
                  <a:pt x="6448622" y="3377802"/>
                </a:cubicBezTo>
                <a:cubicBezTo>
                  <a:pt x="6449415" y="3377009"/>
                  <a:pt x="6451003" y="3376612"/>
                  <a:pt x="6453384" y="3376612"/>
                </a:cubicBezTo>
                <a:close/>
                <a:moveTo>
                  <a:pt x="3710184" y="3376612"/>
                </a:moveTo>
                <a:cubicBezTo>
                  <a:pt x="3722091" y="3376612"/>
                  <a:pt x="3732409" y="3378199"/>
                  <a:pt x="3741141" y="3381374"/>
                </a:cubicBezTo>
                <a:cubicBezTo>
                  <a:pt x="3751460" y="3384549"/>
                  <a:pt x="3756222" y="3391693"/>
                  <a:pt x="3755428" y="3402806"/>
                </a:cubicBezTo>
                <a:cubicBezTo>
                  <a:pt x="3754635" y="3413124"/>
                  <a:pt x="3750666" y="3419077"/>
                  <a:pt x="3743522" y="3420665"/>
                </a:cubicBezTo>
                <a:cubicBezTo>
                  <a:pt x="3737966" y="3422253"/>
                  <a:pt x="3732409" y="3418681"/>
                  <a:pt x="3726853" y="3409949"/>
                </a:cubicBezTo>
                <a:cubicBezTo>
                  <a:pt x="3718122" y="3399631"/>
                  <a:pt x="3711375" y="3389709"/>
                  <a:pt x="3706612" y="3380184"/>
                </a:cubicBezTo>
                <a:cubicBezTo>
                  <a:pt x="3705819" y="3379390"/>
                  <a:pt x="3705422" y="3378596"/>
                  <a:pt x="3705422" y="3377802"/>
                </a:cubicBezTo>
                <a:cubicBezTo>
                  <a:pt x="3706216" y="3377009"/>
                  <a:pt x="3707803" y="3376612"/>
                  <a:pt x="3710184" y="3376612"/>
                </a:cubicBezTo>
                <a:close/>
                <a:moveTo>
                  <a:pt x="4122141" y="3373040"/>
                </a:moveTo>
                <a:cubicBezTo>
                  <a:pt x="4110235" y="3373834"/>
                  <a:pt x="4089200" y="3376215"/>
                  <a:pt x="4059037" y="3380184"/>
                </a:cubicBezTo>
                <a:cubicBezTo>
                  <a:pt x="4059037" y="3381771"/>
                  <a:pt x="4059435" y="3384549"/>
                  <a:pt x="4060228" y="3388518"/>
                </a:cubicBezTo>
                <a:cubicBezTo>
                  <a:pt x="4061022" y="3394074"/>
                  <a:pt x="4061815" y="3397646"/>
                  <a:pt x="4062609" y="3399234"/>
                </a:cubicBezTo>
                <a:cubicBezTo>
                  <a:pt x="4090391" y="3396059"/>
                  <a:pt x="4111028" y="3393281"/>
                  <a:pt x="4124522" y="3390899"/>
                </a:cubicBezTo>
                <a:cubicBezTo>
                  <a:pt x="4124522" y="3388518"/>
                  <a:pt x="4124919" y="3385343"/>
                  <a:pt x="4125713" y="3381374"/>
                </a:cubicBezTo>
                <a:cubicBezTo>
                  <a:pt x="4125713" y="3378993"/>
                  <a:pt x="4125713" y="3377406"/>
                  <a:pt x="4125713" y="3376612"/>
                </a:cubicBezTo>
                <a:cubicBezTo>
                  <a:pt x="4126506" y="3374231"/>
                  <a:pt x="4125316" y="3373040"/>
                  <a:pt x="4122141" y="3373040"/>
                </a:cubicBezTo>
                <a:close/>
                <a:moveTo>
                  <a:pt x="2250181" y="3370435"/>
                </a:moveTo>
                <a:cubicBezTo>
                  <a:pt x="2263873" y="3371180"/>
                  <a:pt x="2276672" y="3374826"/>
                  <a:pt x="2288579" y="3381374"/>
                </a:cubicBezTo>
                <a:cubicBezTo>
                  <a:pt x="2295722" y="3386137"/>
                  <a:pt x="2299294" y="3392884"/>
                  <a:pt x="2299294" y="3401615"/>
                </a:cubicBezTo>
                <a:cubicBezTo>
                  <a:pt x="2300088" y="3414315"/>
                  <a:pt x="2296516" y="3422649"/>
                  <a:pt x="2288579" y="3426618"/>
                </a:cubicBezTo>
                <a:cubicBezTo>
                  <a:pt x="2283816" y="3430587"/>
                  <a:pt x="2277863" y="3428206"/>
                  <a:pt x="2270719" y="3419474"/>
                </a:cubicBezTo>
                <a:cubicBezTo>
                  <a:pt x="2260401" y="3409949"/>
                  <a:pt x="2248097" y="3395662"/>
                  <a:pt x="2233810" y="3376612"/>
                </a:cubicBezTo>
                <a:cubicBezTo>
                  <a:pt x="2231429" y="3373437"/>
                  <a:pt x="2230635" y="3371849"/>
                  <a:pt x="2231429" y="3371849"/>
                </a:cubicBezTo>
                <a:cubicBezTo>
                  <a:pt x="2231429" y="3371056"/>
                  <a:pt x="2233016" y="3370659"/>
                  <a:pt x="2236191" y="3370659"/>
                </a:cubicBezTo>
                <a:cubicBezTo>
                  <a:pt x="2240954" y="3370262"/>
                  <a:pt x="2245617" y="3370187"/>
                  <a:pt x="2250181" y="3370435"/>
                </a:cubicBezTo>
                <a:close/>
                <a:moveTo>
                  <a:pt x="324047" y="3369468"/>
                </a:moveTo>
                <a:cubicBezTo>
                  <a:pt x="330397" y="3368674"/>
                  <a:pt x="342700" y="3369468"/>
                  <a:pt x="360957" y="3371849"/>
                </a:cubicBezTo>
                <a:cubicBezTo>
                  <a:pt x="378419" y="3377406"/>
                  <a:pt x="383578" y="3389312"/>
                  <a:pt x="376435" y="3407568"/>
                </a:cubicBezTo>
                <a:cubicBezTo>
                  <a:pt x="373260" y="3415506"/>
                  <a:pt x="367704" y="3417093"/>
                  <a:pt x="359766" y="3412331"/>
                </a:cubicBezTo>
                <a:cubicBezTo>
                  <a:pt x="345478" y="3400424"/>
                  <a:pt x="332382" y="3387327"/>
                  <a:pt x="320475" y="3373040"/>
                </a:cubicBezTo>
                <a:cubicBezTo>
                  <a:pt x="319682" y="3371452"/>
                  <a:pt x="319682" y="3370659"/>
                  <a:pt x="320475" y="3370659"/>
                </a:cubicBezTo>
                <a:cubicBezTo>
                  <a:pt x="320475" y="3369865"/>
                  <a:pt x="321666" y="3369468"/>
                  <a:pt x="324047" y="3369468"/>
                </a:cubicBezTo>
                <a:close/>
                <a:moveTo>
                  <a:pt x="119260" y="3367087"/>
                </a:moveTo>
                <a:cubicBezTo>
                  <a:pt x="132753" y="3368674"/>
                  <a:pt x="144660" y="3372643"/>
                  <a:pt x="154978" y="3378993"/>
                </a:cubicBezTo>
                <a:cubicBezTo>
                  <a:pt x="168472" y="3391693"/>
                  <a:pt x="169266" y="3405187"/>
                  <a:pt x="157360" y="3419474"/>
                </a:cubicBezTo>
                <a:cubicBezTo>
                  <a:pt x="149422" y="3422649"/>
                  <a:pt x="141088" y="3417490"/>
                  <a:pt x="132357" y="3403996"/>
                </a:cubicBezTo>
                <a:cubicBezTo>
                  <a:pt x="124419" y="3388121"/>
                  <a:pt x="118863" y="3377406"/>
                  <a:pt x="115688" y="3371849"/>
                </a:cubicBezTo>
                <a:cubicBezTo>
                  <a:pt x="114894" y="3369468"/>
                  <a:pt x="114894" y="3368277"/>
                  <a:pt x="115688" y="3368277"/>
                </a:cubicBezTo>
                <a:cubicBezTo>
                  <a:pt x="115688" y="3367484"/>
                  <a:pt x="116878" y="3367087"/>
                  <a:pt x="119260" y="3367087"/>
                </a:cubicBezTo>
                <a:close/>
                <a:moveTo>
                  <a:pt x="7091559" y="3364706"/>
                </a:moveTo>
                <a:cubicBezTo>
                  <a:pt x="7098702" y="3367087"/>
                  <a:pt x="7106640" y="3371056"/>
                  <a:pt x="7115372" y="3376612"/>
                </a:cubicBezTo>
                <a:cubicBezTo>
                  <a:pt x="7123308" y="3382168"/>
                  <a:pt x="7126087" y="3388915"/>
                  <a:pt x="7123706" y="3396852"/>
                </a:cubicBezTo>
                <a:cubicBezTo>
                  <a:pt x="7119737" y="3406377"/>
                  <a:pt x="7116959" y="3414712"/>
                  <a:pt x="7115372" y="3421856"/>
                </a:cubicBezTo>
                <a:cubicBezTo>
                  <a:pt x="7115372" y="3422649"/>
                  <a:pt x="7114974" y="3424237"/>
                  <a:pt x="7114181" y="3426618"/>
                </a:cubicBezTo>
                <a:cubicBezTo>
                  <a:pt x="7114181" y="3428999"/>
                  <a:pt x="7113784" y="3430587"/>
                  <a:pt x="7112990" y="3431381"/>
                </a:cubicBezTo>
                <a:cubicBezTo>
                  <a:pt x="7113784" y="3431381"/>
                  <a:pt x="7114578" y="3431381"/>
                  <a:pt x="7115372" y="3431381"/>
                </a:cubicBezTo>
                <a:cubicBezTo>
                  <a:pt x="7120928" y="3429793"/>
                  <a:pt x="7124896" y="3428206"/>
                  <a:pt x="7127278" y="3426618"/>
                </a:cubicBezTo>
                <a:cubicBezTo>
                  <a:pt x="7132040" y="3425031"/>
                  <a:pt x="7136009" y="3425427"/>
                  <a:pt x="7139184" y="3427809"/>
                </a:cubicBezTo>
                <a:cubicBezTo>
                  <a:pt x="7147916" y="3434952"/>
                  <a:pt x="7153868" y="3442096"/>
                  <a:pt x="7157044" y="3449240"/>
                </a:cubicBezTo>
                <a:cubicBezTo>
                  <a:pt x="7163394" y="3449240"/>
                  <a:pt x="7168950" y="3450431"/>
                  <a:pt x="7173712" y="3452812"/>
                </a:cubicBezTo>
                <a:cubicBezTo>
                  <a:pt x="7177681" y="3452018"/>
                  <a:pt x="7183634" y="3450828"/>
                  <a:pt x="7191572" y="3449240"/>
                </a:cubicBezTo>
                <a:cubicBezTo>
                  <a:pt x="7200303" y="3447652"/>
                  <a:pt x="7206256" y="3446859"/>
                  <a:pt x="7209431" y="3446859"/>
                </a:cubicBezTo>
                <a:cubicBezTo>
                  <a:pt x="7218956" y="3446065"/>
                  <a:pt x="7227290" y="3443684"/>
                  <a:pt x="7234434" y="3439715"/>
                </a:cubicBezTo>
                <a:cubicBezTo>
                  <a:pt x="7238403" y="3437334"/>
                  <a:pt x="7242768" y="3437731"/>
                  <a:pt x="7247531" y="3440906"/>
                </a:cubicBezTo>
                <a:cubicBezTo>
                  <a:pt x="7254674" y="3445668"/>
                  <a:pt x="7262216" y="3452415"/>
                  <a:pt x="7270152" y="3461146"/>
                </a:cubicBezTo>
                <a:cubicBezTo>
                  <a:pt x="7274122" y="3465115"/>
                  <a:pt x="7274122" y="3469084"/>
                  <a:pt x="7270152" y="3473052"/>
                </a:cubicBezTo>
                <a:cubicBezTo>
                  <a:pt x="7263009" y="3483371"/>
                  <a:pt x="7256262" y="3496468"/>
                  <a:pt x="7249912" y="3512343"/>
                </a:cubicBezTo>
                <a:cubicBezTo>
                  <a:pt x="7253881" y="3514724"/>
                  <a:pt x="7255865" y="3518296"/>
                  <a:pt x="7255865" y="3523059"/>
                </a:cubicBezTo>
                <a:cubicBezTo>
                  <a:pt x="7258246" y="3529409"/>
                  <a:pt x="7256658" y="3532981"/>
                  <a:pt x="7251102" y="3533774"/>
                </a:cubicBezTo>
                <a:cubicBezTo>
                  <a:pt x="7232846" y="3536156"/>
                  <a:pt x="7212606" y="3538140"/>
                  <a:pt x="7190381" y="3539727"/>
                </a:cubicBezTo>
                <a:cubicBezTo>
                  <a:pt x="7190381" y="3542109"/>
                  <a:pt x="7190381" y="3543696"/>
                  <a:pt x="7190381" y="3544490"/>
                </a:cubicBezTo>
                <a:cubicBezTo>
                  <a:pt x="7190381" y="3553221"/>
                  <a:pt x="7185618" y="3557190"/>
                  <a:pt x="7176094" y="3556396"/>
                </a:cubicBezTo>
                <a:cubicBezTo>
                  <a:pt x="7165774" y="3551634"/>
                  <a:pt x="7160615" y="3540918"/>
                  <a:pt x="7160615" y="3524249"/>
                </a:cubicBezTo>
                <a:cubicBezTo>
                  <a:pt x="7160615" y="3509168"/>
                  <a:pt x="7158234" y="3490515"/>
                  <a:pt x="7153472" y="3468290"/>
                </a:cubicBezTo>
                <a:cubicBezTo>
                  <a:pt x="7152678" y="3470671"/>
                  <a:pt x="7151487" y="3474243"/>
                  <a:pt x="7149900" y="3479006"/>
                </a:cubicBezTo>
                <a:cubicBezTo>
                  <a:pt x="7149106" y="3484562"/>
                  <a:pt x="7147518" y="3492499"/>
                  <a:pt x="7145137" y="3502818"/>
                </a:cubicBezTo>
                <a:cubicBezTo>
                  <a:pt x="7142756" y="3515518"/>
                  <a:pt x="7140772" y="3525440"/>
                  <a:pt x="7139184" y="3532584"/>
                </a:cubicBezTo>
                <a:cubicBezTo>
                  <a:pt x="7132040" y="3563540"/>
                  <a:pt x="7119340" y="3579415"/>
                  <a:pt x="7101084" y="3580209"/>
                </a:cubicBezTo>
                <a:cubicBezTo>
                  <a:pt x="7097115" y="3579415"/>
                  <a:pt x="7093940" y="3576240"/>
                  <a:pt x="7091559" y="3570684"/>
                </a:cubicBezTo>
                <a:cubicBezTo>
                  <a:pt x="7087590" y="3560365"/>
                  <a:pt x="7080844" y="3548856"/>
                  <a:pt x="7071318" y="3536156"/>
                </a:cubicBezTo>
                <a:cubicBezTo>
                  <a:pt x="7071318" y="3535362"/>
                  <a:pt x="7070921" y="3534965"/>
                  <a:pt x="7070128" y="3534965"/>
                </a:cubicBezTo>
                <a:cubicBezTo>
                  <a:pt x="7056634" y="3553221"/>
                  <a:pt x="7039965" y="3567509"/>
                  <a:pt x="7020122" y="3577827"/>
                </a:cubicBezTo>
                <a:cubicBezTo>
                  <a:pt x="7015359" y="3580209"/>
                  <a:pt x="7012978" y="3581002"/>
                  <a:pt x="7012978" y="3580209"/>
                </a:cubicBezTo>
                <a:cubicBezTo>
                  <a:pt x="7012978" y="3579415"/>
                  <a:pt x="7014566" y="3577034"/>
                  <a:pt x="7017740" y="3573065"/>
                </a:cubicBezTo>
                <a:cubicBezTo>
                  <a:pt x="7046315" y="3535759"/>
                  <a:pt x="7065365" y="3498849"/>
                  <a:pt x="7074890" y="3462337"/>
                </a:cubicBezTo>
                <a:cubicBezTo>
                  <a:pt x="7072509" y="3463131"/>
                  <a:pt x="7068540" y="3464321"/>
                  <a:pt x="7062984" y="3465909"/>
                </a:cubicBezTo>
                <a:cubicBezTo>
                  <a:pt x="7059809" y="3466702"/>
                  <a:pt x="7057824" y="3467099"/>
                  <a:pt x="7057031" y="3467099"/>
                </a:cubicBezTo>
                <a:cubicBezTo>
                  <a:pt x="7053062" y="3468687"/>
                  <a:pt x="7049887" y="3469084"/>
                  <a:pt x="7047506" y="3468290"/>
                </a:cubicBezTo>
                <a:cubicBezTo>
                  <a:pt x="7041156" y="3463527"/>
                  <a:pt x="7035600" y="3458765"/>
                  <a:pt x="7030837" y="3454002"/>
                </a:cubicBezTo>
                <a:cubicBezTo>
                  <a:pt x="7027662" y="3449240"/>
                  <a:pt x="7028853" y="3446462"/>
                  <a:pt x="7034409" y="3445668"/>
                </a:cubicBezTo>
                <a:cubicBezTo>
                  <a:pt x="7050284" y="3443287"/>
                  <a:pt x="7065365" y="3440906"/>
                  <a:pt x="7079652" y="3438524"/>
                </a:cubicBezTo>
                <a:cubicBezTo>
                  <a:pt x="7082034" y="3427412"/>
                  <a:pt x="7084018" y="3415902"/>
                  <a:pt x="7085606" y="3403996"/>
                </a:cubicBezTo>
                <a:cubicBezTo>
                  <a:pt x="7087987" y="3390502"/>
                  <a:pt x="7087590" y="3379390"/>
                  <a:pt x="7084415" y="3370659"/>
                </a:cubicBezTo>
                <a:cubicBezTo>
                  <a:pt x="7083622" y="3365896"/>
                  <a:pt x="7086003" y="3363912"/>
                  <a:pt x="7091559" y="3364706"/>
                </a:cubicBezTo>
                <a:close/>
                <a:moveTo>
                  <a:pt x="7983337" y="3362324"/>
                </a:moveTo>
                <a:cubicBezTo>
                  <a:pt x="7990481" y="3366293"/>
                  <a:pt x="7998418" y="3371849"/>
                  <a:pt x="8007150" y="3378993"/>
                </a:cubicBezTo>
                <a:cubicBezTo>
                  <a:pt x="8011912" y="3384549"/>
                  <a:pt x="8012309" y="3389312"/>
                  <a:pt x="8008340" y="3393281"/>
                </a:cubicBezTo>
                <a:cubicBezTo>
                  <a:pt x="8001990" y="3401218"/>
                  <a:pt x="7994846" y="3408759"/>
                  <a:pt x="7986909" y="3415902"/>
                </a:cubicBezTo>
                <a:cubicBezTo>
                  <a:pt x="7977384" y="3425427"/>
                  <a:pt x="7968652" y="3434159"/>
                  <a:pt x="7960715" y="3442096"/>
                </a:cubicBezTo>
                <a:cubicBezTo>
                  <a:pt x="7963096" y="3441303"/>
                  <a:pt x="7967859" y="3440906"/>
                  <a:pt x="7975002" y="3440906"/>
                </a:cubicBezTo>
                <a:cubicBezTo>
                  <a:pt x="7981353" y="3440112"/>
                  <a:pt x="7986116" y="3439715"/>
                  <a:pt x="7989290" y="3439715"/>
                </a:cubicBezTo>
                <a:cubicBezTo>
                  <a:pt x="7998815" y="3423046"/>
                  <a:pt x="8002784" y="3412331"/>
                  <a:pt x="8001196" y="3407568"/>
                </a:cubicBezTo>
                <a:cubicBezTo>
                  <a:pt x="8001990" y="3402806"/>
                  <a:pt x="8004768" y="3400821"/>
                  <a:pt x="8009531" y="3401615"/>
                </a:cubicBezTo>
                <a:cubicBezTo>
                  <a:pt x="8019056" y="3404790"/>
                  <a:pt x="8026993" y="3410346"/>
                  <a:pt x="8033344" y="3418284"/>
                </a:cubicBezTo>
                <a:cubicBezTo>
                  <a:pt x="8049218" y="3416696"/>
                  <a:pt x="8067078" y="3413124"/>
                  <a:pt x="8086922" y="3407568"/>
                </a:cubicBezTo>
                <a:cubicBezTo>
                  <a:pt x="8094065" y="3405187"/>
                  <a:pt x="8103193" y="3402409"/>
                  <a:pt x="8114306" y="3399234"/>
                </a:cubicBezTo>
                <a:cubicBezTo>
                  <a:pt x="8120656" y="3397646"/>
                  <a:pt x="8125418" y="3397646"/>
                  <a:pt x="8128594" y="3399234"/>
                </a:cubicBezTo>
                <a:cubicBezTo>
                  <a:pt x="8136530" y="3402409"/>
                  <a:pt x="8142087" y="3405584"/>
                  <a:pt x="8145262" y="3408759"/>
                </a:cubicBezTo>
                <a:cubicBezTo>
                  <a:pt x="8149231" y="3414315"/>
                  <a:pt x="8148040" y="3418681"/>
                  <a:pt x="8141690" y="3421856"/>
                </a:cubicBezTo>
                <a:cubicBezTo>
                  <a:pt x="8140102" y="3421856"/>
                  <a:pt x="8136134" y="3422649"/>
                  <a:pt x="8129784" y="3424237"/>
                </a:cubicBezTo>
                <a:cubicBezTo>
                  <a:pt x="8112322" y="3427412"/>
                  <a:pt x="8098430" y="3429793"/>
                  <a:pt x="8088112" y="3431381"/>
                </a:cubicBezTo>
                <a:cubicBezTo>
                  <a:pt x="8092081" y="3432174"/>
                  <a:pt x="8094462" y="3433365"/>
                  <a:pt x="8095256" y="3434952"/>
                </a:cubicBezTo>
                <a:cubicBezTo>
                  <a:pt x="8097637" y="3437334"/>
                  <a:pt x="8097240" y="3439715"/>
                  <a:pt x="8094065" y="3442096"/>
                </a:cubicBezTo>
                <a:cubicBezTo>
                  <a:pt x="8093272" y="3442890"/>
                  <a:pt x="8090494" y="3444081"/>
                  <a:pt x="8085731" y="3445668"/>
                </a:cubicBezTo>
                <a:cubicBezTo>
                  <a:pt x="8081762" y="3448049"/>
                  <a:pt x="8078984" y="3449637"/>
                  <a:pt x="8077396" y="3450431"/>
                </a:cubicBezTo>
                <a:cubicBezTo>
                  <a:pt x="8071046" y="3455193"/>
                  <a:pt x="8064300" y="3459162"/>
                  <a:pt x="8057156" y="3462337"/>
                </a:cubicBezTo>
                <a:cubicBezTo>
                  <a:pt x="8061124" y="3462337"/>
                  <a:pt x="8074618" y="3460749"/>
                  <a:pt x="8097637" y="3457574"/>
                </a:cubicBezTo>
                <a:cubicBezTo>
                  <a:pt x="8102400" y="3456781"/>
                  <a:pt x="8105574" y="3456384"/>
                  <a:pt x="8107162" y="3456384"/>
                </a:cubicBezTo>
                <a:cubicBezTo>
                  <a:pt x="8105574" y="3454002"/>
                  <a:pt x="8103590" y="3451224"/>
                  <a:pt x="8101209" y="3448049"/>
                </a:cubicBezTo>
                <a:cubicBezTo>
                  <a:pt x="8100416" y="3445668"/>
                  <a:pt x="8099621" y="3444081"/>
                  <a:pt x="8098828" y="3443287"/>
                </a:cubicBezTo>
                <a:cubicBezTo>
                  <a:pt x="8098034" y="3440906"/>
                  <a:pt x="8098034" y="3439715"/>
                  <a:pt x="8098828" y="3439715"/>
                </a:cubicBezTo>
                <a:cubicBezTo>
                  <a:pt x="8098828" y="3438921"/>
                  <a:pt x="8100018" y="3438524"/>
                  <a:pt x="8102400" y="3438524"/>
                </a:cubicBezTo>
                <a:cubicBezTo>
                  <a:pt x="8109544" y="3438524"/>
                  <a:pt x="8119466" y="3440906"/>
                  <a:pt x="8132165" y="3445668"/>
                </a:cubicBezTo>
                <a:cubicBezTo>
                  <a:pt x="8145659" y="3450431"/>
                  <a:pt x="8149628" y="3460353"/>
                  <a:pt x="8144072" y="3475434"/>
                </a:cubicBezTo>
                <a:cubicBezTo>
                  <a:pt x="8139309" y="3483371"/>
                  <a:pt x="8133356" y="3484959"/>
                  <a:pt x="8126212" y="3480196"/>
                </a:cubicBezTo>
                <a:cubicBezTo>
                  <a:pt x="8122243" y="3476227"/>
                  <a:pt x="8118274" y="3471465"/>
                  <a:pt x="8114306" y="3465909"/>
                </a:cubicBezTo>
                <a:cubicBezTo>
                  <a:pt x="8106368" y="3469878"/>
                  <a:pt x="8098034" y="3473052"/>
                  <a:pt x="8089302" y="3475434"/>
                </a:cubicBezTo>
                <a:cubicBezTo>
                  <a:pt x="8096446" y="3477815"/>
                  <a:pt x="8103590" y="3481784"/>
                  <a:pt x="8110734" y="3487340"/>
                </a:cubicBezTo>
                <a:cubicBezTo>
                  <a:pt x="8113908" y="3491309"/>
                  <a:pt x="8115100" y="3496071"/>
                  <a:pt x="8114306" y="3501627"/>
                </a:cubicBezTo>
                <a:cubicBezTo>
                  <a:pt x="8110337" y="3509565"/>
                  <a:pt x="8107956" y="3521471"/>
                  <a:pt x="8107162" y="3537346"/>
                </a:cubicBezTo>
                <a:cubicBezTo>
                  <a:pt x="8107162" y="3547665"/>
                  <a:pt x="8112718" y="3553618"/>
                  <a:pt x="8123831" y="3555206"/>
                </a:cubicBezTo>
                <a:cubicBezTo>
                  <a:pt x="8140500" y="3555206"/>
                  <a:pt x="8150818" y="3550046"/>
                  <a:pt x="8154787" y="3539727"/>
                </a:cubicBezTo>
                <a:cubicBezTo>
                  <a:pt x="8157962" y="3534965"/>
                  <a:pt x="8160343" y="3526234"/>
                  <a:pt x="8161931" y="3513534"/>
                </a:cubicBezTo>
                <a:cubicBezTo>
                  <a:pt x="8162724" y="3511152"/>
                  <a:pt x="8163915" y="3509962"/>
                  <a:pt x="8165502" y="3509962"/>
                </a:cubicBezTo>
                <a:cubicBezTo>
                  <a:pt x="8166296" y="3509962"/>
                  <a:pt x="8167090" y="3511152"/>
                  <a:pt x="8167884" y="3513534"/>
                </a:cubicBezTo>
                <a:cubicBezTo>
                  <a:pt x="8169472" y="3523852"/>
                  <a:pt x="8174630" y="3537346"/>
                  <a:pt x="8183362" y="3554015"/>
                </a:cubicBezTo>
                <a:cubicBezTo>
                  <a:pt x="8188124" y="3561159"/>
                  <a:pt x="8187728" y="3567112"/>
                  <a:pt x="8182172" y="3571874"/>
                </a:cubicBezTo>
                <a:cubicBezTo>
                  <a:pt x="8173440" y="3579018"/>
                  <a:pt x="8158756" y="3583384"/>
                  <a:pt x="8138118" y="3584971"/>
                </a:cubicBezTo>
                <a:cubicBezTo>
                  <a:pt x="8123037" y="3585765"/>
                  <a:pt x="8109544" y="3583384"/>
                  <a:pt x="8097637" y="3577827"/>
                </a:cubicBezTo>
                <a:cubicBezTo>
                  <a:pt x="8096844" y="3577827"/>
                  <a:pt x="8096446" y="3577827"/>
                  <a:pt x="8096446" y="3577827"/>
                </a:cubicBezTo>
                <a:cubicBezTo>
                  <a:pt x="8085334" y="3571477"/>
                  <a:pt x="8079380" y="3559968"/>
                  <a:pt x="8078587" y="3543299"/>
                </a:cubicBezTo>
                <a:cubicBezTo>
                  <a:pt x="8078587" y="3531393"/>
                  <a:pt x="8078984" y="3520677"/>
                  <a:pt x="8079778" y="3511152"/>
                </a:cubicBezTo>
                <a:cubicBezTo>
                  <a:pt x="8081366" y="3496071"/>
                  <a:pt x="8080968" y="3485752"/>
                  <a:pt x="8078587" y="3480196"/>
                </a:cubicBezTo>
                <a:cubicBezTo>
                  <a:pt x="8073824" y="3482577"/>
                  <a:pt x="8069459" y="3484959"/>
                  <a:pt x="8065490" y="3487340"/>
                </a:cubicBezTo>
                <a:cubicBezTo>
                  <a:pt x="8067872" y="3488928"/>
                  <a:pt x="8071840" y="3492499"/>
                  <a:pt x="8077396" y="3498056"/>
                </a:cubicBezTo>
                <a:cubicBezTo>
                  <a:pt x="8081366" y="3500437"/>
                  <a:pt x="8080968" y="3505199"/>
                  <a:pt x="8076206" y="3512343"/>
                </a:cubicBezTo>
                <a:cubicBezTo>
                  <a:pt x="8075412" y="3513137"/>
                  <a:pt x="8073428" y="3515518"/>
                  <a:pt x="8070252" y="3519487"/>
                </a:cubicBezTo>
                <a:cubicBezTo>
                  <a:pt x="8061521" y="3529012"/>
                  <a:pt x="8055965" y="3534965"/>
                  <a:pt x="8053584" y="3537346"/>
                </a:cubicBezTo>
                <a:cubicBezTo>
                  <a:pt x="8029772" y="3558777"/>
                  <a:pt x="8002784" y="3573462"/>
                  <a:pt x="7972622" y="3581399"/>
                </a:cubicBezTo>
                <a:cubicBezTo>
                  <a:pt x="7969446" y="3582193"/>
                  <a:pt x="7967462" y="3581796"/>
                  <a:pt x="7966668" y="3580209"/>
                </a:cubicBezTo>
                <a:cubicBezTo>
                  <a:pt x="7966668" y="3578621"/>
                  <a:pt x="7968256" y="3577034"/>
                  <a:pt x="7971431" y="3575446"/>
                </a:cubicBezTo>
                <a:cubicBezTo>
                  <a:pt x="7998418" y="3557190"/>
                  <a:pt x="8019453" y="3538140"/>
                  <a:pt x="8034534" y="3518296"/>
                </a:cubicBezTo>
                <a:cubicBezTo>
                  <a:pt x="8036122" y="3515915"/>
                  <a:pt x="8038106" y="3512740"/>
                  <a:pt x="8040487" y="3508771"/>
                </a:cubicBezTo>
                <a:cubicBezTo>
                  <a:pt x="8044456" y="3501627"/>
                  <a:pt x="8046837" y="3497262"/>
                  <a:pt x="8047631" y="3495674"/>
                </a:cubicBezTo>
                <a:cubicBezTo>
                  <a:pt x="8043662" y="3494881"/>
                  <a:pt x="8040884" y="3493293"/>
                  <a:pt x="8039296" y="3490912"/>
                </a:cubicBezTo>
                <a:cubicBezTo>
                  <a:pt x="8035328" y="3487737"/>
                  <a:pt x="8031756" y="3482577"/>
                  <a:pt x="8028581" y="3475434"/>
                </a:cubicBezTo>
                <a:cubicBezTo>
                  <a:pt x="8028581" y="3475434"/>
                  <a:pt x="8028581" y="3475037"/>
                  <a:pt x="8028581" y="3474243"/>
                </a:cubicBezTo>
                <a:cubicBezTo>
                  <a:pt x="8026200" y="3468687"/>
                  <a:pt x="8027390" y="3465115"/>
                  <a:pt x="8032152" y="3463527"/>
                </a:cubicBezTo>
                <a:cubicBezTo>
                  <a:pt x="8037708" y="3463527"/>
                  <a:pt x="8043662" y="3458368"/>
                  <a:pt x="8050012" y="3448049"/>
                </a:cubicBezTo>
                <a:cubicBezTo>
                  <a:pt x="8053187" y="3444081"/>
                  <a:pt x="8055965" y="3439715"/>
                  <a:pt x="8058346" y="3434952"/>
                </a:cubicBezTo>
                <a:cubicBezTo>
                  <a:pt x="8056758" y="3435746"/>
                  <a:pt x="8055965" y="3436143"/>
                  <a:pt x="8055965" y="3436143"/>
                </a:cubicBezTo>
                <a:cubicBezTo>
                  <a:pt x="8051202" y="3436143"/>
                  <a:pt x="8046043" y="3434952"/>
                  <a:pt x="8040487" y="3432571"/>
                </a:cubicBezTo>
                <a:cubicBezTo>
                  <a:pt x="8040487" y="3431778"/>
                  <a:pt x="8039694" y="3430984"/>
                  <a:pt x="8038106" y="3430190"/>
                </a:cubicBezTo>
                <a:cubicBezTo>
                  <a:pt x="8037312" y="3429396"/>
                  <a:pt x="8036518" y="3428999"/>
                  <a:pt x="8035724" y="3428999"/>
                </a:cubicBezTo>
                <a:lnTo>
                  <a:pt x="8033344" y="3431381"/>
                </a:lnTo>
                <a:cubicBezTo>
                  <a:pt x="8032550" y="3432174"/>
                  <a:pt x="8030168" y="3434556"/>
                  <a:pt x="8026200" y="3438524"/>
                </a:cubicBezTo>
                <a:cubicBezTo>
                  <a:pt x="8017468" y="3446462"/>
                  <a:pt x="8010722" y="3452812"/>
                  <a:pt x="8005959" y="3457574"/>
                </a:cubicBezTo>
                <a:cubicBezTo>
                  <a:pt x="8001196" y="3462337"/>
                  <a:pt x="7993656" y="3469084"/>
                  <a:pt x="7983337" y="3477815"/>
                </a:cubicBezTo>
                <a:cubicBezTo>
                  <a:pt x="7979368" y="3480990"/>
                  <a:pt x="7976590" y="3483371"/>
                  <a:pt x="7975002" y="3484959"/>
                </a:cubicBezTo>
                <a:cubicBezTo>
                  <a:pt x="7977384" y="3484165"/>
                  <a:pt x="7982146" y="3483371"/>
                  <a:pt x="7989290" y="3482577"/>
                </a:cubicBezTo>
                <a:cubicBezTo>
                  <a:pt x="8002784" y="3479403"/>
                  <a:pt x="8013102" y="3477021"/>
                  <a:pt x="8020246" y="3475434"/>
                </a:cubicBezTo>
                <a:cubicBezTo>
                  <a:pt x="8023421" y="3474640"/>
                  <a:pt x="8025406" y="3475037"/>
                  <a:pt x="8026200" y="3476624"/>
                </a:cubicBezTo>
                <a:cubicBezTo>
                  <a:pt x="8026200" y="3477418"/>
                  <a:pt x="8025009" y="3479006"/>
                  <a:pt x="8022628" y="3481387"/>
                </a:cubicBezTo>
                <a:cubicBezTo>
                  <a:pt x="8013896" y="3489324"/>
                  <a:pt x="8003578" y="3497262"/>
                  <a:pt x="7991672" y="3505199"/>
                </a:cubicBezTo>
                <a:cubicBezTo>
                  <a:pt x="7981353" y="3511549"/>
                  <a:pt x="7973415" y="3517503"/>
                  <a:pt x="7967859" y="3523059"/>
                </a:cubicBezTo>
                <a:cubicBezTo>
                  <a:pt x="7965478" y="3526234"/>
                  <a:pt x="7961508" y="3526234"/>
                  <a:pt x="7955952" y="3523059"/>
                </a:cubicBezTo>
                <a:cubicBezTo>
                  <a:pt x="7949602" y="3519090"/>
                  <a:pt x="7944444" y="3512343"/>
                  <a:pt x="7940474" y="3502818"/>
                </a:cubicBezTo>
                <a:cubicBezTo>
                  <a:pt x="7938094" y="3496468"/>
                  <a:pt x="7939284" y="3492499"/>
                  <a:pt x="7944046" y="3490912"/>
                </a:cubicBezTo>
                <a:cubicBezTo>
                  <a:pt x="7950396" y="3489324"/>
                  <a:pt x="7957540" y="3483371"/>
                  <a:pt x="7965478" y="3473052"/>
                </a:cubicBezTo>
                <a:cubicBezTo>
                  <a:pt x="7967066" y="3470671"/>
                  <a:pt x="7969050" y="3467893"/>
                  <a:pt x="7971431" y="3464718"/>
                </a:cubicBezTo>
                <a:cubicBezTo>
                  <a:pt x="7973018" y="3462337"/>
                  <a:pt x="7974209" y="3460749"/>
                  <a:pt x="7975002" y="3459956"/>
                </a:cubicBezTo>
                <a:cubicBezTo>
                  <a:pt x="7972622" y="3460749"/>
                  <a:pt x="7969446" y="3462337"/>
                  <a:pt x="7965478" y="3464718"/>
                </a:cubicBezTo>
                <a:cubicBezTo>
                  <a:pt x="7962303" y="3466306"/>
                  <a:pt x="7957540" y="3468687"/>
                  <a:pt x="7951190" y="3471862"/>
                </a:cubicBezTo>
                <a:cubicBezTo>
                  <a:pt x="7949602" y="3473449"/>
                  <a:pt x="7946428" y="3472656"/>
                  <a:pt x="7941665" y="3469481"/>
                </a:cubicBezTo>
                <a:cubicBezTo>
                  <a:pt x="7936902" y="3464718"/>
                  <a:pt x="7932934" y="3458368"/>
                  <a:pt x="7929759" y="3450431"/>
                </a:cubicBezTo>
                <a:cubicBezTo>
                  <a:pt x="7927378" y="3446462"/>
                  <a:pt x="7928171" y="3444081"/>
                  <a:pt x="7932140" y="3443287"/>
                </a:cubicBezTo>
                <a:cubicBezTo>
                  <a:pt x="7940078" y="3440112"/>
                  <a:pt x="7945237" y="3436540"/>
                  <a:pt x="7947618" y="3432571"/>
                </a:cubicBezTo>
                <a:cubicBezTo>
                  <a:pt x="7954762" y="3420665"/>
                  <a:pt x="7959922" y="3411537"/>
                  <a:pt x="7963096" y="3405187"/>
                </a:cubicBezTo>
                <a:cubicBezTo>
                  <a:pt x="7971034" y="3389312"/>
                  <a:pt x="7975002" y="3377802"/>
                  <a:pt x="7975002" y="3370659"/>
                </a:cubicBezTo>
                <a:cubicBezTo>
                  <a:pt x="7975002" y="3363515"/>
                  <a:pt x="7977781" y="3360737"/>
                  <a:pt x="7983337" y="3362324"/>
                </a:cubicBezTo>
                <a:close/>
                <a:moveTo>
                  <a:pt x="5848547" y="3362324"/>
                </a:moveTo>
                <a:cubicBezTo>
                  <a:pt x="5867597" y="3365499"/>
                  <a:pt x="5883472" y="3370659"/>
                  <a:pt x="5896172" y="3377802"/>
                </a:cubicBezTo>
                <a:cubicBezTo>
                  <a:pt x="5902522" y="3380977"/>
                  <a:pt x="5906094" y="3386137"/>
                  <a:pt x="5906887" y="3393281"/>
                </a:cubicBezTo>
                <a:cubicBezTo>
                  <a:pt x="5907681" y="3405981"/>
                  <a:pt x="5904506" y="3415902"/>
                  <a:pt x="5897362" y="3423046"/>
                </a:cubicBezTo>
                <a:cubicBezTo>
                  <a:pt x="5893393" y="3426221"/>
                  <a:pt x="5889425" y="3426221"/>
                  <a:pt x="5885456" y="3423046"/>
                </a:cubicBezTo>
                <a:cubicBezTo>
                  <a:pt x="5871169" y="3410346"/>
                  <a:pt x="5857278" y="3391693"/>
                  <a:pt x="5843784" y="3367087"/>
                </a:cubicBezTo>
                <a:cubicBezTo>
                  <a:pt x="5842991" y="3363118"/>
                  <a:pt x="5844578" y="3361531"/>
                  <a:pt x="5848547" y="3362324"/>
                </a:cubicBezTo>
                <a:close/>
                <a:moveTo>
                  <a:pt x="3272927" y="3361729"/>
                </a:moveTo>
                <a:cubicBezTo>
                  <a:pt x="3275904" y="3362126"/>
                  <a:pt x="3278781" y="3363118"/>
                  <a:pt x="3281559" y="3364706"/>
                </a:cubicBezTo>
                <a:cubicBezTo>
                  <a:pt x="3291878" y="3371056"/>
                  <a:pt x="3299419" y="3378596"/>
                  <a:pt x="3304181" y="3387327"/>
                </a:cubicBezTo>
                <a:cubicBezTo>
                  <a:pt x="3305769" y="3390502"/>
                  <a:pt x="3306166" y="3392884"/>
                  <a:pt x="3305372" y="3394471"/>
                </a:cubicBezTo>
                <a:cubicBezTo>
                  <a:pt x="3303784" y="3396852"/>
                  <a:pt x="3301006" y="3397646"/>
                  <a:pt x="3297038" y="3396852"/>
                </a:cubicBezTo>
                <a:cubicBezTo>
                  <a:pt x="3262113" y="3395265"/>
                  <a:pt x="3226791" y="3396059"/>
                  <a:pt x="3191072" y="3399234"/>
                </a:cubicBezTo>
                <a:cubicBezTo>
                  <a:pt x="3198216" y="3403203"/>
                  <a:pt x="3202978" y="3406377"/>
                  <a:pt x="3205359" y="3408759"/>
                </a:cubicBezTo>
                <a:cubicBezTo>
                  <a:pt x="3209328" y="3413521"/>
                  <a:pt x="3209725" y="3418284"/>
                  <a:pt x="3206550" y="3423046"/>
                </a:cubicBezTo>
                <a:cubicBezTo>
                  <a:pt x="3201788" y="3428602"/>
                  <a:pt x="3197025" y="3434952"/>
                  <a:pt x="3192262" y="3442096"/>
                </a:cubicBezTo>
                <a:cubicBezTo>
                  <a:pt x="3200200" y="3440509"/>
                  <a:pt x="3206550" y="3439318"/>
                  <a:pt x="3211313" y="3438524"/>
                </a:cubicBezTo>
                <a:cubicBezTo>
                  <a:pt x="3221631" y="3436937"/>
                  <a:pt x="3229569" y="3434952"/>
                  <a:pt x="3235125" y="3432571"/>
                </a:cubicBezTo>
                <a:cubicBezTo>
                  <a:pt x="3236713" y="3430984"/>
                  <a:pt x="3239491" y="3430984"/>
                  <a:pt x="3243459" y="3432571"/>
                </a:cubicBezTo>
                <a:cubicBezTo>
                  <a:pt x="3254572" y="3438127"/>
                  <a:pt x="3263303" y="3445668"/>
                  <a:pt x="3269653" y="3455193"/>
                </a:cubicBezTo>
                <a:cubicBezTo>
                  <a:pt x="3272828" y="3460749"/>
                  <a:pt x="3272828" y="3465115"/>
                  <a:pt x="3269653" y="3468290"/>
                </a:cubicBezTo>
                <a:cubicBezTo>
                  <a:pt x="3270447" y="3468290"/>
                  <a:pt x="3270447" y="3468687"/>
                  <a:pt x="3269653" y="3469481"/>
                </a:cubicBezTo>
                <a:cubicBezTo>
                  <a:pt x="3265684" y="3473449"/>
                  <a:pt x="3263303" y="3477021"/>
                  <a:pt x="3262510" y="3480196"/>
                </a:cubicBezTo>
                <a:cubicBezTo>
                  <a:pt x="3260922" y="3484959"/>
                  <a:pt x="3257747" y="3492499"/>
                  <a:pt x="3252985" y="3502818"/>
                </a:cubicBezTo>
                <a:cubicBezTo>
                  <a:pt x="3247428" y="3517899"/>
                  <a:pt x="3243063" y="3528615"/>
                  <a:pt x="3239887" y="3534965"/>
                </a:cubicBezTo>
                <a:cubicBezTo>
                  <a:pt x="3228775" y="3565921"/>
                  <a:pt x="3212503" y="3581796"/>
                  <a:pt x="3191072" y="3582590"/>
                </a:cubicBezTo>
                <a:cubicBezTo>
                  <a:pt x="3184722" y="3583384"/>
                  <a:pt x="3181547" y="3581796"/>
                  <a:pt x="3181547" y="3577827"/>
                </a:cubicBezTo>
                <a:cubicBezTo>
                  <a:pt x="3178372" y="3562746"/>
                  <a:pt x="3170037" y="3548062"/>
                  <a:pt x="3156544" y="3533774"/>
                </a:cubicBezTo>
                <a:cubicBezTo>
                  <a:pt x="3154162" y="3530599"/>
                  <a:pt x="3153369" y="3528615"/>
                  <a:pt x="3154162" y="3527821"/>
                </a:cubicBezTo>
                <a:cubicBezTo>
                  <a:pt x="3154162" y="3527028"/>
                  <a:pt x="3156147" y="3527028"/>
                  <a:pt x="3160116" y="3527821"/>
                </a:cubicBezTo>
                <a:cubicBezTo>
                  <a:pt x="3164878" y="3528615"/>
                  <a:pt x="3172022" y="3530202"/>
                  <a:pt x="3181547" y="3532584"/>
                </a:cubicBezTo>
                <a:cubicBezTo>
                  <a:pt x="3186309" y="3533377"/>
                  <a:pt x="3189881" y="3534171"/>
                  <a:pt x="3192262" y="3534965"/>
                </a:cubicBezTo>
                <a:cubicBezTo>
                  <a:pt x="3196231" y="3534965"/>
                  <a:pt x="3198612" y="3533774"/>
                  <a:pt x="3199406" y="3531393"/>
                </a:cubicBezTo>
                <a:cubicBezTo>
                  <a:pt x="3206550" y="3518693"/>
                  <a:pt x="3214488" y="3496071"/>
                  <a:pt x="3223219" y="3463527"/>
                </a:cubicBezTo>
                <a:lnTo>
                  <a:pt x="3195204" y="3467029"/>
                </a:lnTo>
                <a:lnTo>
                  <a:pt x="3189881" y="3468290"/>
                </a:lnTo>
                <a:cubicBezTo>
                  <a:pt x="3186706" y="3469084"/>
                  <a:pt x="3182737" y="3469084"/>
                  <a:pt x="3177975" y="3468290"/>
                </a:cubicBezTo>
                <a:cubicBezTo>
                  <a:pt x="3168450" y="3488134"/>
                  <a:pt x="3154957" y="3506390"/>
                  <a:pt x="3137494" y="3523059"/>
                </a:cubicBezTo>
                <a:cubicBezTo>
                  <a:pt x="3115269" y="3545284"/>
                  <a:pt x="3089869" y="3559174"/>
                  <a:pt x="3061294" y="3564731"/>
                </a:cubicBezTo>
                <a:cubicBezTo>
                  <a:pt x="3058119" y="3565524"/>
                  <a:pt x="3056135" y="3565524"/>
                  <a:pt x="3055341" y="3564731"/>
                </a:cubicBezTo>
                <a:cubicBezTo>
                  <a:pt x="3055341" y="3563937"/>
                  <a:pt x="3056928" y="3562349"/>
                  <a:pt x="3060103" y="3559968"/>
                </a:cubicBezTo>
                <a:cubicBezTo>
                  <a:pt x="3104553" y="3527424"/>
                  <a:pt x="3138684" y="3479799"/>
                  <a:pt x="3162497" y="3417093"/>
                </a:cubicBezTo>
                <a:cubicBezTo>
                  <a:pt x="3162497" y="3417093"/>
                  <a:pt x="3162497" y="3416696"/>
                  <a:pt x="3162497" y="3415902"/>
                </a:cubicBezTo>
                <a:cubicBezTo>
                  <a:pt x="3164084" y="3411140"/>
                  <a:pt x="3164481" y="3406377"/>
                  <a:pt x="3163688" y="3401615"/>
                </a:cubicBezTo>
                <a:cubicBezTo>
                  <a:pt x="3139875" y="3403996"/>
                  <a:pt x="3116459" y="3408362"/>
                  <a:pt x="3093441" y="3414712"/>
                </a:cubicBezTo>
                <a:cubicBezTo>
                  <a:pt x="3087884" y="3417093"/>
                  <a:pt x="3083122" y="3416299"/>
                  <a:pt x="3079153" y="3412331"/>
                </a:cubicBezTo>
                <a:cubicBezTo>
                  <a:pt x="3070422" y="3404393"/>
                  <a:pt x="3064072" y="3398043"/>
                  <a:pt x="3060103" y="3393281"/>
                </a:cubicBezTo>
                <a:cubicBezTo>
                  <a:pt x="3058516" y="3391693"/>
                  <a:pt x="3058119" y="3390106"/>
                  <a:pt x="3058912" y="3388518"/>
                </a:cubicBezTo>
                <a:cubicBezTo>
                  <a:pt x="3058912" y="3386931"/>
                  <a:pt x="3060500" y="3386137"/>
                  <a:pt x="3063675" y="3386137"/>
                </a:cubicBezTo>
                <a:cubicBezTo>
                  <a:pt x="3077963" y="3386137"/>
                  <a:pt x="3089075" y="3385343"/>
                  <a:pt x="3097012" y="3383756"/>
                </a:cubicBezTo>
                <a:cubicBezTo>
                  <a:pt x="3147019" y="3376612"/>
                  <a:pt x="3196628" y="3371056"/>
                  <a:pt x="3245841" y="3367087"/>
                </a:cubicBezTo>
                <a:cubicBezTo>
                  <a:pt x="3252190" y="3366293"/>
                  <a:pt x="3258144" y="3364706"/>
                  <a:pt x="3263700" y="3362324"/>
                </a:cubicBezTo>
                <a:cubicBezTo>
                  <a:pt x="3266875" y="3361531"/>
                  <a:pt x="3269951" y="3361332"/>
                  <a:pt x="3272927" y="3361729"/>
                </a:cubicBezTo>
                <a:close/>
                <a:moveTo>
                  <a:pt x="2657076" y="3360538"/>
                </a:moveTo>
                <a:cubicBezTo>
                  <a:pt x="2661045" y="3360935"/>
                  <a:pt x="2664419" y="3361927"/>
                  <a:pt x="2667197" y="3363515"/>
                </a:cubicBezTo>
                <a:cubicBezTo>
                  <a:pt x="2677516" y="3369865"/>
                  <a:pt x="2683866" y="3376215"/>
                  <a:pt x="2686247" y="3382565"/>
                </a:cubicBezTo>
                <a:cubicBezTo>
                  <a:pt x="2687834" y="3386534"/>
                  <a:pt x="2688231" y="3389312"/>
                  <a:pt x="2687438" y="3390899"/>
                </a:cubicBezTo>
                <a:cubicBezTo>
                  <a:pt x="2685850" y="3393281"/>
                  <a:pt x="2683072" y="3394074"/>
                  <a:pt x="2679103" y="3393281"/>
                </a:cubicBezTo>
                <a:cubicBezTo>
                  <a:pt x="2645766" y="3390106"/>
                  <a:pt x="2610444" y="3390106"/>
                  <a:pt x="2573138" y="3393281"/>
                </a:cubicBezTo>
                <a:cubicBezTo>
                  <a:pt x="2577900" y="3394868"/>
                  <a:pt x="2582662" y="3398043"/>
                  <a:pt x="2587425" y="3402806"/>
                </a:cubicBezTo>
                <a:cubicBezTo>
                  <a:pt x="2591394" y="3408362"/>
                  <a:pt x="2591394" y="3412728"/>
                  <a:pt x="2587425" y="3415902"/>
                </a:cubicBezTo>
                <a:cubicBezTo>
                  <a:pt x="2572344" y="3423840"/>
                  <a:pt x="2560438" y="3431381"/>
                  <a:pt x="2551707" y="3438524"/>
                </a:cubicBezTo>
                <a:cubicBezTo>
                  <a:pt x="2557263" y="3436937"/>
                  <a:pt x="2563613" y="3435746"/>
                  <a:pt x="2570757" y="3434952"/>
                </a:cubicBezTo>
                <a:cubicBezTo>
                  <a:pt x="2582662" y="3433365"/>
                  <a:pt x="2594569" y="3431381"/>
                  <a:pt x="2606475" y="3428999"/>
                </a:cubicBezTo>
                <a:cubicBezTo>
                  <a:pt x="2612031" y="3427412"/>
                  <a:pt x="2617191" y="3427809"/>
                  <a:pt x="2621953" y="3430190"/>
                </a:cubicBezTo>
                <a:cubicBezTo>
                  <a:pt x="2626716" y="3433365"/>
                  <a:pt x="2633065" y="3439715"/>
                  <a:pt x="2641003" y="3449240"/>
                </a:cubicBezTo>
                <a:cubicBezTo>
                  <a:pt x="2644972" y="3454002"/>
                  <a:pt x="2645766" y="3458765"/>
                  <a:pt x="2643384" y="3463527"/>
                </a:cubicBezTo>
                <a:cubicBezTo>
                  <a:pt x="2640210" y="3472259"/>
                  <a:pt x="2638622" y="3497659"/>
                  <a:pt x="2638622" y="3539727"/>
                </a:cubicBezTo>
                <a:cubicBezTo>
                  <a:pt x="2638622" y="3546871"/>
                  <a:pt x="2638622" y="3552031"/>
                  <a:pt x="2638622" y="3555206"/>
                </a:cubicBezTo>
                <a:cubicBezTo>
                  <a:pt x="2641003" y="3575843"/>
                  <a:pt x="2637431" y="3588543"/>
                  <a:pt x="2627906" y="3593306"/>
                </a:cubicBezTo>
                <a:cubicBezTo>
                  <a:pt x="2622350" y="3597274"/>
                  <a:pt x="2617587" y="3597274"/>
                  <a:pt x="2613619" y="3593306"/>
                </a:cubicBezTo>
                <a:cubicBezTo>
                  <a:pt x="2606475" y="3587749"/>
                  <a:pt x="2602903" y="3578621"/>
                  <a:pt x="2602903" y="3565921"/>
                </a:cubicBezTo>
                <a:lnTo>
                  <a:pt x="2602903" y="3563540"/>
                </a:lnTo>
                <a:cubicBezTo>
                  <a:pt x="2597347" y="3563540"/>
                  <a:pt x="2585044" y="3564334"/>
                  <a:pt x="2565994" y="3565921"/>
                </a:cubicBezTo>
                <a:cubicBezTo>
                  <a:pt x="2550913" y="3567509"/>
                  <a:pt x="2540197" y="3568302"/>
                  <a:pt x="2533847" y="3568302"/>
                </a:cubicBezTo>
                <a:cubicBezTo>
                  <a:pt x="2533847" y="3573859"/>
                  <a:pt x="2533053" y="3578621"/>
                  <a:pt x="2531466" y="3582590"/>
                </a:cubicBezTo>
                <a:cubicBezTo>
                  <a:pt x="2529085" y="3588146"/>
                  <a:pt x="2523926" y="3588543"/>
                  <a:pt x="2515988" y="3583781"/>
                </a:cubicBezTo>
                <a:cubicBezTo>
                  <a:pt x="2506463" y="3573462"/>
                  <a:pt x="2502494" y="3564334"/>
                  <a:pt x="2504082" y="3556396"/>
                </a:cubicBezTo>
                <a:cubicBezTo>
                  <a:pt x="2508844" y="3539727"/>
                  <a:pt x="2510035" y="3513137"/>
                  <a:pt x="2507653" y="3476624"/>
                </a:cubicBezTo>
                <a:cubicBezTo>
                  <a:pt x="2506860" y="3457574"/>
                  <a:pt x="2504876" y="3446859"/>
                  <a:pt x="2501701" y="3444477"/>
                </a:cubicBezTo>
                <a:cubicBezTo>
                  <a:pt x="2499319" y="3438921"/>
                  <a:pt x="2501701" y="3436143"/>
                  <a:pt x="2508844" y="3436143"/>
                </a:cubicBezTo>
                <a:cubicBezTo>
                  <a:pt x="2511225" y="3436937"/>
                  <a:pt x="2514401" y="3437731"/>
                  <a:pt x="2518369" y="3438524"/>
                </a:cubicBezTo>
                <a:cubicBezTo>
                  <a:pt x="2522338" y="3440112"/>
                  <a:pt x="2525116" y="3441303"/>
                  <a:pt x="2526704" y="3442096"/>
                </a:cubicBezTo>
                <a:cubicBezTo>
                  <a:pt x="2528291" y="3442096"/>
                  <a:pt x="2529481" y="3442096"/>
                  <a:pt x="2530275" y="3442096"/>
                </a:cubicBezTo>
                <a:cubicBezTo>
                  <a:pt x="2531863" y="3438127"/>
                  <a:pt x="2534244" y="3432968"/>
                  <a:pt x="2537419" y="3426618"/>
                </a:cubicBezTo>
                <a:cubicBezTo>
                  <a:pt x="2541388" y="3419474"/>
                  <a:pt x="2543769" y="3414712"/>
                  <a:pt x="2544563" y="3412331"/>
                </a:cubicBezTo>
                <a:cubicBezTo>
                  <a:pt x="2547738" y="3405981"/>
                  <a:pt x="2549722" y="3400027"/>
                  <a:pt x="2550517" y="3394471"/>
                </a:cubicBezTo>
                <a:cubicBezTo>
                  <a:pt x="2539403" y="3396059"/>
                  <a:pt x="2524719" y="3398043"/>
                  <a:pt x="2506463" y="3400424"/>
                </a:cubicBezTo>
                <a:cubicBezTo>
                  <a:pt x="2495350" y="3402806"/>
                  <a:pt x="2488207" y="3403996"/>
                  <a:pt x="2485032" y="3403996"/>
                </a:cubicBezTo>
                <a:cubicBezTo>
                  <a:pt x="2478682" y="3405584"/>
                  <a:pt x="2473522" y="3405187"/>
                  <a:pt x="2469553" y="3402806"/>
                </a:cubicBezTo>
                <a:cubicBezTo>
                  <a:pt x="2467966" y="3401218"/>
                  <a:pt x="2465982" y="3399234"/>
                  <a:pt x="2463600" y="3396852"/>
                </a:cubicBezTo>
                <a:cubicBezTo>
                  <a:pt x="2461219" y="3395265"/>
                  <a:pt x="2457648" y="3391693"/>
                  <a:pt x="2452885" y="3386137"/>
                </a:cubicBezTo>
                <a:cubicBezTo>
                  <a:pt x="2452091" y="3382168"/>
                  <a:pt x="2453282" y="3379787"/>
                  <a:pt x="2456457" y="3378993"/>
                </a:cubicBezTo>
                <a:cubicBezTo>
                  <a:pt x="2467569" y="3379787"/>
                  <a:pt x="2485428" y="3378596"/>
                  <a:pt x="2510035" y="3375421"/>
                </a:cubicBezTo>
                <a:cubicBezTo>
                  <a:pt x="2519560" y="3374628"/>
                  <a:pt x="2530673" y="3373437"/>
                  <a:pt x="2543373" y="3371849"/>
                </a:cubicBezTo>
                <a:cubicBezTo>
                  <a:pt x="2561629" y="3370262"/>
                  <a:pt x="2576313" y="3369071"/>
                  <a:pt x="2587425" y="3368277"/>
                </a:cubicBezTo>
                <a:cubicBezTo>
                  <a:pt x="2606475" y="3366690"/>
                  <a:pt x="2625128" y="3364309"/>
                  <a:pt x="2643384" y="3361134"/>
                </a:cubicBezTo>
                <a:cubicBezTo>
                  <a:pt x="2648544" y="3360340"/>
                  <a:pt x="2653108" y="3360142"/>
                  <a:pt x="2657076" y="3360538"/>
                </a:cubicBezTo>
                <a:close/>
                <a:moveTo>
                  <a:pt x="8058346" y="3358752"/>
                </a:moveTo>
                <a:cubicBezTo>
                  <a:pt x="8066284" y="3358752"/>
                  <a:pt x="8075015" y="3359149"/>
                  <a:pt x="8084540" y="3359943"/>
                </a:cubicBezTo>
                <a:cubicBezTo>
                  <a:pt x="8086922" y="3360737"/>
                  <a:pt x="8088906" y="3361134"/>
                  <a:pt x="8090494" y="3361134"/>
                </a:cubicBezTo>
                <a:cubicBezTo>
                  <a:pt x="8107162" y="3363515"/>
                  <a:pt x="8113512" y="3372643"/>
                  <a:pt x="8109544" y="3388518"/>
                </a:cubicBezTo>
                <a:cubicBezTo>
                  <a:pt x="8103987" y="3398837"/>
                  <a:pt x="8096050" y="3401218"/>
                  <a:pt x="8085731" y="3395662"/>
                </a:cubicBezTo>
                <a:cubicBezTo>
                  <a:pt x="8071444" y="3382962"/>
                  <a:pt x="8061521" y="3372643"/>
                  <a:pt x="8055965" y="3364706"/>
                </a:cubicBezTo>
                <a:cubicBezTo>
                  <a:pt x="8053584" y="3361531"/>
                  <a:pt x="8054378" y="3359546"/>
                  <a:pt x="8058346" y="3358752"/>
                </a:cubicBezTo>
                <a:close/>
                <a:moveTo>
                  <a:pt x="5579465" y="3357562"/>
                </a:moveTo>
                <a:cubicBezTo>
                  <a:pt x="5602484" y="3359149"/>
                  <a:pt x="5619153" y="3363118"/>
                  <a:pt x="5629472" y="3369468"/>
                </a:cubicBezTo>
                <a:cubicBezTo>
                  <a:pt x="5641378" y="3378199"/>
                  <a:pt x="5643759" y="3390502"/>
                  <a:pt x="5636615" y="3406377"/>
                </a:cubicBezTo>
                <a:cubicBezTo>
                  <a:pt x="5631059" y="3411934"/>
                  <a:pt x="5623916" y="3412331"/>
                  <a:pt x="5615184" y="3407568"/>
                </a:cubicBezTo>
                <a:cubicBezTo>
                  <a:pt x="5596134" y="3388518"/>
                  <a:pt x="5583434" y="3373437"/>
                  <a:pt x="5577084" y="3362324"/>
                </a:cubicBezTo>
                <a:cubicBezTo>
                  <a:pt x="5576291" y="3361531"/>
                  <a:pt x="5575894" y="3360340"/>
                  <a:pt x="5575894" y="3358752"/>
                </a:cubicBezTo>
                <a:cubicBezTo>
                  <a:pt x="5576687" y="3357959"/>
                  <a:pt x="5577878" y="3357562"/>
                  <a:pt x="5579465" y="3357562"/>
                </a:cubicBezTo>
                <a:close/>
                <a:moveTo>
                  <a:pt x="5365153" y="3356669"/>
                </a:moveTo>
                <a:cubicBezTo>
                  <a:pt x="5368725" y="3356867"/>
                  <a:pt x="5371503" y="3357959"/>
                  <a:pt x="5373487" y="3359943"/>
                </a:cubicBezTo>
                <a:cubicBezTo>
                  <a:pt x="5386981" y="3367881"/>
                  <a:pt x="5395316" y="3375818"/>
                  <a:pt x="5398490" y="3383756"/>
                </a:cubicBezTo>
                <a:cubicBezTo>
                  <a:pt x="5402459" y="3387724"/>
                  <a:pt x="5402459" y="3392487"/>
                  <a:pt x="5398490" y="3398043"/>
                </a:cubicBezTo>
                <a:cubicBezTo>
                  <a:pt x="5390553" y="3405187"/>
                  <a:pt x="5382219" y="3429396"/>
                  <a:pt x="5373487" y="3470671"/>
                </a:cubicBezTo>
                <a:cubicBezTo>
                  <a:pt x="5371106" y="3482577"/>
                  <a:pt x="5365946" y="3489721"/>
                  <a:pt x="5358009" y="3492102"/>
                </a:cubicBezTo>
                <a:cubicBezTo>
                  <a:pt x="5355628" y="3494484"/>
                  <a:pt x="5352056" y="3494087"/>
                  <a:pt x="5347294" y="3490912"/>
                </a:cubicBezTo>
                <a:cubicBezTo>
                  <a:pt x="5343325" y="3486943"/>
                  <a:pt x="5341340" y="3482181"/>
                  <a:pt x="5341340" y="3476624"/>
                </a:cubicBezTo>
                <a:cubicBezTo>
                  <a:pt x="5334990" y="3476624"/>
                  <a:pt x="5323878" y="3477418"/>
                  <a:pt x="5308003" y="3479006"/>
                </a:cubicBezTo>
                <a:cubicBezTo>
                  <a:pt x="5300859" y="3479799"/>
                  <a:pt x="5295303" y="3480196"/>
                  <a:pt x="5291334" y="3480196"/>
                </a:cubicBezTo>
                <a:cubicBezTo>
                  <a:pt x="5281016" y="3480990"/>
                  <a:pt x="5272681" y="3480990"/>
                  <a:pt x="5266331" y="3480196"/>
                </a:cubicBezTo>
                <a:cubicBezTo>
                  <a:pt x="5266331" y="3481784"/>
                  <a:pt x="5265934" y="3483768"/>
                  <a:pt x="5265140" y="3486149"/>
                </a:cubicBezTo>
                <a:cubicBezTo>
                  <a:pt x="5262759" y="3490912"/>
                  <a:pt x="5258790" y="3492102"/>
                  <a:pt x="5253234" y="3489721"/>
                </a:cubicBezTo>
                <a:cubicBezTo>
                  <a:pt x="5243709" y="3486546"/>
                  <a:pt x="5238153" y="3477815"/>
                  <a:pt x="5236565" y="3463527"/>
                </a:cubicBezTo>
                <a:cubicBezTo>
                  <a:pt x="5233391" y="3432571"/>
                  <a:pt x="5227040" y="3405584"/>
                  <a:pt x="5217515" y="3382565"/>
                </a:cubicBezTo>
                <a:cubicBezTo>
                  <a:pt x="5215134" y="3374628"/>
                  <a:pt x="5217912" y="3370659"/>
                  <a:pt x="5225850" y="3370659"/>
                </a:cubicBezTo>
                <a:cubicBezTo>
                  <a:pt x="5232994" y="3371452"/>
                  <a:pt x="5239740" y="3373040"/>
                  <a:pt x="5246090" y="3375421"/>
                </a:cubicBezTo>
                <a:cubicBezTo>
                  <a:pt x="5272284" y="3372246"/>
                  <a:pt x="5299271" y="3368277"/>
                  <a:pt x="5327053" y="3363515"/>
                </a:cubicBezTo>
                <a:cubicBezTo>
                  <a:pt x="5330228" y="3362721"/>
                  <a:pt x="5334594" y="3361927"/>
                  <a:pt x="5340150" y="3361134"/>
                </a:cubicBezTo>
                <a:cubicBezTo>
                  <a:pt x="5345706" y="3359546"/>
                  <a:pt x="5349675" y="3358752"/>
                  <a:pt x="5352056" y="3358752"/>
                </a:cubicBezTo>
                <a:cubicBezTo>
                  <a:pt x="5357215" y="3357165"/>
                  <a:pt x="5361581" y="3356471"/>
                  <a:pt x="5365153" y="3356669"/>
                </a:cubicBezTo>
                <a:close/>
                <a:moveTo>
                  <a:pt x="5930402" y="3355032"/>
                </a:moveTo>
                <a:cubicBezTo>
                  <a:pt x="5931791" y="3354734"/>
                  <a:pt x="5933478" y="3354784"/>
                  <a:pt x="5935462" y="3355181"/>
                </a:cubicBezTo>
                <a:cubicBezTo>
                  <a:pt x="5952131" y="3362324"/>
                  <a:pt x="5964434" y="3373040"/>
                  <a:pt x="5972372" y="3387327"/>
                </a:cubicBezTo>
                <a:cubicBezTo>
                  <a:pt x="5974753" y="3392090"/>
                  <a:pt x="5974356" y="3396059"/>
                  <a:pt x="5971181" y="3399234"/>
                </a:cubicBezTo>
                <a:cubicBezTo>
                  <a:pt x="5966419" y="3405584"/>
                  <a:pt x="5962053" y="3416696"/>
                  <a:pt x="5958084" y="3432571"/>
                </a:cubicBezTo>
                <a:cubicBezTo>
                  <a:pt x="5952528" y="3454796"/>
                  <a:pt x="5943003" y="3477021"/>
                  <a:pt x="5929509" y="3499246"/>
                </a:cubicBezTo>
                <a:cubicBezTo>
                  <a:pt x="5945384" y="3515121"/>
                  <a:pt x="5960862" y="3527028"/>
                  <a:pt x="5975944" y="3534965"/>
                </a:cubicBezTo>
                <a:cubicBezTo>
                  <a:pt x="6000550" y="3549252"/>
                  <a:pt x="6027537" y="3559571"/>
                  <a:pt x="6056906" y="3565921"/>
                </a:cubicBezTo>
                <a:cubicBezTo>
                  <a:pt x="6060875" y="3566715"/>
                  <a:pt x="6062859" y="3568302"/>
                  <a:pt x="6062859" y="3570684"/>
                </a:cubicBezTo>
                <a:cubicBezTo>
                  <a:pt x="6063653" y="3572271"/>
                  <a:pt x="6062066" y="3573462"/>
                  <a:pt x="6058097" y="3574256"/>
                </a:cubicBezTo>
                <a:cubicBezTo>
                  <a:pt x="6026347" y="3582987"/>
                  <a:pt x="6001344" y="3588146"/>
                  <a:pt x="5983087" y="3589734"/>
                </a:cubicBezTo>
                <a:cubicBezTo>
                  <a:pt x="5974356" y="3589734"/>
                  <a:pt x="5968006" y="3588543"/>
                  <a:pt x="5964037" y="3586162"/>
                </a:cubicBezTo>
                <a:cubicBezTo>
                  <a:pt x="5944987" y="3573462"/>
                  <a:pt x="5925144" y="3554809"/>
                  <a:pt x="5904506" y="3530202"/>
                </a:cubicBezTo>
                <a:cubicBezTo>
                  <a:pt x="5903712" y="3530996"/>
                  <a:pt x="5902522" y="3532187"/>
                  <a:pt x="5900934" y="3533774"/>
                </a:cubicBezTo>
                <a:cubicBezTo>
                  <a:pt x="5898553" y="3535362"/>
                  <a:pt x="5896965" y="3536553"/>
                  <a:pt x="5896172" y="3537346"/>
                </a:cubicBezTo>
                <a:cubicBezTo>
                  <a:pt x="5865215" y="3561159"/>
                  <a:pt x="5829894" y="3573859"/>
                  <a:pt x="5790206" y="3575446"/>
                </a:cubicBezTo>
                <a:cubicBezTo>
                  <a:pt x="5787031" y="3575446"/>
                  <a:pt x="5785046" y="3574653"/>
                  <a:pt x="5784253" y="3573065"/>
                </a:cubicBezTo>
                <a:cubicBezTo>
                  <a:pt x="5784253" y="3572271"/>
                  <a:pt x="5785841" y="3571081"/>
                  <a:pt x="5789015" y="3569493"/>
                </a:cubicBezTo>
                <a:cubicBezTo>
                  <a:pt x="5826322" y="3555206"/>
                  <a:pt x="5857675" y="3532584"/>
                  <a:pt x="5883075" y="3501627"/>
                </a:cubicBezTo>
                <a:cubicBezTo>
                  <a:pt x="5869581" y="3483371"/>
                  <a:pt x="5859262" y="3467496"/>
                  <a:pt x="5852119" y="3454002"/>
                </a:cubicBezTo>
                <a:cubicBezTo>
                  <a:pt x="5844975" y="3442096"/>
                  <a:pt x="5836640" y="3436143"/>
                  <a:pt x="5827115" y="3436143"/>
                </a:cubicBezTo>
                <a:cubicBezTo>
                  <a:pt x="5822353" y="3435349"/>
                  <a:pt x="5819575" y="3432968"/>
                  <a:pt x="5818781" y="3428999"/>
                </a:cubicBezTo>
                <a:cubicBezTo>
                  <a:pt x="5819575" y="3423443"/>
                  <a:pt x="5826322" y="3419871"/>
                  <a:pt x="5839022" y="3418284"/>
                </a:cubicBezTo>
                <a:cubicBezTo>
                  <a:pt x="5853309" y="3418284"/>
                  <a:pt x="5864422" y="3423046"/>
                  <a:pt x="5872359" y="3432571"/>
                </a:cubicBezTo>
                <a:cubicBezTo>
                  <a:pt x="5881884" y="3445271"/>
                  <a:pt x="5892203" y="3458368"/>
                  <a:pt x="5903315" y="3471862"/>
                </a:cubicBezTo>
                <a:cubicBezTo>
                  <a:pt x="5912047" y="3458368"/>
                  <a:pt x="5919191" y="3440112"/>
                  <a:pt x="5924747" y="3417093"/>
                </a:cubicBezTo>
                <a:cubicBezTo>
                  <a:pt x="5929509" y="3394074"/>
                  <a:pt x="5929906" y="3377406"/>
                  <a:pt x="5925937" y="3367087"/>
                </a:cubicBezTo>
                <a:cubicBezTo>
                  <a:pt x="5924747" y="3359943"/>
                  <a:pt x="5926235" y="3355925"/>
                  <a:pt x="5930402" y="3355032"/>
                </a:cubicBezTo>
                <a:close/>
                <a:moveTo>
                  <a:pt x="1612304" y="3353990"/>
                </a:moveTo>
                <a:cubicBezTo>
                  <a:pt x="1632941" y="3359546"/>
                  <a:pt x="1646832" y="3368674"/>
                  <a:pt x="1653976" y="3381374"/>
                </a:cubicBezTo>
                <a:cubicBezTo>
                  <a:pt x="1656357" y="3385343"/>
                  <a:pt x="1655960" y="3389312"/>
                  <a:pt x="1652785" y="3393281"/>
                </a:cubicBezTo>
                <a:cubicBezTo>
                  <a:pt x="1650404" y="3394074"/>
                  <a:pt x="1647625" y="3405981"/>
                  <a:pt x="1644451" y="3428999"/>
                </a:cubicBezTo>
                <a:cubicBezTo>
                  <a:pt x="1646832" y="3428999"/>
                  <a:pt x="1649213" y="3428206"/>
                  <a:pt x="1651594" y="3426618"/>
                </a:cubicBezTo>
                <a:cubicBezTo>
                  <a:pt x="1665882" y="3422649"/>
                  <a:pt x="1675407" y="3418681"/>
                  <a:pt x="1680169" y="3414712"/>
                </a:cubicBezTo>
                <a:cubicBezTo>
                  <a:pt x="1684932" y="3409949"/>
                  <a:pt x="1690488" y="3409949"/>
                  <a:pt x="1696838" y="3414712"/>
                </a:cubicBezTo>
                <a:cubicBezTo>
                  <a:pt x="1707157" y="3421856"/>
                  <a:pt x="1713904" y="3428206"/>
                  <a:pt x="1717079" y="3433762"/>
                </a:cubicBezTo>
                <a:cubicBezTo>
                  <a:pt x="1721841" y="3439318"/>
                  <a:pt x="1720651" y="3444477"/>
                  <a:pt x="1713507" y="3449240"/>
                </a:cubicBezTo>
                <a:cubicBezTo>
                  <a:pt x="1696044" y="3466702"/>
                  <a:pt x="1686122" y="3494087"/>
                  <a:pt x="1683741" y="3531393"/>
                </a:cubicBezTo>
                <a:cubicBezTo>
                  <a:pt x="1683741" y="3547268"/>
                  <a:pt x="1690885" y="3555206"/>
                  <a:pt x="1705172" y="3555206"/>
                </a:cubicBezTo>
                <a:cubicBezTo>
                  <a:pt x="1714697" y="3555999"/>
                  <a:pt x="1722238" y="3555999"/>
                  <a:pt x="1727794" y="3555206"/>
                </a:cubicBezTo>
                <a:cubicBezTo>
                  <a:pt x="1744463" y="3554412"/>
                  <a:pt x="1754782" y="3546871"/>
                  <a:pt x="1758751" y="3532584"/>
                </a:cubicBezTo>
                <a:cubicBezTo>
                  <a:pt x="1759544" y="3530202"/>
                  <a:pt x="1760338" y="3527028"/>
                  <a:pt x="1761132" y="3523059"/>
                </a:cubicBezTo>
                <a:cubicBezTo>
                  <a:pt x="1765101" y="3511152"/>
                  <a:pt x="1767879" y="3502818"/>
                  <a:pt x="1769466" y="3498056"/>
                </a:cubicBezTo>
                <a:cubicBezTo>
                  <a:pt x="1770260" y="3494881"/>
                  <a:pt x="1771450" y="3493293"/>
                  <a:pt x="1773038" y="3493293"/>
                </a:cubicBezTo>
                <a:cubicBezTo>
                  <a:pt x="1774626" y="3493293"/>
                  <a:pt x="1775419" y="3494881"/>
                  <a:pt x="1775419" y="3498056"/>
                </a:cubicBezTo>
                <a:cubicBezTo>
                  <a:pt x="1775419" y="3517106"/>
                  <a:pt x="1780578" y="3533377"/>
                  <a:pt x="1790898" y="3546871"/>
                </a:cubicBezTo>
                <a:cubicBezTo>
                  <a:pt x="1793279" y="3550046"/>
                  <a:pt x="1794469" y="3554015"/>
                  <a:pt x="1794469" y="3558777"/>
                </a:cubicBezTo>
                <a:cubicBezTo>
                  <a:pt x="1794469" y="3563540"/>
                  <a:pt x="1792485" y="3567509"/>
                  <a:pt x="1788516" y="3570684"/>
                </a:cubicBezTo>
                <a:cubicBezTo>
                  <a:pt x="1775816" y="3584178"/>
                  <a:pt x="1755576" y="3590924"/>
                  <a:pt x="1727794" y="3590924"/>
                </a:cubicBezTo>
                <a:cubicBezTo>
                  <a:pt x="1707157" y="3592512"/>
                  <a:pt x="1690091" y="3589337"/>
                  <a:pt x="1676598" y="3581399"/>
                </a:cubicBezTo>
                <a:cubicBezTo>
                  <a:pt x="1659135" y="3572668"/>
                  <a:pt x="1650801" y="3555999"/>
                  <a:pt x="1651594" y="3531393"/>
                </a:cubicBezTo>
                <a:cubicBezTo>
                  <a:pt x="1652388" y="3505199"/>
                  <a:pt x="1658341" y="3477418"/>
                  <a:pt x="1669453" y="3448049"/>
                </a:cubicBezTo>
                <a:cubicBezTo>
                  <a:pt x="1667866" y="3448843"/>
                  <a:pt x="1665485" y="3449637"/>
                  <a:pt x="1662310" y="3450431"/>
                </a:cubicBezTo>
                <a:cubicBezTo>
                  <a:pt x="1658341" y="3451224"/>
                  <a:pt x="1650801" y="3453209"/>
                  <a:pt x="1639688" y="3456384"/>
                </a:cubicBezTo>
                <a:cubicBezTo>
                  <a:pt x="1632544" y="3497659"/>
                  <a:pt x="1619051" y="3528615"/>
                  <a:pt x="1599207" y="3549252"/>
                </a:cubicBezTo>
                <a:cubicBezTo>
                  <a:pt x="1581744" y="3567509"/>
                  <a:pt x="1557138" y="3580606"/>
                  <a:pt x="1525388" y="3588543"/>
                </a:cubicBezTo>
                <a:cubicBezTo>
                  <a:pt x="1522213" y="3589337"/>
                  <a:pt x="1520626" y="3589337"/>
                  <a:pt x="1520626" y="3588543"/>
                </a:cubicBezTo>
                <a:cubicBezTo>
                  <a:pt x="1519832" y="3587749"/>
                  <a:pt x="1520626" y="3586162"/>
                  <a:pt x="1523007" y="3583781"/>
                </a:cubicBezTo>
                <a:cubicBezTo>
                  <a:pt x="1568251" y="3552031"/>
                  <a:pt x="1596032" y="3513534"/>
                  <a:pt x="1606351" y="3468290"/>
                </a:cubicBezTo>
                <a:cubicBezTo>
                  <a:pt x="1593650" y="3473052"/>
                  <a:pt x="1582141" y="3477815"/>
                  <a:pt x="1571823" y="3482577"/>
                </a:cubicBezTo>
                <a:cubicBezTo>
                  <a:pt x="1567854" y="3483371"/>
                  <a:pt x="1564282" y="3483371"/>
                  <a:pt x="1561107" y="3482577"/>
                </a:cubicBezTo>
                <a:cubicBezTo>
                  <a:pt x="1555550" y="3480196"/>
                  <a:pt x="1548407" y="3474640"/>
                  <a:pt x="1539676" y="3465909"/>
                </a:cubicBezTo>
                <a:cubicBezTo>
                  <a:pt x="1537295" y="3463527"/>
                  <a:pt x="1536500" y="3461543"/>
                  <a:pt x="1537295" y="3459956"/>
                </a:cubicBezTo>
                <a:cubicBezTo>
                  <a:pt x="1537295" y="3458368"/>
                  <a:pt x="1538881" y="3457574"/>
                  <a:pt x="1542057" y="3457574"/>
                </a:cubicBezTo>
                <a:cubicBezTo>
                  <a:pt x="1553963" y="3455193"/>
                  <a:pt x="1564282" y="3452812"/>
                  <a:pt x="1573013" y="3450431"/>
                </a:cubicBezTo>
                <a:cubicBezTo>
                  <a:pt x="1585713" y="3447256"/>
                  <a:pt x="1598413" y="3443287"/>
                  <a:pt x="1611113" y="3438524"/>
                </a:cubicBezTo>
                <a:cubicBezTo>
                  <a:pt x="1611907" y="3427412"/>
                  <a:pt x="1612304" y="3415902"/>
                  <a:pt x="1612304" y="3403996"/>
                </a:cubicBezTo>
                <a:cubicBezTo>
                  <a:pt x="1612304" y="3383359"/>
                  <a:pt x="1609526" y="3370262"/>
                  <a:pt x="1603969" y="3364706"/>
                </a:cubicBezTo>
                <a:cubicBezTo>
                  <a:pt x="1601588" y="3356768"/>
                  <a:pt x="1604366" y="3353196"/>
                  <a:pt x="1612304" y="3353990"/>
                </a:cubicBezTo>
                <a:close/>
                <a:moveTo>
                  <a:pt x="7510659" y="3352799"/>
                </a:moveTo>
                <a:cubicBezTo>
                  <a:pt x="7513834" y="3352799"/>
                  <a:pt x="7517802" y="3353593"/>
                  <a:pt x="7522565" y="3355181"/>
                </a:cubicBezTo>
                <a:cubicBezTo>
                  <a:pt x="7528121" y="3357562"/>
                  <a:pt x="7535265" y="3363118"/>
                  <a:pt x="7543996" y="3371849"/>
                </a:cubicBezTo>
                <a:cubicBezTo>
                  <a:pt x="7547966" y="3376612"/>
                  <a:pt x="7548362" y="3383359"/>
                  <a:pt x="7545187" y="3392090"/>
                </a:cubicBezTo>
                <a:cubicBezTo>
                  <a:pt x="7540424" y="3416696"/>
                  <a:pt x="7538044" y="3436540"/>
                  <a:pt x="7538044" y="3451621"/>
                </a:cubicBezTo>
                <a:cubicBezTo>
                  <a:pt x="7538837" y="3472259"/>
                  <a:pt x="7539631" y="3505596"/>
                  <a:pt x="7540424" y="3551634"/>
                </a:cubicBezTo>
                <a:cubicBezTo>
                  <a:pt x="7540424" y="3567509"/>
                  <a:pt x="7534472" y="3580209"/>
                  <a:pt x="7522565" y="3589734"/>
                </a:cubicBezTo>
                <a:cubicBezTo>
                  <a:pt x="7519390" y="3593703"/>
                  <a:pt x="7515422" y="3593306"/>
                  <a:pt x="7510659" y="3588543"/>
                </a:cubicBezTo>
                <a:cubicBezTo>
                  <a:pt x="7508278" y="3587749"/>
                  <a:pt x="7505500" y="3582987"/>
                  <a:pt x="7502324" y="3574256"/>
                </a:cubicBezTo>
                <a:cubicBezTo>
                  <a:pt x="7501531" y="3568699"/>
                  <a:pt x="7501531" y="3563143"/>
                  <a:pt x="7502324" y="3557587"/>
                </a:cubicBezTo>
                <a:cubicBezTo>
                  <a:pt x="7502324" y="3556793"/>
                  <a:pt x="7502324" y="3556396"/>
                  <a:pt x="7502324" y="3556396"/>
                </a:cubicBezTo>
                <a:cubicBezTo>
                  <a:pt x="7470574" y="3554015"/>
                  <a:pt x="7435650" y="3554809"/>
                  <a:pt x="7397550" y="3558777"/>
                </a:cubicBezTo>
                <a:cubicBezTo>
                  <a:pt x="7392787" y="3558777"/>
                  <a:pt x="7389215" y="3557984"/>
                  <a:pt x="7386834" y="3556396"/>
                </a:cubicBezTo>
                <a:cubicBezTo>
                  <a:pt x="7384452" y="3554809"/>
                  <a:pt x="7382468" y="3553221"/>
                  <a:pt x="7380881" y="3551634"/>
                </a:cubicBezTo>
                <a:cubicBezTo>
                  <a:pt x="7379293" y="3562746"/>
                  <a:pt x="7376516" y="3570684"/>
                  <a:pt x="7372546" y="3575446"/>
                </a:cubicBezTo>
                <a:cubicBezTo>
                  <a:pt x="7369372" y="3578621"/>
                  <a:pt x="7366594" y="3579018"/>
                  <a:pt x="7364212" y="3576637"/>
                </a:cubicBezTo>
                <a:cubicBezTo>
                  <a:pt x="7359450" y="3574256"/>
                  <a:pt x="7354687" y="3568699"/>
                  <a:pt x="7349924" y="3559968"/>
                </a:cubicBezTo>
                <a:cubicBezTo>
                  <a:pt x="7347544" y="3554412"/>
                  <a:pt x="7347146" y="3548856"/>
                  <a:pt x="7348734" y="3543299"/>
                </a:cubicBezTo>
                <a:cubicBezTo>
                  <a:pt x="7353496" y="3522662"/>
                  <a:pt x="7356671" y="3486546"/>
                  <a:pt x="7358259" y="3434952"/>
                </a:cubicBezTo>
                <a:cubicBezTo>
                  <a:pt x="7358259" y="3400027"/>
                  <a:pt x="7356274" y="3378596"/>
                  <a:pt x="7352306" y="3370659"/>
                </a:cubicBezTo>
                <a:cubicBezTo>
                  <a:pt x="7350718" y="3365103"/>
                  <a:pt x="7352306" y="3362324"/>
                  <a:pt x="7357068" y="3362324"/>
                </a:cubicBezTo>
                <a:cubicBezTo>
                  <a:pt x="7365800" y="3363912"/>
                  <a:pt x="7372944" y="3365896"/>
                  <a:pt x="7378500" y="3368277"/>
                </a:cubicBezTo>
                <a:cubicBezTo>
                  <a:pt x="7398343" y="3366690"/>
                  <a:pt x="7424140" y="3364309"/>
                  <a:pt x="7455890" y="3361134"/>
                </a:cubicBezTo>
                <a:cubicBezTo>
                  <a:pt x="7459859" y="3360340"/>
                  <a:pt x="7462637" y="3359943"/>
                  <a:pt x="7464224" y="3359943"/>
                </a:cubicBezTo>
                <a:cubicBezTo>
                  <a:pt x="7465812" y="3359943"/>
                  <a:pt x="7471766" y="3359149"/>
                  <a:pt x="7482084" y="3357562"/>
                </a:cubicBezTo>
                <a:cubicBezTo>
                  <a:pt x="7498752" y="3355181"/>
                  <a:pt x="7508278" y="3353593"/>
                  <a:pt x="7510659" y="3352799"/>
                </a:cubicBezTo>
                <a:close/>
                <a:moveTo>
                  <a:pt x="6242346" y="3352502"/>
                </a:moveTo>
                <a:cubicBezTo>
                  <a:pt x="6243735" y="3352303"/>
                  <a:pt x="6245422" y="3352402"/>
                  <a:pt x="6247406" y="3352799"/>
                </a:cubicBezTo>
                <a:cubicBezTo>
                  <a:pt x="6259312" y="3355974"/>
                  <a:pt x="6269631" y="3361927"/>
                  <a:pt x="6278362" y="3370659"/>
                </a:cubicBezTo>
                <a:cubicBezTo>
                  <a:pt x="6282331" y="3375421"/>
                  <a:pt x="6282728" y="3380581"/>
                  <a:pt x="6279553" y="3386137"/>
                </a:cubicBezTo>
                <a:cubicBezTo>
                  <a:pt x="6273997" y="3395662"/>
                  <a:pt x="6268837" y="3406774"/>
                  <a:pt x="6264075" y="3419474"/>
                </a:cubicBezTo>
                <a:cubicBezTo>
                  <a:pt x="6263281" y="3421062"/>
                  <a:pt x="6261694" y="3424237"/>
                  <a:pt x="6259312" y="3428999"/>
                </a:cubicBezTo>
                <a:cubicBezTo>
                  <a:pt x="6258519" y="3431381"/>
                  <a:pt x="6257725" y="3432968"/>
                  <a:pt x="6256931" y="3433762"/>
                </a:cubicBezTo>
                <a:cubicBezTo>
                  <a:pt x="6261694" y="3432174"/>
                  <a:pt x="6268440" y="3429793"/>
                  <a:pt x="6277172" y="3426618"/>
                </a:cubicBezTo>
                <a:cubicBezTo>
                  <a:pt x="6288284" y="3422649"/>
                  <a:pt x="6297015" y="3419474"/>
                  <a:pt x="6303365" y="3417093"/>
                </a:cubicBezTo>
                <a:cubicBezTo>
                  <a:pt x="6312890" y="3412331"/>
                  <a:pt x="6323209" y="3417093"/>
                  <a:pt x="6334322" y="3431381"/>
                </a:cubicBezTo>
                <a:cubicBezTo>
                  <a:pt x="6337496" y="3436937"/>
                  <a:pt x="6335909" y="3440906"/>
                  <a:pt x="6329559" y="3443287"/>
                </a:cubicBezTo>
                <a:cubicBezTo>
                  <a:pt x="6309716" y="3446462"/>
                  <a:pt x="6289475" y="3450034"/>
                  <a:pt x="6268837" y="3454002"/>
                </a:cubicBezTo>
                <a:cubicBezTo>
                  <a:pt x="6269631" y="3454002"/>
                  <a:pt x="6270425" y="3454399"/>
                  <a:pt x="6271219" y="3455193"/>
                </a:cubicBezTo>
                <a:cubicBezTo>
                  <a:pt x="6281537" y="3456781"/>
                  <a:pt x="6290269" y="3462734"/>
                  <a:pt x="6297412" y="3473052"/>
                </a:cubicBezTo>
                <a:cubicBezTo>
                  <a:pt x="6299794" y="3477021"/>
                  <a:pt x="6299794" y="3481387"/>
                  <a:pt x="6297412" y="3486149"/>
                </a:cubicBezTo>
                <a:cubicBezTo>
                  <a:pt x="6296619" y="3488531"/>
                  <a:pt x="6294634" y="3493690"/>
                  <a:pt x="6291459" y="3501627"/>
                </a:cubicBezTo>
                <a:cubicBezTo>
                  <a:pt x="6290666" y="3505596"/>
                  <a:pt x="6289871" y="3508374"/>
                  <a:pt x="6289078" y="3509962"/>
                </a:cubicBezTo>
                <a:cubicBezTo>
                  <a:pt x="6286697" y="3517106"/>
                  <a:pt x="6283918" y="3523852"/>
                  <a:pt x="6280744" y="3530202"/>
                </a:cubicBezTo>
                <a:cubicBezTo>
                  <a:pt x="6291856" y="3539727"/>
                  <a:pt x="6307731" y="3550840"/>
                  <a:pt x="6328369" y="3563540"/>
                </a:cubicBezTo>
                <a:cubicBezTo>
                  <a:pt x="6331543" y="3565128"/>
                  <a:pt x="6335909" y="3567509"/>
                  <a:pt x="6341465" y="3570684"/>
                </a:cubicBezTo>
                <a:cubicBezTo>
                  <a:pt x="6353372" y="3577034"/>
                  <a:pt x="6361309" y="3581399"/>
                  <a:pt x="6365278" y="3583781"/>
                </a:cubicBezTo>
                <a:cubicBezTo>
                  <a:pt x="6368453" y="3585368"/>
                  <a:pt x="6370040" y="3586956"/>
                  <a:pt x="6370040" y="3588543"/>
                </a:cubicBezTo>
                <a:cubicBezTo>
                  <a:pt x="6370040" y="3590131"/>
                  <a:pt x="6368453" y="3590924"/>
                  <a:pt x="6365278" y="3590924"/>
                </a:cubicBezTo>
                <a:cubicBezTo>
                  <a:pt x="6362897" y="3590924"/>
                  <a:pt x="6359325" y="3590924"/>
                  <a:pt x="6354562" y="3590924"/>
                </a:cubicBezTo>
                <a:cubicBezTo>
                  <a:pt x="6334719" y="3592512"/>
                  <a:pt x="6317653" y="3593306"/>
                  <a:pt x="6303365" y="3593306"/>
                </a:cubicBezTo>
                <a:cubicBezTo>
                  <a:pt x="6300191" y="3593306"/>
                  <a:pt x="6296619" y="3592115"/>
                  <a:pt x="6292650" y="3589734"/>
                </a:cubicBezTo>
                <a:cubicBezTo>
                  <a:pt x="6280744" y="3577827"/>
                  <a:pt x="6270425" y="3566715"/>
                  <a:pt x="6261694" y="3556396"/>
                </a:cubicBezTo>
                <a:cubicBezTo>
                  <a:pt x="6241850" y="3573065"/>
                  <a:pt x="6210497" y="3584178"/>
                  <a:pt x="6167634" y="3589734"/>
                </a:cubicBezTo>
                <a:cubicBezTo>
                  <a:pt x="6164459" y="3590527"/>
                  <a:pt x="6162872" y="3590131"/>
                  <a:pt x="6162872" y="3588543"/>
                </a:cubicBezTo>
                <a:cubicBezTo>
                  <a:pt x="6162872" y="3586956"/>
                  <a:pt x="6164062" y="3585765"/>
                  <a:pt x="6166444" y="3584971"/>
                </a:cubicBezTo>
                <a:cubicBezTo>
                  <a:pt x="6206925" y="3566715"/>
                  <a:pt x="6232721" y="3549252"/>
                  <a:pt x="6243834" y="3532584"/>
                </a:cubicBezTo>
                <a:cubicBezTo>
                  <a:pt x="6239865" y="3526234"/>
                  <a:pt x="6236690" y="3520281"/>
                  <a:pt x="6234309" y="3514724"/>
                </a:cubicBezTo>
                <a:cubicBezTo>
                  <a:pt x="6233516" y="3513137"/>
                  <a:pt x="6232325" y="3511152"/>
                  <a:pt x="6230737" y="3508771"/>
                </a:cubicBezTo>
                <a:cubicBezTo>
                  <a:pt x="6225181" y="3498453"/>
                  <a:pt x="6221609" y="3492499"/>
                  <a:pt x="6220022" y="3490912"/>
                </a:cubicBezTo>
                <a:cubicBezTo>
                  <a:pt x="6217640" y="3489324"/>
                  <a:pt x="6216450" y="3488134"/>
                  <a:pt x="6216450" y="3487340"/>
                </a:cubicBezTo>
                <a:cubicBezTo>
                  <a:pt x="6211687" y="3488134"/>
                  <a:pt x="6206528" y="3489324"/>
                  <a:pt x="6200972" y="3490912"/>
                </a:cubicBezTo>
                <a:cubicBezTo>
                  <a:pt x="6197003" y="3490912"/>
                  <a:pt x="6193828" y="3490912"/>
                  <a:pt x="6191447" y="3490912"/>
                </a:cubicBezTo>
                <a:cubicBezTo>
                  <a:pt x="6191447" y="3494087"/>
                  <a:pt x="6191447" y="3499246"/>
                  <a:pt x="6191447" y="3506390"/>
                </a:cubicBezTo>
                <a:cubicBezTo>
                  <a:pt x="6190653" y="3513534"/>
                  <a:pt x="6190256" y="3518693"/>
                  <a:pt x="6190256" y="3521868"/>
                </a:cubicBezTo>
                <a:cubicBezTo>
                  <a:pt x="6190256" y="3523456"/>
                  <a:pt x="6189859" y="3524249"/>
                  <a:pt x="6189065" y="3524249"/>
                </a:cubicBezTo>
                <a:cubicBezTo>
                  <a:pt x="6192240" y="3523456"/>
                  <a:pt x="6197003" y="3522265"/>
                  <a:pt x="6203353" y="3520677"/>
                </a:cubicBezTo>
                <a:cubicBezTo>
                  <a:pt x="6208115" y="3519884"/>
                  <a:pt x="6216053" y="3517899"/>
                  <a:pt x="6227165" y="3514724"/>
                </a:cubicBezTo>
                <a:cubicBezTo>
                  <a:pt x="6229547" y="3515518"/>
                  <a:pt x="6230340" y="3517106"/>
                  <a:pt x="6229547" y="3519487"/>
                </a:cubicBezTo>
                <a:cubicBezTo>
                  <a:pt x="6190653" y="3542506"/>
                  <a:pt x="6156521" y="3563143"/>
                  <a:pt x="6127153" y="3581399"/>
                </a:cubicBezTo>
                <a:cubicBezTo>
                  <a:pt x="6120803" y="3584574"/>
                  <a:pt x="6115247" y="3584574"/>
                  <a:pt x="6110484" y="3581399"/>
                </a:cubicBezTo>
                <a:cubicBezTo>
                  <a:pt x="6100166" y="3572668"/>
                  <a:pt x="6093418" y="3563937"/>
                  <a:pt x="6090244" y="3555206"/>
                </a:cubicBezTo>
                <a:cubicBezTo>
                  <a:pt x="6088656" y="3550443"/>
                  <a:pt x="6090244" y="3548062"/>
                  <a:pt x="6095006" y="3548062"/>
                </a:cubicBezTo>
                <a:cubicBezTo>
                  <a:pt x="6097387" y="3547268"/>
                  <a:pt x="6102150" y="3546474"/>
                  <a:pt x="6109294" y="3545681"/>
                </a:cubicBezTo>
                <a:cubicBezTo>
                  <a:pt x="6115644" y="3544093"/>
                  <a:pt x="6120009" y="3543299"/>
                  <a:pt x="6122390" y="3543299"/>
                </a:cubicBezTo>
                <a:cubicBezTo>
                  <a:pt x="6122390" y="3525043"/>
                  <a:pt x="6121993" y="3510756"/>
                  <a:pt x="6121200" y="3500437"/>
                </a:cubicBezTo>
                <a:cubicBezTo>
                  <a:pt x="6120406" y="3486943"/>
                  <a:pt x="6118025" y="3477418"/>
                  <a:pt x="6114056" y="3471862"/>
                </a:cubicBezTo>
                <a:cubicBezTo>
                  <a:pt x="6110881" y="3465512"/>
                  <a:pt x="6112072" y="3461543"/>
                  <a:pt x="6117628" y="3459956"/>
                </a:cubicBezTo>
                <a:cubicBezTo>
                  <a:pt x="6129534" y="3461543"/>
                  <a:pt x="6139853" y="3465909"/>
                  <a:pt x="6148584" y="3473052"/>
                </a:cubicBezTo>
                <a:cubicBezTo>
                  <a:pt x="6153347" y="3476227"/>
                  <a:pt x="6154140" y="3480990"/>
                  <a:pt x="6150965" y="3487340"/>
                </a:cubicBezTo>
                <a:cubicBezTo>
                  <a:pt x="6149378" y="3492896"/>
                  <a:pt x="6148584" y="3500040"/>
                  <a:pt x="6148584" y="3508771"/>
                </a:cubicBezTo>
                <a:cubicBezTo>
                  <a:pt x="6150172" y="3516709"/>
                  <a:pt x="6150172" y="3525440"/>
                  <a:pt x="6148584" y="3534965"/>
                </a:cubicBezTo>
                <a:cubicBezTo>
                  <a:pt x="6150172" y="3534171"/>
                  <a:pt x="6152950" y="3533377"/>
                  <a:pt x="6156919" y="3532584"/>
                </a:cubicBezTo>
                <a:cubicBezTo>
                  <a:pt x="6160093" y="3531790"/>
                  <a:pt x="6162475" y="3531393"/>
                  <a:pt x="6164062" y="3531393"/>
                </a:cubicBezTo>
                <a:cubicBezTo>
                  <a:pt x="6162475" y="3525837"/>
                  <a:pt x="6162078" y="3521074"/>
                  <a:pt x="6162872" y="3517106"/>
                </a:cubicBezTo>
                <a:cubicBezTo>
                  <a:pt x="6162872" y="3494087"/>
                  <a:pt x="6162475" y="3476227"/>
                  <a:pt x="6161681" y="3463527"/>
                </a:cubicBezTo>
                <a:cubicBezTo>
                  <a:pt x="6161681" y="3451621"/>
                  <a:pt x="6160490" y="3442890"/>
                  <a:pt x="6158109" y="3437334"/>
                </a:cubicBezTo>
                <a:cubicBezTo>
                  <a:pt x="6153347" y="3438127"/>
                  <a:pt x="6148981" y="3439318"/>
                  <a:pt x="6145012" y="3440906"/>
                </a:cubicBezTo>
                <a:cubicBezTo>
                  <a:pt x="6136281" y="3441699"/>
                  <a:pt x="6126756" y="3437731"/>
                  <a:pt x="6116437" y="3428999"/>
                </a:cubicBezTo>
                <a:cubicBezTo>
                  <a:pt x="6113262" y="3424237"/>
                  <a:pt x="6114453" y="3420665"/>
                  <a:pt x="6120009" y="3418284"/>
                </a:cubicBezTo>
                <a:cubicBezTo>
                  <a:pt x="6131915" y="3415902"/>
                  <a:pt x="6146203" y="3412728"/>
                  <a:pt x="6162872" y="3408759"/>
                </a:cubicBezTo>
                <a:cubicBezTo>
                  <a:pt x="6173190" y="3405584"/>
                  <a:pt x="6183112" y="3401615"/>
                  <a:pt x="6192637" y="3396852"/>
                </a:cubicBezTo>
                <a:cubicBezTo>
                  <a:pt x="6202956" y="3394471"/>
                  <a:pt x="6212878" y="3398440"/>
                  <a:pt x="6222403" y="3408759"/>
                </a:cubicBezTo>
                <a:cubicBezTo>
                  <a:pt x="6223991" y="3412728"/>
                  <a:pt x="6223196" y="3416299"/>
                  <a:pt x="6220022" y="3419474"/>
                </a:cubicBezTo>
                <a:cubicBezTo>
                  <a:pt x="6216053" y="3421062"/>
                  <a:pt x="6209703" y="3423046"/>
                  <a:pt x="6200972" y="3425427"/>
                </a:cubicBezTo>
                <a:cubicBezTo>
                  <a:pt x="6194621" y="3427015"/>
                  <a:pt x="6189859" y="3428206"/>
                  <a:pt x="6186684" y="3428999"/>
                </a:cubicBezTo>
                <a:cubicBezTo>
                  <a:pt x="6187478" y="3428999"/>
                  <a:pt x="6188272" y="3429396"/>
                  <a:pt x="6189065" y="3430190"/>
                </a:cubicBezTo>
                <a:cubicBezTo>
                  <a:pt x="6190653" y="3430984"/>
                  <a:pt x="6191447" y="3431778"/>
                  <a:pt x="6191447" y="3432571"/>
                </a:cubicBezTo>
                <a:cubicBezTo>
                  <a:pt x="6198590" y="3437334"/>
                  <a:pt x="6200178" y="3442890"/>
                  <a:pt x="6196209" y="3449240"/>
                </a:cubicBezTo>
                <a:cubicBezTo>
                  <a:pt x="6193828" y="3454002"/>
                  <a:pt x="6192637" y="3459956"/>
                  <a:pt x="6192637" y="3467099"/>
                </a:cubicBezTo>
                <a:cubicBezTo>
                  <a:pt x="6198987" y="3465512"/>
                  <a:pt x="6204544" y="3463527"/>
                  <a:pt x="6209306" y="3461146"/>
                </a:cubicBezTo>
                <a:cubicBezTo>
                  <a:pt x="6210894" y="3461146"/>
                  <a:pt x="6214069" y="3461543"/>
                  <a:pt x="6218831" y="3462337"/>
                </a:cubicBezTo>
                <a:cubicBezTo>
                  <a:pt x="6229944" y="3432968"/>
                  <a:pt x="6236690" y="3410346"/>
                  <a:pt x="6239072" y="3394471"/>
                </a:cubicBezTo>
                <a:cubicBezTo>
                  <a:pt x="6241453" y="3379390"/>
                  <a:pt x="6241056" y="3368674"/>
                  <a:pt x="6237881" y="3362324"/>
                </a:cubicBezTo>
                <a:cubicBezTo>
                  <a:pt x="6236690" y="3356371"/>
                  <a:pt x="6238179" y="3353097"/>
                  <a:pt x="6242346" y="3352502"/>
                </a:cubicBezTo>
                <a:close/>
                <a:moveTo>
                  <a:pt x="4737396" y="3352204"/>
                </a:moveTo>
                <a:cubicBezTo>
                  <a:pt x="4739579" y="3352204"/>
                  <a:pt x="4741663" y="3352799"/>
                  <a:pt x="4743647" y="3353990"/>
                </a:cubicBezTo>
                <a:cubicBezTo>
                  <a:pt x="4751585" y="3357959"/>
                  <a:pt x="4758728" y="3364309"/>
                  <a:pt x="4765078" y="3373040"/>
                </a:cubicBezTo>
                <a:cubicBezTo>
                  <a:pt x="4768253" y="3375421"/>
                  <a:pt x="4767856" y="3379787"/>
                  <a:pt x="4763888" y="3386137"/>
                </a:cubicBezTo>
                <a:cubicBezTo>
                  <a:pt x="4761506" y="3390899"/>
                  <a:pt x="4757538" y="3400821"/>
                  <a:pt x="4751981" y="3415902"/>
                </a:cubicBezTo>
                <a:cubicBezTo>
                  <a:pt x="4749600" y="3428602"/>
                  <a:pt x="4744838" y="3442890"/>
                  <a:pt x="4737694" y="3458765"/>
                </a:cubicBezTo>
                <a:cubicBezTo>
                  <a:pt x="4739281" y="3458765"/>
                  <a:pt x="4740472" y="3458765"/>
                  <a:pt x="4741266" y="3458765"/>
                </a:cubicBezTo>
                <a:cubicBezTo>
                  <a:pt x="4742060" y="3458765"/>
                  <a:pt x="4743250" y="3458765"/>
                  <a:pt x="4744838" y="3458765"/>
                </a:cubicBezTo>
                <a:cubicBezTo>
                  <a:pt x="4763888" y="3456384"/>
                  <a:pt x="4775000" y="3454399"/>
                  <a:pt x="4778175" y="3452812"/>
                </a:cubicBezTo>
                <a:cubicBezTo>
                  <a:pt x="4781350" y="3451224"/>
                  <a:pt x="4786113" y="3451621"/>
                  <a:pt x="4792462" y="3454002"/>
                </a:cubicBezTo>
                <a:cubicBezTo>
                  <a:pt x="4794050" y="3454002"/>
                  <a:pt x="4794844" y="3454002"/>
                  <a:pt x="4794844" y="3454002"/>
                </a:cubicBezTo>
                <a:cubicBezTo>
                  <a:pt x="4804369" y="3457177"/>
                  <a:pt x="4812703" y="3463924"/>
                  <a:pt x="4819847" y="3474243"/>
                </a:cubicBezTo>
                <a:cubicBezTo>
                  <a:pt x="4822228" y="3479006"/>
                  <a:pt x="4822228" y="3482577"/>
                  <a:pt x="4819847" y="3484959"/>
                </a:cubicBezTo>
                <a:cubicBezTo>
                  <a:pt x="4815878" y="3488928"/>
                  <a:pt x="4811512" y="3504009"/>
                  <a:pt x="4806750" y="3530202"/>
                </a:cubicBezTo>
                <a:cubicBezTo>
                  <a:pt x="4799606" y="3564334"/>
                  <a:pt x="4787303" y="3585765"/>
                  <a:pt x="4769840" y="3594496"/>
                </a:cubicBezTo>
                <a:cubicBezTo>
                  <a:pt x="4757934" y="3600846"/>
                  <a:pt x="4750394" y="3598465"/>
                  <a:pt x="4747219" y="3587352"/>
                </a:cubicBezTo>
                <a:cubicBezTo>
                  <a:pt x="4741662" y="3571477"/>
                  <a:pt x="4732137" y="3559571"/>
                  <a:pt x="4718644" y="3551634"/>
                </a:cubicBezTo>
                <a:cubicBezTo>
                  <a:pt x="4717056" y="3550046"/>
                  <a:pt x="4718247" y="3548459"/>
                  <a:pt x="4722216" y="3546871"/>
                </a:cubicBezTo>
                <a:cubicBezTo>
                  <a:pt x="4736503" y="3548459"/>
                  <a:pt x="4746822" y="3549252"/>
                  <a:pt x="4753172" y="3549252"/>
                </a:cubicBezTo>
                <a:cubicBezTo>
                  <a:pt x="4760316" y="3549252"/>
                  <a:pt x="4764284" y="3546871"/>
                  <a:pt x="4765078" y="3542109"/>
                </a:cubicBezTo>
                <a:cubicBezTo>
                  <a:pt x="4769840" y="3527821"/>
                  <a:pt x="4773016" y="3511152"/>
                  <a:pt x="4774603" y="3492102"/>
                </a:cubicBezTo>
                <a:cubicBezTo>
                  <a:pt x="4776984" y="3484165"/>
                  <a:pt x="4774206" y="3480593"/>
                  <a:pt x="4766269" y="3481387"/>
                </a:cubicBezTo>
                <a:cubicBezTo>
                  <a:pt x="4744044" y="3481387"/>
                  <a:pt x="4725391" y="3482577"/>
                  <a:pt x="4710309" y="3484959"/>
                </a:cubicBezTo>
                <a:cubicBezTo>
                  <a:pt x="4690466" y="3488134"/>
                  <a:pt x="4674194" y="3493690"/>
                  <a:pt x="4661494" y="3501627"/>
                </a:cubicBezTo>
                <a:cubicBezTo>
                  <a:pt x="4657525" y="3504009"/>
                  <a:pt x="4653159" y="3503612"/>
                  <a:pt x="4648397" y="3500437"/>
                </a:cubicBezTo>
                <a:cubicBezTo>
                  <a:pt x="4642841" y="3497262"/>
                  <a:pt x="4639269" y="3492102"/>
                  <a:pt x="4637681" y="3484959"/>
                </a:cubicBezTo>
                <a:cubicBezTo>
                  <a:pt x="4635300" y="3478609"/>
                  <a:pt x="4635300" y="3474640"/>
                  <a:pt x="4637681" y="3473052"/>
                </a:cubicBezTo>
                <a:cubicBezTo>
                  <a:pt x="4644825" y="3467496"/>
                  <a:pt x="4649191" y="3457971"/>
                  <a:pt x="4650778" y="3444477"/>
                </a:cubicBezTo>
                <a:cubicBezTo>
                  <a:pt x="4652366" y="3430984"/>
                  <a:pt x="4650778" y="3418681"/>
                  <a:pt x="4646016" y="3407568"/>
                </a:cubicBezTo>
                <a:cubicBezTo>
                  <a:pt x="4644428" y="3402012"/>
                  <a:pt x="4647206" y="3399234"/>
                  <a:pt x="4654350" y="3399234"/>
                </a:cubicBezTo>
                <a:cubicBezTo>
                  <a:pt x="4668638" y="3400821"/>
                  <a:pt x="4679353" y="3405584"/>
                  <a:pt x="4686497" y="3413521"/>
                </a:cubicBezTo>
                <a:cubicBezTo>
                  <a:pt x="4689672" y="3418284"/>
                  <a:pt x="4690069" y="3423443"/>
                  <a:pt x="4687688" y="3428999"/>
                </a:cubicBezTo>
                <a:cubicBezTo>
                  <a:pt x="4686894" y="3431381"/>
                  <a:pt x="4685703" y="3436143"/>
                  <a:pt x="4684116" y="3443287"/>
                </a:cubicBezTo>
                <a:cubicBezTo>
                  <a:pt x="4681734" y="3453606"/>
                  <a:pt x="4679750" y="3461146"/>
                  <a:pt x="4678163" y="3465909"/>
                </a:cubicBezTo>
                <a:cubicBezTo>
                  <a:pt x="4683719" y="3465909"/>
                  <a:pt x="4696419" y="3464321"/>
                  <a:pt x="4716263" y="3461146"/>
                </a:cubicBezTo>
                <a:cubicBezTo>
                  <a:pt x="4713881" y="3457177"/>
                  <a:pt x="4711897" y="3453606"/>
                  <a:pt x="4710309" y="3450431"/>
                </a:cubicBezTo>
                <a:cubicBezTo>
                  <a:pt x="4707928" y="3446462"/>
                  <a:pt x="4708325" y="3440906"/>
                  <a:pt x="4711500" y="3433762"/>
                </a:cubicBezTo>
                <a:cubicBezTo>
                  <a:pt x="4713881" y="3427412"/>
                  <a:pt x="4716263" y="3416299"/>
                  <a:pt x="4718644" y="3400424"/>
                </a:cubicBezTo>
                <a:cubicBezTo>
                  <a:pt x="4719438" y="3395662"/>
                  <a:pt x="4720231" y="3392090"/>
                  <a:pt x="4721025" y="3389709"/>
                </a:cubicBezTo>
                <a:cubicBezTo>
                  <a:pt x="4722612" y="3385740"/>
                  <a:pt x="4720628" y="3384153"/>
                  <a:pt x="4715072" y="3384946"/>
                </a:cubicBezTo>
                <a:cubicBezTo>
                  <a:pt x="4699197" y="3388121"/>
                  <a:pt x="4683719" y="3392090"/>
                  <a:pt x="4668638" y="3396852"/>
                </a:cubicBezTo>
                <a:cubicBezTo>
                  <a:pt x="4663081" y="3397646"/>
                  <a:pt x="4657922" y="3396852"/>
                  <a:pt x="4653159" y="3394471"/>
                </a:cubicBezTo>
                <a:cubicBezTo>
                  <a:pt x="4644428" y="3388121"/>
                  <a:pt x="4638872" y="3382168"/>
                  <a:pt x="4636491" y="3376612"/>
                </a:cubicBezTo>
                <a:cubicBezTo>
                  <a:pt x="4634903" y="3374231"/>
                  <a:pt x="4634506" y="3372246"/>
                  <a:pt x="4635300" y="3370659"/>
                </a:cubicBezTo>
                <a:cubicBezTo>
                  <a:pt x="4636887" y="3369071"/>
                  <a:pt x="4638872" y="3368674"/>
                  <a:pt x="4641253" y="3369468"/>
                </a:cubicBezTo>
                <a:cubicBezTo>
                  <a:pt x="4657922" y="3368674"/>
                  <a:pt x="4676178" y="3366690"/>
                  <a:pt x="4696022" y="3363515"/>
                </a:cubicBezTo>
                <a:cubicBezTo>
                  <a:pt x="4709516" y="3360340"/>
                  <a:pt x="4721025" y="3357165"/>
                  <a:pt x="4730550" y="3353990"/>
                </a:cubicBezTo>
                <a:cubicBezTo>
                  <a:pt x="4732931" y="3352799"/>
                  <a:pt x="4735213" y="3352204"/>
                  <a:pt x="4737396" y="3352204"/>
                </a:cubicBezTo>
                <a:close/>
                <a:moveTo>
                  <a:pt x="3458665" y="3351311"/>
                </a:moveTo>
                <a:cubicBezTo>
                  <a:pt x="3460054" y="3350319"/>
                  <a:pt x="3462138" y="3350418"/>
                  <a:pt x="3464916" y="3351609"/>
                </a:cubicBezTo>
                <a:cubicBezTo>
                  <a:pt x="3476028" y="3354784"/>
                  <a:pt x="3485950" y="3360340"/>
                  <a:pt x="3494681" y="3368277"/>
                </a:cubicBezTo>
                <a:cubicBezTo>
                  <a:pt x="3498650" y="3370659"/>
                  <a:pt x="3498650" y="3374231"/>
                  <a:pt x="3494681" y="3378993"/>
                </a:cubicBezTo>
                <a:cubicBezTo>
                  <a:pt x="3490713" y="3385343"/>
                  <a:pt x="3486347" y="3390899"/>
                  <a:pt x="3481584" y="3395662"/>
                </a:cubicBezTo>
                <a:cubicBezTo>
                  <a:pt x="3493491" y="3393281"/>
                  <a:pt x="3505794" y="3389312"/>
                  <a:pt x="3518494" y="3383756"/>
                </a:cubicBezTo>
                <a:cubicBezTo>
                  <a:pt x="3519288" y="3382962"/>
                  <a:pt x="3520081" y="3382565"/>
                  <a:pt x="3520875" y="3382565"/>
                </a:cubicBezTo>
                <a:cubicBezTo>
                  <a:pt x="3524844" y="3380184"/>
                  <a:pt x="3528813" y="3380581"/>
                  <a:pt x="3532781" y="3383756"/>
                </a:cubicBezTo>
                <a:cubicBezTo>
                  <a:pt x="3542306" y="3389312"/>
                  <a:pt x="3549450" y="3395662"/>
                  <a:pt x="3554213" y="3402806"/>
                </a:cubicBezTo>
                <a:cubicBezTo>
                  <a:pt x="3556594" y="3406774"/>
                  <a:pt x="3555800" y="3409949"/>
                  <a:pt x="3551831" y="3412331"/>
                </a:cubicBezTo>
                <a:cubicBezTo>
                  <a:pt x="3547863" y="3415506"/>
                  <a:pt x="3539528" y="3422649"/>
                  <a:pt x="3526828" y="3433762"/>
                </a:cubicBezTo>
                <a:cubicBezTo>
                  <a:pt x="3522066" y="3438524"/>
                  <a:pt x="3518494" y="3442096"/>
                  <a:pt x="3516112" y="3444477"/>
                </a:cubicBezTo>
                <a:cubicBezTo>
                  <a:pt x="3494681" y="3464321"/>
                  <a:pt x="3476425" y="3480990"/>
                  <a:pt x="3461344" y="3494484"/>
                </a:cubicBezTo>
                <a:cubicBezTo>
                  <a:pt x="3475631" y="3492896"/>
                  <a:pt x="3491109" y="3491706"/>
                  <a:pt x="3507778" y="3490912"/>
                </a:cubicBezTo>
                <a:cubicBezTo>
                  <a:pt x="3509365" y="3490912"/>
                  <a:pt x="3512144" y="3490515"/>
                  <a:pt x="3516112" y="3489721"/>
                </a:cubicBezTo>
                <a:cubicBezTo>
                  <a:pt x="3524050" y="3488134"/>
                  <a:pt x="3530400" y="3486546"/>
                  <a:pt x="3535162" y="3484959"/>
                </a:cubicBezTo>
                <a:cubicBezTo>
                  <a:pt x="3541512" y="3483371"/>
                  <a:pt x="3546672" y="3483768"/>
                  <a:pt x="3550641" y="3486149"/>
                </a:cubicBezTo>
                <a:cubicBezTo>
                  <a:pt x="3558578" y="3492499"/>
                  <a:pt x="3566119" y="3499643"/>
                  <a:pt x="3573262" y="3507581"/>
                </a:cubicBezTo>
                <a:cubicBezTo>
                  <a:pt x="3576438" y="3511549"/>
                  <a:pt x="3576438" y="3515121"/>
                  <a:pt x="3573262" y="3518296"/>
                </a:cubicBezTo>
                <a:cubicBezTo>
                  <a:pt x="3566119" y="3527028"/>
                  <a:pt x="3559372" y="3538140"/>
                  <a:pt x="3553022" y="3551634"/>
                </a:cubicBezTo>
                <a:cubicBezTo>
                  <a:pt x="3556990" y="3556396"/>
                  <a:pt x="3559372" y="3560762"/>
                  <a:pt x="3560166" y="3564731"/>
                </a:cubicBezTo>
                <a:cubicBezTo>
                  <a:pt x="3562547" y="3571081"/>
                  <a:pt x="3560166" y="3574256"/>
                  <a:pt x="3553022" y="3574256"/>
                </a:cubicBezTo>
                <a:cubicBezTo>
                  <a:pt x="3549053" y="3574256"/>
                  <a:pt x="3543497" y="3574653"/>
                  <a:pt x="3536353" y="3575446"/>
                </a:cubicBezTo>
                <a:cubicBezTo>
                  <a:pt x="3502222" y="3576240"/>
                  <a:pt x="3478806" y="3577034"/>
                  <a:pt x="3466106" y="3577827"/>
                </a:cubicBezTo>
                <a:cubicBezTo>
                  <a:pt x="3466106" y="3578621"/>
                  <a:pt x="3465709" y="3580209"/>
                  <a:pt x="3464916" y="3582590"/>
                </a:cubicBezTo>
                <a:cubicBezTo>
                  <a:pt x="3464916" y="3584971"/>
                  <a:pt x="3464519" y="3586559"/>
                  <a:pt x="3463725" y="3587352"/>
                </a:cubicBezTo>
                <a:cubicBezTo>
                  <a:pt x="3459756" y="3592115"/>
                  <a:pt x="3454994" y="3592909"/>
                  <a:pt x="3449437" y="3589734"/>
                </a:cubicBezTo>
                <a:cubicBezTo>
                  <a:pt x="3444675" y="3586559"/>
                  <a:pt x="3441500" y="3580209"/>
                  <a:pt x="3439912" y="3570684"/>
                </a:cubicBezTo>
                <a:cubicBezTo>
                  <a:pt x="3439912" y="3559571"/>
                  <a:pt x="3439119" y="3544093"/>
                  <a:pt x="3437531" y="3524249"/>
                </a:cubicBezTo>
                <a:cubicBezTo>
                  <a:pt x="3436737" y="3519487"/>
                  <a:pt x="3436341" y="3516312"/>
                  <a:pt x="3436341" y="3514724"/>
                </a:cubicBezTo>
                <a:cubicBezTo>
                  <a:pt x="3413322" y="3531393"/>
                  <a:pt x="3386731" y="3544093"/>
                  <a:pt x="3356569" y="3552824"/>
                </a:cubicBezTo>
                <a:cubicBezTo>
                  <a:pt x="3351012" y="3554412"/>
                  <a:pt x="3348235" y="3554809"/>
                  <a:pt x="3348235" y="3554015"/>
                </a:cubicBezTo>
                <a:cubicBezTo>
                  <a:pt x="3347440" y="3553221"/>
                  <a:pt x="3349822" y="3551237"/>
                  <a:pt x="3355378" y="3548062"/>
                </a:cubicBezTo>
                <a:cubicBezTo>
                  <a:pt x="3389509" y="3524249"/>
                  <a:pt x="3422847" y="3496468"/>
                  <a:pt x="3455391" y="3464718"/>
                </a:cubicBezTo>
                <a:cubicBezTo>
                  <a:pt x="3453009" y="3460749"/>
                  <a:pt x="3449041" y="3453606"/>
                  <a:pt x="3443484" y="3443287"/>
                </a:cubicBezTo>
                <a:cubicBezTo>
                  <a:pt x="3440309" y="3438524"/>
                  <a:pt x="3438325" y="3435349"/>
                  <a:pt x="3437531" y="3433762"/>
                </a:cubicBezTo>
                <a:cubicBezTo>
                  <a:pt x="3427212" y="3441699"/>
                  <a:pt x="3412925" y="3449240"/>
                  <a:pt x="3394669" y="3456384"/>
                </a:cubicBezTo>
                <a:cubicBezTo>
                  <a:pt x="3392287" y="3457177"/>
                  <a:pt x="3390700" y="3456781"/>
                  <a:pt x="3389906" y="3455193"/>
                </a:cubicBezTo>
                <a:cubicBezTo>
                  <a:pt x="3389906" y="3454399"/>
                  <a:pt x="3391097" y="3453209"/>
                  <a:pt x="3393478" y="3451621"/>
                </a:cubicBezTo>
                <a:cubicBezTo>
                  <a:pt x="3410941" y="3435746"/>
                  <a:pt x="3429197" y="3413521"/>
                  <a:pt x="3448247" y="3384946"/>
                </a:cubicBezTo>
                <a:cubicBezTo>
                  <a:pt x="3454597" y="3373834"/>
                  <a:pt x="3457375" y="3364706"/>
                  <a:pt x="3456581" y="3357562"/>
                </a:cubicBezTo>
                <a:cubicBezTo>
                  <a:pt x="3456581" y="3354387"/>
                  <a:pt x="3457276" y="3352303"/>
                  <a:pt x="3458665" y="3351311"/>
                </a:cubicBezTo>
                <a:close/>
                <a:moveTo>
                  <a:pt x="79671" y="3351311"/>
                </a:moveTo>
                <a:cubicBezTo>
                  <a:pt x="80664" y="3351510"/>
                  <a:pt x="81954" y="3352006"/>
                  <a:pt x="83541" y="3352799"/>
                </a:cubicBezTo>
                <a:cubicBezTo>
                  <a:pt x="91479" y="3356768"/>
                  <a:pt x="99416" y="3364706"/>
                  <a:pt x="107353" y="3376612"/>
                </a:cubicBezTo>
                <a:cubicBezTo>
                  <a:pt x="111322" y="3380581"/>
                  <a:pt x="110925" y="3385343"/>
                  <a:pt x="106163" y="3390899"/>
                </a:cubicBezTo>
                <a:cubicBezTo>
                  <a:pt x="99019" y="3402806"/>
                  <a:pt x="94653" y="3410346"/>
                  <a:pt x="93066" y="3413521"/>
                </a:cubicBezTo>
                <a:cubicBezTo>
                  <a:pt x="91479" y="3415902"/>
                  <a:pt x="89097" y="3419474"/>
                  <a:pt x="85922" y="3424237"/>
                </a:cubicBezTo>
                <a:cubicBezTo>
                  <a:pt x="81954" y="3430587"/>
                  <a:pt x="79175" y="3435349"/>
                  <a:pt x="77588" y="3438524"/>
                </a:cubicBezTo>
                <a:cubicBezTo>
                  <a:pt x="88700" y="3443287"/>
                  <a:pt x="93463" y="3452018"/>
                  <a:pt x="91875" y="3464718"/>
                </a:cubicBezTo>
                <a:cubicBezTo>
                  <a:pt x="91082" y="3479799"/>
                  <a:pt x="90685" y="3506390"/>
                  <a:pt x="90685" y="3544490"/>
                </a:cubicBezTo>
                <a:cubicBezTo>
                  <a:pt x="90685" y="3560365"/>
                  <a:pt x="87907" y="3572668"/>
                  <a:pt x="82350" y="3581399"/>
                </a:cubicBezTo>
                <a:cubicBezTo>
                  <a:pt x="79175" y="3586162"/>
                  <a:pt x="74413" y="3586162"/>
                  <a:pt x="68063" y="3581399"/>
                </a:cubicBezTo>
                <a:cubicBezTo>
                  <a:pt x="65682" y="3578224"/>
                  <a:pt x="63300" y="3574653"/>
                  <a:pt x="60919" y="3570684"/>
                </a:cubicBezTo>
                <a:cubicBezTo>
                  <a:pt x="60125" y="3568302"/>
                  <a:pt x="59332" y="3566318"/>
                  <a:pt x="58538" y="3564731"/>
                </a:cubicBezTo>
                <a:cubicBezTo>
                  <a:pt x="56157" y="3559968"/>
                  <a:pt x="56157" y="3553618"/>
                  <a:pt x="58538" y="3545681"/>
                </a:cubicBezTo>
                <a:cubicBezTo>
                  <a:pt x="63300" y="3516312"/>
                  <a:pt x="65285" y="3491309"/>
                  <a:pt x="64491" y="3470671"/>
                </a:cubicBezTo>
                <a:cubicBezTo>
                  <a:pt x="64491" y="3464321"/>
                  <a:pt x="64094" y="3459559"/>
                  <a:pt x="63300" y="3456384"/>
                </a:cubicBezTo>
                <a:cubicBezTo>
                  <a:pt x="63300" y="3456384"/>
                  <a:pt x="62904" y="3456781"/>
                  <a:pt x="62110" y="3457574"/>
                </a:cubicBezTo>
                <a:cubicBezTo>
                  <a:pt x="45441" y="3475831"/>
                  <a:pt x="28772" y="3488928"/>
                  <a:pt x="12103" y="3496865"/>
                </a:cubicBezTo>
                <a:cubicBezTo>
                  <a:pt x="10516" y="3497659"/>
                  <a:pt x="9325" y="3497659"/>
                  <a:pt x="8532" y="3496865"/>
                </a:cubicBezTo>
                <a:cubicBezTo>
                  <a:pt x="7738" y="3496071"/>
                  <a:pt x="8135" y="3494881"/>
                  <a:pt x="9722" y="3493293"/>
                </a:cubicBezTo>
                <a:cubicBezTo>
                  <a:pt x="29566" y="3472656"/>
                  <a:pt x="49013" y="3439715"/>
                  <a:pt x="68063" y="3394471"/>
                </a:cubicBezTo>
                <a:cubicBezTo>
                  <a:pt x="74413" y="3376215"/>
                  <a:pt x="76794" y="3364309"/>
                  <a:pt x="75207" y="3358752"/>
                </a:cubicBezTo>
                <a:cubicBezTo>
                  <a:pt x="75207" y="3354784"/>
                  <a:pt x="76000" y="3352402"/>
                  <a:pt x="77588" y="3351609"/>
                </a:cubicBezTo>
                <a:cubicBezTo>
                  <a:pt x="77985" y="3351212"/>
                  <a:pt x="78679" y="3351113"/>
                  <a:pt x="79671" y="3351311"/>
                </a:cubicBezTo>
                <a:close/>
                <a:moveTo>
                  <a:pt x="4426941" y="3349227"/>
                </a:moveTo>
                <a:cubicBezTo>
                  <a:pt x="4442022" y="3353990"/>
                  <a:pt x="4452738" y="3360737"/>
                  <a:pt x="4459088" y="3369468"/>
                </a:cubicBezTo>
                <a:cubicBezTo>
                  <a:pt x="4462263" y="3373437"/>
                  <a:pt x="4461866" y="3377009"/>
                  <a:pt x="4457897" y="3380184"/>
                </a:cubicBezTo>
                <a:cubicBezTo>
                  <a:pt x="4457897" y="3381771"/>
                  <a:pt x="4455912" y="3386534"/>
                  <a:pt x="4451944" y="3394471"/>
                </a:cubicBezTo>
                <a:cubicBezTo>
                  <a:pt x="4450356" y="3396059"/>
                  <a:pt x="4449563" y="3397249"/>
                  <a:pt x="4449563" y="3398043"/>
                </a:cubicBezTo>
                <a:cubicBezTo>
                  <a:pt x="4446387" y="3405187"/>
                  <a:pt x="4442419" y="3411934"/>
                  <a:pt x="4437656" y="3418284"/>
                </a:cubicBezTo>
                <a:cubicBezTo>
                  <a:pt x="4439244" y="3418284"/>
                  <a:pt x="4441625" y="3417887"/>
                  <a:pt x="4444800" y="3417093"/>
                </a:cubicBezTo>
                <a:cubicBezTo>
                  <a:pt x="4447975" y="3417093"/>
                  <a:pt x="4450356" y="3417093"/>
                  <a:pt x="4451944" y="3417093"/>
                </a:cubicBezTo>
                <a:cubicBezTo>
                  <a:pt x="4459881" y="3415506"/>
                  <a:pt x="4469009" y="3413124"/>
                  <a:pt x="4479328" y="3409949"/>
                </a:cubicBezTo>
                <a:cubicBezTo>
                  <a:pt x="4484091" y="3407568"/>
                  <a:pt x="4488853" y="3407965"/>
                  <a:pt x="4493616" y="3411140"/>
                </a:cubicBezTo>
                <a:cubicBezTo>
                  <a:pt x="4504728" y="3417490"/>
                  <a:pt x="4512269" y="3424237"/>
                  <a:pt x="4516238" y="3431381"/>
                </a:cubicBezTo>
                <a:cubicBezTo>
                  <a:pt x="4518619" y="3434556"/>
                  <a:pt x="4518222" y="3439715"/>
                  <a:pt x="4515047" y="3446859"/>
                </a:cubicBezTo>
                <a:cubicBezTo>
                  <a:pt x="4512666" y="3452415"/>
                  <a:pt x="4511078" y="3461940"/>
                  <a:pt x="4510284" y="3475434"/>
                </a:cubicBezTo>
                <a:cubicBezTo>
                  <a:pt x="4507903" y="3507978"/>
                  <a:pt x="4503537" y="3534568"/>
                  <a:pt x="4497188" y="3555206"/>
                </a:cubicBezTo>
                <a:cubicBezTo>
                  <a:pt x="4490838" y="3575843"/>
                  <a:pt x="4482106" y="3588940"/>
                  <a:pt x="4470994" y="3594496"/>
                </a:cubicBezTo>
                <a:cubicBezTo>
                  <a:pt x="4463056" y="3596877"/>
                  <a:pt x="4456706" y="3594099"/>
                  <a:pt x="4451944" y="3586162"/>
                </a:cubicBezTo>
                <a:cubicBezTo>
                  <a:pt x="4444800" y="3569493"/>
                  <a:pt x="4434481" y="3556396"/>
                  <a:pt x="4420988" y="3546871"/>
                </a:cubicBezTo>
                <a:cubicBezTo>
                  <a:pt x="4419400" y="3545284"/>
                  <a:pt x="4418606" y="3544093"/>
                  <a:pt x="4418606" y="3543299"/>
                </a:cubicBezTo>
                <a:cubicBezTo>
                  <a:pt x="4418606" y="3542506"/>
                  <a:pt x="4419797" y="3542109"/>
                  <a:pt x="4422178" y="3542109"/>
                </a:cubicBezTo>
                <a:cubicBezTo>
                  <a:pt x="4431703" y="3544490"/>
                  <a:pt x="4442022" y="3546474"/>
                  <a:pt x="4453134" y="3548062"/>
                </a:cubicBezTo>
                <a:cubicBezTo>
                  <a:pt x="4459484" y="3548856"/>
                  <a:pt x="4463056" y="3547268"/>
                  <a:pt x="4463850" y="3543299"/>
                </a:cubicBezTo>
                <a:cubicBezTo>
                  <a:pt x="4471788" y="3525837"/>
                  <a:pt x="4475360" y="3492102"/>
                  <a:pt x="4474566" y="3442096"/>
                </a:cubicBezTo>
                <a:cubicBezTo>
                  <a:pt x="4474566" y="3438921"/>
                  <a:pt x="4472581" y="3437334"/>
                  <a:pt x="4468613" y="3437334"/>
                </a:cubicBezTo>
                <a:cubicBezTo>
                  <a:pt x="4463056" y="3437334"/>
                  <a:pt x="4454325" y="3438921"/>
                  <a:pt x="4442419" y="3442096"/>
                </a:cubicBezTo>
                <a:cubicBezTo>
                  <a:pt x="4440038" y="3442890"/>
                  <a:pt x="4438450" y="3443287"/>
                  <a:pt x="4437656" y="3443287"/>
                </a:cubicBezTo>
                <a:cubicBezTo>
                  <a:pt x="4436862" y="3443287"/>
                  <a:pt x="4436069" y="3443287"/>
                  <a:pt x="4435275" y="3443287"/>
                </a:cubicBezTo>
                <a:cubicBezTo>
                  <a:pt x="4432100" y="3444081"/>
                  <a:pt x="4429719" y="3443684"/>
                  <a:pt x="4428131" y="3442096"/>
                </a:cubicBezTo>
                <a:cubicBezTo>
                  <a:pt x="4426544" y="3442096"/>
                  <a:pt x="4424559" y="3441303"/>
                  <a:pt x="4422178" y="3439715"/>
                </a:cubicBezTo>
                <a:cubicBezTo>
                  <a:pt x="4421384" y="3440509"/>
                  <a:pt x="4419797" y="3442096"/>
                  <a:pt x="4417416" y="3444477"/>
                </a:cubicBezTo>
                <a:cubicBezTo>
                  <a:pt x="4411859" y="3452415"/>
                  <a:pt x="4407097" y="3457971"/>
                  <a:pt x="4403128" y="3461146"/>
                </a:cubicBezTo>
                <a:cubicBezTo>
                  <a:pt x="4413447" y="3462734"/>
                  <a:pt x="4424559" y="3465512"/>
                  <a:pt x="4436466" y="3469481"/>
                </a:cubicBezTo>
                <a:cubicBezTo>
                  <a:pt x="4448372" y="3471862"/>
                  <a:pt x="4454722" y="3480990"/>
                  <a:pt x="4455516" y="3496865"/>
                </a:cubicBezTo>
                <a:cubicBezTo>
                  <a:pt x="4452341" y="3513534"/>
                  <a:pt x="4444403" y="3517899"/>
                  <a:pt x="4431703" y="3509962"/>
                </a:cubicBezTo>
                <a:cubicBezTo>
                  <a:pt x="4423766" y="3503612"/>
                  <a:pt x="4413447" y="3490515"/>
                  <a:pt x="4400747" y="3470671"/>
                </a:cubicBezTo>
                <a:cubicBezTo>
                  <a:pt x="4399160" y="3468290"/>
                  <a:pt x="4397969" y="3466702"/>
                  <a:pt x="4397175" y="3465909"/>
                </a:cubicBezTo>
                <a:cubicBezTo>
                  <a:pt x="4393206" y="3469878"/>
                  <a:pt x="4389237" y="3473052"/>
                  <a:pt x="4385269" y="3475434"/>
                </a:cubicBezTo>
                <a:cubicBezTo>
                  <a:pt x="4385269" y="3475434"/>
                  <a:pt x="4384872" y="3475434"/>
                  <a:pt x="4384078" y="3475434"/>
                </a:cubicBezTo>
                <a:cubicBezTo>
                  <a:pt x="4384078" y="3484959"/>
                  <a:pt x="4384078" y="3494087"/>
                  <a:pt x="4384078" y="3502818"/>
                </a:cubicBezTo>
                <a:cubicBezTo>
                  <a:pt x="4384872" y="3511549"/>
                  <a:pt x="4384872" y="3521868"/>
                  <a:pt x="4384078" y="3533774"/>
                </a:cubicBezTo>
                <a:cubicBezTo>
                  <a:pt x="4384078" y="3539331"/>
                  <a:pt x="4384078" y="3543299"/>
                  <a:pt x="4384078" y="3545681"/>
                </a:cubicBezTo>
                <a:cubicBezTo>
                  <a:pt x="4383284" y="3556793"/>
                  <a:pt x="4378522" y="3562349"/>
                  <a:pt x="4369791" y="3562349"/>
                </a:cubicBezTo>
                <a:cubicBezTo>
                  <a:pt x="4360266" y="3561556"/>
                  <a:pt x="4354709" y="3555206"/>
                  <a:pt x="4353122" y="3543299"/>
                </a:cubicBezTo>
                <a:cubicBezTo>
                  <a:pt x="4338834" y="3544887"/>
                  <a:pt x="4328516" y="3545681"/>
                  <a:pt x="4322166" y="3545681"/>
                </a:cubicBezTo>
                <a:lnTo>
                  <a:pt x="4320975" y="3545681"/>
                </a:lnTo>
                <a:cubicBezTo>
                  <a:pt x="4320975" y="3552031"/>
                  <a:pt x="4319784" y="3556396"/>
                  <a:pt x="4317403" y="3558777"/>
                </a:cubicBezTo>
                <a:cubicBezTo>
                  <a:pt x="4312641" y="3561952"/>
                  <a:pt x="4307481" y="3561952"/>
                  <a:pt x="4301925" y="3558777"/>
                </a:cubicBezTo>
                <a:cubicBezTo>
                  <a:pt x="4295575" y="3551634"/>
                  <a:pt x="4292400" y="3544887"/>
                  <a:pt x="4292400" y="3538537"/>
                </a:cubicBezTo>
                <a:cubicBezTo>
                  <a:pt x="4293194" y="3528218"/>
                  <a:pt x="4292797" y="3507184"/>
                  <a:pt x="4291209" y="3475434"/>
                </a:cubicBezTo>
                <a:cubicBezTo>
                  <a:pt x="4291209" y="3454796"/>
                  <a:pt x="4288431" y="3441303"/>
                  <a:pt x="4282875" y="3434952"/>
                </a:cubicBezTo>
                <a:cubicBezTo>
                  <a:pt x="4280494" y="3429396"/>
                  <a:pt x="4281684" y="3426221"/>
                  <a:pt x="4286447" y="3425427"/>
                </a:cubicBezTo>
                <a:cubicBezTo>
                  <a:pt x="4288828" y="3425427"/>
                  <a:pt x="4293987" y="3426221"/>
                  <a:pt x="4301925" y="3427809"/>
                </a:cubicBezTo>
                <a:cubicBezTo>
                  <a:pt x="4305100" y="3428602"/>
                  <a:pt x="4307481" y="3428999"/>
                  <a:pt x="4309069" y="3428999"/>
                </a:cubicBezTo>
                <a:cubicBezTo>
                  <a:pt x="4310656" y="3425824"/>
                  <a:pt x="4313037" y="3421459"/>
                  <a:pt x="4316213" y="3415902"/>
                </a:cubicBezTo>
                <a:cubicBezTo>
                  <a:pt x="4319388" y="3410346"/>
                  <a:pt x="4321769" y="3405981"/>
                  <a:pt x="4323356" y="3402806"/>
                </a:cubicBezTo>
                <a:cubicBezTo>
                  <a:pt x="4329706" y="3386137"/>
                  <a:pt x="4332087" y="3375818"/>
                  <a:pt x="4330500" y="3371849"/>
                </a:cubicBezTo>
                <a:cubicBezTo>
                  <a:pt x="4328913" y="3366293"/>
                  <a:pt x="4332087" y="3363118"/>
                  <a:pt x="4340025" y="3362324"/>
                </a:cubicBezTo>
                <a:cubicBezTo>
                  <a:pt x="4348756" y="3364706"/>
                  <a:pt x="4357091" y="3370262"/>
                  <a:pt x="4365028" y="3378993"/>
                </a:cubicBezTo>
                <a:cubicBezTo>
                  <a:pt x="4369791" y="3385343"/>
                  <a:pt x="4369394" y="3391693"/>
                  <a:pt x="4363838" y="3398043"/>
                </a:cubicBezTo>
                <a:cubicBezTo>
                  <a:pt x="4361456" y="3400424"/>
                  <a:pt x="4356694" y="3405187"/>
                  <a:pt x="4349550" y="3412331"/>
                </a:cubicBezTo>
                <a:cubicBezTo>
                  <a:pt x="4341612" y="3419474"/>
                  <a:pt x="4336056" y="3424634"/>
                  <a:pt x="4332881" y="3427809"/>
                </a:cubicBezTo>
                <a:cubicBezTo>
                  <a:pt x="4336056" y="3427015"/>
                  <a:pt x="4340422" y="3425427"/>
                  <a:pt x="4345978" y="3423046"/>
                </a:cubicBezTo>
                <a:cubicBezTo>
                  <a:pt x="4349947" y="3421459"/>
                  <a:pt x="4352328" y="3420665"/>
                  <a:pt x="4353122" y="3420665"/>
                </a:cubicBezTo>
                <a:cubicBezTo>
                  <a:pt x="4359472" y="3418284"/>
                  <a:pt x="4365028" y="3418681"/>
                  <a:pt x="4369791" y="3421856"/>
                </a:cubicBezTo>
                <a:cubicBezTo>
                  <a:pt x="4372172" y="3423443"/>
                  <a:pt x="4374950" y="3425031"/>
                  <a:pt x="4378125" y="3426618"/>
                </a:cubicBezTo>
                <a:cubicBezTo>
                  <a:pt x="4381300" y="3428999"/>
                  <a:pt x="4384078" y="3430587"/>
                  <a:pt x="4386459" y="3431381"/>
                </a:cubicBezTo>
                <a:cubicBezTo>
                  <a:pt x="4390428" y="3435349"/>
                  <a:pt x="4391222" y="3439715"/>
                  <a:pt x="4388841" y="3444477"/>
                </a:cubicBezTo>
                <a:cubicBezTo>
                  <a:pt x="4388047" y="3446065"/>
                  <a:pt x="4386856" y="3452415"/>
                  <a:pt x="4385269" y="3463527"/>
                </a:cubicBezTo>
                <a:cubicBezTo>
                  <a:pt x="4399556" y="3441303"/>
                  <a:pt x="4410272" y="3415902"/>
                  <a:pt x="4417416" y="3387327"/>
                </a:cubicBezTo>
                <a:cubicBezTo>
                  <a:pt x="4419797" y="3377802"/>
                  <a:pt x="4420591" y="3367087"/>
                  <a:pt x="4419797" y="3355181"/>
                </a:cubicBezTo>
                <a:cubicBezTo>
                  <a:pt x="4419003" y="3349624"/>
                  <a:pt x="4421384" y="3347640"/>
                  <a:pt x="4426941" y="3349227"/>
                </a:cubicBezTo>
                <a:close/>
                <a:moveTo>
                  <a:pt x="4139405" y="3346846"/>
                </a:moveTo>
                <a:cubicBezTo>
                  <a:pt x="4141389" y="3346846"/>
                  <a:pt x="4143175" y="3347243"/>
                  <a:pt x="4144763" y="3348037"/>
                </a:cubicBezTo>
                <a:cubicBezTo>
                  <a:pt x="4155875" y="3352006"/>
                  <a:pt x="4163416" y="3358356"/>
                  <a:pt x="4167384" y="3367087"/>
                </a:cubicBezTo>
                <a:cubicBezTo>
                  <a:pt x="4168178" y="3370262"/>
                  <a:pt x="4167781" y="3372643"/>
                  <a:pt x="4166194" y="3374231"/>
                </a:cubicBezTo>
                <a:cubicBezTo>
                  <a:pt x="4162225" y="3377406"/>
                  <a:pt x="4157066" y="3384549"/>
                  <a:pt x="4150716" y="3395662"/>
                </a:cubicBezTo>
                <a:cubicBezTo>
                  <a:pt x="4153097" y="3397249"/>
                  <a:pt x="4154684" y="3399234"/>
                  <a:pt x="4155478" y="3401615"/>
                </a:cubicBezTo>
                <a:cubicBezTo>
                  <a:pt x="4158653" y="3407171"/>
                  <a:pt x="4157463" y="3410346"/>
                  <a:pt x="4151906" y="3411140"/>
                </a:cubicBezTo>
                <a:cubicBezTo>
                  <a:pt x="4120156" y="3414315"/>
                  <a:pt x="4091184" y="3417093"/>
                  <a:pt x="4064991" y="3419474"/>
                </a:cubicBezTo>
                <a:cubicBezTo>
                  <a:pt x="4064197" y="3421856"/>
                  <a:pt x="4062609" y="3424237"/>
                  <a:pt x="4060228" y="3426618"/>
                </a:cubicBezTo>
                <a:cubicBezTo>
                  <a:pt x="4060228" y="3426618"/>
                  <a:pt x="4059832" y="3427015"/>
                  <a:pt x="4059037" y="3427809"/>
                </a:cubicBezTo>
                <a:cubicBezTo>
                  <a:pt x="4058244" y="3429396"/>
                  <a:pt x="4056259" y="3429793"/>
                  <a:pt x="4053084" y="3428999"/>
                </a:cubicBezTo>
                <a:cubicBezTo>
                  <a:pt x="4042766" y="3425031"/>
                  <a:pt x="4037209" y="3417887"/>
                  <a:pt x="4036416" y="3407568"/>
                </a:cubicBezTo>
                <a:cubicBezTo>
                  <a:pt x="4033240" y="3386931"/>
                  <a:pt x="4029272" y="3372643"/>
                  <a:pt x="4024510" y="3364706"/>
                </a:cubicBezTo>
                <a:cubicBezTo>
                  <a:pt x="4022922" y="3359149"/>
                  <a:pt x="4024510" y="3356371"/>
                  <a:pt x="4029272" y="3356371"/>
                </a:cubicBezTo>
                <a:cubicBezTo>
                  <a:pt x="4037209" y="3356371"/>
                  <a:pt x="4043163" y="3357959"/>
                  <a:pt x="4047131" y="3361134"/>
                </a:cubicBezTo>
                <a:cubicBezTo>
                  <a:pt x="4067769" y="3357959"/>
                  <a:pt x="4086819" y="3355578"/>
                  <a:pt x="4104281" y="3353990"/>
                </a:cubicBezTo>
                <a:cubicBezTo>
                  <a:pt x="4115394" y="3352402"/>
                  <a:pt x="4124919" y="3350418"/>
                  <a:pt x="4132856" y="3348037"/>
                </a:cubicBezTo>
                <a:cubicBezTo>
                  <a:pt x="4135238" y="3347243"/>
                  <a:pt x="4137421" y="3346846"/>
                  <a:pt x="4139405" y="3346846"/>
                </a:cubicBezTo>
                <a:close/>
                <a:moveTo>
                  <a:pt x="425250" y="3346846"/>
                </a:moveTo>
                <a:cubicBezTo>
                  <a:pt x="438744" y="3348434"/>
                  <a:pt x="450650" y="3351212"/>
                  <a:pt x="460969" y="3355181"/>
                </a:cubicBezTo>
                <a:cubicBezTo>
                  <a:pt x="476844" y="3361531"/>
                  <a:pt x="480813" y="3373437"/>
                  <a:pt x="472875" y="3390899"/>
                </a:cubicBezTo>
                <a:cubicBezTo>
                  <a:pt x="467319" y="3399631"/>
                  <a:pt x="460572" y="3400424"/>
                  <a:pt x="452635" y="3393281"/>
                </a:cubicBezTo>
                <a:cubicBezTo>
                  <a:pt x="446285" y="3386931"/>
                  <a:pt x="437553" y="3375818"/>
                  <a:pt x="426441" y="3359943"/>
                </a:cubicBezTo>
                <a:cubicBezTo>
                  <a:pt x="424060" y="3355974"/>
                  <a:pt x="422472" y="3353196"/>
                  <a:pt x="421678" y="3351609"/>
                </a:cubicBezTo>
                <a:cubicBezTo>
                  <a:pt x="420885" y="3349227"/>
                  <a:pt x="420885" y="3348037"/>
                  <a:pt x="421678" y="3348037"/>
                </a:cubicBezTo>
                <a:cubicBezTo>
                  <a:pt x="421678" y="3347243"/>
                  <a:pt x="422869" y="3346846"/>
                  <a:pt x="425250" y="3346846"/>
                </a:cubicBezTo>
                <a:close/>
                <a:moveTo>
                  <a:pt x="7774978" y="3345656"/>
                </a:moveTo>
                <a:cubicBezTo>
                  <a:pt x="7787678" y="3347243"/>
                  <a:pt x="7799187" y="3353196"/>
                  <a:pt x="7809506" y="3363515"/>
                </a:cubicBezTo>
                <a:cubicBezTo>
                  <a:pt x="7813474" y="3365896"/>
                  <a:pt x="7814268" y="3370262"/>
                  <a:pt x="7811887" y="3376612"/>
                </a:cubicBezTo>
                <a:cubicBezTo>
                  <a:pt x="7810300" y="3378993"/>
                  <a:pt x="7809108" y="3390106"/>
                  <a:pt x="7808315" y="3409949"/>
                </a:cubicBezTo>
                <a:cubicBezTo>
                  <a:pt x="7807522" y="3414712"/>
                  <a:pt x="7807124" y="3418284"/>
                  <a:pt x="7807124" y="3420665"/>
                </a:cubicBezTo>
                <a:cubicBezTo>
                  <a:pt x="7807124" y="3421459"/>
                  <a:pt x="7807124" y="3422253"/>
                  <a:pt x="7807124" y="3423046"/>
                </a:cubicBezTo>
                <a:cubicBezTo>
                  <a:pt x="7817443" y="3421459"/>
                  <a:pt x="7826968" y="3419474"/>
                  <a:pt x="7835700" y="3417093"/>
                </a:cubicBezTo>
                <a:cubicBezTo>
                  <a:pt x="7846812" y="3415506"/>
                  <a:pt x="7853956" y="3415902"/>
                  <a:pt x="7857131" y="3418284"/>
                </a:cubicBezTo>
                <a:cubicBezTo>
                  <a:pt x="7862687" y="3423046"/>
                  <a:pt x="7866258" y="3427809"/>
                  <a:pt x="7867846" y="3432571"/>
                </a:cubicBezTo>
                <a:cubicBezTo>
                  <a:pt x="7870228" y="3439715"/>
                  <a:pt x="7869037" y="3443684"/>
                  <a:pt x="7864274" y="3444477"/>
                </a:cubicBezTo>
                <a:cubicBezTo>
                  <a:pt x="7855543" y="3443684"/>
                  <a:pt x="7838081" y="3444081"/>
                  <a:pt x="7811887" y="3445668"/>
                </a:cubicBezTo>
                <a:cubicBezTo>
                  <a:pt x="7832524" y="3444081"/>
                  <a:pt x="7830540" y="3444081"/>
                  <a:pt x="7805934" y="3445668"/>
                </a:cubicBezTo>
                <a:lnTo>
                  <a:pt x="7805934" y="3467099"/>
                </a:lnTo>
                <a:cubicBezTo>
                  <a:pt x="7812284" y="3465512"/>
                  <a:pt x="7817443" y="3464321"/>
                  <a:pt x="7821412" y="3463527"/>
                </a:cubicBezTo>
                <a:cubicBezTo>
                  <a:pt x="7827762" y="3461940"/>
                  <a:pt x="7833716" y="3462734"/>
                  <a:pt x="7839272" y="3465909"/>
                </a:cubicBezTo>
                <a:cubicBezTo>
                  <a:pt x="7844034" y="3469084"/>
                  <a:pt x="7847606" y="3473052"/>
                  <a:pt x="7849987" y="3477815"/>
                </a:cubicBezTo>
                <a:cubicBezTo>
                  <a:pt x="7852368" y="3484165"/>
                  <a:pt x="7849194" y="3488531"/>
                  <a:pt x="7840462" y="3490912"/>
                </a:cubicBezTo>
                <a:cubicBezTo>
                  <a:pt x="7811094" y="3490912"/>
                  <a:pt x="7782518" y="3493293"/>
                  <a:pt x="7754737" y="3498056"/>
                </a:cubicBezTo>
                <a:cubicBezTo>
                  <a:pt x="7750768" y="3499643"/>
                  <a:pt x="7747196" y="3499246"/>
                  <a:pt x="7744022" y="3496865"/>
                </a:cubicBezTo>
                <a:cubicBezTo>
                  <a:pt x="7741640" y="3495277"/>
                  <a:pt x="7737671" y="3490515"/>
                  <a:pt x="7732115" y="3482577"/>
                </a:cubicBezTo>
                <a:cubicBezTo>
                  <a:pt x="7730528" y="3480196"/>
                  <a:pt x="7730131" y="3478609"/>
                  <a:pt x="7730924" y="3477815"/>
                </a:cubicBezTo>
                <a:cubicBezTo>
                  <a:pt x="7730924" y="3477021"/>
                  <a:pt x="7732512" y="3476624"/>
                  <a:pt x="7735687" y="3476624"/>
                </a:cubicBezTo>
                <a:cubicBezTo>
                  <a:pt x="7740450" y="3475831"/>
                  <a:pt x="7748784" y="3474640"/>
                  <a:pt x="7760690" y="3473052"/>
                </a:cubicBezTo>
                <a:cubicBezTo>
                  <a:pt x="7767834" y="3472259"/>
                  <a:pt x="7773390" y="3471465"/>
                  <a:pt x="7777359" y="3470671"/>
                </a:cubicBezTo>
                <a:cubicBezTo>
                  <a:pt x="7777359" y="3464321"/>
                  <a:pt x="7776962" y="3457177"/>
                  <a:pt x="7776168" y="3449240"/>
                </a:cubicBezTo>
                <a:cubicBezTo>
                  <a:pt x="7773787" y="3450034"/>
                  <a:pt x="7770612" y="3450828"/>
                  <a:pt x="7766644" y="3451621"/>
                </a:cubicBezTo>
                <a:cubicBezTo>
                  <a:pt x="7757912" y="3453209"/>
                  <a:pt x="7751562" y="3454399"/>
                  <a:pt x="7747594" y="3455193"/>
                </a:cubicBezTo>
                <a:cubicBezTo>
                  <a:pt x="7742831" y="3455987"/>
                  <a:pt x="7738862" y="3455193"/>
                  <a:pt x="7735687" y="3452812"/>
                </a:cubicBezTo>
                <a:cubicBezTo>
                  <a:pt x="7730131" y="3447256"/>
                  <a:pt x="7726559" y="3442890"/>
                  <a:pt x="7724972" y="3439715"/>
                </a:cubicBezTo>
                <a:cubicBezTo>
                  <a:pt x="7724178" y="3438921"/>
                  <a:pt x="7723781" y="3438524"/>
                  <a:pt x="7723781" y="3438524"/>
                </a:cubicBezTo>
                <a:cubicBezTo>
                  <a:pt x="7720606" y="3443287"/>
                  <a:pt x="7715844" y="3448049"/>
                  <a:pt x="7709494" y="3452812"/>
                </a:cubicBezTo>
                <a:cubicBezTo>
                  <a:pt x="7706318" y="3455987"/>
                  <a:pt x="7700762" y="3461146"/>
                  <a:pt x="7692824" y="3468290"/>
                </a:cubicBezTo>
                <a:cubicBezTo>
                  <a:pt x="7684887" y="3475434"/>
                  <a:pt x="7679728" y="3480196"/>
                  <a:pt x="7677346" y="3482577"/>
                </a:cubicBezTo>
                <a:cubicBezTo>
                  <a:pt x="7682109" y="3481784"/>
                  <a:pt x="7689650" y="3480196"/>
                  <a:pt x="7699968" y="3477815"/>
                </a:cubicBezTo>
                <a:cubicBezTo>
                  <a:pt x="7711874" y="3474640"/>
                  <a:pt x="7721400" y="3472656"/>
                  <a:pt x="7728544" y="3471862"/>
                </a:cubicBezTo>
                <a:cubicBezTo>
                  <a:pt x="7731718" y="3471068"/>
                  <a:pt x="7733703" y="3471465"/>
                  <a:pt x="7734496" y="3473052"/>
                </a:cubicBezTo>
                <a:cubicBezTo>
                  <a:pt x="7734496" y="3473846"/>
                  <a:pt x="7733306" y="3475037"/>
                  <a:pt x="7730924" y="3476624"/>
                </a:cubicBezTo>
                <a:cubicBezTo>
                  <a:pt x="7726956" y="3479799"/>
                  <a:pt x="7719812" y="3484562"/>
                  <a:pt x="7709494" y="3490912"/>
                </a:cubicBezTo>
                <a:cubicBezTo>
                  <a:pt x="7703143" y="3494881"/>
                  <a:pt x="7698778" y="3497659"/>
                  <a:pt x="7696396" y="3499246"/>
                </a:cubicBezTo>
                <a:cubicBezTo>
                  <a:pt x="7695603" y="3499246"/>
                  <a:pt x="7694808" y="3499643"/>
                  <a:pt x="7694015" y="3500437"/>
                </a:cubicBezTo>
                <a:cubicBezTo>
                  <a:pt x="7680521" y="3509962"/>
                  <a:pt x="7672187" y="3516709"/>
                  <a:pt x="7669012" y="3520677"/>
                </a:cubicBezTo>
                <a:cubicBezTo>
                  <a:pt x="7663456" y="3523059"/>
                  <a:pt x="7659487" y="3523059"/>
                  <a:pt x="7657106" y="3520677"/>
                </a:cubicBezTo>
                <a:cubicBezTo>
                  <a:pt x="7649168" y="3511946"/>
                  <a:pt x="7643612" y="3504802"/>
                  <a:pt x="7640437" y="3499246"/>
                </a:cubicBezTo>
                <a:cubicBezTo>
                  <a:pt x="7639644" y="3496071"/>
                  <a:pt x="7640834" y="3493293"/>
                  <a:pt x="7644009" y="3490912"/>
                </a:cubicBezTo>
                <a:cubicBezTo>
                  <a:pt x="7648772" y="3490912"/>
                  <a:pt x="7654724" y="3486149"/>
                  <a:pt x="7661868" y="3476624"/>
                </a:cubicBezTo>
                <a:cubicBezTo>
                  <a:pt x="7663456" y="3475037"/>
                  <a:pt x="7667028" y="3470274"/>
                  <a:pt x="7672584" y="3462337"/>
                </a:cubicBezTo>
                <a:cubicBezTo>
                  <a:pt x="7674172" y="3459956"/>
                  <a:pt x="7675362" y="3458368"/>
                  <a:pt x="7676156" y="3457574"/>
                </a:cubicBezTo>
                <a:cubicBezTo>
                  <a:pt x="7666631" y="3461543"/>
                  <a:pt x="7658694" y="3465512"/>
                  <a:pt x="7652344" y="3469481"/>
                </a:cubicBezTo>
                <a:cubicBezTo>
                  <a:pt x="7649168" y="3472656"/>
                  <a:pt x="7644802" y="3472656"/>
                  <a:pt x="7639246" y="3469481"/>
                </a:cubicBezTo>
                <a:cubicBezTo>
                  <a:pt x="7638453" y="3468687"/>
                  <a:pt x="7637262" y="3467496"/>
                  <a:pt x="7635674" y="3465909"/>
                </a:cubicBezTo>
                <a:cubicBezTo>
                  <a:pt x="7630912" y="3461146"/>
                  <a:pt x="7628134" y="3455987"/>
                  <a:pt x="7627340" y="3450431"/>
                </a:cubicBezTo>
                <a:cubicBezTo>
                  <a:pt x="7626546" y="3447256"/>
                  <a:pt x="7627737" y="3444477"/>
                  <a:pt x="7630912" y="3442096"/>
                </a:cubicBezTo>
                <a:cubicBezTo>
                  <a:pt x="7639644" y="3436540"/>
                  <a:pt x="7645993" y="3429793"/>
                  <a:pt x="7649962" y="3421856"/>
                </a:cubicBezTo>
                <a:cubicBezTo>
                  <a:pt x="7650756" y="3420268"/>
                  <a:pt x="7651946" y="3418284"/>
                  <a:pt x="7653534" y="3415902"/>
                </a:cubicBezTo>
                <a:cubicBezTo>
                  <a:pt x="7658296" y="3408759"/>
                  <a:pt x="7661868" y="3402806"/>
                  <a:pt x="7664250" y="3398043"/>
                </a:cubicBezTo>
                <a:cubicBezTo>
                  <a:pt x="7670600" y="3383756"/>
                  <a:pt x="7673378" y="3373040"/>
                  <a:pt x="7672584" y="3365896"/>
                </a:cubicBezTo>
                <a:cubicBezTo>
                  <a:pt x="7670996" y="3359546"/>
                  <a:pt x="7674172" y="3357165"/>
                  <a:pt x="7682109" y="3358752"/>
                </a:cubicBezTo>
                <a:cubicBezTo>
                  <a:pt x="7690046" y="3358752"/>
                  <a:pt x="7698380" y="3366293"/>
                  <a:pt x="7707112" y="3381374"/>
                </a:cubicBezTo>
                <a:cubicBezTo>
                  <a:pt x="7709494" y="3385343"/>
                  <a:pt x="7708302" y="3390106"/>
                  <a:pt x="7703540" y="3395662"/>
                </a:cubicBezTo>
                <a:cubicBezTo>
                  <a:pt x="7699571" y="3399631"/>
                  <a:pt x="7694015" y="3406377"/>
                  <a:pt x="7686872" y="3415902"/>
                </a:cubicBezTo>
                <a:cubicBezTo>
                  <a:pt x="7680521" y="3422253"/>
                  <a:pt x="7671790" y="3429396"/>
                  <a:pt x="7660678" y="3437334"/>
                </a:cubicBezTo>
                <a:cubicBezTo>
                  <a:pt x="7663059" y="3437334"/>
                  <a:pt x="7667822" y="3437334"/>
                  <a:pt x="7674965" y="3437334"/>
                </a:cubicBezTo>
                <a:cubicBezTo>
                  <a:pt x="7682109" y="3436540"/>
                  <a:pt x="7687268" y="3436143"/>
                  <a:pt x="7690444" y="3436143"/>
                </a:cubicBezTo>
                <a:cubicBezTo>
                  <a:pt x="7690444" y="3435349"/>
                  <a:pt x="7690840" y="3434556"/>
                  <a:pt x="7691634" y="3433762"/>
                </a:cubicBezTo>
                <a:cubicBezTo>
                  <a:pt x="7691634" y="3432968"/>
                  <a:pt x="7692031" y="3432174"/>
                  <a:pt x="7692824" y="3431381"/>
                </a:cubicBezTo>
                <a:cubicBezTo>
                  <a:pt x="7702350" y="3412331"/>
                  <a:pt x="7706715" y="3401615"/>
                  <a:pt x="7705922" y="3399234"/>
                </a:cubicBezTo>
                <a:cubicBezTo>
                  <a:pt x="7705922" y="3395265"/>
                  <a:pt x="7707906" y="3394074"/>
                  <a:pt x="7711874" y="3395662"/>
                </a:cubicBezTo>
                <a:cubicBezTo>
                  <a:pt x="7720606" y="3398837"/>
                  <a:pt x="7727750" y="3405187"/>
                  <a:pt x="7733306" y="3414712"/>
                </a:cubicBezTo>
                <a:cubicBezTo>
                  <a:pt x="7735687" y="3419474"/>
                  <a:pt x="7735290" y="3424237"/>
                  <a:pt x="7732115" y="3428999"/>
                </a:cubicBezTo>
                <a:cubicBezTo>
                  <a:pt x="7732115" y="3429793"/>
                  <a:pt x="7731322" y="3430984"/>
                  <a:pt x="7729734" y="3432571"/>
                </a:cubicBezTo>
                <a:cubicBezTo>
                  <a:pt x="7736878" y="3432571"/>
                  <a:pt x="7748387" y="3431381"/>
                  <a:pt x="7764262" y="3428999"/>
                </a:cubicBezTo>
                <a:cubicBezTo>
                  <a:pt x="7765850" y="3428999"/>
                  <a:pt x="7767040" y="3428999"/>
                  <a:pt x="7767834" y="3428999"/>
                </a:cubicBezTo>
                <a:cubicBezTo>
                  <a:pt x="7769422" y="3428999"/>
                  <a:pt x="7771008" y="3428602"/>
                  <a:pt x="7772596" y="3427809"/>
                </a:cubicBezTo>
                <a:cubicBezTo>
                  <a:pt x="7774184" y="3427809"/>
                  <a:pt x="7775374" y="3427809"/>
                  <a:pt x="7776168" y="3427809"/>
                </a:cubicBezTo>
                <a:lnTo>
                  <a:pt x="7776168" y="3418284"/>
                </a:lnTo>
                <a:cubicBezTo>
                  <a:pt x="7774580" y="3389709"/>
                  <a:pt x="7770612" y="3369468"/>
                  <a:pt x="7764262" y="3357562"/>
                </a:cubicBezTo>
                <a:cubicBezTo>
                  <a:pt x="7764262" y="3349624"/>
                  <a:pt x="7767834" y="3345656"/>
                  <a:pt x="7774978" y="3345656"/>
                </a:cubicBezTo>
                <a:close/>
                <a:moveTo>
                  <a:pt x="971003" y="3345358"/>
                </a:moveTo>
                <a:cubicBezTo>
                  <a:pt x="972492" y="3345160"/>
                  <a:pt x="974327" y="3345259"/>
                  <a:pt x="976510" y="3345656"/>
                </a:cubicBezTo>
                <a:cubicBezTo>
                  <a:pt x="990797" y="3348037"/>
                  <a:pt x="1001513" y="3354387"/>
                  <a:pt x="1008657" y="3364706"/>
                </a:cubicBezTo>
                <a:cubicBezTo>
                  <a:pt x="1011038" y="3367881"/>
                  <a:pt x="1011435" y="3372246"/>
                  <a:pt x="1009847" y="3377802"/>
                </a:cubicBezTo>
                <a:cubicBezTo>
                  <a:pt x="1005879" y="3387327"/>
                  <a:pt x="1003894" y="3399234"/>
                  <a:pt x="1003894" y="3413521"/>
                </a:cubicBezTo>
                <a:cubicBezTo>
                  <a:pt x="1011038" y="3411140"/>
                  <a:pt x="1017784" y="3410743"/>
                  <a:pt x="1024135" y="3412331"/>
                </a:cubicBezTo>
                <a:cubicBezTo>
                  <a:pt x="1024135" y="3412331"/>
                  <a:pt x="1024929" y="3412728"/>
                  <a:pt x="1026516" y="3413521"/>
                </a:cubicBezTo>
                <a:cubicBezTo>
                  <a:pt x="1030485" y="3417490"/>
                  <a:pt x="1033263" y="3421062"/>
                  <a:pt x="1034850" y="3424237"/>
                </a:cubicBezTo>
                <a:cubicBezTo>
                  <a:pt x="1038026" y="3429793"/>
                  <a:pt x="1036834" y="3433762"/>
                  <a:pt x="1031278" y="3436143"/>
                </a:cubicBezTo>
                <a:cubicBezTo>
                  <a:pt x="1028104" y="3436937"/>
                  <a:pt x="1022150" y="3438127"/>
                  <a:pt x="1013419" y="3439715"/>
                </a:cubicBezTo>
                <a:cubicBezTo>
                  <a:pt x="1009451" y="3440509"/>
                  <a:pt x="1006275" y="3441303"/>
                  <a:pt x="1003894" y="3442096"/>
                </a:cubicBezTo>
                <a:lnTo>
                  <a:pt x="1003894" y="3465909"/>
                </a:lnTo>
                <a:cubicBezTo>
                  <a:pt x="1011831" y="3461146"/>
                  <a:pt x="1019372" y="3457971"/>
                  <a:pt x="1026516" y="3456384"/>
                </a:cubicBezTo>
                <a:cubicBezTo>
                  <a:pt x="1030485" y="3454796"/>
                  <a:pt x="1033263" y="3454399"/>
                  <a:pt x="1034850" y="3455193"/>
                </a:cubicBezTo>
                <a:cubicBezTo>
                  <a:pt x="1034850" y="3456781"/>
                  <a:pt x="1033263" y="3458765"/>
                  <a:pt x="1030088" y="3461146"/>
                </a:cubicBezTo>
                <a:cubicBezTo>
                  <a:pt x="1022944" y="3467496"/>
                  <a:pt x="1014213" y="3475037"/>
                  <a:pt x="1003894" y="3483768"/>
                </a:cubicBezTo>
                <a:cubicBezTo>
                  <a:pt x="1003894" y="3508374"/>
                  <a:pt x="1003894" y="3529012"/>
                  <a:pt x="1003894" y="3545681"/>
                </a:cubicBezTo>
                <a:cubicBezTo>
                  <a:pt x="1003101" y="3556793"/>
                  <a:pt x="1001513" y="3565524"/>
                  <a:pt x="999132" y="3571874"/>
                </a:cubicBezTo>
                <a:cubicBezTo>
                  <a:pt x="995957" y="3578224"/>
                  <a:pt x="990004" y="3584178"/>
                  <a:pt x="981272" y="3589734"/>
                </a:cubicBezTo>
                <a:cubicBezTo>
                  <a:pt x="975716" y="3589734"/>
                  <a:pt x="971351" y="3586956"/>
                  <a:pt x="968175" y="3581399"/>
                </a:cubicBezTo>
                <a:cubicBezTo>
                  <a:pt x="961826" y="3565524"/>
                  <a:pt x="954284" y="3554412"/>
                  <a:pt x="945554" y="3548062"/>
                </a:cubicBezTo>
                <a:cubicBezTo>
                  <a:pt x="942379" y="3546474"/>
                  <a:pt x="940791" y="3544887"/>
                  <a:pt x="940791" y="3543299"/>
                </a:cubicBezTo>
                <a:cubicBezTo>
                  <a:pt x="941585" y="3542506"/>
                  <a:pt x="943569" y="3542506"/>
                  <a:pt x="946744" y="3543299"/>
                </a:cubicBezTo>
                <a:cubicBezTo>
                  <a:pt x="953094" y="3543299"/>
                  <a:pt x="960238" y="3544093"/>
                  <a:pt x="968175" y="3545681"/>
                </a:cubicBezTo>
                <a:cubicBezTo>
                  <a:pt x="972144" y="3545681"/>
                  <a:pt x="974129" y="3543696"/>
                  <a:pt x="974129" y="3539727"/>
                </a:cubicBezTo>
                <a:cubicBezTo>
                  <a:pt x="974129" y="3530996"/>
                  <a:pt x="974129" y="3520281"/>
                  <a:pt x="974129" y="3507581"/>
                </a:cubicBezTo>
                <a:cubicBezTo>
                  <a:pt x="971747" y="3509168"/>
                  <a:pt x="968175" y="3512343"/>
                  <a:pt x="963413" y="3517106"/>
                </a:cubicBezTo>
                <a:cubicBezTo>
                  <a:pt x="957857" y="3521074"/>
                  <a:pt x="953888" y="3523852"/>
                  <a:pt x="951507" y="3525440"/>
                </a:cubicBezTo>
                <a:cubicBezTo>
                  <a:pt x="948332" y="3527028"/>
                  <a:pt x="945156" y="3527424"/>
                  <a:pt x="941982" y="3526631"/>
                </a:cubicBezTo>
                <a:cubicBezTo>
                  <a:pt x="932457" y="3520281"/>
                  <a:pt x="925710" y="3511549"/>
                  <a:pt x="921741" y="3500437"/>
                </a:cubicBezTo>
                <a:cubicBezTo>
                  <a:pt x="920947" y="3494881"/>
                  <a:pt x="922932" y="3492499"/>
                  <a:pt x="927694" y="3493293"/>
                </a:cubicBezTo>
                <a:cubicBezTo>
                  <a:pt x="931663" y="3492499"/>
                  <a:pt x="936822" y="3490912"/>
                  <a:pt x="943172" y="3488531"/>
                </a:cubicBezTo>
                <a:cubicBezTo>
                  <a:pt x="947141" y="3487737"/>
                  <a:pt x="954284" y="3484959"/>
                  <a:pt x="964604" y="3480196"/>
                </a:cubicBezTo>
                <a:cubicBezTo>
                  <a:pt x="968572" y="3478609"/>
                  <a:pt x="971747" y="3477418"/>
                  <a:pt x="974129" y="3476624"/>
                </a:cubicBezTo>
                <a:cubicBezTo>
                  <a:pt x="974129" y="3467099"/>
                  <a:pt x="974129" y="3457574"/>
                  <a:pt x="974129" y="3448049"/>
                </a:cubicBezTo>
                <a:cubicBezTo>
                  <a:pt x="969366" y="3448049"/>
                  <a:pt x="965001" y="3448843"/>
                  <a:pt x="961032" y="3450431"/>
                </a:cubicBezTo>
                <a:cubicBezTo>
                  <a:pt x="955476" y="3450431"/>
                  <a:pt x="951507" y="3449637"/>
                  <a:pt x="949125" y="3448049"/>
                </a:cubicBezTo>
                <a:cubicBezTo>
                  <a:pt x="945156" y="3445668"/>
                  <a:pt x="940791" y="3440906"/>
                  <a:pt x="936029" y="3433762"/>
                </a:cubicBezTo>
                <a:cubicBezTo>
                  <a:pt x="933647" y="3431381"/>
                  <a:pt x="932854" y="3429396"/>
                  <a:pt x="933647" y="3427809"/>
                </a:cubicBezTo>
                <a:cubicBezTo>
                  <a:pt x="934441" y="3426221"/>
                  <a:pt x="936426" y="3425031"/>
                  <a:pt x="939600" y="3424237"/>
                </a:cubicBezTo>
                <a:cubicBezTo>
                  <a:pt x="950713" y="3424237"/>
                  <a:pt x="962223" y="3423046"/>
                  <a:pt x="974129" y="3420665"/>
                </a:cubicBezTo>
                <a:lnTo>
                  <a:pt x="974129" y="3406377"/>
                </a:lnTo>
                <a:cubicBezTo>
                  <a:pt x="974129" y="3379390"/>
                  <a:pt x="971747" y="3362324"/>
                  <a:pt x="966985" y="3355181"/>
                </a:cubicBezTo>
                <a:cubicBezTo>
                  <a:pt x="965198" y="3349227"/>
                  <a:pt x="966538" y="3345953"/>
                  <a:pt x="971003" y="3345358"/>
                </a:cubicBezTo>
                <a:close/>
                <a:moveTo>
                  <a:pt x="6882902" y="3344465"/>
                </a:moveTo>
                <a:cubicBezTo>
                  <a:pt x="6885482" y="3344862"/>
                  <a:pt x="6887565" y="3346053"/>
                  <a:pt x="6889152" y="3348037"/>
                </a:cubicBezTo>
                <a:cubicBezTo>
                  <a:pt x="6893915" y="3351212"/>
                  <a:pt x="6898280" y="3354784"/>
                  <a:pt x="6902250" y="3358752"/>
                </a:cubicBezTo>
                <a:cubicBezTo>
                  <a:pt x="6905424" y="3366690"/>
                  <a:pt x="6904631" y="3371452"/>
                  <a:pt x="6899868" y="3373040"/>
                </a:cubicBezTo>
                <a:cubicBezTo>
                  <a:pt x="6891137" y="3375421"/>
                  <a:pt x="6875658" y="3377802"/>
                  <a:pt x="6853434" y="3380184"/>
                </a:cubicBezTo>
                <a:cubicBezTo>
                  <a:pt x="6857403" y="3384153"/>
                  <a:pt x="6858990" y="3387327"/>
                  <a:pt x="6858196" y="3389709"/>
                </a:cubicBezTo>
                <a:cubicBezTo>
                  <a:pt x="6858196" y="3392090"/>
                  <a:pt x="6857800" y="3393678"/>
                  <a:pt x="6857006" y="3394471"/>
                </a:cubicBezTo>
                <a:cubicBezTo>
                  <a:pt x="6861768" y="3393678"/>
                  <a:pt x="6868118" y="3392487"/>
                  <a:pt x="6876056" y="3390899"/>
                </a:cubicBezTo>
                <a:cubicBezTo>
                  <a:pt x="6880024" y="3390106"/>
                  <a:pt x="6882802" y="3389709"/>
                  <a:pt x="6884390" y="3389709"/>
                </a:cubicBezTo>
                <a:cubicBezTo>
                  <a:pt x="6888359" y="3388915"/>
                  <a:pt x="6892724" y="3389709"/>
                  <a:pt x="6897487" y="3392090"/>
                </a:cubicBezTo>
                <a:cubicBezTo>
                  <a:pt x="6897487" y="3391296"/>
                  <a:pt x="6897884" y="3391296"/>
                  <a:pt x="6898678" y="3392090"/>
                </a:cubicBezTo>
                <a:cubicBezTo>
                  <a:pt x="6907409" y="3398440"/>
                  <a:pt x="6913758" y="3405981"/>
                  <a:pt x="6917728" y="3414712"/>
                </a:cubicBezTo>
                <a:cubicBezTo>
                  <a:pt x="6920109" y="3418681"/>
                  <a:pt x="6920109" y="3423046"/>
                  <a:pt x="6917728" y="3427809"/>
                </a:cubicBezTo>
                <a:cubicBezTo>
                  <a:pt x="6912965" y="3434159"/>
                  <a:pt x="6908600" y="3444081"/>
                  <a:pt x="6904631" y="3457574"/>
                </a:cubicBezTo>
                <a:cubicBezTo>
                  <a:pt x="6898280" y="3478212"/>
                  <a:pt x="6891534" y="3490912"/>
                  <a:pt x="6884390" y="3495674"/>
                </a:cubicBezTo>
                <a:cubicBezTo>
                  <a:pt x="6879628" y="3498056"/>
                  <a:pt x="6875262" y="3497659"/>
                  <a:pt x="6871294" y="3494484"/>
                </a:cubicBezTo>
                <a:cubicBezTo>
                  <a:pt x="6868912" y="3492896"/>
                  <a:pt x="6866928" y="3490515"/>
                  <a:pt x="6865340" y="3487340"/>
                </a:cubicBezTo>
                <a:cubicBezTo>
                  <a:pt x="6865340" y="3486546"/>
                  <a:pt x="6865340" y="3486149"/>
                  <a:pt x="6865340" y="3486149"/>
                </a:cubicBezTo>
                <a:cubicBezTo>
                  <a:pt x="6864546" y="3486149"/>
                  <a:pt x="6862959" y="3486149"/>
                  <a:pt x="6860578" y="3486149"/>
                </a:cubicBezTo>
                <a:cubicBezTo>
                  <a:pt x="6854228" y="3485356"/>
                  <a:pt x="6849465" y="3485356"/>
                  <a:pt x="6846290" y="3486149"/>
                </a:cubicBezTo>
                <a:cubicBezTo>
                  <a:pt x="6843909" y="3500437"/>
                  <a:pt x="6839940" y="3513137"/>
                  <a:pt x="6834384" y="3524249"/>
                </a:cubicBezTo>
                <a:cubicBezTo>
                  <a:pt x="6849465" y="3533774"/>
                  <a:pt x="6866531" y="3542902"/>
                  <a:pt x="6885581" y="3551634"/>
                </a:cubicBezTo>
                <a:cubicBezTo>
                  <a:pt x="6914156" y="3563540"/>
                  <a:pt x="6942334" y="3572271"/>
                  <a:pt x="6970115" y="3577827"/>
                </a:cubicBezTo>
                <a:cubicBezTo>
                  <a:pt x="6973290" y="3578621"/>
                  <a:pt x="6974878" y="3579415"/>
                  <a:pt x="6974878" y="3580209"/>
                </a:cubicBezTo>
                <a:cubicBezTo>
                  <a:pt x="6974878" y="3581002"/>
                  <a:pt x="6973687" y="3582193"/>
                  <a:pt x="6971306" y="3583781"/>
                </a:cubicBezTo>
                <a:cubicBezTo>
                  <a:pt x="6952256" y="3589337"/>
                  <a:pt x="6930428" y="3594496"/>
                  <a:pt x="6905822" y="3599259"/>
                </a:cubicBezTo>
                <a:cubicBezTo>
                  <a:pt x="6897090" y="3600846"/>
                  <a:pt x="6890344" y="3600449"/>
                  <a:pt x="6885581" y="3598068"/>
                </a:cubicBezTo>
                <a:cubicBezTo>
                  <a:pt x="6858594" y="3582193"/>
                  <a:pt x="6835972" y="3565524"/>
                  <a:pt x="6817715" y="3548062"/>
                </a:cubicBezTo>
                <a:cubicBezTo>
                  <a:pt x="6817715" y="3548062"/>
                  <a:pt x="6817318" y="3547665"/>
                  <a:pt x="6816524" y="3546871"/>
                </a:cubicBezTo>
                <a:cubicBezTo>
                  <a:pt x="6787950" y="3569096"/>
                  <a:pt x="6751437" y="3579018"/>
                  <a:pt x="6706987" y="3576637"/>
                </a:cubicBezTo>
                <a:cubicBezTo>
                  <a:pt x="6703812" y="3575843"/>
                  <a:pt x="6702622" y="3575049"/>
                  <a:pt x="6703415" y="3574256"/>
                </a:cubicBezTo>
                <a:cubicBezTo>
                  <a:pt x="6703415" y="3573462"/>
                  <a:pt x="6705003" y="3572668"/>
                  <a:pt x="6708178" y="3571874"/>
                </a:cubicBezTo>
                <a:cubicBezTo>
                  <a:pt x="6744690" y="3560762"/>
                  <a:pt x="6772472" y="3544887"/>
                  <a:pt x="6791522" y="3524249"/>
                </a:cubicBezTo>
                <a:cubicBezTo>
                  <a:pt x="6783584" y="3516312"/>
                  <a:pt x="6775646" y="3509565"/>
                  <a:pt x="6767709" y="3504009"/>
                </a:cubicBezTo>
                <a:cubicBezTo>
                  <a:pt x="6761359" y="3499246"/>
                  <a:pt x="6754612" y="3498453"/>
                  <a:pt x="6747469" y="3501627"/>
                </a:cubicBezTo>
                <a:cubicBezTo>
                  <a:pt x="6745087" y="3502421"/>
                  <a:pt x="6743103" y="3502024"/>
                  <a:pt x="6741515" y="3500437"/>
                </a:cubicBezTo>
                <a:cubicBezTo>
                  <a:pt x="6740722" y="3498849"/>
                  <a:pt x="6740722" y="3496865"/>
                  <a:pt x="6741515" y="3494484"/>
                </a:cubicBezTo>
                <a:cubicBezTo>
                  <a:pt x="6743103" y="3487340"/>
                  <a:pt x="6747866" y="3484165"/>
                  <a:pt x="6755803" y="3484959"/>
                </a:cubicBezTo>
                <a:cubicBezTo>
                  <a:pt x="6762947" y="3484959"/>
                  <a:pt x="6770090" y="3485752"/>
                  <a:pt x="6777234" y="3487340"/>
                </a:cubicBezTo>
                <a:cubicBezTo>
                  <a:pt x="6777234" y="3487340"/>
                  <a:pt x="6776837" y="3486943"/>
                  <a:pt x="6776044" y="3486149"/>
                </a:cubicBezTo>
                <a:cubicBezTo>
                  <a:pt x="6776044" y="3486149"/>
                  <a:pt x="6775646" y="3486149"/>
                  <a:pt x="6774852" y="3486149"/>
                </a:cubicBezTo>
                <a:cubicBezTo>
                  <a:pt x="6773265" y="3484562"/>
                  <a:pt x="6772074" y="3481387"/>
                  <a:pt x="6771281" y="3476624"/>
                </a:cubicBezTo>
                <a:cubicBezTo>
                  <a:pt x="6771281" y="3463924"/>
                  <a:pt x="6770090" y="3452812"/>
                  <a:pt x="6767709" y="3443287"/>
                </a:cubicBezTo>
                <a:cubicBezTo>
                  <a:pt x="6764534" y="3433762"/>
                  <a:pt x="6760565" y="3424237"/>
                  <a:pt x="6755803" y="3414712"/>
                </a:cubicBezTo>
                <a:cubicBezTo>
                  <a:pt x="6752628" y="3409156"/>
                  <a:pt x="6753819" y="3405981"/>
                  <a:pt x="6759375" y="3405187"/>
                </a:cubicBezTo>
                <a:cubicBezTo>
                  <a:pt x="6767312" y="3405187"/>
                  <a:pt x="6774059" y="3405981"/>
                  <a:pt x="6779615" y="3407568"/>
                </a:cubicBezTo>
                <a:cubicBezTo>
                  <a:pt x="6786759" y="3406774"/>
                  <a:pt x="6799856" y="3404790"/>
                  <a:pt x="6818906" y="3401615"/>
                </a:cubicBezTo>
                <a:cubicBezTo>
                  <a:pt x="6818906" y="3394471"/>
                  <a:pt x="6818508" y="3388518"/>
                  <a:pt x="6817715" y="3383756"/>
                </a:cubicBezTo>
                <a:cubicBezTo>
                  <a:pt x="6810572" y="3384549"/>
                  <a:pt x="6802634" y="3385740"/>
                  <a:pt x="6793902" y="3387327"/>
                </a:cubicBezTo>
                <a:cubicBezTo>
                  <a:pt x="6787552" y="3388121"/>
                  <a:pt x="6778822" y="3382168"/>
                  <a:pt x="6767709" y="3369468"/>
                </a:cubicBezTo>
                <a:cubicBezTo>
                  <a:pt x="6765328" y="3367087"/>
                  <a:pt x="6764534" y="3365103"/>
                  <a:pt x="6765328" y="3363515"/>
                </a:cubicBezTo>
                <a:cubicBezTo>
                  <a:pt x="6766121" y="3361927"/>
                  <a:pt x="6768106" y="3361134"/>
                  <a:pt x="6771281" y="3361134"/>
                </a:cubicBezTo>
                <a:cubicBezTo>
                  <a:pt x="6785568" y="3361134"/>
                  <a:pt x="6811762" y="3357959"/>
                  <a:pt x="6849862" y="3351609"/>
                </a:cubicBezTo>
                <a:cubicBezTo>
                  <a:pt x="6860180" y="3350021"/>
                  <a:pt x="6868118" y="3348037"/>
                  <a:pt x="6873674" y="3345656"/>
                </a:cubicBezTo>
                <a:cubicBezTo>
                  <a:pt x="6877246" y="3344465"/>
                  <a:pt x="6880322" y="3344068"/>
                  <a:pt x="6882902" y="3344465"/>
                </a:cubicBezTo>
                <a:close/>
                <a:moveTo>
                  <a:pt x="4992487" y="3344465"/>
                </a:moveTo>
                <a:cubicBezTo>
                  <a:pt x="5006775" y="3348434"/>
                  <a:pt x="5017490" y="3354784"/>
                  <a:pt x="5024634" y="3363515"/>
                </a:cubicBezTo>
                <a:cubicBezTo>
                  <a:pt x="5029397" y="3367484"/>
                  <a:pt x="5029794" y="3373437"/>
                  <a:pt x="5025825" y="3381374"/>
                </a:cubicBezTo>
                <a:cubicBezTo>
                  <a:pt x="5025825" y="3382168"/>
                  <a:pt x="5025428" y="3383359"/>
                  <a:pt x="5024634" y="3384946"/>
                </a:cubicBezTo>
                <a:cubicBezTo>
                  <a:pt x="5023046" y="3388915"/>
                  <a:pt x="5021856" y="3391693"/>
                  <a:pt x="5021062" y="3393281"/>
                </a:cubicBezTo>
                <a:cubicBezTo>
                  <a:pt x="5021856" y="3393281"/>
                  <a:pt x="5022253" y="3392884"/>
                  <a:pt x="5022253" y="3392090"/>
                </a:cubicBezTo>
                <a:cubicBezTo>
                  <a:pt x="5023841" y="3392090"/>
                  <a:pt x="5028206" y="3390899"/>
                  <a:pt x="5035350" y="3388518"/>
                </a:cubicBezTo>
                <a:cubicBezTo>
                  <a:pt x="5041700" y="3386931"/>
                  <a:pt x="5045668" y="3386137"/>
                  <a:pt x="5047256" y="3386137"/>
                </a:cubicBezTo>
                <a:cubicBezTo>
                  <a:pt x="5058369" y="3383756"/>
                  <a:pt x="5066306" y="3388915"/>
                  <a:pt x="5071069" y="3401615"/>
                </a:cubicBezTo>
                <a:cubicBezTo>
                  <a:pt x="5072656" y="3406377"/>
                  <a:pt x="5070671" y="3409552"/>
                  <a:pt x="5065115" y="3411140"/>
                </a:cubicBezTo>
                <a:cubicBezTo>
                  <a:pt x="5048447" y="3415109"/>
                  <a:pt x="5030587" y="3418284"/>
                  <a:pt x="5011537" y="3420665"/>
                </a:cubicBezTo>
                <a:cubicBezTo>
                  <a:pt x="5011537" y="3421459"/>
                  <a:pt x="5011140" y="3422649"/>
                  <a:pt x="5010347" y="3424237"/>
                </a:cubicBezTo>
                <a:cubicBezTo>
                  <a:pt x="5007965" y="3431381"/>
                  <a:pt x="5006378" y="3437334"/>
                  <a:pt x="5005584" y="3442096"/>
                </a:cubicBezTo>
                <a:lnTo>
                  <a:pt x="5021062" y="3438524"/>
                </a:lnTo>
                <a:cubicBezTo>
                  <a:pt x="5026618" y="3436937"/>
                  <a:pt x="5031778" y="3435746"/>
                  <a:pt x="5036540" y="3434952"/>
                </a:cubicBezTo>
                <a:cubicBezTo>
                  <a:pt x="5041303" y="3433365"/>
                  <a:pt x="5045272" y="3433365"/>
                  <a:pt x="5048447" y="3434952"/>
                </a:cubicBezTo>
                <a:cubicBezTo>
                  <a:pt x="5056384" y="3440509"/>
                  <a:pt x="5063131" y="3447256"/>
                  <a:pt x="5068687" y="3455193"/>
                </a:cubicBezTo>
                <a:cubicBezTo>
                  <a:pt x="5071862" y="3459162"/>
                  <a:pt x="5071069" y="3463131"/>
                  <a:pt x="5066306" y="3467099"/>
                </a:cubicBezTo>
                <a:cubicBezTo>
                  <a:pt x="5063131" y="3469481"/>
                  <a:pt x="5057178" y="3475831"/>
                  <a:pt x="5048447" y="3486149"/>
                </a:cubicBezTo>
                <a:cubicBezTo>
                  <a:pt x="5049240" y="3486943"/>
                  <a:pt x="5050828" y="3488134"/>
                  <a:pt x="5053209" y="3489721"/>
                </a:cubicBezTo>
                <a:cubicBezTo>
                  <a:pt x="5057972" y="3496071"/>
                  <a:pt x="5057178" y="3500040"/>
                  <a:pt x="5050828" y="3501627"/>
                </a:cubicBezTo>
                <a:cubicBezTo>
                  <a:pt x="5041303" y="3504009"/>
                  <a:pt x="5030587" y="3505596"/>
                  <a:pt x="5018681" y="3506390"/>
                </a:cubicBezTo>
                <a:cubicBezTo>
                  <a:pt x="5025031" y="3508771"/>
                  <a:pt x="5029397" y="3512343"/>
                  <a:pt x="5031778" y="3517106"/>
                </a:cubicBezTo>
                <a:cubicBezTo>
                  <a:pt x="5035747" y="3519487"/>
                  <a:pt x="5036540" y="3523852"/>
                  <a:pt x="5034159" y="3530202"/>
                </a:cubicBezTo>
                <a:cubicBezTo>
                  <a:pt x="5031778" y="3534965"/>
                  <a:pt x="5030984" y="3543696"/>
                  <a:pt x="5031778" y="3556396"/>
                </a:cubicBezTo>
                <a:cubicBezTo>
                  <a:pt x="5029397" y="3565921"/>
                  <a:pt x="5038922" y="3570287"/>
                  <a:pt x="5060353" y="3569493"/>
                </a:cubicBezTo>
                <a:cubicBezTo>
                  <a:pt x="5085753" y="3569493"/>
                  <a:pt x="5100041" y="3563143"/>
                  <a:pt x="5103215" y="3550443"/>
                </a:cubicBezTo>
                <a:cubicBezTo>
                  <a:pt x="5104009" y="3547268"/>
                  <a:pt x="5105597" y="3542506"/>
                  <a:pt x="5107978" y="3536156"/>
                </a:cubicBezTo>
                <a:cubicBezTo>
                  <a:pt x="5109566" y="3529012"/>
                  <a:pt x="5110756" y="3524249"/>
                  <a:pt x="5111550" y="3521868"/>
                </a:cubicBezTo>
                <a:cubicBezTo>
                  <a:pt x="5112343" y="3519487"/>
                  <a:pt x="5113137" y="3518296"/>
                  <a:pt x="5113931" y="3518296"/>
                </a:cubicBezTo>
                <a:cubicBezTo>
                  <a:pt x="5114725" y="3518296"/>
                  <a:pt x="5115519" y="3519487"/>
                  <a:pt x="5116312" y="3521868"/>
                </a:cubicBezTo>
                <a:cubicBezTo>
                  <a:pt x="5117900" y="3531393"/>
                  <a:pt x="5122265" y="3540918"/>
                  <a:pt x="5129409" y="3550443"/>
                </a:cubicBezTo>
                <a:cubicBezTo>
                  <a:pt x="5134172" y="3555999"/>
                  <a:pt x="5136950" y="3561556"/>
                  <a:pt x="5137744" y="3567112"/>
                </a:cubicBezTo>
                <a:cubicBezTo>
                  <a:pt x="5136950" y="3572668"/>
                  <a:pt x="5133775" y="3578621"/>
                  <a:pt x="5128219" y="3584971"/>
                </a:cubicBezTo>
                <a:cubicBezTo>
                  <a:pt x="5116312" y="3595290"/>
                  <a:pt x="5096469" y="3600449"/>
                  <a:pt x="5068687" y="3600449"/>
                </a:cubicBezTo>
                <a:cubicBezTo>
                  <a:pt x="5043287" y="3601243"/>
                  <a:pt x="5025428" y="3597671"/>
                  <a:pt x="5015109" y="3589734"/>
                </a:cubicBezTo>
                <a:cubicBezTo>
                  <a:pt x="5003996" y="3580209"/>
                  <a:pt x="4999631" y="3563143"/>
                  <a:pt x="5002012" y="3538537"/>
                </a:cubicBezTo>
                <a:cubicBezTo>
                  <a:pt x="5002012" y="3532187"/>
                  <a:pt x="5002012" y="3526631"/>
                  <a:pt x="5002012" y="3521868"/>
                </a:cubicBezTo>
                <a:cubicBezTo>
                  <a:pt x="5002012" y="3521868"/>
                  <a:pt x="5001615" y="3522265"/>
                  <a:pt x="5000822" y="3523059"/>
                </a:cubicBezTo>
                <a:cubicBezTo>
                  <a:pt x="4996853" y="3526234"/>
                  <a:pt x="4989709" y="3533377"/>
                  <a:pt x="4979390" y="3544490"/>
                </a:cubicBezTo>
                <a:cubicBezTo>
                  <a:pt x="4972247" y="3553221"/>
                  <a:pt x="4959943" y="3563143"/>
                  <a:pt x="4942481" y="3574256"/>
                </a:cubicBezTo>
                <a:cubicBezTo>
                  <a:pt x="4929781" y="3582193"/>
                  <a:pt x="4911922" y="3588543"/>
                  <a:pt x="4888903" y="3593306"/>
                </a:cubicBezTo>
                <a:cubicBezTo>
                  <a:pt x="4884140" y="3594099"/>
                  <a:pt x="4881362" y="3593703"/>
                  <a:pt x="4880569" y="3592115"/>
                </a:cubicBezTo>
                <a:cubicBezTo>
                  <a:pt x="4880569" y="3591321"/>
                  <a:pt x="4882156" y="3589734"/>
                  <a:pt x="4885331" y="3587352"/>
                </a:cubicBezTo>
                <a:cubicBezTo>
                  <a:pt x="4913112" y="3573859"/>
                  <a:pt x="4937719" y="3551634"/>
                  <a:pt x="4959150" y="3520677"/>
                </a:cubicBezTo>
                <a:cubicBezTo>
                  <a:pt x="4956769" y="3519090"/>
                  <a:pt x="4955181" y="3516709"/>
                  <a:pt x="4954387" y="3513534"/>
                </a:cubicBezTo>
                <a:cubicBezTo>
                  <a:pt x="4953594" y="3510359"/>
                  <a:pt x="4952403" y="3505596"/>
                  <a:pt x="4950815" y="3499246"/>
                </a:cubicBezTo>
                <a:cubicBezTo>
                  <a:pt x="4947641" y="3486546"/>
                  <a:pt x="4945259" y="3477021"/>
                  <a:pt x="4943672" y="3470671"/>
                </a:cubicBezTo>
                <a:cubicBezTo>
                  <a:pt x="4941290" y="3463527"/>
                  <a:pt x="4938512" y="3456781"/>
                  <a:pt x="4935337" y="3450431"/>
                </a:cubicBezTo>
                <a:cubicBezTo>
                  <a:pt x="4934544" y="3447256"/>
                  <a:pt x="4935734" y="3445668"/>
                  <a:pt x="4938909" y="3445668"/>
                </a:cubicBezTo>
                <a:cubicBezTo>
                  <a:pt x="4945259" y="3444874"/>
                  <a:pt x="4951609" y="3445668"/>
                  <a:pt x="4957959" y="3448049"/>
                </a:cubicBezTo>
                <a:cubicBezTo>
                  <a:pt x="4965103" y="3448049"/>
                  <a:pt x="4973040" y="3447256"/>
                  <a:pt x="4981772" y="3445668"/>
                </a:cubicBezTo>
                <a:cubicBezTo>
                  <a:pt x="4981772" y="3441699"/>
                  <a:pt x="4982169" y="3436143"/>
                  <a:pt x="4982962" y="3428999"/>
                </a:cubicBezTo>
                <a:cubicBezTo>
                  <a:pt x="4983756" y="3426618"/>
                  <a:pt x="4984153" y="3425031"/>
                  <a:pt x="4984153" y="3424237"/>
                </a:cubicBezTo>
                <a:cubicBezTo>
                  <a:pt x="4982565" y="3424237"/>
                  <a:pt x="4980184" y="3424634"/>
                  <a:pt x="4977009" y="3425427"/>
                </a:cubicBezTo>
                <a:cubicBezTo>
                  <a:pt x="4972247" y="3426221"/>
                  <a:pt x="4967484" y="3426618"/>
                  <a:pt x="4962722" y="3426618"/>
                </a:cubicBezTo>
                <a:cubicBezTo>
                  <a:pt x="4953197" y="3427412"/>
                  <a:pt x="4944862" y="3423046"/>
                  <a:pt x="4937719" y="3413521"/>
                </a:cubicBezTo>
                <a:cubicBezTo>
                  <a:pt x="4936131" y="3409552"/>
                  <a:pt x="4936925" y="3407171"/>
                  <a:pt x="4940100" y="3406377"/>
                </a:cubicBezTo>
                <a:cubicBezTo>
                  <a:pt x="4955975" y="3404790"/>
                  <a:pt x="4971453" y="3402806"/>
                  <a:pt x="4986534" y="3400424"/>
                </a:cubicBezTo>
                <a:lnTo>
                  <a:pt x="4988915" y="3388518"/>
                </a:lnTo>
                <a:cubicBezTo>
                  <a:pt x="4990503" y="3371849"/>
                  <a:pt x="4989709" y="3359546"/>
                  <a:pt x="4986534" y="3351609"/>
                </a:cubicBezTo>
                <a:cubicBezTo>
                  <a:pt x="4984946" y="3346053"/>
                  <a:pt x="4986931" y="3343671"/>
                  <a:pt x="4992487" y="3344465"/>
                </a:cubicBezTo>
                <a:close/>
                <a:moveTo>
                  <a:pt x="2868710" y="3341488"/>
                </a:moveTo>
                <a:cubicBezTo>
                  <a:pt x="2870496" y="3340695"/>
                  <a:pt x="2872778" y="3340893"/>
                  <a:pt x="2875556" y="3342084"/>
                </a:cubicBezTo>
                <a:cubicBezTo>
                  <a:pt x="2885081" y="3344465"/>
                  <a:pt x="2893416" y="3350021"/>
                  <a:pt x="2900559" y="3358752"/>
                </a:cubicBezTo>
                <a:cubicBezTo>
                  <a:pt x="2902941" y="3363515"/>
                  <a:pt x="2902147" y="3367484"/>
                  <a:pt x="2898178" y="3370659"/>
                </a:cubicBezTo>
                <a:cubicBezTo>
                  <a:pt x="2897385" y="3370659"/>
                  <a:pt x="2894210" y="3373437"/>
                  <a:pt x="2888653" y="3378993"/>
                </a:cubicBezTo>
                <a:cubicBezTo>
                  <a:pt x="2891034" y="3378993"/>
                  <a:pt x="2893416" y="3378596"/>
                  <a:pt x="2895797" y="3377802"/>
                </a:cubicBezTo>
                <a:cubicBezTo>
                  <a:pt x="2904528" y="3375421"/>
                  <a:pt x="2912069" y="3372246"/>
                  <a:pt x="2918419" y="3368277"/>
                </a:cubicBezTo>
                <a:cubicBezTo>
                  <a:pt x="2922387" y="3365896"/>
                  <a:pt x="2927547" y="3365896"/>
                  <a:pt x="2933897" y="3368277"/>
                </a:cubicBezTo>
                <a:cubicBezTo>
                  <a:pt x="2941834" y="3373040"/>
                  <a:pt x="2947788" y="3378993"/>
                  <a:pt x="2951756" y="3386137"/>
                </a:cubicBezTo>
                <a:cubicBezTo>
                  <a:pt x="2954138" y="3392487"/>
                  <a:pt x="2953344" y="3396456"/>
                  <a:pt x="2949375" y="3398043"/>
                </a:cubicBezTo>
                <a:cubicBezTo>
                  <a:pt x="2946200" y="3398837"/>
                  <a:pt x="2935087" y="3407568"/>
                  <a:pt x="2916037" y="3424237"/>
                </a:cubicBezTo>
                <a:cubicBezTo>
                  <a:pt x="2912069" y="3428999"/>
                  <a:pt x="2907703" y="3432968"/>
                  <a:pt x="2902941" y="3436143"/>
                </a:cubicBezTo>
                <a:cubicBezTo>
                  <a:pt x="2912466" y="3439318"/>
                  <a:pt x="2920006" y="3444081"/>
                  <a:pt x="2925562" y="3450431"/>
                </a:cubicBezTo>
                <a:cubicBezTo>
                  <a:pt x="2929531" y="3454399"/>
                  <a:pt x="2929134" y="3458765"/>
                  <a:pt x="2924372" y="3463527"/>
                </a:cubicBezTo>
                <a:cubicBezTo>
                  <a:pt x="2919609" y="3466702"/>
                  <a:pt x="2914450" y="3470274"/>
                  <a:pt x="2908894" y="3474243"/>
                </a:cubicBezTo>
                <a:cubicBezTo>
                  <a:pt x="2920800" y="3471068"/>
                  <a:pt x="2929134" y="3468290"/>
                  <a:pt x="2933897" y="3465909"/>
                </a:cubicBezTo>
                <a:cubicBezTo>
                  <a:pt x="2939453" y="3462734"/>
                  <a:pt x="2944613" y="3462337"/>
                  <a:pt x="2949375" y="3464718"/>
                </a:cubicBezTo>
                <a:cubicBezTo>
                  <a:pt x="2958900" y="3469481"/>
                  <a:pt x="2965250" y="3475037"/>
                  <a:pt x="2968425" y="3481387"/>
                </a:cubicBezTo>
                <a:cubicBezTo>
                  <a:pt x="2972394" y="3485356"/>
                  <a:pt x="2971997" y="3489721"/>
                  <a:pt x="2967234" y="3494484"/>
                </a:cubicBezTo>
                <a:cubicBezTo>
                  <a:pt x="2961678" y="3498453"/>
                  <a:pt x="2951359" y="3509962"/>
                  <a:pt x="2936278" y="3529012"/>
                </a:cubicBezTo>
                <a:cubicBezTo>
                  <a:pt x="2918022" y="3550443"/>
                  <a:pt x="2898575" y="3567112"/>
                  <a:pt x="2877937" y="3579018"/>
                </a:cubicBezTo>
                <a:cubicBezTo>
                  <a:pt x="2848569" y="3594099"/>
                  <a:pt x="2817612" y="3602831"/>
                  <a:pt x="2785069" y="3605212"/>
                </a:cubicBezTo>
                <a:cubicBezTo>
                  <a:pt x="2782688" y="3605212"/>
                  <a:pt x="2781100" y="3604815"/>
                  <a:pt x="2780306" y="3604021"/>
                </a:cubicBezTo>
                <a:cubicBezTo>
                  <a:pt x="2780306" y="3602434"/>
                  <a:pt x="2781497" y="3601243"/>
                  <a:pt x="2783878" y="3600449"/>
                </a:cubicBezTo>
                <a:cubicBezTo>
                  <a:pt x="2820391" y="3586162"/>
                  <a:pt x="2850553" y="3568302"/>
                  <a:pt x="2874366" y="3546871"/>
                </a:cubicBezTo>
                <a:cubicBezTo>
                  <a:pt x="2869603" y="3545284"/>
                  <a:pt x="2864841" y="3541712"/>
                  <a:pt x="2860078" y="3536156"/>
                </a:cubicBezTo>
                <a:cubicBezTo>
                  <a:pt x="2856109" y="3532187"/>
                  <a:pt x="2850950" y="3527028"/>
                  <a:pt x="2844600" y="3520677"/>
                </a:cubicBezTo>
                <a:cubicBezTo>
                  <a:pt x="2831106" y="3527028"/>
                  <a:pt x="2814834" y="3531790"/>
                  <a:pt x="2795784" y="3534965"/>
                </a:cubicBezTo>
                <a:cubicBezTo>
                  <a:pt x="2791816" y="3535759"/>
                  <a:pt x="2789831" y="3535759"/>
                  <a:pt x="2789831" y="3534965"/>
                </a:cubicBezTo>
                <a:cubicBezTo>
                  <a:pt x="2789037" y="3534171"/>
                  <a:pt x="2790625" y="3532981"/>
                  <a:pt x="2794594" y="3531393"/>
                </a:cubicBezTo>
                <a:cubicBezTo>
                  <a:pt x="2820788" y="3515518"/>
                  <a:pt x="2846981" y="3494484"/>
                  <a:pt x="2873175" y="3468290"/>
                </a:cubicBezTo>
                <a:cubicBezTo>
                  <a:pt x="2878731" y="3463527"/>
                  <a:pt x="2884685" y="3455987"/>
                  <a:pt x="2891034" y="3445668"/>
                </a:cubicBezTo>
                <a:cubicBezTo>
                  <a:pt x="2884685" y="3450431"/>
                  <a:pt x="2875556" y="3456384"/>
                  <a:pt x="2863650" y="3463527"/>
                </a:cubicBezTo>
                <a:cubicBezTo>
                  <a:pt x="2861269" y="3465115"/>
                  <a:pt x="2859284" y="3466306"/>
                  <a:pt x="2857697" y="3467099"/>
                </a:cubicBezTo>
                <a:cubicBezTo>
                  <a:pt x="2841822" y="3477418"/>
                  <a:pt x="2818803" y="3485752"/>
                  <a:pt x="2788641" y="3492102"/>
                </a:cubicBezTo>
                <a:cubicBezTo>
                  <a:pt x="2784672" y="3492896"/>
                  <a:pt x="2782291" y="3492499"/>
                  <a:pt x="2781497" y="3490912"/>
                </a:cubicBezTo>
                <a:cubicBezTo>
                  <a:pt x="2781497" y="3490118"/>
                  <a:pt x="2783481" y="3488531"/>
                  <a:pt x="2787450" y="3486149"/>
                </a:cubicBezTo>
                <a:cubicBezTo>
                  <a:pt x="2813644" y="3472656"/>
                  <a:pt x="2836662" y="3458368"/>
                  <a:pt x="2856506" y="3443287"/>
                </a:cubicBezTo>
                <a:cubicBezTo>
                  <a:pt x="2856506" y="3442493"/>
                  <a:pt x="2856109" y="3441699"/>
                  <a:pt x="2855316" y="3440906"/>
                </a:cubicBezTo>
                <a:cubicBezTo>
                  <a:pt x="2855316" y="3440112"/>
                  <a:pt x="2854919" y="3439715"/>
                  <a:pt x="2854125" y="3439715"/>
                </a:cubicBezTo>
                <a:cubicBezTo>
                  <a:pt x="2850157" y="3434159"/>
                  <a:pt x="2845394" y="3426618"/>
                  <a:pt x="2839837" y="3417093"/>
                </a:cubicBezTo>
                <a:cubicBezTo>
                  <a:pt x="2827137" y="3424237"/>
                  <a:pt x="2812453" y="3430587"/>
                  <a:pt x="2795784" y="3436143"/>
                </a:cubicBezTo>
                <a:cubicBezTo>
                  <a:pt x="2792609" y="3436937"/>
                  <a:pt x="2790625" y="3436937"/>
                  <a:pt x="2789831" y="3436143"/>
                </a:cubicBezTo>
                <a:cubicBezTo>
                  <a:pt x="2789831" y="3434556"/>
                  <a:pt x="2791022" y="3432968"/>
                  <a:pt x="2793403" y="3431381"/>
                </a:cubicBezTo>
                <a:cubicBezTo>
                  <a:pt x="2806103" y="3421856"/>
                  <a:pt x="2824360" y="3403996"/>
                  <a:pt x="2848172" y="3377802"/>
                </a:cubicBezTo>
                <a:cubicBezTo>
                  <a:pt x="2859284" y="3365896"/>
                  <a:pt x="2864841" y="3355578"/>
                  <a:pt x="2864841" y="3346846"/>
                </a:cubicBezTo>
                <a:cubicBezTo>
                  <a:pt x="2865634" y="3344068"/>
                  <a:pt x="2866924" y="3342282"/>
                  <a:pt x="2868710" y="3341488"/>
                </a:cubicBezTo>
                <a:close/>
                <a:moveTo>
                  <a:pt x="1976634" y="3340298"/>
                </a:moveTo>
                <a:cubicBezTo>
                  <a:pt x="1979413" y="3339901"/>
                  <a:pt x="1982985" y="3340496"/>
                  <a:pt x="1987351" y="3342084"/>
                </a:cubicBezTo>
                <a:cubicBezTo>
                  <a:pt x="1996082" y="3344465"/>
                  <a:pt x="2004019" y="3349624"/>
                  <a:pt x="2011163" y="3357562"/>
                </a:cubicBezTo>
                <a:cubicBezTo>
                  <a:pt x="2017513" y="3363118"/>
                  <a:pt x="2017513" y="3367484"/>
                  <a:pt x="2011163" y="3370659"/>
                </a:cubicBezTo>
                <a:cubicBezTo>
                  <a:pt x="2005607" y="3372246"/>
                  <a:pt x="1998066" y="3375421"/>
                  <a:pt x="1988541" y="3380184"/>
                </a:cubicBezTo>
                <a:cubicBezTo>
                  <a:pt x="1986953" y="3380977"/>
                  <a:pt x="1984572" y="3382168"/>
                  <a:pt x="1981397" y="3383756"/>
                </a:cubicBezTo>
                <a:cubicBezTo>
                  <a:pt x="1975047" y="3386137"/>
                  <a:pt x="1969888" y="3388121"/>
                  <a:pt x="1965919" y="3389709"/>
                </a:cubicBezTo>
                <a:cubicBezTo>
                  <a:pt x="1971476" y="3392884"/>
                  <a:pt x="1976634" y="3396456"/>
                  <a:pt x="1981397" y="3400424"/>
                </a:cubicBezTo>
                <a:cubicBezTo>
                  <a:pt x="1986160" y="3403599"/>
                  <a:pt x="1987351" y="3408759"/>
                  <a:pt x="1984969" y="3415902"/>
                </a:cubicBezTo>
                <a:cubicBezTo>
                  <a:pt x="1983382" y="3421459"/>
                  <a:pt x="1982191" y="3427809"/>
                  <a:pt x="1981397" y="3434952"/>
                </a:cubicBezTo>
                <a:cubicBezTo>
                  <a:pt x="1991716" y="3433365"/>
                  <a:pt x="2001638" y="3432174"/>
                  <a:pt x="2011163" y="3431381"/>
                </a:cubicBezTo>
                <a:cubicBezTo>
                  <a:pt x="2023069" y="3430587"/>
                  <a:pt x="2033388" y="3428602"/>
                  <a:pt x="2042119" y="3425427"/>
                </a:cubicBezTo>
                <a:cubicBezTo>
                  <a:pt x="2050057" y="3421459"/>
                  <a:pt x="2056804" y="3421856"/>
                  <a:pt x="2062360" y="3426618"/>
                </a:cubicBezTo>
                <a:cubicBezTo>
                  <a:pt x="2071091" y="3432174"/>
                  <a:pt x="2079029" y="3438921"/>
                  <a:pt x="2086172" y="3446859"/>
                </a:cubicBezTo>
                <a:cubicBezTo>
                  <a:pt x="2088554" y="3452415"/>
                  <a:pt x="2086172" y="3455987"/>
                  <a:pt x="2079029" y="3457574"/>
                </a:cubicBezTo>
                <a:cubicBezTo>
                  <a:pt x="2052835" y="3456781"/>
                  <a:pt x="2020291" y="3457574"/>
                  <a:pt x="1981397" y="3459956"/>
                </a:cubicBezTo>
                <a:cubicBezTo>
                  <a:pt x="1981397" y="3489324"/>
                  <a:pt x="1980604" y="3512740"/>
                  <a:pt x="1979016" y="3530202"/>
                </a:cubicBezTo>
                <a:cubicBezTo>
                  <a:pt x="1977428" y="3558777"/>
                  <a:pt x="1972269" y="3582193"/>
                  <a:pt x="1963538" y="3600449"/>
                </a:cubicBezTo>
                <a:cubicBezTo>
                  <a:pt x="1962744" y="3604418"/>
                  <a:pt x="1961554" y="3606402"/>
                  <a:pt x="1959966" y="3606402"/>
                </a:cubicBezTo>
                <a:cubicBezTo>
                  <a:pt x="1959173" y="3606402"/>
                  <a:pt x="1957981" y="3604418"/>
                  <a:pt x="1956394" y="3600449"/>
                </a:cubicBezTo>
                <a:cubicBezTo>
                  <a:pt x="1949251" y="3580606"/>
                  <a:pt x="1945282" y="3560762"/>
                  <a:pt x="1944488" y="3540918"/>
                </a:cubicBezTo>
                <a:cubicBezTo>
                  <a:pt x="1943695" y="3517106"/>
                  <a:pt x="1943297" y="3491309"/>
                  <a:pt x="1943297" y="3463527"/>
                </a:cubicBezTo>
                <a:cubicBezTo>
                  <a:pt x="1908372" y="3467496"/>
                  <a:pt x="1884957" y="3471862"/>
                  <a:pt x="1873051" y="3476624"/>
                </a:cubicBezTo>
                <a:cubicBezTo>
                  <a:pt x="1865907" y="3479006"/>
                  <a:pt x="1859557" y="3478212"/>
                  <a:pt x="1854001" y="3474243"/>
                </a:cubicBezTo>
                <a:cubicBezTo>
                  <a:pt x="1848444" y="3471068"/>
                  <a:pt x="1843285" y="3466702"/>
                  <a:pt x="1838522" y="3461146"/>
                </a:cubicBezTo>
                <a:cubicBezTo>
                  <a:pt x="1836141" y="3458765"/>
                  <a:pt x="1835348" y="3457177"/>
                  <a:pt x="1836141" y="3456384"/>
                </a:cubicBezTo>
                <a:cubicBezTo>
                  <a:pt x="1836935" y="3454796"/>
                  <a:pt x="1838919" y="3454002"/>
                  <a:pt x="1842094" y="3454002"/>
                </a:cubicBezTo>
                <a:cubicBezTo>
                  <a:pt x="1854001" y="3454002"/>
                  <a:pt x="1868685" y="3452415"/>
                  <a:pt x="1886148" y="3449240"/>
                </a:cubicBezTo>
                <a:cubicBezTo>
                  <a:pt x="1896466" y="3447652"/>
                  <a:pt x="1911944" y="3445271"/>
                  <a:pt x="1932582" y="3442096"/>
                </a:cubicBezTo>
                <a:cubicBezTo>
                  <a:pt x="1937344" y="3441303"/>
                  <a:pt x="1940916" y="3440906"/>
                  <a:pt x="1943297" y="3440906"/>
                </a:cubicBezTo>
                <a:cubicBezTo>
                  <a:pt x="1943297" y="3436143"/>
                  <a:pt x="1943297" y="3431381"/>
                  <a:pt x="1943297" y="3426618"/>
                </a:cubicBezTo>
                <a:cubicBezTo>
                  <a:pt x="1944091" y="3414712"/>
                  <a:pt x="1942504" y="3405584"/>
                  <a:pt x="1938535" y="3399234"/>
                </a:cubicBezTo>
                <a:cubicBezTo>
                  <a:pt x="1938535" y="3399234"/>
                  <a:pt x="1938138" y="3399234"/>
                  <a:pt x="1937344" y="3399234"/>
                </a:cubicBezTo>
                <a:cubicBezTo>
                  <a:pt x="1935757" y="3400027"/>
                  <a:pt x="1934566" y="3400424"/>
                  <a:pt x="1933772" y="3400424"/>
                </a:cubicBezTo>
                <a:cubicBezTo>
                  <a:pt x="1919485" y="3405981"/>
                  <a:pt x="1901626" y="3410743"/>
                  <a:pt x="1880194" y="3414712"/>
                </a:cubicBezTo>
                <a:cubicBezTo>
                  <a:pt x="1875432" y="3415506"/>
                  <a:pt x="1874638" y="3414712"/>
                  <a:pt x="1877813" y="3412331"/>
                </a:cubicBezTo>
                <a:cubicBezTo>
                  <a:pt x="1917501" y="3388518"/>
                  <a:pt x="1944488" y="3370659"/>
                  <a:pt x="1958776" y="3358752"/>
                </a:cubicBezTo>
                <a:cubicBezTo>
                  <a:pt x="1959569" y="3357959"/>
                  <a:pt x="1961157" y="3356768"/>
                  <a:pt x="1963538" y="3355181"/>
                </a:cubicBezTo>
                <a:cubicBezTo>
                  <a:pt x="1968301" y="3350418"/>
                  <a:pt x="1970682" y="3346846"/>
                  <a:pt x="1970682" y="3344465"/>
                </a:cubicBezTo>
                <a:cubicBezTo>
                  <a:pt x="1971872" y="3342084"/>
                  <a:pt x="1973857" y="3340695"/>
                  <a:pt x="1976634" y="3340298"/>
                </a:cubicBezTo>
                <a:close/>
                <a:moveTo>
                  <a:pt x="6498033" y="3337321"/>
                </a:moveTo>
                <a:cubicBezTo>
                  <a:pt x="6499223" y="3336924"/>
                  <a:pt x="6500612" y="3336924"/>
                  <a:pt x="6502200" y="3337321"/>
                </a:cubicBezTo>
                <a:cubicBezTo>
                  <a:pt x="6518075" y="3338909"/>
                  <a:pt x="6530775" y="3344465"/>
                  <a:pt x="6540300" y="3353990"/>
                </a:cubicBezTo>
                <a:cubicBezTo>
                  <a:pt x="6542681" y="3356371"/>
                  <a:pt x="6543078" y="3359943"/>
                  <a:pt x="6541490" y="3364706"/>
                </a:cubicBezTo>
                <a:cubicBezTo>
                  <a:pt x="6539903" y="3367087"/>
                  <a:pt x="6538712" y="3373040"/>
                  <a:pt x="6537919" y="3382565"/>
                </a:cubicBezTo>
                <a:cubicBezTo>
                  <a:pt x="6537125" y="3384946"/>
                  <a:pt x="6536728" y="3386534"/>
                  <a:pt x="6536728" y="3387327"/>
                </a:cubicBezTo>
                <a:cubicBezTo>
                  <a:pt x="6536728" y="3397646"/>
                  <a:pt x="6536331" y="3405187"/>
                  <a:pt x="6535537" y="3409949"/>
                </a:cubicBezTo>
                <a:cubicBezTo>
                  <a:pt x="6543475" y="3400424"/>
                  <a:pt x="6549825" y="3389709"/>
                  <a:pt x="6554587" y="3377802"/>
                </a:cubicBezTo>
                <a:cubicBezTo>
                  <a:pt x="6558556" y="3371452"/>
                  <a:pt x="6560540" y="3364706"/>
                  <a:pt x="6560540" y="3357562"/>
                </a:cubicBezTo>
                <a:cubicBezTo>
                  <a:pt x="6560540" y="3352799"/>
                  <a:pt x="6563319" y="3350815"/>
                  <a:pt x="6568875" y="3351609"/>
                </a:cubicBezTo>
                <a:cubicBezTo>
                  <a:pt x="6579987" y="3354784"/>
                  <a:pt x="6590306" y="3360340"/>
                  <a:pt x="6599831" y="3368277"/>
                </a:cubicBezTo>
                <a:cubicBezTo>
                  <a:pt x="6603006" y="3371452"/>
                  <a:pt x="6603006" y="3375024"/>
                  <a:pt x="6599831" y="3378993"/>
                </a:cubicBezTo>
                <a:cubicBezTo>
                  <a:pt x="6585544" y="3390106"/>
                  <a:pt x="6569272" y="3401615"/>
                  <a:pt x="6551015" y="3413521"/>
                </a:cubicBezTo>
                <a:cubicBezTo>
                  <a:pt x="6553397" y="3412728"/>
                  <a:pt x="6556969" y="3411934"/>
                  <a:pt x="6561731" y="3411140"/>
                </a:cubicBezTo>
                <a:cubicBezTo>
                  <a:pt x="6565700" y="3410346"/>
                  <a:pt x="6568875" y="3409949"/>
                  <a:pt x="6571256" y="3409949"/>
                </a:cubicBezTo>
                <a:cubicBezTo>
                  <a:pt x="6580781" y="3408362"/>
                  <a:pt x="6590306" y="3405981"/>
                  <a:pt x="6599831" y="3402806"/>
                </a:cubicBezTo>
                <a:cubicBezTo>
                  <a:pt x="6606181" y="3401218"/>
                  <a:pt x="6611737" y="3402409"/>
                  <a:pt x="6616500" y="3406377"/>
                </a:cubicBezTo>
                <a:cubicBezTo>
                  <a:pt x="6626025" y="3411934"/>
                  <a:pt x="6634359" y="3419077"/>
                  <a:pt x="6641503" y="3427809"/>
                </a:cubicBezTo>
                <a:cubicBezTo>
                  <a:pt x="6645472" y="3434159"/>
                  <a:pt x="6644281" y="3438127"/>
                  <a:pt x="6637931" y="3439715"/>
                </a:cubicBezTo>
                <a:cubicBezTo>
                  <a:pt x="6617293" y="3442890"/>
                  <a:pt x="6599434" y="3450828"/>
                  <a:pt x="6584353" y="3463527"/>
                </a:cubicBezTo>
                <a:cubicBezTo>
                  <a:pt x="6584353" y="3464321"/>
                  <a:pt x="6584353" y="3464718"/>
                  <a:pt x="6584353" y="3464718"/>
                </a:cubicBezTo>
                <a:cubicBezTo>
                  <a:pt x="6587528" y="3467893"/>
                  <a:pt x="6586734" y="3472259"/>
                  <a:pt x="6581972" y="3477815"/>
                </a:cubicBezTo>
                <a:cubicBezTo>
                  <a:pt x="6577209" y="3483371"/>
                  <a:pt x="6573240" y="3489324"/>
                  <a:pt x="6570065" y="3495674"/>
                </a:cubicBezTo>
                <a:cubicBezTo>
                  <a:pt x="6572447" y="3497262"/>
                  <a:pt x="6574828" y="3500437"/>
                  <a:pt x="6577209" y="3505199"/>
                </a:cubicBezTo>
                <a:cubicBezTo>
                  <a:pt x="6578797" y="3509168"/>
                  <a:pt x="6577209" y="3511549"/>
                  <a:pt x="6572447" y="3512343"/>
                </a:cubicBezTo>
                <a:cubicBezTo>
                  <a:pt x="6570859" y="3513137"/>
                  <a:pt x="6568081" y="3513534"/>
                  <a:pt x="6564112" y="3513534"/>
                </a:cubicBezTo>
                <a:cubicBezTo>
                  <a:pt x="6560937" y="3514327"/>
                  <a:pt x="6558556" y="3514724"/>
                  <a:pt x="6556969" y="3514724"/>
                </a:cubicBezTo>
                <a:cubicBezTo>
                  <a:pt x="6561731" y="3517899"/>
                  <a:pt x="6564906" y="3520677"/>
                  <a:pt x="6566494" y="3523059"/>
                </a:cubicBezTo>
                <a:cubicBezTo>
                  <a:pt x="6568875" y="3526234"/>
                  <a:pt x="6568875" y="3529806"/>
                  <a:pt x="6566494" y="3533774"/>
                </a:cubicBezTo>
                <a:cubicBezTo>
                  <a:pt x="6561731" y="3540918"/>
                  <a:pt x="6559350" y="3549252"/>
                  <a:pt x="6559350" y="3558777"/>
                </a:cubicBezTo>
                <a:cubicBezTo>
                  <a:pt x="6559350" y="3568302"/>
                  <a:pt x="6563715" y="3573462"/>
                  <a:pt x="6572447" y="3574256"/>
                </a:cubicBezTo>
                <a:cubicBezTo>
                  <a:pt x="6589115" y="3574256"/>
                  <a:pt x="6599831" y="3573462"/>
                  <a:pt x="6604594" y="3571874"/>
                </a:cubicBezTo>
                <a:cubicBezTo>
                  <a:pt x="6610150" y="3569493"/>
                  <a:pt x="6614912" y="3561556"/>
                  <a:pt x="6618881" y="3548062"/>
                </a:cubicBezTo>
                <a:cubicBezTo>
                  <a:pt x="6621262" y="3540918"/>
                  <a:pt x="6623246" y="3533774"/>
                  <a:pt x="6624834" y="3526631"/>
                </a:cubicBezTo>
                <a:cubicBezTo>
                  <a:pt x="6626422" y="3522662"/>
                  <a:pt x="6627612" y="3520677"/>
                  <a:pt x="6628406" y="3520677"/>
                </a:cubicBezTo>
                <a:cubicBezTo>
                  <a:pt x="6629200" y="3520677"/>
                  <a:pt x="6629994" y="3522265"/>
                  <a:pt x="6630787" y="3525440"/>
                </a:cubicBezTo>
                <a:cubicBezTo>
                  <a:pt x="6633962" y="3538140"/>
                  <a:pt x="6639915" y="3550840"/>
                  <a:pt x="6648647" y="3563540"/>
                </a:cubicBezTo>
                <a:cubicBezTo>
                  <a:pt x="6651028" y="3566715"/>
                  <a:pt x="6652616" y="3570287"/>
                  <a:pt x="6653409" y="3574256"/>
                </a:cubicBezTo>
                <a:cubicBezTo>
                  <a:pt x="6653409" y="3578224"/>
                  <a:pt x="6652219" y="3581796"/>
                  <a:pt x="6649837" y="3584971"/>
                </a:cubicBezTo>
                <a:cubicBezTo>
                  <a:pt x="6640312" y="3598465"/>
                  <a:pt x="6621262" y="3606006"/>
                  <a:pt x="6592687" y="3607593"/>
                </a:cubicBezTo>
                <a:cubicBezTo>
                  <a:pt x="6566494" y="3609974"/>
                  <a:pt x="6549428" y="3606006"/>
                  <a:pt x="6541490" y="3595687"/>
                </a:cubicBezTo>
                <a:cubicBezTo>
                  <a:pt x="6532759" y="3586162"/>
                  <a:pt x="6528791" y="3573462"/>
                  <a:pt x="6529584" y="3557587"/>
                </a:cubicBezTo>
                <a:cubicBezTo>
                  <a:pt x="6529584" y="3551237"/>
                  <a:pt x="6529584" y="3545284"/>
                  <a:pt x="6529584" y="3539727"/>
                </a:cubicBezTo>
                <a:cubicBezTo>
                  <a:pt x="6529584" y="3542109"/>
                  <a:pt x="6528791" y="3543696"/>
                  <a:pt x="6527203" y="3544490"/>
                </a:cubicBezTo>
                <a:cubicBezTo>
                  <a:pt x="6525615" y="3545284"/>
                  <a:pt x="6522837" y="3548062"/>
                  <a:pt x="6518869" y="3552824"/>
                </a:cubicBezTo>
                <a:cubicBezTo>
                  <a:pt x="6516487" y="3555999"/>
                  <a:pt x="6514503" y="3558381"/>
                  <a:pt x="6512915" y="3559968"/>
                </a:cubicBezTo>
                <a:cubicBezTo>
                  <a:pt x="6501009" y="3572668"/>
                  <a:pt x="6488309" y="3582590"/>
                  <a:pt x="6474815" y="3589734"/>
                </a:cubicBezTo>
                <a:cubicBezTo>
                  <a:pt x="6458147" y="3600846"/>
                  <a:pt x="6440287" y="3606799"/>
                  <a:pt x="6421237" y="3607593"/>
                </a:cubicBezTo>
                <a:cubicBezTo>
                  <a:pt x="6416475" y="3608387"/>
                  <a:pt x="6414094" y="3608387"/>
                  <a:pt x="6414094" y="3607593"/>
                </a:cubicBezTo>
                <a:cubicBezTo>
                  <a:pt x="6414094" y="3606799"/>
                  <a:pt x="6416078" y="3605212"/>
                  <a:pt x="6420047" y="3602831"/>
                </a:cubicBezTo>
                <a:cubicBezTo>
                  <a:pt x="6447034" y="3587749"/>
                  <a:pt x="6468069" y="3568699"/>
                  <a:pt x="6483150" y="3545681"/>
                </a:cubicBezTo>
                <a:cubicBezTo>
                  <a:pt x="6487119" y="3540918"/>
                  <a:pt x="6490294" y="3535759"/>
                  <a:pt x="6492675" y="3530202"/>
                </a:cubicBezTo>
                <a:cubicBezTo>
                  <a:pt x="6492675" y="3530202"/>
                  <a:pt x="6492278" y="3530202"/>
                  <a:pt x="6491484" y="3530202"/>
                </a:cubicBezTo>
                <a:cubicBezTo>
                  <a:pt x="6483547" y="3525440"/>
                  <a:pt x="6478784" y="3520281"/>
                  <a:pt x="6477197" y="3514724"/>
                </a:cubicBezTo>
                <a:cubicBezTo>
                  <a:pt x="6476403" y="3499643"/>
                  <a:pt x="6472434" y="3483371"/>
                  <a:pt x="6465290" y="3465909"/>
                </a:cubicBezTo>
                <a:cubicBezTo>
                  <a:pt x="6463703" y="3462734"/>
                  <a:pt x="6463306" y="3460749"/>
                  <a:pt x="6464100" y="3459956"/>
                </a:cubicBezTo>
                <a:cubicBezTo>
                  <a:pt x="6464893" y="3459162"/>
                  <a:pt x="6467275" y="3458765"/>
                  <a:pt x="6471244" y="3458765"/>
                </a:cubicBezTo>
                <a:cubicBezTo>
                  <a:pt x="6472037" y="3458765"/>
                  <a:pt x="6473625" y="3459162"/>
                  <a:pt x="6476006" y="3459956"/>
                </a:cubicBezTo>
                <a:cubicBezTo>
                  <a:pt x="6479975" y="3460749"/>
                  <a:pt x="6482753" y="3461543"/>
                  <a:pt x="6484340" y="3462337"/>
                </a:cubicBezTo>
                <a:cubicBezTo>
                  <a:pt x="6488309" y="3461543"/>
                  <a:pt x="6494659" y="3459956"/>
                  <a:pt x="6503390" y="3457574"/>
                </a:cubicBezTo>
                <a:cubicBezTo>
                  <a:pt x="6511328" y="3455987"/>
                  <a:pt x="6517281" y="3454796"/>
                  <a:pt x="6521250" y="3454002"/>
                </a:cubicBezTo>
                <a:cubicBezTo>
                  <a:pt x="6522837" y="3453209"/>
                  <a:pt x="6525219" y="3452415"/>
                  <a:pt x="6528394" y="3451621"/>
                </a:cubicBezTo>
                <a:cubicBezTo>
                  <a:pt x="6537919" y="3449240"/>
                  <a:pt x="6544665" y="3447256"/>
                  <a:pt x="6548634" y="3445668"/>
                </a:cubicBezTo>
                <a:cubicBezTo>
                  <a:pt x="6552603" y="3444081"/>
                  <a:pt x="6556969" y="3444081"/>
                  <a:pt x="6561731" y="3445668"/>
                </a:cubicBezTo>
                <a:cubicBezTo>
                  <a:pt x="6569668" y="3449637"/>
                  <a:pt x="6575225" y="3453209"/>
                  <a:pt x="6578400" y="3456384"/>
                </a:cubicBezTo>
                <a:cubicBezTo>
                  <a:pt x="6578400" y="3455590"/>
                  <a:pt x="6578797" y="3454399"/>
                  <a:pt x="6579590" y="3452812"/>
                </a:cubicBezTo>
                <a:cubicBezTo>
                  <a:pt x="6582765" y="3444874"/>
                  <a:pt x="6584750" y="3439715"/>
                  <a:pt x="6585544" y="3437334"/>
                </a:cubicBezTo>
                <a:cubicBezTo>
                  <a:pt x="6586337" y="3434952"/>
                  <a:pt x="6586337" y="3433762"/>
                  <a:pt x="6585544" y="3433762"/>
                </a:cubicBezTo>
                <a:cubicBezTo>
                  <a:pt x="6585544" y="3432968"/>
                  <a:pt x="6584353" y="3432571"/>
                  <a:pt x="6581972" y="3432571"/>
                </a:cubicBezTo>
                <a:cubicBezTo>
                  <a:pt x="6526409" y="3439715"/>
                  <a:pt x="6485531" y="3446462"/>
                  <a:pt x="6459337" y="3452812"/>
                </a:cubicBezTo>
                <a:cubicBezTo>
                  <a:pt x="6460131" y="3461543"/>
                  <a:pt x="6460528" y="3469481"/>
                  <a:pt x="6460528" y="3476624"/>
                </a:cubicBezTo>
                <a:cubicBezTo>
                  <a:pt x="6457353" y="3490912"/>
                  <a:pt x="6450606" y="3498849"/>
                  <a:pt x="6440287" y="3500437"/>
                </a:cubicBezTo>
                <a:cubicBezTo>
                  <a:pt x="6421237" y="3492499"/>
                  <a:pt x="6416078" y="3478212"/>
                  <a:pt x="6424809" y="3457574"/>
                </a:cubicBezTo>
                <a:cubicBezTo>
                  <a:pt x="6435128" y="3444874"/>
                  <a:pt x="6441081" y="3432571"/>
                  <a:pt x="6442669" y="3420665"/>
                </a:cubicBezTo>
                <a:cubicBezTo>
                  <a:pt x="6442669" y="3417490"/>
                  <a:pt x="6443462" y="3415902"/>
                  <a:pt x="6445050" y="3415902"/>
                </a:cubicBezTo>
                <a:cubicBezTo>
                  <a:pt x="6446637" y="3415902"/>
                  <a:pt x="6448225" y="3417093"/>
                  <a:pt x="6449812" y="3419474"/>
                </a:cubicBezTo>
                <a:cubicBezTo>
                  <a:pt x="6449812" y="3419474"/>
                  <a:pt x="6450209" y="3419871"/>
                  <a:pt x="6451003" y="3420665"/>
                </a:cubicBezTo>
                <a:cubicBezTo>
                  <a:pt x="6451796" y="3422253"/>
                  <a:pt x="6452987" y="3425427"/>
                  <a:pt x="6454575" y="3430190"/>
                </a:cubicBezTo>
                <a:cubicBezTo>
                  <a:pt x="6472831" y="3427809"/>
                  <a:pt x="6490294" y="3424634"/>
                  <a:pt x="6506962" y="3420665"/>
                </a:cubicBezTo>
                <a:cubicBezTo>
                  <a:pt x="6506962" y="3400821"/>
                  <a:pt x="6506565" y="3387327"/>
                  <a:pt x="6505772" y="3380184"/>
                </a:cubicBezTo>
                <a:cubicBezTo>
                  <a:pt x="6504978" y="3369071"/>
                  <a:pt x="6501803" y="3357959"/>
                  <a:pt x="6496247" y="3346846"/>
                </a:cubicBezTo>
                <a:cubicBezTo>
                  <a:pt x="6494659" y="3343671"/>
                  <a:pt x="6494262" y="3341290"/>
                  <a:pt x="6495056" y="3339702"/>
                </a:cubicBezTo>
                <a:cubicBezTo>
                  <a:pt x="6495850" y="3338512"/>
                  <a:pt x="6496842" y="3337718"/>
                  <a:pt x="6498033" y="3337321"/>
                </a:cubicBezTo>
                <a:close/>
                <a:moveTo>
                  <a:pt x="3754833" y="3337321"/>
                </a:moveTo>
                <a:cubicBezTo>
                  <a:pt x="3756023" y="3336924"/>
                  <a:pt x="3757413" y="3336924"/>
                  <a:pt x="3759000" y="3337321"/>
                </a:cubicBezTo>
                <a:cubicBezTo>
                  <a:pt x="3774875" y="3338909"/>
                  <a:pt x="3787575" y="3344465"/>
                  <a:pt x="3797100" y="3353990"/>
                </a:cubicBezTo>
                <a:cubicBezTo>
                  <a:pt x="3799481" y="3356371"/>
                  <a:pt x="3799878" y="3359943"/>
                  <a:pt x="3798291" y="3364706"/>
                </a:cubicBezTo>
                <a:cubicBezTo>
                  <a:pt x="3796703" y="3367087"/>
                  <a:pt x="3795513" y="3373040"/>
                  <a:pt x="3794719" y="3382565"/>
                </a:cubicBezTo>
                <a:cubicBezTo>
                  <a:pt x="3793925" y="3384946"/>
                  <a:pt x="3793528" y="3386534"/>
                  <a:pt x="3793528" y="3387327"/>
                </a:cubicBezTo>
                <a:cubicBezTo>
                  <a:pt x="3793528" y="3397646"/>
                  <a:pt x="3793132" y="3405187"/>
                  <a:pt x="3792337" y="3409949"/>
                </a:cubicBezTo>
                <a:cubicBezTo>
                  <a:pt x="3800275" y="3400424"/>
                  <a:pt x="3806625" y="3389709"/>
                  <a:pt x="3811388" y="3377802"/>
                </a:cubicBezTo>
                <a:cubicBezTo>
                  <a:pt x="3815356" y="3371452"/>
                  <a:pt x="3817341" y="3364706"/>
                  <a:pt x="3817341" y="3357562"/>
                </a:cubicBezTo>
                <a:cubicBezTo>
                  <a:pt x="3817341" y="3352799"/>
                  <a:pt x="3820119" y="3350815"/>
                  <a:pt x="3825675" y="3351609"/>
                </a:cubicBezTo>
                <a:cubicBezTo>
                  <a:pt x="3836788" y="3354784"/>
                  <a:pt x="3847106" y="3360340"/>
                  <a:pt x="3856631" y="3368277"/>
                </a:cubicBezTo>
                <a:cubicBezTo>
                  <a:pt x="3859806" y="3371452"/>
                  <a:pt x="3859806" y="3375024"/>
                  <a:pt x="3856631" y="3378993"/>
                </a:cubicBezTo>
                <a:cubicBezTo>
                  <a:pt x="3842344" y="3390106"/>
                  <a:pt x="3826072" y="3401615"/>
                  <a:pt x="3807816" y="3413521"/>
                </a:cubicBezTo>
                <a:cubicBezTo>
                  <a:pt x="3810197" y="3412728"/>
                  <a:pt x="3813769" y="3411934"/>
                  <a:pt x="3818531" y="3411140"/>
                </a:cubicBezTo>
                <a:cubicBezTo>
                  <a:pt x="3822500" y="3410346"/>
                  <a:pt x="3825675" y="3409949"/>
                  <a:pt x="3828056" y="3409949"/>
                </a:cubicBezTo>
                <a:cubicBezTo>
                  <a:pt x="3837581" y="3408362"/>
                  <a:pt x="3847106" y="3405981"/>
                  <a:pt x="3856631" y="3402806"/>
                </a:cubicBezTo>
                <a:cubicBezTo>
                  <a:pt x="3862981" y="3401218"/>
                  <a:pt x="3868537" y="3402409"/>
                  <a:pt x="3873300" y="3406377"/>
                </a:cubicBezTo>
                <a:cubicBezTo>
                  <a:pt x="3882825" y="3411934"/>
                  <a:pt x="3891159" y="3419077"/>
                  <a:pt x="3898303" y="3427809"/>
                </a:cubicBezTo>
                <a:cubicBezTo>
                  <a:pt x="3902272" y="3434159"/>
                  <a:pt x="3901081" y="3438127"/>
                  <a:pt x="3894731" y="3439715"/>
                </a:cubicBezTo>
                <a:cubicBezTo>
                  <a:pt x="3874094" y="3442890"/>
                  <a:pt x="3856234" y="3450828"/>
                  <a:pt x="3841153" y="3463527"/>
                </a:cubicBezTo>
                <a:cubicBezTo>
                  <a:pt x="3841153" y="3464321"/>
                  <a:pt x="3841153" y="3464718"/>
                  <a:pt x="3841153" y="3464718"/>
                </a:cubicBezTo>
                <a:cubicBezTo>
                  <a:pt x="3844328" y="3467893"/>
                  <a:pt x="3843534" y="3472259"/>
                  <a:pt x="3838772" y="3477815"/>
                </a:cubicBezTo>
                <a:cubicBezTo>
                  <a:pt x="3834009" y="3483371"/>
                  <a:pt x="3830041" y="3489324"/>
                  <a:pt x="3826866" y="3495674"/>
                </a:cubicBezTo>
                <a:cubicBezTo>
                  <a:pt x="3829247" y="3497262"/>
                  <a:pt x="3831628" y="3500437"/>
                  <a:pt x="3834009" y="3505199"/>
                </a:cubicBezTo>
                <a:cubicBezTo>
                  <a:pt x="3835597" y="3509168"/>
                  <a:pt x="3834009" y="3511549"/>
                  <a:pt x="3829247" y="3512343"/>
                </a:cubicBezTo>
                <a:cubicBezTo>
                  <a:pt x="3827660" y="3513137"/>
                  <a:pt x="3824881" y="3513534"/>
                  <a:pt x="3820912" y="3513534"/>
                </a:cubicBezTo>
                <a:cubicBezTo>
                  <a:pt x="3817737" y="3514327"/>
                  <a:pt x="3815356" y="3514724"/>
                  <a:pt x="3813769" y="3514724"/>
                </a:cubicBezTo>
                <a:cubicBezTo>
                  <a:pt x="3818531" y="3517899"/>
                  <a:pt x="3821706" y="3520677"/>
                  <a:pt x="3823294" y="3523059"/>
                </a:cubicBezTo>
                <a:cubicBezTo>
                  <a:pt x="3825675" y="3526234"/>
                  <a:pt x="3825675" y="3529806"/>
                  <a:pt x="3823294" y="3533774"/>
                </a:cubicBezTo>
                <a:cubicBezTo>
                  <a:pt x="3818531" y="3540918"/>
                  <a:pt x="3816150" y="3549252"/>
                  <a:pt x="3816150" y="3558777"/>
                </a:cubicBezTo>
                <a:cubicBezTo>
                  <a:pt x="3816150" y="3568302"/>
                  <a:pt x="3820516" y="3573462"/>
                  <a:pt x="3829247" y="3574256"/>
                </a:cubicBezTo>
                <a:cubicBezTo>
                  <a:pt x="3845916" y="3574256"/>
                  <a:pt x="3856631" y="3573462"/>
                  <a:pt x="3861394" y="3571874"/>
                </a:cubicBezTo>
                <a:cubicBezTo>
                  <a:pt x="3866950" y="3569493"/>
                  <a:pt x="3871713" y="3561556"/>
                  <a:pt x="3875681" y="3548062"/>
                </a:cubicBezTo>
                <a:cubicBezTo>
                  <a:pt x="3878062" y="3540918"/>
                  <a:pt x="3880047" y="3533774"/>
                  <a:pt x="3881634" y="3526631"/>
                </a:cubicBezTo>
                <a:cubicBezTo>
                  <a:pt x="3883222" y="3522662"/>
                  <a:pt x="3884412" y="3520677"/>
                  <a:pt x="3885206" y="3520677"/>
                </a:cubicBezTo>
                <a:cubicBezTo>
                  <a:pt x="3886000" y="3520677"/>
                  <a:pt x="3886794" y="3522265"/>
                  <a:pt x="3887587" y="3525440"/>
                </a:cubicBezTo>
                <a:cubicBezTo>
                  <a:pt x="3890763" y="3538140"/>
                  <a:pt x="3896716" y="3550840"/>
                  <a:pt x="3905447" y="3563540"/>
                </a:cubicBezTo>
                <a:cubicBezTo>
                  <a:pt x="3907828" y="3566715"/>
                  <a:pt x="3909416" y="3570287"/>
                  <a:pt x="3910209" y="3574256"/>
                </a:cubicBezTo>
                <a:cubicBezTo>
                  <a:pt x="3910209" y="3578224"/>
                  <a:pt x="3909019" y="3581796"/>
                  <a:pt x="3906637" y="3584971"/>
                </a:cubicBezTo>
                <a:cubicBezTo>
                  <a:pt x="3897113" y="3598465"/>
                  <a:pt x="3878062" y="3606006"/>
                  <a:pt x="3849488" y="3607593"/>
                </a:cubicBezTo>
                <a:cubicBezTo>
                  <a:pt x="3823294" y="3609974"/>
                  <a:pt x="3806228" y="3606006"/>
                  <a:pt x="3798291" y="3595687"/>
                </a:cubicBezTo>
                <a:cubicBezTo>
                  <a:pt x="3789560" y="3586162"/>
                  <a:pt x="3785591" y="3573462"/>
                  <a:pt x="3786384" y="3557587"/>
                </a:cubicBezTo>
                <a:cubicBezTo>
                  <a:pt x="3786384" y="3551237"/>
                  <a:pt x="3786384" y="3545284"/>
                  <a:pt x="3786384" y="3539727"/>
                </a:cubicBezTo>
                <a:cubicBezTo>
                  <a:pt x="3786384" y="3542109"/>
                  <a:pt x="3785591" y="3543696"/>
                  <a:pt x="3784003" y="3544490"/>
                </a:cubicBezTo>
                <a:cubicBezTo>
                  <a:pt x="3782416" y="3545284"/>
                  <a:pt x="3779637" y="3548062"/>
                  <a:pt x="3775669" y="3552824"/>
                </a:cubicBezTo>
                <a:cubicBezTo>
                  <a:pt x="3773288" y="3555999"/>
                  <a:pt x="3771303" y="3558381"/>
                  <a:pt x="3769716" y="3559968"/>
                </a:cubicBezTo>
                <a:cubicBezTo>
                  <a:pt x="3757809" y="3572668"/>
                  <a:pt x="3745109" y="3582590"/>
                  <a:pt x="3731616" y="3589734"/>
                </a:cubicBezTo>
                <a:cubicBezTo>
                  <a:pt x="3714947" y="3600846"/>
                  <a:pt x="3697087" y="3606799"/>
                  <a:pt x="3678038" y="3607593"/>
                </a:cubicBezTo>
                <a:cubicBezTo>
                  <a:pt x="3673275" y="3608387"/>
                  <a:pt x="3670894" y="3608387"/>
                  <a:pt x="3670894" y="3607593"/>
                </a:cubicBezTo>
                <a:cubicBezTo>
                  <a:pt x="3670894" y="3606799"/>
                  <a:pt x="3672878" y="3605212"/>
                  <a:pt x="3676847" y="3602831"/>
                </a:cubicBezTo>
                <a:cubicBezTo>
                  <a:pt x="3703835" y="3587749"/>
                  <a:pt x="3724869" y="3568699"/>
                  <a:pt x="3739950" y="3545681"/>
                </a:cubicBezTo>
                <a:cubicBezTo>
                  <a:pt x="3743919" y="3540918"/>
                  <a:pt x="3747094" y="3535759"/>
                  <a:pt x="3749475" y="3530202"/>
                </a:cubicBezTo>
                <a:cubicBezTo>
                  <a:pt x="3749475" y="3530202"/>
                  <a:pt x="3749078" y="3530202"/>
                  <a:pt x="3748284" y="3530202"/>
                </a:cubicBezTo>
                <a:cubicBezTo>
                  <a:pt x="3740347" y="3525440"/>
                  <a:pt x="3735584" y="3520281"/>
                  <a:pt x="3733997" y="3514724"/>
                </a:cubicBezTo>
                <a:cubicBezTo>
                  <a:pt x="3733203" y="3499643"/>
                  <a:pt x="3729235" y="3483371"/>
                  <a:pt x="3722091" y="3465909"/>
                </a:cubicBezTo>
                <a:cubicBezTo>
                  <a:pt x="3720503" y="3462734"/>
                  <a:pt x="3720106" y="3460749"/>
                  <a:pt x="3720900" y="3459956"/>
                </a:cubicBezTo>
                <a:cubicBezTo>
                  <a:pt x="3721694" y="3459162"/>
                  <a:pt x="3724075" y="3458765"/>
                  <a:pt x="3728044" y="3458765"/>
                </a:cubicBezTo>
                <a:cubicBezTo>
                  <a:pt x="3728838" y="3458765"/>
                  <a:pt x="3730425" y="3459162"/>
                  <a:pt x="3732806" y="3459956"/>
                </a:cubicBezTo>
                <a:cubicBezTo>
                  <a:pt x="3736775" y="3460749"/>
                  <a:pt x="3739553" y="3461543"/>
                  <a:pt x="3741141" y="3462337"/>
                </a:cubicBezTo>
                <a:cubicBezTo>
                  <a:pt x="3745109" y="3461543"/>
                  <a:pt x="3751460" y="3459956"/>
                  <a:pt x="3760191" y="3457574"/>
                </a:cubicBezTo>
                <a:cubicBezTo>
                  <a:pt x="3768128" y="3455987"/>
                  <a:pt x="3774081" y="3454796"/>
                  <a:pt x="3778050" y="3454002"/>
                </a:cubicBezTo>
                <a:cubicBezTo>
                  <a:pt x="3779637" y="3453209"/>
                  <a:pt x="3782019" y="3452415"/>
                  <a:pt x="3785194" y="3451621"/>
                </a:cubicBezTo>
                <a:cubicBezTo>
                  <a:pt x="3794719" y="3449240"/>
                  <a:pt x="3801466" y="3447256"/>
                  <a:pt x="3805434" y="3445668"/>
                </a:cubicBezTo>
                <a:cubicBezTo>
                  <a:pt x="3809403" y="3444081"/>
                  <a:pt x="3813769" y="3444081"/>
                  <a:pt x="3818531" y="3445668"/>
                </a:cubicBezTo>
                <a:cubicBezTo>
                  <a:pt x="3826469" y="3449637"/>
                  <a:pt x="3832025" y="3453209"/>
                  <a:pt x="3835200" y="3456384"/>
                </a:cubicBezTo>
                <a:cubicBezTo>
                  <a:pt x="3835200" y="3455590"/>
                  <a:pt x="3835597" y="3454399"/>
                  <a:pt x="3836391" y="3452812"/>
                </a:cubicBezTo>
                <a:cubicBezTo>
                  <a:pt x="3839566" y="3444874"/>
                  <a:pt x="3841550" y="3439715"/>
                  <a:pt x="3842344" y="3437334"/>
                </a:cubicBezTo>
                <a:cubicBezTo>
                  <a:pt x="3843138" y="3434952"/>
                  <a:pt x="3843138" y="3433762"/>
                  <a:pt x="3842344" y="3433762"/>
                </a:cubicBezTo>
                <a:cubicBezTo>
                  <a:pt x="3842344" y="3432968"/>
                  <a:pt x="3841153" y="3432571"/>
                  <a:pt x="3838772" y="3432571"/>
                </a:cubicBezTo>
                <a:cubicBezTo>
                  <a:pt x="3783209" y="3439715"/>
                  <a:pt x="3742331" y="3446462"/>
                  <a:pt x="3716138" y="3452812"/>
                </a:cubicBezTo>
                <a:cubicBezTo>
                  <a:pt x="3716932" y="3461543"/>
                  <a:pt x="3717328" y="3469481"/>
                  <a:pt x="3717328" y="3476624"/>
                </a:cubicBezTo>
                <a:cubicBezTo>
                  <a:pt x="3714153" y="3490912"/>
                  <a:pt x="3707407" y="3498849"/>
                  <a:pt x="3697087" y="3500437"/>
                </a:cubicBezTo>
                <a:cubicBezTo>
                  <a:pt x="3678038" y="3492499"/>
                  <a:pt x="3672878" y="3478212"/>
                  <a:pt x="3681610" y="3457574"/>
                </a:cubicBezTo>
                <a:cubicBezTo>
                  <a:pt x="3691928" y="3444874"/>
                  <a:pt x="3697881" y="3432571"/>
                  <a:pt x="3699469" y="3420665"/>
                </a:cubicBezTo>
                <a:cubicBezTo>
                  <a:pt x="3699469" y="3417490"/>
                  <a:pt x="3700263" y="3415902"/>
                  <a:pt x="3701850" y="3415902"/>
                </a:cubicBezTo>
                <a:cubicBezTo>
                  <a:pt x="3703438" y="3415902"/>
                  <a:pt x="3705025" y="3417093"/>
                  <a:pt x="3706612" y="3419474"/>
                </a:cubicBezTo>
                <a:cubicBezTo>
                  <a:pt x="3706612" y="3419474"/>
                  <a:pt x="3707010" y="3419871"/>
                  <a:pt x="3707803" y="3420665"/>
                </a:cubicBezTo>
                <a:cubicBezTo>
                  <a:pt x="3708597" y="3422253"/>
                  <a:pt x="3709788" y="3425427"/>
                  <a:pt x="3711375" y="3430190"/>
                </a:cubicBezTo>
                <a:cubicBezTo>
                  <a:pt x="3729631" y="3427809"/>
                  <a:pt x="3747094" y="3424634"/>
                  <a:pt x="3763763" y="3420665"/>
                </a:cubicBezTo>
                <a:cubicBezTo>
                  <a:pt x="3763763" y="3400821"/>
                  <a:pt x="3763366" y="3387327"/>
                  <a:pt x="3762572" y="3380184"/>
                </a:cubicBezTo>
                <a:cubicBezTo>
                  <a:pt x="3761778" y="3369071"/>
                  <a:pt x="3758603" y="3357959"/>
                  <a:pt x="3753047" y="3346846"/>
                </a:cubicBezTo>
                <a:cubicBezTo>
                  <a:pt x="3751460" y="3343671"/>
                  <a:pt x="3751063" y="3341290"/>
                  <a:pt x="3751856" y="3339702"/>
                </a:cubicBezTo>
                <a:cubicBezTo>
                  <a:pt x="3752650" y="3338512"/>
                  <a:pt x="3753642" y="3337718"/>
                  <a:pt x="3754833" y="3337321"/>
                </a:cubicBezTo>
                <a:close/>
                <a:moveTo>
                  <a:pt x="707429" y="3337321"/>
                </a:moveTo>
                <a:cubicBezTo>
                  <a:pt x="723304" y="3341290"/>
                  <a:pt x="736003" y="3348434"/>
                  <a:pt x="745528" y="3358752"/>
                </a:cubicBezTo>
                <a:cubicBezTo>
                  <a:pt x="747910" y="3361134"/>
                  <a:pt x="747910" y="3364309"/>
                  <a:pt x="745528" y="3368277"/>
                </a:cubicBezTo>
                <a:cubicBezTo>
                  <a:pt x="743147" y="3369865"/>
                  <a:pt x="740766" y="3373040"/>
                  <a:pt x="738385" y="3377802"/>
                </a:cubicBezTo>
                <a:cubicBezTo>
                  <a:pt x="766166" y="3409552"/>
                  <a:pt x="793154" y="3431778"/>
                  <a:pt x="819347" y="3444477"/>
                </a:cubicBezTo>
                <a:cubicBezTo>
                  <a:pt x="827285" y="3449240"/>
                  <a:pt x="841969" y="3455193"/>
                  <a:pt x="863400" y="3462337"/>
                </a:cubicBezTo>
                <a:cubicBezTo>
                  <a:pt x="868163" y="3463924"/>
                  <a:pt x="871735" y="3465115"/>
                  <a:pt x="874116" y="3465909"/>
                </a:cubicBezTo>
                <a:cubicBezTo>
                  <a:pt x="878085" y="3467496"/>
                  <a:pt x="880069" y="3469084"/>
                  <a:pt x="880069" y="3470671"/>
                </a:cubicBezTo>
                <a:cubicBezTo>
                  <a:pt x="880863" y="3471465"/>
                  <a:pt x="879275" y="3472259"/>
                  <a:pt x="875307" y="3473052"/>
                </a:cubicBezTo>
                <a:cubicBezTo>
                  <a:pt x="852288" y="3477815"/>
                  <a:pt x="828872" y="3480990"/>
                  <a:pt x="805060" y="3482577"/>
                </a:cubicBezTo>
                <a:cubicBezTo>
                  <a:pt x="800297" y="3482577"/>
                  <a:pt x="795932" y="3481387"/>
                  <a:pt x="791963" y="3479006"/>
                </a:cubicBezTo>
                <a:cubicBezTo>
                  <a:pt x="772119" y="3462337"/>
                  <a:pt x="757038" y="3443684"/>
                  <a:pt x="746719" y="3423046"/>
                </a:cubicBezTo>
                <a:cubicBezTo>
                  <a:pt x="745132" y="3419871"/>
                  <a:pt x="741957" y="3414712"/>
                  <a:pt x="737194" y="3407568"/>
                </a:cubicBezTo>
                <a:cubicBezTo>
                  <a:pt x="733225" y="3400424"/>
                  <a:pt x="730051" y="3395662"/>
                  <a:pt x="727669" y="3393281"/>
                </a:cubicBezTo>
                <a:cubicBezTo>
                  <a:pt x="725288" y="3398837"/>
                  <a:pt x="719732" y="3407568"/>
                  <a:pt x="711000" y="3419474"/>
                </a:cubicBezTo>
                <a:cubicBezTo>
                  <a:pt x="710207" y="3421856"/>
                  <a:pt x="709413" y="3423443"/>
                  <a:pt x="708619" y="3424237"/>
                </a:cubicBezTo>
                <a:cubicBezTo>
                  <a:pt x="710207" y="3424237"/>
                  <a:pt x="711397" y="3424634"/>
                  <a:pt x="712191" y="3425427"/>
                </a:cubicBezTo>
                <a:cubicBezTo>
                  <a:pt x="732035" y="3433365"/>
                  <a:pt x="745926" y="3442890"/>
                  <a:pt x="753863" y="3454002"/>
                </a:cubicBezTo>
                <a:cubicBezTo>
                  <a:pt x="757038" y="3457971"/>
                  <a:pt x="757435" y="3461940"/>
                  <a:pt x="755053" y="3465909"/>
                </a:cubicBezTo>
                <a:cubicBezTo>
                  <a:pt x="753466" y="3467496"/>
                  <a:pt x="751879" y="3473449"/>
                  <a:pt x="750291" y="3483768"/>
                </a:cubicBezTo>
                <a:cubicBezTo>
                  <a:pt x="749498" y="3506787"/>
                  <a:pt x="749100" y="3536156"/>
                  <a:pt x="749100" y="3571874"/>
                </a:cubicBezTo>
                <a:cubicBezTo>
                  <a:pt x="748306" y="3586956"/>
                  <a:pt x="744338" y="3598465"/>
                  <a:pt x="737194" y="3606402"/>
                </a:cubicBezTo>
                <a:cubicBezTo>
                  <a:pt x="734019" y="3608784"/>
                  <a:pt x="730447" y="3608784"/>
                  <a:pt x="726478" y="3606402"/>
                </a:cubicBezTo>
                <a:cubicBezTo>
                  <a:pt x="717748" y="3597671"/>
                  <a:pt x="712191" y="3590131"/>
                  <a:pt x="709810" y="3583781"/>
                </a:cubicBezTo>
                <a:cubicBezTo>
                  <a:pt x="709016" y="3580606"/>
                  <a:pt x="709016" y="3576637"/>
                  <a:pt x="709810" y="3571874"/>
                </a:cubicBezTo>
                <a:cubicBezTo>
                  <a:pt x="715366" y="3552031"/>
                  <a:pt x="717748" y="3521471"/>
                  <a:pt x="716953" y="3480196"/>
                </a:cubicBezTo>
                <a:cubicBezTo>
                  <a:pt x="717748" y="3461146"/>
                  <a:pt x="713779" y="3445271"/>
                  <a:pt x="705047" y="3432571"/>
                </a:cubicBezTo>
                <a:cubicBezTo>
                  <a:pt x="705047" y="3431778"/>
                  <a:pt x="704650" y="3431381"/>
                  <a:pt x="703857" y="3431381"/>
                </a:cubicBezTo>
                <a:cubicBezTo>
                  <a:pt x="696713" y="3441699"/>
                  <a:pt x="685997" y="3453209"/>
                  <a:pt x="671710" y="3465909"/>
                </a:cubicBezTo>
                <a:cubicBezTo>
                  <a:pt x="651072" y="3481784"/>
                  <a:pt x="630832" y="3492896"/>
                  <a:pt x="610988" y="3499246"/>
                </a:cubicBezTo>
                <a:cubicBezTo>
                  <a:pt x="608607" y="3500040"/>
                  <a:pt x="607019" y="3500040"/>
                  <a:pt x="606226" y="3499246"/>
                </a:cubicBezTo>
                <a:cubicBezTo>
                  <a:pt x="605431" y="3497659"/>
                  <a:pt x="606226" y="3496071"/>
                  <a:pt x="608607" y="3494484"/>
                </a:cubicBezTo>
                <a:cubicBezTo>
                  <a:pt x="649882" y="3461146"/>
                  <a:pt x="679647" y="3421062"/>
                  <a:pt x="697904" y="3374231"/>
                </a:cubicBezTo>
                <a:cubicBezTo>
                  <a:pt x="702666" y="3359943"/>
                  <a:pt x="703857" y="3349624"/>
                  <a:pt x="701475" y="3343274"/>
                </a:cubicBezTo>
                <a:cubicBezTo>
                  <a:pt x="700682" y="3339306"/>
                  <a:pt x="702666" y="3337321"/>
                  <a:pt x="707429" y="3337321"/>
                </a:cubicBezTo>
                <a:close/>
                <a:moveTo>
                  <a:pt x="1339650" y="3333749"/>
                </a:moveTo>
                <a:cubicBezTo>
                  <a:pt x="1346794" y="3333749"/>
                  <a:pt x="1357907" y="3340893"/>
                  <a:pt x="1372988" y="3355181"/>
                </a:cubicBezTo>
                <a:cubicBezTo>
                  <a:pt x="1375369" y="3358356"/>
                  <a:pt x="1374972" y="3361927"/>
                  <a:pt x="1371798" y="3365896"/>
                </a:cubicBezTo>
                <a:cubicBezTo>
                  <a:pt x="1367035" y="3373040"/>
                  <a:pt x="1362273" y="3380581"/>
                  <a:pt x="1357510" y="3388518"/>
                </a:cubicBezTo>
                <a:lnTo>
                  <a:pt x="1376560" y="3386137"/>
                </a:lnTo>
                <a:cubicBezTo>
                  <a:pt x="1380528" y="3385343"/>
                  <a:pt x="1386085" y="3384549"/>
                  <a:pt x="1393228" y="3383756"/>
                </a:cubicBezTo>
                <a:cubicBezTo>
                  <a:pt x="1408310" y="3381374"/>
                  <a:pt x="1418232" y="3379390"/>
                  <a:pt x="1422995" y="3377802"/>
                </a:cubicBezTo>
                <a:cubicBezTo>
                  <a:pt x="1428551" y="3376215"/>
                  <a:pt x="1434504" y="3376215"/>
                  <a:pt x="1440854" y="3377802"/>
                </a:cubicBezTo>
                <a:cubicBezTo>
                  <a:pt x="1440060" y="3377802"/>
                  <a:pt x="1440457" y="3377802"/>
                  <a:pt x="1442044" y="3377802"/>
                </a:cubicBezTo>
                <a:cubicBezTo>
                  <a:pt x="1455538" y="3380184"/>
                  <a:pt x="1463873" y="3386137"/>
                  <a:pt x="1467048" y="3395662"/>
                </a:cubicBezTo>
                <a:cubicBezTo>
                  <a:pt x="1469429" y="3399631"/>
                  <a:pt x="1470222" y="3402409"/>
                  <a:pt x="1469429" y="3403996"/>
                </a:cubicBezTo>
                <a:cubicBezTo>
                  <a:pt x="1468635" y="3406377"/>
                  <a:pt x="1466254" y="3407568"/>
                  <a:pt x="1462285" y="3407568"/>
                </a:cubicBezTo>
                <a:cubicBezTo>
                  <a:pt x="1461491" y="3407568"/>
                  <a:pt x="1459110" y="3407568"/>
                  <a:pt x="1455141" y="3407568"/>
                </a:cubicBezTo>
                <a:cubicBezTo>
                  <a:pt x="1444823" y="3408362"/>
                  <a:pt x="1436885" y="3408362"/>
                  <a:pt x="1431328" y="3407568"/>
                </a:cubicBezTo>
                <a:cubicBezTo>
                  <a:pt x="1410691" y="3406774"/>
                  <a:pt x="1382116" y="3408362"/>
                  <a:pt x="1345603" y="3412331"/>
                </a:cubicBezTo>
                <a:cubicBezTo>
                  <a:pt x="1345603" y="3412331"/>
                  <a:pt x="1345207" y="3413124"/>
                  <a:pt x="1344413" y="3414712"/>
                </a:cubicBezTo>
                <a:cubicBezTo>
                  <a:pt x="1339650" y="3423443"/>
                  <a:pt x="1334491" y="3432571"/>
                  <a:pt x="1328935" y="3442096"/>
                </a:cubicBezTo>
                <a:cubicBezTo>
                  <a:pt x="1347191" y="3440509"/>
                  <a:pt x="1365844" y="3436540"/>
                  <a:pt x="1384894" y="3430190"/>
                </a:cubicBezTo>
                <a:cubicBezTo>
                  <a:pt x="1388069" y="3428602"/>
                  <a:pt x="1392831" y="3428602"/>
                  <a:pt x="1399182" y="3430190"/>
                </a:cubicBezTo>
                <a:cubicBezTo>
                  <a:pt x="1410294" y="3435746"/>
                  <a:pt x="1419026" y="3443684"/>
                  <a:pt x="1425376" y="3454002"/>
                </a:cubicBezTo>
                <a:cubicBezTo>
                  <a:pt x="1426963" y="3459559"/>
                  <a:pt x="1426963" y="3464718"/>
                  <a:pt x="1425376" y="3469481"/>
                </a:cubicBezTo>
                <a:cubicBezTo>
                  <a:pt x="1422200" y="3478212"/>
                  <a:pt x="1420613" y="3491706"/>
                  <a:pt x="1420613" y="3509962"/>
                </a:cubicBezTo>
                <a:cubicBezTo>
                  <a:pt x="1422200" y="3531393"/>
                  <a:pt x="1422995" y="3550443"/>
                  <a:pt x="1422995" y="3567112"/>
                </a:cubicBezTo>
                <a:cubicBezTo>
                  <a:pt x="1422995" y="3587749"/>
                  <a:pt x="1414660" y="3602434"/>
                  <a:pt x="1397991" y="3611165"/>
                </a:cubicBezTo>
                <a:cubicBezTo>
                  <a:pt x="1393228" y="3611959"/>
                  <a:pt x="1389657" y="3609974"/>
                  <a:pt x="1387276" y="3605212"/>
                </a:cubicBezTo>
                <a:cubicBezTo>
                  <a:pt x="1381719" y="3589337"/>
                  <a:pt x="1371401" y="3576637"/>
                  <a:pt x="1356319" y="3567112"/>
                </a:cubicBezTo>
                <a:cubicBezTo>
                  <a:pt x="1354732" y="3563937"/>
                  <a:pt x="1355128" y="3562349"/>
                  <a:pt x="1357510" y="3562349"/>
                </a:cubicBezTo>
                <a:cubicBezTo>
                  <a:pt x="1361478" y="3561556"/>
                  <a:pt x="1368225" y="3561952"/>
                  <a:pt x="1377751" y="3563540"/>
                </a:cubicBezTo>
                <a:cubicBezTo>
                  <a:pt x="1380926" y="3564334"/>
                  <a:pt x="1383306" y="3564731"/>
                  <a:pt x="1384894" y="3564731"/>
                </a:cubicBezTo>
                <a:cubicBezTo>
                  <a:pt x="1388863" y="3565524"/>
                  <a:pt x="1390848" y="3563937"/>
                  <a:pt x="1390848" y="3559968"/>
                </a:cubicBezTo>
                <a:cubicBezTo>
                  <a:pt x="1390848" y="3551237"/>
                  <a:pt x="1390848" y="3541712"/>
                  <a:pt x="1390848" y="3531393"/>
                </a:cubicBezTo>
                <a:cubicBezTo>
                  <a:pt x="1388466" y="3531393"/>
                  <a:pt x="1380926" y="3532584"/>
                  <a:pt x="1368225" y="3534965"/>
                </a:cubicBezTo>
                <a:cubicBezTo>
                  <a:pt x="1361876" y="3536553"/>
                  <a:pt x="1357510" y="3537346"/>
                  <a:pt x="1355128" y="3537346"/>
                </a:cubicBezTo>
                <a:cubicBezTo>
                  <a:pt x="1350366" y="3538140"/>
                  <a:pt x="1343619" y="3536156"/>
                  <a:pt x="1334888" y="3531393"/>
                </a:cubicBezTo>
                <a:cubicBezTo>
                  <a:pt x="1334888" y="3533774"/>
                  <a:pt x="1334888" y="3538140"/>
                  <a:pt x="1334888" y="3544490"/>
                </a:cubicBezTo>
                <a:cubicBezTo>
                  <a:pt x="1334094" y="3550046"/>
                  <a:pt x="1333698" y="3554412"/>
                  <a:pt x="1333698" y="3557587"/>
                </a:cubicBezTo>
                <a:cubicBezTo>
                  <a:pt x="1333698" y="3570287"/>
                  <a:pt x="1332110" y="3581002"/>
                  <a:pt x="1328935" y="3589734"/>
                </a:cubicBezTo>
                <a:cubicBezTo>
                  <a:pt x="1324173" y="3596084"/>
                  <a:pt x="1319013" y="3597671"/>
                  <a:pt x="1313456" y="3594496"/>
                </a:cubicBezTo>
                <a:cubicBezTo>
                  <a:pt x="1312663" y="3594496"/>
                  <a:pt x="1311869" y="3594099"/>
                  <a:pt x="1311076" y="3593306"/>
                </a:cubicBezTo>
                <a:cubicBezTo>
                  <a:pt x="1307900" y="3590924"/>
                  <a:pt x="1305123" y="3587749"/>
                  <a:pt x="1302741" y="3583781"/>
                </a:cubicBezTo>
                <a:cubicBezTo>
                  <a:pt x="1300360" y="3579018"/>
                  <a:pt x="1299963" y="3571874"/>
                  <a:pt x="1301551" y="3562349"/>
                </a:cubicBezTo>
                <a:cubicBezTo>
                  <a:pt x="1305519" y="3548062"/>
                  <a:pt x="1307900" y="3519487"/>
                  <a:pt x="1308695" y="3476624"/>
                </a:cubicBezTo>
                <a:lnTo>
                  <a:pt x="1308695" y="3467099"/>
                </a:lnTo>
                <a:cubicBezTo>
                  <a:pt x="1290438" y="3487737"/>
                  <a:pt x="1269801" y="3503215"/>
                  <a:pt x="1246782" y="3513534"/>
                </a:cubicBezTo>
                <a:cubicBezTo>
                  <a:pt x="1243607" y="3514327"/>
                  <a:pt x="1242019" y="3514327"/>
                  <a:pt x="1242019" y="3513534"/>
                </a:cubicBezTo>
                <a:cubicBezTo>
                  <a:pt x="1241226" y="3512740"/>
                  <a:pt x="1242019" y="3511152"/>
                  <a:pt x="1244401" y="3508771"/>
                </a:cubicBezTo>
                <a:cubicBezTo>
                  <a:pt x="1265038" y="3487340"/>
                  <a:pt x="1286073" y="3456384"/>
                  <a:pt x="1307503" y="3415902"/>
                </a:cubicBezTo>
                <a:cubicBezTo>
                  <a:pt x="1290835" y="3418284"/>
                  <a:pt x="1276548" y="3420665"/>
                  <a:pt x="1264641" y="3423046"/>
                </a:cubicBezTo>
                <a:cubicBezTo>
                  <a:pt x="1259085" y="3423046"/>
                  <a:pt x="1254322" y="3422253"/>
                  <a:pt x="1250353" y="3420665"/>
                </a:cubicBezTo>
                <a:cubicBezTo>
                  <a:pt x="1247973" y="3419077"/>
                  <a:pt x="1245194" y="3416299"/>
                  <a:pt x="1242019" y="3412331"/>
                </a:cubicBezTo>
                <a:cubicBezTo>
                  <a:pt x="1239638" y="3409949"/>
                  <a:pt x="1238051" y="3408362"/>
                  <a:pt x="1237257" y="3407568"/>
                </a:cubicBezTo>
                <a:cubicBezTo>
                  <a:pt x="1234875" y="3405187"/>
                  <a:pt x="1234082" y="3403203"/>
                  <a:pt x="1234875" y="3401615"/>
                </a:cubicBezTo>
                <a:cubicBezTo>
                  <a:pt x="1234875" y="3400027"/>
                  <a:pt x="1236463" y="3399234"/>
                  <a:pt x="1239638" y="3399234"/>
                </a:cubicBezTo>
                <a:cubicBezTo>
                  <a:pt x="1252338" y="3398440"/>
                  <a:pt x="1274960" y="3396852"/>
                  <a:pt x="1307503" y="3394471"/>
                </a:cubicBezTo>
                <a:cubicBezTo>
                  <a:pt x="1303535" y="3394471"/>
                  <a:pt x="1307503" y="3394074"/>
                  <a:pt x="1319410" y="3393281"/>
                </a:cubicBezTo>
                <a:cubicBezTo>
                  <a:pt x="1320204" y="3390899"/>
                  <a:pt x="1321394" y="3388121"/>
                  <a:pt x="1322981" y="3384946"/>
                </a:cubicBezTo>
                <a:cubicBezTo>
                  <a:pt x="1323776" y="3382565"/>
                  <a:pt x="1324173" y="3380977"/>
                  <a:pt x="1324173" y="3380184"/>
                </a:cubicBezTo>
                <a:cubicBezTo>
                  <a:pt x="1332110" y="3364309"/>
                  <a:pt x="1334888" y="3350815"/>
                  <a:pt x="1332506" y="3339702"/>
                </a:cubicBezTo>
                <a:cubicBezTo>
                  <a:pt x="1331713" y="3334940"/>
                  <a:pt x="1334094" y="3332956"/>
                  <a:pt x="1339650" y="3333749"/>
                </a:cubicBezTo>
                <a:close/>
                <a:moveTo>
                  <a:pt x="4684116" y="3073002"/>
                </a:moveTo>
                <a:cubicBezTo>
                  <a:pt x="4685703" y="3072209"/>
                  <a:pt x="4688481" y="3072209"/>
                  <a:pt x="4692450" y="3073002"/>
                </a:cubicBezTo>
                <a:cubicBezTo>
                  <a:pt x="4726581" y="3080940"/>
                  <a:pt x="4744440" y="3091259"/>
                  <a:pt x="4746028" y="3103959"/>
                </a:cubicBezTo>
                <a:cubicBezTo>
                  <a:pt x="4745234" y="3112690"/>
                  <a:pt x="4739678" y="3117453"/>
                  <a:pt x="4729359" y="3118246"/>
                </a:cubicBezTo>
                <a:cubicBezTo>
                  <a:pt x="4722216" y="3119040"/>
                  <a:pt x="4717056" y="3115865"/>
                  <a:pt x="4713881" y="3108721"/>
                </a:cubicBezTo>
                <a:cubicBezTo>
                  <a:pt x="4709119" y="3099990"/>
                  <a:pt x="4699991" y="3090068"/>
                  <a:pt x="4686497" y="3078956"/>
                </a:cubicBezTo>
                <a:cubicBezTo>
                  <a:pt x="4684116" y="3076574"/>
                  <a:pt x="4683322" y="3074590"/>
                  <a:pt x="4684116" y="3073002"/>
                </a:cubicBezTo>
                <a:close/>
                <a:moveTo>
                  <a:pt x="8436965" y="3055143"/>
                </a:moveTo>
                <a:cubicBezTo>
                  <a:pt x="8460778" y="3054349"/>
                  <a:pt x="8473081" y="3062287"/>
                  <a:pt x="8473875" y="3078956"/>
                </a:cubicBezTo>
                <a:cubicBezTo>
                  <a:pt x="8473081" y="3091656"/>
                  <a:pt x="8454428" y="3103959"/>
                  <a:pt x="8417915" y="3115865"/>
                </a:cubicBezTo>
                <a:cubicBezTo>
                  <a:pt x="8412359" y="3116659"/>
                  <a:pt x="8408787" y="3115865"/>
                  <a:pt x="8407200" y="3113484"/>
                </a:cubicBezTo>
                <a:cubicBezTo>
                  <a:pt x="8405612" y="3111102"/>
                  <a:pt x="8406803" y="3108324"/>
                  <a:pt x="8410771" y="3105149"/>
                </a:cubicBezTo>
                <a:cubicBezTo>
                  <a:pt x="8421091" y="3098006"/>
                  <a:pt x="8427440" y="3092846"/>
                  <a:pt x="8429821" y="3089671"/>
                </a:cubicBezTo>
                <a:cubicBezTo>
                  <a:pt x="8431409" y="3088084"/>
                  <a:pt x="8431806" y="3086893"/>
                  <a:pt x="8431012" y="3086099"/>
                </a:cubicBezTo>
                <a:cubicBezTo>
                  <a:pt x="8430218" y="3085306"/>
                  <a:pt x="8428631" y="3084512"/>
                  <a:pt x="8426250" y="3083718"/>
                </a:cubicBezTo>
                <a:cubicBezTo>
                  <a:pt x="8415931" y="3082131"/>
                  <a:pt x="8410771" y="3077368"/>
                  <a:pt x="8410771" y="3069431"/>
                </a:cubicBezTo>
                <a:cubicBezTo>
                  <a:pt x="8411566" y="3059906"/>
                  <a:pt x="8420296" y="3055143"/>
                  <a:pt x="8436965" y="3055143"/>
                </a:cubicBezTo>
                <a:close/>
                <a:moveTo>
                  <a:pt x="1617067" y="3055143"/>
                </a:moveTo>
                <a:cubicBezTo>
                  <a:pt x="1640880" y="3054349"/>
                  <a:pt x="1653182" y="3062287"/>
                  <a:pt x="1653976" y="3078956"/>
                </a:cubicBezTo>
                <a:cubicBezTo>
                  <a:pt x="1653182" y="3091656"/>
                  <a:pt x="1634529" y="3103959"/>
                  <a:pt x="1598017" y="3115865"/>
                </a:cubicBezTo>
                <a:cubicBezTo>
                  <a:pt x="1592460" y="3116659"/>
                  <a:pt x="1588889" y="3115865"/>
                  <a:pt x="1587301" y="3113484"/>
                </a:cubicBezTo>
                <a:cubicBezTo>
                  <a:pt x="1585714" y="3111102"/>
                  <a:pt x="1586904" y="3108324"/>
                  <a:pt x="1590873" y="3105149"/>
                </a:cubicBezTo>
                <a:cubicBezTo>
                  <a:pt x="1601192" y="3098006"/>
                  <a:pt x="1607542" y="3092846"/>
                  <a:pt x="1609923" y="3089671"/>
                </a:cubicBezTo>
                <a:cubicBezTo>
                  <a:pt x="1611510" y="3088084"/>
                  <a:pt x="1611908" y="3086893"/>
                  <a:pt x="1611114" y="3086099"/>
                </a:cubicBezTo>
                <a:cubicBezTo>
                  <a:pt x="1610320" y="3085306"/>
                  <a:pt x="1608733" y="3084512"/>
                  <a:pt x="1606351" y="3083718"/>
                </a:cubicBezTo>
                <a:cubicBezTo>
                  <a:pt x="1596032" y="3082131"/>
                  <a:pt x="1590873" y="3077368"/>
                  <a:pt x="1590873" y="3069431"/>
                </a:cubicBezTo>
                <a:cubicBezTo>
                  <a:pt x="1591667" y="3059906"/>
                  <a:pt x="1600398" y="3055143"/>
                  <a:pt x="1617067" y="3055143"/>
                </a:cubicBezTo>
                <a:close/>
                <a:moveTo>
                  <a:pt x="5728294" y="3052762"/>
                </a:moveTo>
                <a:cubicBezTo>
                  <a:pt x="5710831" y="3053556"/>
                  <a:pt x="5695750" y="3055143"/>
                  <a:pt x="5683050" y="3057524"/>
                </a:cubicBezTo>
                <a:cubicBezTo>
                  <a:pt x="5683050" y="3059906"/>
                  <a:pt x="5683050" y="3064668"/>
                  <a:pt x="5683050" y="3071812"/>
                </a:cubicBezTo>
                <a:cubicBezTo>
                  <a:pt x="5683844" y="3081337"/>
                  <a:pt x="5684241" y="3088084"/>
                  <a:pt x="5684241" y="3092052"/>
                </a:cubicBezTo>
                <a:cubicBezTo>
                  <a:pt x="5700116" y="3090465"/>
                  <a:pt x="5715594" y="3088481"/>
                  <a:pt x="5730675" y="3086099"/>
                </a:cubicBezTo>
                <a:cubicBezTo>
                  <a:pt x="5730675" y="3085306"/>
                  <a:pt x="5730675" y="3083718"/>
                  <a:pt x="5730675" y="3081337"/>
                </a:cubicBezTo>
                <a:cubicBezTo>
                  <a:pt x="5732262" y="3067049"/>
                  <a:pt x="5733453" y="3058715"/>
                  <a:pt x="5734247" y="3056334"/>
                </a:cubicBezTo>
                <a:cubicBezTo>
                  <a:pt x="5735041" y="3053952"/>
                  <a:pt x="5733056" y="3052762"/>
                  <a:pt x="5728294" y="3052762"/>
                </a:cubicBezTo>
                <a:close/>
                <a:moveTo>
                  <a:pt x="2076648" y="3046809"/>
                </a:moveTo>
                <a:cubicBezTo>
                  <a:pt x="2075061" y="3047602"/>
                  <a:pt x="2071886" y="3047999"/>
                  <a:pt x="2067123" y="3047999"/>
                </a:cubicBezTo>
                <a:cubicBezTo>
                  <a:pt x="2062361" y="3048793"/>
                  <a:pt x="2058789" y="3049190"/>
                  <a:pt x="2056407" y="3049190"/>
                </a:cubicBezTo>
                <a:cubicBezTo>
                  <a:pt x="2055614" y="3052365"/>
                  <a:pt x="2054820" y="3057921"/>
                  <a:pt x="2054026" y="3065859"/>
                </a:cubicBezTo>
                <a:cubicBezTo>
                  <a:pt x="2053233" y="3069828"/>
                  <a:pt x="2052836" y="3072606"/>
                  <a:pt x="2052836" y="3074193"/>
                </a:cubicBezTo>
                <a:cubicBezTo>
                  <a:pt x="2059979" y="3075781"/>
                  <a:pt x="2066726" y="3077368"/>
                  <a:pt x="2073076" y="3078956"/>
                </a:cubicBezTo>
                <a:cubicBezTo>
                  <a:pt x="2075457" y="3079749"/>
                  <a:pt x="2076648" y="3078956"/>
                  <a:pt x="2076648" y="3076574"/>
                </a:cubicBezTo>
                <a:cubicBezTo>
                  <a:pt x="2076648" y="3075781"/>
                  <a:pt x="2076648" y="3075384"/>
                  <a:pt x="2076648" y="3075384"/>
                </a:cubicBezTo>
                <a:close/>
                <a:moveTo>
                  <a:pt x="2611237" y="3042046"/>
                </a:moveTo>
                <a:cubicBezTo>
                  <a:pt x="2608856" y="3042046"/>
                  <a:pt x="2605681" y="3042443"/>
                  <a:pt x="2601712" y="3043237"/>
                </a:cubicBezTo>
                <a:cubicBezTo>
                  <a:pt x="2597744" y="3043237"/>
                  <a:pt x="2594569" y="3043634"/>
                  <a:pt x="2592187" y="3044427"/>
                </a:cubicBezTo>
                <a:cubicBezTo>
                  <a:pt x="2595363" y="3046015"/>
                  <a:pt x="2600919" y="3049587"/>
                  <a:pt x="2608856" y="3055143"/>
                </a:cubicBezTo>
                <a:cubicBezTo>
                  <a:pt x="2610444" y="3056731"/>
                  <a:pt x="2611634" y="3057524"/>
                  <a:pt x="2612428" y="3057524"/>
                </a:cubicBezTo>
                <a:cubicBezTo>
                  <a:pt x="2613222" y="3057524"/>
                  <a:pt x="2613619" y="3057921"/>
                  <a:pt x="2613619" y="3058715"/>
                </a:cubicBezTo>
                <a:cubicBezTo>
                  <a:pt x="2614413" y="3059509"/>
                  <a:pt x="2614809" y="3060303"/>
                  <a:pt x="2614809" y="3061096"/>
                </a:cubicBezTo>
                <a:cubicBezTo>
                  <a:pt x="2614809" y="3053159"/>
                  <a:pt x="2613619" y="3046809"/>
                  <a:pt x="2611237" y="3042046"/>
                </a:cubicBezTo>
                <a:close/>
                <a:moveTo>
                  <a:pt x="415429" y="3032223"/>
                </a:moveTo>
                <a:cubicBezTo>
                  <a:pt x="416024" y="3032422"/>
                  <a:pt x="416520" y="3032918"/>
                  <a:pt x="416917" y="3033712"/>
                </a:cubicBezTo>
                <a:cubicBezTo>
                  <a:pt x="417711" y="3035299"/>
                  <a:pt x="417314" y="3036490"/>
                  <a:pt x="415726" y="3037284"/>
                </a:cubicBezTo>
                <a:cubicBezTo>
                  <a:pt x="412551" y="3038871"/>
                  <a:pt x="407789" y="3042840"/>
                  <a:pt x="401439" y="3049190"/>
                </a:cubicBezTo>
                <a:cubicBezTo>
                  <a:pt x="395883" y="3053159"/>
                  <a:pt x="391517" y="3056731"/>
                  <a:pt x="388342" y="3059906"/>
                </a:cubicBezTo>
                <a:cubicBezTo>
                  <a:pt x="385167" y="3062287"/>
                  <a:pt x="378817" y="3067843"/>
                  <a:pt x="369292" y="3076574"/>
                </a:cubicBezTo>
                <a:cubicBezTo>
                  <a:pt x="358179" y="3085306"/>
                  <a:pt x="351829" y="3090465"/>
                  <a:pt x="350242" y="3092052"/>
                </a:cubicBezTo>
                <a:cubicBezTo>
                  <a:pt x="347860" y="3096815"/>
                  <a:pt x="343495" y="3096815"/>
                  <a:pt x="337145" y="3092052"/>
                </a:cubicBezTo>
                <a:cubicBezTo>
                  <a:pt x="329207" y="3088878"/>
                  <a:pt x="323254" y="3081734"/>
                  <a:pt x="319285" y="3070621"/>
                </a:cubicBezTo>
                <a:cubicBezTo>
                  <a:pt x="316904" y="3065065"/>
                  <a:pt x="318095" y="3061890"/>
                  <a:pt x="322858" y="3061096"/>
                </a:cubicBezTo>
                <a:cubicBezTo>
                  <a:pt x="329207" y="3061890"/>
                  <a:pt x="341114" y="3059509"/>
                  <a:pt x="358576" y="3053952"/>
                </a:cubicBezTo>
                <a:cubicBezTo>
                  <a:pt x="365720" y="3050778"/>
                  <a:pt x="378817" y="3045618"/>
                  <a:pt x="397867" y="3038474"/>
                </a:cubicBezTo>
                <a:cubicBezTo>
                  <a:pt x="405011" y="3035299"/>
                  <a:pt x="410170" y="3033315"/>
                  <a:pt x="413345" y="3032521"/>
                </a:cubicBezTo>
                <a:cubicBezTo>
                  <a:pt x="414139" y="3032124"/>
                  <a:pt x="414833" y="3032025"/>
                  <a:pt x="415429" y="3032223"/>
                </a:cubicBezTo>
                <a:close/>
                <a:moveTo>
                  <a:pt x="6907012" y="3028949"/>
                </a:moveTo>
                <a:cubicBezTo>
                  <a:pt x="6907012" y="3028156"/>
                  <a:pt x="6908600" y="3028156"/>
                  <a:pt x="6911774" y="3028949"/>
                </a:cubicBezTo>
                <a:cubicBezTo>
                  <a:pt x="6922094" y="3029743"/>
                  <a:pt x="6934000" y="3032918"/>
                  <a:pt x="6947494" y="3038474"/>
                </a:cubicBezTo>
                <a:cubicBezTo>
                  <a:pt x="6952256" y="3040062"/>
                  <a:pt x="6955431" y="3044824"/>
                  <a:pt x="6957018" y="3052762"/>
                </a:cubicBezTo>
                <a:cubicBezTo>
                  <a:pt x="6957018" y="3059906"/>
                  <a:pt x="6954637" y="3066652"/>
                  <a:pt x="6949874" y="3073002"/>
                </a:cubicBezTo>
                <a:cubicBezTo>
                  <a:pt x="6945112" y="3076177"/>
                  <a:pt x="6939953" y="3075781"/>
                  <a:pt x="6934396" y="3071812"/>
                </a:cubicBezTo>
                <a:cubicBezTo>
                  <a:pt x="6924872" y="3063081"/>
                  <a:pt x="6915744" y="3050381"/>
                  <a:pt x="6907012" y="3033712"/>
                </a:cubicBezTo>
                <a:cubicBezTo>
                  <a:pt x="6906218" y="3031331"/>
                  <a:pt x="6906218" y="3029743"/>
                  <a:pt x="6907012" y="3028949"/>
                </a:cubicBezTo>
                <a:close/>
                <a:moveTo>
                  <a:pt x="1315839" y="3028949"/>
                </a:moveTo>
                <a:cubicBezTo>
                  <a:pt x="1315839" y="3028156"/>
                  <a:pt x="1317427" y="3028156"/>
                  <a:pt x="1320602" y="3028949"/>
                </a:cubicBezTo>
                <a:cubicBezTo>
                  <a:pt x="1330920" y="3029743"/>
                  <a:pt x="1342827" y="3032918"/>
                  <a:pt x="1356320" y="3038474"/>
                </a:cubicBezTo>
                <a:cubicBezTo>
                  <a:pt x="1361083" y="3040062"/>
                  <a:pt x="1364258" y="3044824"/>
                  <a:pt x="1365845" y="3052762"/>
                </a:cubicBezTo>
                <a:cubicBezTo>
                  <a:pt x="1365845" y="3059906"/>
                  <a:pt x="1363464" y="3066652"/>
                  <a:pt x="1358702" y="3073002"/>
                </a:cubicBezTo>
                <a:cubicBezTo>
                  <a:pt x="1353939" y="3076177"/>
                  <a:pt x="1348779" y="3075781"/>
                  <a:pt x="1343223" y="3071812"/>
                </a:cubicBezTo>
                <a:cubicBezTo>
                  <a:pt x="1333698" y="3063081"/>
                  <a:pt x="1324570" y="3050381"/>
                  <a:pt x="1315839" y="3033712"/>
                </a:cubicBezTo>
                <a:cubicBezTo>
                  <a:pt x="1315045" y="3031331"/>
                  <a:pt x="1315045" y="3029743"/>
                  <a:pt x="1315839" y="3028949"/>
                </a:cubicBezTo>
                <a:close/>
                <a:moveTo>
                  <a:pt x="3491109" y="3027759"/>
                </a:moveTo>
                <a:cubicBezTo>
                  <a:pt x="3492697" y="3026965"/>
                  <a:pt x="3493887" y="3027759"/>
                  <a:pt x="3494681" y="3030140"/>
                </a:cubicBezTo>
                <a:cubicBezTo>
                  <a:pt x="3505000" y="3053952"/>
                  <a:pt x="3520081" y="3071812"/>
                  <a:pt x="3539925" y="3083718"/>
                </a:cubicBezTo>
                <a:cubicBezTo>
                  <a:pt x="3556594" y="3090068"/>
                  <a:pt x="3573659" y="3092449"/>
                  <a:pt x="3591122" y="3090862"/>
                </a:cubicBezTo>
                <a:cubicBezTo>
                  <a:pt x="3595884" y="3090862"/>
                  <a:pt x="3597472" y="3088878"/>
                  <a:pt x="3595884" y="3084909"/>
                </a:cubicBezTo>
                <a:cubicBezTo>
                  <a:pt x="3595090" y="3081734"/>
                  <a:pt x="3593106" y="3076177"/>
                  <a:pt x="3589931" y="3068240"/>
                </a:cubicBezTo>
                <a:cubicBezTo>
                  <a:pt x="3587550" y="3063477"/>
                  <a:pt x="3585962" y="3059906"/>
                  <a:pt x="3585169" y="3057524"/>
                </a:cubicBezTo>
                <a:cubicBezTo>
                  <a:pt x="3585962" y="3053556"/>
                  <a:pt x="3587550" y="3052365"/>
                  <a:pt x="3589931" y="3053952"/>
                </a:cubicBezTo>
                <a:cubicBezTo>
                  <a:pt x="3597868" y="3061096"/>
                  <a:pt x="3610569" y="3070224"/>
                  <a:pt x="3628031" y="3081337"/>
                </a:cubicBezTo>
                <a:cubicBezTo>
                  <a:pt x="3631206" y="3083718"/>
                  <a:pt x="3633587" y="3085306"/>
                  <a:pt x="3635175" y="3086099"/>
                </a:cubicBezTo>
                <a:cubicBezTo>
                  <a:pt x="3642319" y="3090068"/>
                  <a:pt x="3646287" y="3095227"/>
                  <a:pt x="3647081" y="3101577"/>
                </a:cubicBezTo>
                <a:cubicBezTo>
                  <a:pt x="3647081" y="3106340"/>
                  <a:pt x="3643509" y="3110706"/>
                  <a:pt x="3636366" y="3114674"/>
                </a:cubicBezTo>
                <a:cubicBezTo>
                  <a:pt x="3623665" y="3123406"/>
                  <a:pt x="3606997" y="3126978"/>
                  <a:pt x="3586359" y="3125390"/>
                </a:cubicBezTo>
                <a:cubicBezTo>
                  <a:pt x="3553022" y="3124596"/>
                  <a:pt x="3528019" y="3115071"/>
                  <a:pt x="3511350" y="3096815"/>
                </a:cubicBezTo>
                <a:cubicBezTo>
                  <a:pt x="3497856" y="3081734"/>
                  <a:pt x="3490315" y="3060303"/>
                  <a:pt x="3488728" y="3032521"/>
                </a:cubicBezTo>
                <a:cubicBezTo>
                  <a:pt x="3488728" y="3030140"/>
                  <a:pt x="3489522" y="3028552"/>
                  <a:pt x="3491109" y="3027759"/>
                </a:cubicBezTo>
                <a:close/>
                <a:moveTo>
                  <a:pt x="5744665" y="3025377"/>
                </a:moveTo>
                <a:cubicBezTo>
                  <a:pt x="5748435" y="3025377"/>
                  <a:pt x="5751710" y="3026171"/>
                  <a:pt x="5754487" y="3027759"/>
                </a:cubicBezTo>
                <a:cubicBezTo>
                  <a:pt x="5765600" y="3033315"/>
                  <a:pt x="5773934" y="3041253"/>
                  <a:pt x="5779491" y="3051571"/>
                </a:cubicBezTo>
                <a:cubicBezTo>
                  <a:pt x="5781872" y="3055540"/>
                  <a:pt x="5781475" y="3059509"/>
                  <a:pt x="5778300" y="3063477"/>
                </a:cubicBezTo>
                <a:cubicBezTo>
                  <a:pt x="5772744" y="3068240"/>
                  <a:pt x="5767585" y="3077368"/>
                  <a:pt x="5762822" y="3090862"/>
                </a:cubicBezTo>
                <a:cubicBezTo>
                  <a:pt x="5766791" y="3094831"/>
                  <a:pt x="5769172" y="3099196"/>
                  <a:pt x="5769966" y="3103959"/>
                </a:cubicBezTo>
                <a:cubicBezTo>
                  <a:pt x="5772347" y="3109515"/>
                  <a:pt x="5770362" y="3112293"/>
                  <a:pt x="5764013" y="3112293"/>
                </a:cubicBezTo>
                <a:cubicBezTo>
                  <a:pt x="5759250" y="3112293"/>
                  <a:pt x="5752107" y="3112690"/>
                  <a:pt x="5742581" y="3113484"/>
                </a:cubicBezTo>
                <a:cubicBezTo>
                  <a:pt x="5716388" y="3115071"/>
                  <a:pt x="5697337" y="3115865"/>
                  <a:pt x="5685431" y="3115865"/>
                </a:cubicBezTo>
                <a:cubicBezTo>
                  <a:pt x="5685431" y="3117453"/>
                  <a:pt x="5685035" y="3119040"/>
                  <a:pt x="5684241" y="3120627"/>
                </a:cubicBezTo>
                <a:cubicBezTo>
                  <a:pt x="5684241" y="3123009"/>
                  <a:pt x="5683844" y="3124596"/>
                  <a:pt x="5683050" y="3125390"/>
                </a:cubicBezTo>
                <a:cubicBezTo>
                  <a:pt x="5679081" y="3129359"/>
                  <a:pt x="5675112" y="3130549"/>
                  <a:pt x="5671144" y="3128962"/>
                </a:cubicBezTo>
                <a:cubicBezTo>
                  <a:pt x="5663206" y="3123406"/>
                  <a:pt x="5659238" y="3116262"/>
                  <a:pt x="5659238" y="3107531"/>
                </a:cubicBezTo>
                <a:cubicBezTo>
                  <a:pt x="5655269" y="3073399"/>
                  <a:pt x="5650109" y="3050381"/>
                  <a:pt x="5643760" y="3038474"/>
                </a:cubicBezTo>
                <a:cubicBezTo>
                  <a:pt x="5641378" y="3034506"/>
                  <a:pt x="5643363" y="3032124"/>
                  <a:pt x="5649713" y="3031331"/>
                </a:cubicBezTo>
                <a:cubicBezTo>
                  <a:pt x="5659238" y="3031331"/>
                  <a:pt x="5667175" y="3033315"/>
                  <a:pt x="5673525" y="3037284"/>
                </a:cubicBezTo>
                <a:cubicBezTo>
                  <a:pt x="5674319" y="3037284"/>
                  <a:pt x="5675906" y="3037284"/>
                  <a:pt x="5678288" y="3037284"/>
                </a:cubicBezTo>
                <a:cubicBezTo>
                  <a:pt x="5684637" y="3036490"/>
                  <a:pt x="5694560" y="3034902"/>
                  <a:pt x="5708053" y="3032521"/>
                </a:cubicBezTo>
                <a:cubicBezTo>
                  <a:pt x="5712022" y="3032521"/>
                  <a:pt x="5718769" y="3031331"/>
                  <a:pt x="5728294" y="3028949"/>
                </a:cubicBezTo>
                <a:cubicBezTo>
                  <a:pt x="5729881" y="3028156"/>
                  <a:pt x="5731072" y="3027759"/>
                  <a:pt x="5731865" y="3027759"/>
                </a:cubicBezTo>
                <a:cubicBezTo>
                  <a:pt x="5736628" y="3026171"/>
                  <a:pt x="5740894" y="3025377"/>
                  <a:pt x="5744665" y="3025377"/>
                </a:cubicBezTo>
                <a:close/>
                <a:moveTo>
                  <a:pt x="4474566" y="3025377"/>
                </a:moveTo>
                <a:cubicBezTo>
                  <a:pt x="4472184" y="3025377"/>
                  <a:pt x="4467819" y="3026171"/>
                  <a:pt x="4461469" y="3027759"/>
                </a:cubicBezTo>
                <a:cubicBezTo>
                  <a:pt x="4455912" y="3028552"/>
                  <a:pt x="4451547" y="3029346"/>
                  <a:pt x="4448372" y="3030140"/>
                </a:cubicBezTo>
                <a:cubicBezTo>
                  <a:pt x="4448372" y="3033315"/>
                  <a:pt x="4449166" y="3039268"/>
                  <a:pt x="4450753" y="3047999"/>
                </a:cubicBezTo>
                <a:cubicBezTo>
                  <a:pt x="4449166" y="3041649"/>
                  <a:pt x="4449166" y="3042840"/>
                  <a:pt x="4450753" y="3051571"/>
                </a:cubicBezTo>
                <a:cubicBezTo>
                  <a:pt x="4452341" y="3051571"/>
                  <a:pt x="4454325" y="3051174"/>
                  <a:pt x="4456706" y="3050381"/>
                </a:cubicBezTo>
                <a:cubicBezTo>
                  <a:pt x="4463850" y="3049587"/>
                  <a:pt x="4468613" y="3048793"/>
                  <a:pt x="4470994" y="3047999"/>
                </a:cubicBezTo>
                <a:cubicBezTo>
                  <a:pt x="4471788" y="3047999"/>
                  <a:pt x="4472978" y="3047602"/>
                  <a:pt x="4474566" y="3046809"/>
                </a:cubicBezTo>
                <a:cubicBezTo>
                  <a:pt x="4476153" y="3046809"/>
                  <a:pt x="4477344" y="3046809"/>
                  <a:pt x="4478138" y="3046809"/>
                </a:cubicBezTo>
                <a:cubicBezTo>
                  <a:pt x="4478931" y="3041253"/>
                  <a:pt x="4479328" y="3035696"/>
                  <a:pt x="4479328" y="3030140"/>
                </a:cubicBezTo>
                <a:cubicBezTo>
                  <a:pt x="4479328" y="3025377"/>
                  <a:pt x="4477741" y="3023790"/>
                  <a:pt x="4474566" y="3025377"/>
                </a:cubicBezTo>
                <a:close/>
                <a:moveTo>
                  <a:pt x="3523256" y="3022996"/>
                </a:moveTo>
                <a:cubicBezTo>
                  <a:pt x="3524050" y="3022203"/>
                  <a:pt x="3525637" y="3022203"/>
                  <a:pt x="3528019" y="3022996"/>
                </a:cubicBezTo>
                <a:cubicBezTo>
                  <a:pt x="3536750" y="3022996"/>
                  <a:pt x="3547465" y="3024584"/>
                  <a:pt x="3560166" y="3027759"/>
                </a:cubicBezTo>
                <a:cubicBezTo>
                  <a:pt x="3573659" y="3032521"/>
                  <a:pt x="3578818" y="3042840"/>
                  <a:pt x="3575644" y="3058715"/>
                </a:cubicBezTo>
                <a:cubicBezTo>
                  <a:pt x="3570881" y="3072209"/>
                  <a:pt x="3561753" y="3073796"/>
                  <a:pt x="3548259" y="3063477"/>
                </a:cubicBezTo>
                <a:cubicBezTo>
                  <a:pt x="3542703" y="3057127"/>
                  <a:pt x="3534369" y="3045221"/>
                  <a:pt x="3523256" y="3027759"/>
                </a:cubicBezTo>
                <a:cubicBezTo>
                  <a:pt x="3522462" y="3025377"/>
                  <a:pt x="3522462" y="3023790"/>
                  <a:pt x="3523256" y="3022996"/>
                </a:cubicBezTo>
                <a:close/>
                <a:moveTo>
                  <a:pt x="3466106" y="3020615"/>
                </a:moveTo>
                <a:cubicBezTo>
                  <a:pt x="3466900" y="3020615"/>
                  <a:pt x="3467694" y="3021806"/>
                  <a:pt x="3468487" y="3024187"/>
                </a:cubicBezTo>
                <a:cubicBezTo>
                  <a:pt x="3481187" y="3058318"/>
                  <a:pt x="3479600" y="3082924"/>
                  <a:pt x="3463725" y="3098006"/>
                </a:cubicBezTo>
                <a:cubicBezTo>
                  <a:pt x="3458169" y="3103562"/>
                  <a:pt x="3452215" y="3103562"/>
                  <a:pt x="3445866" y="3098006"/>
                </a:cubicBezTo>
                <a:cubicBezTo>
                  <a:pt x="3437134" y="3084512"/>
                  <a:pt x="3436341" y="3072209"/>
                  <a:pt x="3443484" y="3061096"/>
                </a:cubicBezTo>
                <a:cubicBezTo>
                  <a:pt x="3454597" y="3046809"/>
                  <a:pt x="3461344" y="3034506"/>
                  <a:pt x="3463725" y="3024187"/>
                </a:cubicBezTo>
                <a:cubicBezTo>
                  <a:pt x="3464518" y="3021806"/>
                  <a:pt x="3465312" y="3020615"/>
                  <a:pt x="3466106" y="3020615"/>
                </a:cubicBezTo>
                <a:close/>
                <a:moveTo>
                  <a:pt x="3603028" y="3018234"/>
                </a:moveTo>
                <a:cubicBezTo>
                  <a:pt x="3619697" y="3018234"/>
                  <a:pt x="3633190" y="3019821"/>
                  <a:pt x="3643509" y="3022996"/>
                </a:cubicBezTo>
                <a:cubicBezTo>
                  <a:pt x="3664147" y="3028552"/>
                  <a:pt x="3672084" y="3042046"/>
                  <a:pt x="3667322" y="3063477"/>
                </a:cubicBezTo>
                <a:cubicBezTo>
                  <a:pt x="3664941" y="3072209"/>
                  <a:pt x="3658194" y="3074193"/>
                  <a:pt x="3647081" y="3069431"/>
                </a:cubicBezTo>
                <a:cubicBezTo>
                  <a:pt x="3637556" y="3064668"/>
                  <a:pt x="3622078" y="3049190"/>
                  <a:pt x="3600647" y="3022996"/>
                </a:cubicBezTo>
                <a:cubicBezTo>
                  <a:pt x="3598266" y="3020615"/>
                  <a:pt x="3597472" y="3019424"/>
                  <a:pt x="3598266" y="3019424"/>
                </a:cubicBezTo>
                <a:cubicBezTo>
                  <a:pt x="3598266" y="3018631"/>
                  <a:pt x="3599853" y="3018234"/>
                  <a:pt x="3603028" y="3018234"/>
                </a:cubicBezTo>
                <a:close/>
                <a:moveTo>
                  <a:pt x="2011164" y="3018234"/>
                </a:moveTo>
                <a:cubicBezTo>
                  <a:pt x="2011164" y="3019821"/>
                  <a:pt x="2010767" y="3022599"/>
                  <a:pt x="2009973" y="3026568"/>
                </a:cubicBezTo>
                <a:cubicBezTo>
                  <a:pt x="2009973" y="3029743"/>
                  <a:pt x="2009577" y="3032521"/>
                  <a:pt x="2008782" y="3034902"/>
                </a:cubicBezTo>
                <a:cubicBezTo>
                  <a:pt x="2013545" y="3033315"/>
                  <a:pt x="2020292" y="3032124"/>
                  <a:pt x="2029023" y="3031331"/>
                </a:cubicBezTo>
                <a:lnTo>
                  <a:pt x="2029023" y="3018234"/>
                </a:lnTo>
                <a:cubicBezTo>
                  <a:pt x="2027435" y="3019027"/>
                  <a:pt x="2025848" y="3019424"/>
                  <a:pt x="2024261" y="3019424"/>
                </a:cubicBezTo>
                <a:cubicBezTo>
                  <a:pt x="2020292" y="3019424"/>
                  <a:pt x="2015925" y="3019027"/>
                  <a:pt x="2011164" y="3018234"/>
                </a:cubicBezTo>
                <a:close/>
                <a:moveTo>
                  <a:pt x="6297412" y="3017043"/>
                </a:moveTo>
                <a:cubicBezTo>
                  <a:pt x="6289475" y="3019424"/>
                  <a:pt x="6279553" y="3021012"/>
                  <a:pt x="6267647" y="3021806"/>
                </a:cubicBezTo>
                <a:cubicBezTo>
                  <a:pt x="6266853" y="3021806"/>
                  <a:pt x="6265662" y="3021806"/>
                  <a:pt x="6264075" y="3021806"/>
                </a:cubicBezTo>
                <a:cubicBezTo>
                  <a:pt x="6264075" y="3024187"/>
                  <a:pt x="6264075" y="3027759"/>
                  <a:pt x="6264075" y="3032521"/>
                </a:cubicBezTo>
                <a:cubicBezTo>
                  <a:pt x="6264869" y="3039665"/>
                  <a:pt x="6265265" y="3045221"/>
                  <a:pt x="6265265" y="3049190"/>
                </a:cubicBezTo>
                <a:cubicBezTo>
                  <a:pt x="6270028" y="3048396"/>
                  <a:pt x="6273997" y="3046809"/>
                  <a:pt x="6277172" y="3044427"/>
                </a:cubicBezTo>
                <a:cubicBezTo>
                  <a:pt x="6283522" y="3042046"/>
                  <a:pt x="6290269" y="3042046"/>
                  <a:pt x="6297412" y="3044427"/>
                </a:cubicBezTo>
                <a:cubicBezTo>
                  <a:pt x="6297412" y="3036490"/>
                  <a:pt x="6297412" y="3027362"/>
                  <a:pt x="6297412" y="3017043"/>
                </a:cubicBezTo>
                <a:close/>
                <a:moveTo>
                  <a:pt x="7354984" y="3013173"/>
                </a:moveTo>
                <a:cubicBezTo>
                  <a:pt x="7355977" y="3013372"/>
                  <a:pt x="7357068" y="3013868"/>
                  <a:pt x="7358259" y="3014662"/>
                </a:cubicBezTo>
                <a:cubicBezTo>
                  <a:pt x="7365402" y="3018631"/>
                  <a:pt x="7371356" y="3023790"/>
                  <a:pt x="7376118" y="3030140"/>
                </a:cubicBezTo>
                <a:cubicBezTo>
                  <a:pt x="7378500" y="3033315"/>
                  <a:pt x="7378103" y="3036887"/>
                  <a:pt x="7374928" y="3040856"/>
                </a:cubicBezTo>
                <a:cubicBezTo>
                  <a:pt x="7369372" y="3045618"/>
                  <a:pt x="7363022" y="3051968"/>
                  <a:pt x="7355878" y="3059906"/>
                </a:cubicBezTo>
                <a:cubicBezTo>
                  <a:pt x="7353496" y="3062287"/>
                  <a:pt x="7351512" y="3064271"/>
                  <a:pt x="7349924" y="3065859"/>
                </a:cubicBezTo>
                <a:cubicBezTo>
                  <a:pt x="7359450" y="3066652"/>
                  <a:pt x="7368181" y="3068240"/>
                  <a:pt x="7376118" y="3070621"/>
                </a:cubicBezTo>
                <a:cubicBezTo>
                  <a:pt x="7388024" y="3074590"/>
                  <a:pt x="7393978" y="3082131"/>
                  <a:pt x="7393978" y="3093243"/>
                </a:cubicBezTo>
                <a:cubicBezTo>
                  <a:pt x="7394772" y="3105149"/>
                  <a:pt x="7391596" y="3111102"/>
                  <a:pt x="7384452" y="3111102"/>
                </a:cubicBezTo>
                <a:cubicBezTo>
                  <a:pt x="7382072" y="3111896"/>
                  <a:pt x="7378103" y="3110309"/>
                  <a:pt x="7372546" y="3106340"/>
                </a:cubicBezTo>
                <a:cubicBezTo>
                  <a:pt x="7366990" y="3101577"/>
                  <a:pt x="7358259" y="3092846"/>
                  <a:pt x="7346352" y="3080146"/>
                </a:cubicBezTo>
                <a:cubicBezTo>
                  <a:pt x="7343972" y="3077765"/>
                  <a:pt x="7342384" y="3075781"/>
                  <a:pt x="7341590" y="3074193"/>
                </a:cubicBezTo>
                <a:cubicBezTo>
                  <a:pt x="7322540" y="3090862"/>
                  <a:pt x="7295156" y="3103165"/>
                  <a:pt x="7259437" y="3111102"/>
                </a:cubicBezTo>
                <a:cubicBezTo>
                  <a:pt x="7256262" y="3111896"/>
                  <a:pt x="7254674" y="3111896"/>
                  <a:pt x="7254674" y="3111102"/>
                </a:cubicBezTo>
                <a:cubicBezTo>
                  <a:pt x="7254674" y="3109515"/>
                  <a:pt x="7255865" y="3107928"/>
                  <a:pt x="7258246" y="3106340"/>
                </a:cubicBezTo>
                <a:cubicBezTo>
                  <a:pt x="7291584" y="3087290"/>
                  <a:pt x="7316587" y="3067446"/>
                  <a:pt x="7333256" y="3046809"/>
                </a:cubicBezTo>
                <a:cubicBezTo>
                  <a:pt x="7338018" y="3042046"/>
                  <a:pt x="7342781" y="3033712"/>
                  <a:pt x="7347544" y="3021806"/>
                </a:cubicBezTo>
                <a:cubicBezTo>
                  <a:pt x="7348338" y="3020218"/>
                  <a:pt x="7348734" y="3019424"/>
                  <a:pt x="7348734" y="3019424"/>
                </a:cubicBezTo>
                <a:cubicBezTo>
                  <a:pt x="7349924" y="3014662"/>
                  <a:pt x="7352008" y="3012578"/>
                  <a:pt x="7354984" y="3013173"/>
                </a:cubicBezTo>
                <a:close/>
                <a:moveTo>
                  <a:pt x="5461594" y="3012281"/>
                </a:moveTo>
                <a:cubicBezTo>
                  <a:pt x="5460800" y="3012281"/>
                  <a:pt x="5458419" y="3012678"/>
                  <a:pt x="5454450" y="3013471"/>
                </a:cubicBezTo>
                <a:cubicBezTo>
                  <a:pt x="5450481" y="3015059"/>
                  <a:pt x="5447703" y="3015852"/>
                  <a:pt x="5446115" y="3015852"/>
                </a:cubicBezTo>
                <a:cubicBezTo>
                  <a:pt x="5446910" y="3017440"/>
                  <a:pt x="5447306" y="3020218"/>
                  <a:pt x="5447306" y="3024187"/>
                </a:cubicBezTo>
                <a:cubicBezTo>
                  <a:pt x="5448100" y="3028156"/>
                  <a:pt x="5448497" y="3030934"/>
                  <a:pt x="5448497" y="3032521"/>
                </a:cubicBezTo>
                <a:cubicBezTo>
                  <a:pt x="5452466" y="3030934"/>
                  <a:pt x="5457228" y="3029743"/>
                  <a:pt x="5462785" y="3028949"/>
                </a:cubicBezTo>
                <a:cubicBezTo>
                  <a:pt x="5462785" y="3028949"/>
                  <a:pt x="5463578" y="3028949"/>
                  <a:pt x="5465165" y="3028949"/>
                </a:cubicBezTo>
                <a:cubicBezTo>
                  <a:pt x="5465165" y="3025774"/>
                  <a:pt x="5465562" y="3022599"/>
                  <a:pt x="5466356" y="3019424"/>
                </a:cubicBezTo>
                <a:cubicBezTo>
                  <a:pt x="5466356" y="3017837"/>
                  <a:pt x="5466356" y="3016646"/>
                  <a:pt x="5466356" y="3015852"/>
                </a:cubicBezTo>
                <a:cubicBezTo>
                  <a:pt x="5466356" y="3013471"/>
                  <a:pt x="5464769" y="3012281"/>
                  <a:pt x="5461594" y="3012281"/>
                </a:cubicBezTo>
                <a:close/>
                <a:moveTo>
                  <a:pt x="2076648" y="3012281"/>
                </a:moveTo>
                <a:cubicBezTo>
                  <a:pt x="2073473" y="3012281"/>
                  <a:pt x="2068710" y="3012678"/>
                  <a:pt x="2062361" y="3013471"/>
                </a:cubicBezTo>
                <a:cubicBezTo>
                  <a:pt x="2059979" y="3014265"/>
                  <a:pt x="2057995" y="3014662"/>
                  <a:pt x="2056407" y="3014662"/>
                </a:cubicBezTo>
                <a:cubicBezTo>
                  <a:pt x="2056407" y="3017837"/>
                  <a:pt x="2056407" y="3021806"/>
                  <a:pt x="2056407" y="3026568"/>
                </a:cubicBezTo>
                <a:lnTo>
                  <a:pt x="2058789" y="3025377"/>
                </a:lnTo>
                <a:cubicBezTo>
                  <a:pt x="2065932" y="3023790"/>
                  <a:pt x="2071886" y="3024981"/>
                  <a:pt x="2076648" y="3028949"/>
                </a:cubicBezTo>
                <a:cubicBezTo>
                  <a:pt x="2076648" y="3023393"/>
                  <a:pt x="2076648" y="3017837"/>
                  <a:pt x="2076648" y="3012281"/>
                </a:cubicBezTo>
                <a:close/>
                <a:moveTo>
                  <a:pt x="2905322" y="3007518"/>
                </a:moveTo>
                <a:cubicBezTo>
                  <a:pt x="2902941" y="3012281"/>
                  <a:pt x="2900559" y="3016646"/>
                  <a:pt x="2898178" y="3020615"/>
                </a:cubicBezTo>
                <a:cubicBezTo>
                  <a:pt x="2909290" y="3021409"/>
                  <a:pt x="2917228" y="3024584"/>
                  <a:pt x="2921991" y="3030140"/>
                </a:cubicBezTo>
                <a:cubicBezTo>
                  <a:pt x="2923578" y="3030934"/>
                  <a:pt x="2925166" y="3032124"/>
                  <a:pt x="2926753" y="3033712"/>
                </a:cubicBezTo>
                <a:cubicBezTo>
                  <a:pt x="2929134" y="3036093"/>
                  <a:pt x="2930722" y="3037681"/>
                  <a:pt x="2931516" y="3038474"/>
                </a:cubicBezTo>
                <a:cubicBezTo>
                  <a:pt x="2936278" y="3031331"/>
                  <a:pt x="2939453" y="3023393"/>
                  <a:pt x="2941041" y="3014662"/>
                </a:cubicBezTo>
                <a:cubicBezTo>
                  <a:pt x="2941834" y="3012281"/>
                  <a:pt x="2941834" y="3010693"/>
                  <a:pt x="2941041" y="3009899"/>
                </a:cubicBezTo>
                <a:cubicBezTo>
                  <a:pt x="2941041" y="3009899"/>
                  <a:pt x="2940247" y="3010296"/>
                  <a:pt x="2938659" y="3011090"/>
                </a:cubicBezTo>
                <a:cubicBezTo>
                  <a:pt x="2937865" y="3011090"/>
                  <a:pt x="2936278" y="3011487"/>
                  <a:pt x="2933897" y="3012281"/>
                </a:cubicBezTo>
                <a:cubicBezTo>
                  <a:pt x="2932309" y="3013074"/>
                  <a:pt x="2930722" y="3013868"/>
                  <a:pt x="2929134" y="3014662"/>
                </a:cubicBezTo>
                <a:cubicBezTo>
                  <a:pt x="2924372" y="3017043"/>
                  <a:pt x="2919609" y="3016646"/>
                  <a:pt x="2914847" y="3013471"/>
                </a:cubicBezTo>
                <a:cubicBezTo>
                  <a:pt x="2912466" y="3011884"/>
                  <a:pt x="2909290" y="3009899"/>
                  <a:pt x="2905322" y="3007518"/>
                </a:cubicBezTo>
                <a:close/>
                <a:moveTo>
                  <a:pt x="1944489" y="3002756"/>
                </a:moveTo>
                <a:cubicBezTo>
                  <a:pt x="1943695" y="3002756"/>
                  <a:pt x="1941711" y="3003153"/>
                  <a:pt x="1938536" y="3003946"/>
                </a:cubicBezTo>
                <a:cubicBezTo>
                  <a:pt x="1936155" y="3004740"/>
                  <a:pt x="1934170" y="3005534"/>
                  <a:pt x="1932582" y="3006327"/>
                </a:cubicBezTo>
                <a:cubicBezTo>
                  <a:pt x="1932582" y="3011090"/>
                  <a:pt x="1932582" y="3017043"/>
                  <a:pt x="1932582" y="3024187"/>
                </a:cubicBezTo>
                <a:cubicBezTo>
                  <a:pt x="1936551" y="3024187"/>
                  <a:pt x="1940123" y="3023393"/>
                  <a:pt x="1943298" y="3021806"/>
                </a:cubicBezTo>
                <a:cubicBezTo>
                  <a:pt x="1944092" y="3016249"/>
                  <a:pt x="1944489" y="3009899"/>
                  <a:pt x="1944489" y="3002756"/>
                </a:cubicBezTo>
                <a:close/>
                <a:moveTo>
                  <a:pt x="2252860" y="2999184"/>
                </a:moveTo>
                <a:cubicBezTo>
                  <a:pt x="2252860" y="3027759"/>
                  <a:pt x="2252464" y="3052365"/>
                  <a:pt x="2251670" y="3073002"/>
                </a:cubicBezTo>
                <a:cubicBezTo>
                  <a:pt x="2268339" y="3058715"/>
                  <a:pt x="2285007" y="3036093"/>
                  <a:pt x="2301676" y="3005137"/>
                </a:cubicBezTo>
                <a:cubicBezTo>
                  <a:pt x="2296914" y="3005931"/>
                  <a:pt x="2290960" y="3007121"/>
                  <a:pt x="2283817" y="3008709"/>
                </a:cubicBezTo>
                <a:cubicBezTo>
                  <a:pt x="2279848" y="3009502"/>
                  <a:pt x="2277070" y="3009899"/>
                  <a:pt x="2275482" y="3009899"/>
                </a:cubicBezTo>
                <a:cubicBezTo>
                  <a:pt x="2272307" y="3009899"/>
                  <a:pt x="2268736" y="3009106"/>
                  <a:pt x="2264767" y="3007518"/>
                </a:cubicBezTo>
                <a:cubicBezTo>
                  <a:pt x="2260798" y="3005931"/>
                  <a:pt x="2256830" y="3003153"/>
                  <a:pt x="2252860" y="2999184"/>
                </a:cubicBezTo>
                <a:close/>
                <a:moveTo>
                  <a:pt x="6621560" y="2996802"/>
                </a:moveTo>
                <a:cubicBezTo>
                  <a:pt x="6624140" y="2996802"/>
                  <a:pt x="6626819" y="2997596"/>
                  <a:pt x="6629597" y="2999184"/>
                </a:cubicBezTo>
                <a:cubicBezTo>
                  <a:pt x="6630391" y="2999184"/>
                  <a:pt x="6631184" y="2999581"/>
                  <a:pt x="6631978" y="3000374"/>
                </a:cubicBezTo>
                <a:cubicBezTo>
                  <a:pt x="6641503" y="3005931"/>
                  <a:pt x="6647060" y="3010296"/>
                  <a:pt x="6648647" y="3013471"/>
                </a:cubicBezTo>
                <a:cubicBezTo>
                  <a:pt x="6651822" y="3020615"/>
                  <a:pt x="6650631" y="3025774"/>
                  <a:pt x="6645075" y="3028949"/>
                </a:cubicBezTo>
                <a:cubicBezTo>
                  <a:pt x="6634756" y="3036887"/>
                  <a:pt x="6624438" y="3046015"/>
                  <a:pt x="6614119" y="3056334"/>
                </a:cubicBezTo>
                <a:cubicBezTo>
                  <a:pt x="6614913" y="3057127"/>
                  <a:pt x="6615706" y="3057524"/>
                  <a:pt x="6616500" y="3057524"/>
                </a:cubicBezTo>
                <a:cubicBezTo>
                  <a:pt x="6627612" y="3064668"/>
                  <a:pt x="6629994" y="3075781"/>
                  <a:pt x="6623644" y="3090862"/>
                </a:cubicBezTo>
                <a:cubicBezTo>
                  <a:pt x="6618881" y="3098799"/>
                  <a:pt x="6612134" y="3099196"/>
                  <a:pt x="6603403" y="3092052"/>
                </a:cubicBezTo>
                <a:cubicBezTo>
                  <a:pt x="6593878" y="3084909"/>
                  <a:pt x="6582766" y="3070224"/>
                  <a:pt x="6570065" y="3047999"/>
                </a:cubicBezTo>
                <a:cubicBezTo>
                  <a:pt x="6569272" y="3046412"/>
                  <a:pt x="6568478" y="3045221"/>
                  <a:pt x="6567684" y="3044427"/>
                </a:cubicBezTo>
                <a:cubicBezTo>
                  <a:pt x="6566891" y="3043634"/>
                  <a:pt x="6566891" y="3042443"/>
                  <a:pt x="6567684" y="3040856"/>
                </a:cubicBezTo>
                <a:cubicBezTo>
                  <a:pt x="6568478" y="3040062"/>
                  <a:pt x="6569669" y="3040062"/>
                  <a:pt x="6571256" y="3040856"/>
                </a:cubicBezTo>
                <a:cubicBezTo>
                  <a:pt x="6580781" y="3042443"/>
                  <a:pt x="6590306" y="3045221"/>
                  <a:pt x="6599831" y="3049190"/>
                </a:cubicBezTo>
                <a:cubicBezTo>
                  <a:pt x="6600625" y="3046809"/>
                  <a:pt x="6601816" y="3043634"/>
                  <a:pt x="6603403" y="3039665"/>
                </a:cubicBezTo>
                <a:cubicBezTo>
                  <a:pt x="6604991" y="3034902"/>
                  <a:pt x="6606181" y="3031728"/>
                  <a:pt x="6606975" y="3030140"/>
                </a:cubicBezTo>
                <a:cubicBezTo>
                  <a:pt x="6607769" y="3027759"/>
                  <a:pt x="6607769" y="3026171"/>
                  <a:pt x="6606975" y="3025377"/>
                </a:cubicBezTo>
                <a:cubicBezTo>
                  <a:pt x="6606975" y="3024584"/>
                  <a:pt x="6606181" y="3024584"/>
                  <a:pt x="6604594" y="3025377"/>
                </a:cubicBezTo>
                <a:cubicBezTo>
                  <a:pt x="6601419" y="3026171"/>
                  <a:pt x="6597450" y="3027759"/>
                  <a:pt x="6592687" y="3030140"/>
                </a:cubicBezTo>
                <a:cubicBezTo>
                  <a:pt x="6587925" y="3031728"/>
                  <a:pt x="6583956" y="3033315"/>
                  <a:pt x="6580781" y="3034902"/>
                </a:cubicBezTo>
                <a:cubicBezTo>
                  <a:pt x="6577606" y="3035696"/>
                  <a:pt x="6574828" y="3034902"/>
                  <a:pt x="6572447" y="3032521"/>
                </a:cubicBezTo>
                <a:cubicBezTo>
                  <a:pt x="6572447" y="3033315"/>
                  <a:pt x="6572050" y="3033315"/>
                  <a:pt x="6571256" y="3032521"/>
                </a:cubicBezTo>
                <a:cubicBezTo>
                  <a:pt x="6566494" y="3029346"/>
                  <a:pt x="6562525" y="3025377"/>
                  <a:pt x="6559350" y="3020615"/>
                </a:cubicBezTo>
                <a:cubicBezTo>
                  <a:pt x="6556969" y="3015852"/>
                  <a:pt x="6558159" y="3013074"/>
                  <a:pt x="6562922" y="3012281"/>
                </a:cubicBezTo>
                <a:cubicBezTo>
                  <a:pt x="6567684" y="3011487"/>
                  <a:pt x="6575622" y="3010296"/>
                  <a:pt x="6586734" y="3008709"/>
                </a:cubicBezTo>
                <a:cubicBezTo>
                  <a:pt x="6593084" y="3007121"/>
                  <a:pt x="6602212" y="3003946"/>
                  <a:pt x="6614119" y="2999184"/>
                </a:cubicBezTo>
                <a:cubicBezTo>
                  <a:pt x="6616500" y="2997596"/>
                  <a:pt x="6618980" y="2996802"/>
                  <a:pt x="6621560" y="2996802"/>
                </a:cubicBezTo>
                <a:close/>
                <a:moveTo>
                  <a:pt x="1030387" y="2996802"/>
                </a:moveTo>
                <a:cubicBezTo>
                  <a:pt x="1032966" y="2996802"/>
                  <a:pt x="1035645" y="2997596"/>
                  <a:pt x="1038423" y="2999184"/>
                </a:cubicBezTo>
                <a:cubicBezTo>
                  <a:pt x="1039217" y="2999184"/>
                  <a:pt x="1040011" y="2999581"/>
                  <a:pt x="1040805" y="3000374"/>
                </a:cubicBezTo>
                <a:cubicBezTo>
                  <a:pt x="1050330" y="3005931"/>
                  <a:pt x="1055885" y="3010296"/>
                  <a:pt x="1057473" y="3013471"/>
                </a:cubicBezTo>
                <a:cubicBezTo>
                  <a:pt x="1060648" y="3020615"/>
                  <a:pt x="1059458" y="3025774"/>
                  <a:pt x="1053902" y="3028949"/>
                </a:cubicBezTo>
                <a:cubicBezTo>
                  <a:pt x="1043582" y="3036887"/>
                  <a:pt x="1033264" y="3046015"/>
                  <a:pt x="1022945" y="3056334"/>
                </a:cubicBezTo>
                <a:cubicBezTo>
                  <a:pt x="1023739" y="3057127"/>
                  <a:pt x="1024533" y="3057524"/>
                  <a:pt x="1025327" y="3057524"/>
                </a:cubicBezTo>
                <a:cubicBezTo>
                  <a:pt x="1036439" y="3064668"/>
                  <a:pt x="1038820" y="3075781"/>
                  <a:pt x="1032470" y="3090862"/>
                </a:cubicBezTo>
                <a:cubicBezTo>
                  <a:pt x="1027708" y="3098799"/>
                  <a:pt x="1020960" y="3099196"/>
                  <a:pt x="1012229" y="3092052"/>
                </a:cubicBezTo>
                <a:cubicBezTo>
                  <a:pt x="1002704" y="3084909"/>
                  <a:pt x="991592" y="3070224"/>
                  <a:pt x="978892" y="3047999"/>
                </a:cubicBezTo>
                <a:cubicBezTo>
                  <a:pt x="978098" y="3046412"/>
                  <a:pt x="977304" y="3045221"/>
                  <a:pt x="976511" y="3044427"/>
                </a:cubicBezTo>
                <a:cubicBezTo>
                  <a:pt x="975718" y="3043634"/>
                  <a:pt x="975718" y="3042443"/>
                  <a:pt x="976511" y="3040856"/>
                </a:cubicBezTo>
                <a:cubicBezTo>
                  <a:pt x="977304" y="3040062"/>
                  <a:pt x="978495" y="3040062"/>
                  <a:pt x="980082" y="3040856"/>
                </a:cubicBezTo>
                <a:cubicBezTo>
                  <a:pt x="989607" y="3042443"/>
                  <a:pt x="999132" y="3045221"/>
                  <a:pt x="1008658" y="3049190"/>
                </a:cubicBezTo>
                <a:cubicBezTo>
                  <a:pt x="1009451" y="3046809"/>
                  <a:pt x="1010642" y="3043634"/>
                  <a:pt x="1012229" y="3039665"/>
                </a:cubicBezTo>
                <a:cubicBezTo>
                  <a:pt x="1013817" y="3034902"/>
                  <a:pt x="1015008" y="3031728"/>
                  <a:pt x="1015802" y="3030140"/>
                </a:cubicBezTo>
                <a:cubicBezTo>
                  <a:pt x="1016595" y="3027759"/>
                  <a:pt x="1016595" y="3026171"/>
                  <a:pt x="1015802" y="3025377"/>
                </a:cubicBezTo>
                <a:cubicBezTo>
                  <a:pt x="1015802" y="3024584"/>
                  <a:pt x="1015008" y="3024584"/>
                  <a:pt x="1013420" y="3025377"/>
                </a:cubicBezTo>
                <a:cubicBezTo>
                  <a:pt x="1010246" y="3026171"/>
                  <a:pt x="1006277" y="3027759"/>
                  <a:pt x="1001514" y="3030140"/>
                </a:cubicBezTo>
                <a:cubicBezTo>
                  <a:pt x="996751" y="3031728"/>
                  <a:pt x="992783" y="3033315"/>
                  <a:pt x="989607" y="3034902"/>
                </a:cubicBezTo>
                <a:cubicBezTo>
                  <a:pt x="986433" y="3035696"/>
                  <a:pt x="983655" y="3034902"/>
                  <a:pt x="981274" y="3032521"/>
                </a:cubicBezTo>
                <a:cubicBezTo>
                  <a:pt x="981274" y="3033315"/>
                  <a:pt x="980876" y="3033315"/>
                  <a:pt x="980082" y="3032521"/>
                </a:cubicBezTo>
                <a:cubicBezTo>
                  <a:pt x="975320" y="3029346"/>
                  <a:pt x="971351" y="3025377"/>
                  <a:pt x="968176" y="3020615"/>
                </a:cubicBezTo>
                <a:cubicBezTo>
                  <a:pt x="965795" y="3015852"/>
                  <a:pt x="966986" y="3013074"/>
                  <a:pt x="971749" y="3012281"/>
                </a:cubicBezTo>
                <a:cubicBezTo>
                  <a:pt x="976511" y="3011487"/>
                  <a:pt x="984448" y="3010296"/>
                  <a:pt x="995561" y="3008709"/>
                </a:cubicBezTo>
                <a:cubicBezTo>
                  <a:pt x="1001911" y="3007121"/>
                  <a:pt x="1011039" y="3003946"/>
                  <a:pt x="1022945" y="2999184"/>
                </a:cubicBezTo>
                <a:cubicBezTo>
                  <a:pt x="1025327" y="2997596"/>
                  <a:pt x="1027807" y="2996802"/>
                  <a:pt x="1030387" y="2996802"/>
                </a:cubicBezTo>
                <a:close/>
                <a:moveTo>
                  <a:pt x="2623144" y="2995612"/>
                </a:moveTo>
                <a:cubicBezTo>
                  <a:pt x="2610444" y="2997993"/>
                  <a:pt x="2597347" y="3001168"/>
                  <a:pt x="2583853" y="3005137"/>
                </a:cubicBezTo>
                <a:cubicBezTo>
                  <a:pt x="2583853" y="3009899"/>
                  <a:pt x="2584250" y="3016249"/>
                  <a:pt x="2585044" y="3024187"/>
                </a:cubicBezTo>
                <a:cubicBezTo>
                  <a:pt x="2589012" y="3023393"/>
                  <a:pt x="2595363" y="3022203"/>
                  <a:pt x="2604094" y="3020615"/>
                </a:cubicBezTo>
                <a:cubicBezTo>
                  <a:pt x="2612031" y="3019821"/>
                  <a:pt x="2617984" y="3019027"/>
                  <a:pt x="2621953" y="3018234"/>
                </a:cubicBezTo>
                <a:cubicBezTo>
                  <a:pt x="2622747" y="3015852"/>
                  <a:pt x="2623540" y="3013074"/>
                  <a:pt x="2624334" y="3009899"/>
                </a:cubicBezTo>
                <a:cubicBezTo>
                  <a:pt x="2625922" y="3005137"/>
                  <a:pt x="2627112" y="3001565"/>
                  <a:pt x="2627906" y="2999184"/>
                </a:cubicBezTo>
                <a:cubicBezTo>
                  <a:pt x="2627906" y="2996802"/>
                  <a:pt x="2627509" y="2995612"/>
                  <a:pt x="2626716" y="2995612"/>
                </a:cubicBezTo>
                <a:cubicBezTo>
                  <a:pt x="2626716" y="2994818"/>
                  <a:pt x="2625525" y="2994818"/>
                  <a:pt x="2623144" y="2995612"/>
                </a:cubicBezTo>
                <a:close/>
                <a:moveTo>
                  <a:pt x="6698653" y="2988468"/>
                </a:moveTo>
                <a:cubicBezTo>
                  <a:pt x="6707384" y="2990056"/>
                  <a:pt x="6716512" y="2995215"/>
                  <a:pt x="6726037" y="3003946"/>
                </a:cubicBezTo>
                <a:cubicBezTo>
                  <a:pt x="6728419" y="3005534"/>
                  <a:pt x="6729213" y="3008709"/>
                  <a:pt x="6728419" y="3013471"/>
                </a:cubicBezTo>
                <a:cubicBezTo>
                  <a:pt x="6725244" y="3019027"/>
                  <a:pt x="6722862" y="3026568"/>
                  <a:pt x="6721275" y="3036093"/>
                </a:cubicBezTo>
                <a:cubicBezTo>
                  <a:pt x="6718894" y="3043237"/>
                  <a:pt x="6716512" y="3050381"/>
                  <a:pt x="6714131" y="3057524"/>
                </a:cubicBezTo>
                <a:cubicBezTo>
                  <a:pt x="6736356" y="3063874"/>
                  <a:pt x="6751040" y="3068240"/>
                  <a:pt x="6758184" y="3070621"/>
                </a:cubicBezTo>
                <a:cubicBezTo>
                  <a:pt x="6774059" y="3077765"/>
                  <a:pt x="6778424" y="3090465"/>
                  <a:pt x="6771281" y="3108721"/>
                </a:cubicBezTo>
                <a:cubicBezTo>
                  <a:pt x="6766519" y="3117453"/>
                  <a:pt x="6760169" y="3118643"/>
                  <a:pt x="6752231" y="3112293"/>
                </a:cubicBezTo>
                <a:cubicBezTo>
                  <a:pt x="6745087" y="3105149"/>
                  <a:pt x="6734372" y="3093243"/>
                  <a:pt x="6720084" y="3076574"/>
                </a:cubicBezTo>
                <a:cubicBezTo>
                  <a:pt x="6715322" y="3071018"/>
                  <a:pt x="6712147" y="3067446"/>
                  <a:pt x="6710559" y="3065859"/>
                </a:cubicBezTo>
                <a:cubicBezTo>
                  <a:pt x="6705797" y="3075384"/>
                  <a:pt x="6698256" y="3084115"/>
                  <a:pt x="6687937" y="3092052"/>
                </a:cubicBezTo>
                <a:cubicBezTo>
                  <a:pt x="6678412" y="3099196"/>
                  <a:pt x="6656981" y="3106340"/>
                  <a:pt x="6623644" y="3113484"/>
                </a:cubicBezTo>
                <a:cubicBezTo>
                  <a:pt x="6621262" y="3114277"/>
                  <a:pt x="6619675" y="3113881"/>
                  <a:pt x="6618881" y="3112293"/>
                </a:cubicBezTo>
                <a:cubicBezTo>
                  <a:pt x="6618881" y="3111499"/>
                  <a:pt x="6620072" y="3110309"/>
                  <a:pt x="6622453" y="3108721"/>
                </a:cubicBezTo>
                <a:cubicBezTo>
                  <a:pt x="6643487" y="3098799"/>
                  <a:pt x="6659958" y="3086992"/>
                  <a:pt x="6671864" y="3073300"/>
                </a:cubicBezTo>
                <a:lnTo>
                  <a:pt x="6679300" y="3057524"/>
                </a:lnTo>
                <a:lnTo>
                  <a:pt x="6679603" y="3057524"/>
                </a:lnTo>
                <a:cubicBezTo>
                  <a:pt x="6680794" y="3056731"/>
                  <a:pt x="6681786" y="3054548"/>
                  <a:pt x="6682580" y="3050976"/>
                </a:cubicBezTo>
                <a:lnTo>
                  <a:pt x="6682646" y="3050425"/>
                </a:lnTo>
                <a:lnTo>
                  <a:pt x="6693890" y="3026568"/>
                </a:lnTo>
                <a:cubicBezTo>
                  <a:pt x="6693890" y="3024981"/>
                  <a:pt x="6693890" y="3022996"/>
                  <a:pt x="6693890" y="3020615"/>
                </a:cubicBezTo>
                <a:cubicBezTo>
                  <a:pt x="6695478" y="3008709"/>
                  <a:pt x="6695081" y="3000771"/>
                  <a:pt x="6692700" y="2996802"/>
                </a:cubicBezTo>
                <a:cubicBezTo>
                  <a:pt x="6691906" y="2991246"/>
                  <a:pt x="6693890" y="2988468"/>
                  <a:pt x="6698653" y="2988468"/>
                </a:cubicBezTo>
                <a:close/>
                <a:moveTo>
                  <a:pt x="1107480" y="2988468"/>
                </a:moveTo>
                <a:cubicBezTo>
                  <a:pt x="1116210" y="2990056"/>
                  <a:pt x="1125338" y="2995215"/>
                  <a:pt x="1134864" y="3003946"/>
                </a:cubicBezTo>
                <a:cubicBezTo>
                  <a:pt x="1137245" y="3005534"/>
                  <a:pt x="1138039" y="3008709"/>
                  <a:pt x="1137245" y="3013471"/>
                </a:cubicBezTo>
                <a:cubicBezTo>
                  <a:pt x="1134071" y="3019027"/>
                  <a:pt x="1131689" y="3026568"/>
                  <a:pt x="1130101" y="3036093"/>
                </a:cubicBezTo>
                <a:cubicBezTo>
                  <a:pt x="1127720" y="3043237"/>
                  <a:pt x="1125338" y="3050381"/>
                  <a:pt x="1122958" y="3057524"/>
                </a:cubicBezTo>
                <a:cubicBezTo>
                  <a:pt x="1145183" y="3063874"/>
                  <a:pt x="1159867" y="3068240"/>
                  <a:pt x="1167010" y="3070621"/>
                </a:cubicBezTo>
                <a:cubicBezTo>
                  <a:pt x="1182886" y="3077765"/>
                  <a:pt x="1187252" y="3090465"/>
                  <a:pt x="1180108" y="3108721"/>
                </a:cubicBezTo>
                <a:cubicBezTo>
                  <a:pt x="1175345" y="3117453"/>
                  <a:pt x="1168995" y="3118643"/>
                  <a:pt x="1161057" y="3112293"/>
                </a:cubicBezTo>
                <a:cubicBezTo>
                  <a:pt x="1153914" y="3105149"/>
                  <a:pt x="1143198" y="3093243"/>
                  <a:pt x="1128910" y="3076574"/>
                </a:cubicBezTo>
                <a:cubicBezTo>
                  <a:pt x="1124148" y="3071018"/>
                  <a:pt x="1120974" y="3067446"/>
                  <a:pt x="1119385" y="3065859"/>
                </a:cubicBezTo>
                <a:cubicBezTo>
                  <a:pt x="1114623" y="3075384"/>
                  <a:pt x="1107083" y="3084115"/>
                  <a:pt x="1096763" y="3092052"/>
                </a:cubicBezTo>
                <a:cubicBezTo>
                  <a:pt x="1087238" y="3099196"/>
                  <a:pt x="1065808" y="3106340"/>
                  <a:pt x="1032470" y="3113484"/>
                </a:cubicBezTo>
                <a:cubicBezTo>
                  <a:pt x="1030089" y="3114277"/>
                  <a:pt x="1028501" y="3113881"/>
                  <a:pt x="1027708" y="3112293"/>
                </a:cubicBezTo>
                <a:cubicBezTo>
                  <a:pt x="1027708" y="3111499"/>
                  <a:pt x="1028898" y="3110309"/>
                  <a:pt x="1031280" y="3108721"/>
                </a:cubicBezTo>
                <a:cubicBezTo>
                  <a:pt x="1052314" y="3098800"/>
                  <a:pt x="1068784" y="3086993"/>
                  <a:pt x="1080690" y="3073300"/>
                </a:cubicBezTo>
                <a:lnTo>
                  <a:pt x="1088126" y="3057524"/>
                </a:lnTo>
                <a:lnTo>
                  <a:pt x="1088430" y="3057524"/>
                </a:lnTo>
                <a:cubicBezTo>
                  <a:pt x="1089620" y="3056731"/>
                  <a:pt x="1090612" y="3054548"/>
                  <a:pt x="1091406" y="3050976"/>
                </a:cubicBezTo>
                <a:lnTo>
                  <a:pt x="1091472" y="3050426"/>
                </a:lnTo>
                <a:lnTo>
                  <a:pt x="1102717" y="3026568"/>
                </a:lnTo>
                <a:cubicBezTo>
                  <a:pt x="1102717" y="3024981"/>
                  <a:pt x="1102717" y="3022996"/>
                  <a:pt x="1102717" y="3020615"/>
                </a:cubicBezTo>
                <a:cubicBezTo>
                  <a:pt x="1104304" y="3008709"/>
                  <a:pt x="1103908" y="3000771"/>
                  <a:pt x="1101526" y="2996802"/>
                </a:cubicBezTo>
                <a:cubicBezTo>
                  <a:pt x="1100733" y="2991246"/>
                  <a:pt x="1102717" y="2988468"/>
                  <a:pt x="1107480" y="2988468"/>
                </a:cubicBezTo>
                <a:close/>
                <a:moveTo>
                  <a:pt x="5085357" y="2982515"/>
                </a:moveTo>
                <a:cubicBezTo>
                  <a:pt x="5086944" y="2982515"/>
                  <a:pt x="5088134" y="2983706"/>
                  <a:pt x="5088928" y="2986087"/>
                </a:cubicBezTo>
                <a:cubicBezTo>
                  <a:pt x="5100834" y="3015456"/>
                  <a:pt x="5096469" y="3035299"/>
                  <a:pt x="5075831" y="3045618"/>
                </a:cubicBezTo>
                <a:cubicBezTo>
                  <a:pt x="5072656" y="3047999"/>
                  <a:pt x="5068687" y="3047206"/>
                  <a:pt x="5063925" y="3043237"/>
                </a:cubicBezTo>
                <a:cubicBezTo>
                  <a:pt x="5057575" y="3036093"/>
                  <a:pt x="5055590" y="3028552"/>
                  <a:pt x="5057972" y="3020615"/>
                </a:cubicBezTo>
                <a:cubicBezTo>
                  <a:pt x="5060353" y="3013471"/>
                  <a:pt x="5063925" y="3008312"/>
                  <a:pt x="5068687" y="3005137"/>
                </a:cubicBezTo>
                <a:cubicBezTo>
                  <a:pt x="5073450" y="3000374"/>
                  <a:pt x="5078212" y="2994024"/>
                  <a:pt x="5082975" y="2986087"/>
                </a:cubicBezTo>
                <a:cubicBezTo>
                  <a:pt x="5083769" y="2983706"/>
                  <a:pt x="5084562" y="2982515"/>
                  <a:pt x="5085357" y="2982515"/>
                </a:cubicBezTo>
                <a:close/>
                <a:moveTo>
                  <a:pt x="5502075" y="2981324"/>
                </a:moveTo>
                <a:cubicBezTo>
                  <a:pt x="5490169" y="2981324"/>
                  <a:pt x="5469134" y="2983706"/>
                  <a:pt x="5438972" y="2988468"/>
                </a:cubicBezTo>
                <a:cubicBezTo>
                  <a:pt x="5435003" y="2990056"/>
                  <a:pt x="5430637" y="2989262"/>
                  <a:pt x="5425875" y="2986087"/>
                </a:cubicBezTo>
                <a:cubicBezTo>
                  <a:pt x="5425875" y="2985293"/>
                  <a:pt x="5425081" y="2984499"/>
                  <a:pt x="5423494" y="2983706"/>
                </a:cubicBezTo>
                <a:cubicBezTo>
                  <a:pt x="5422700" y="2982912"/>
                  <a:pt x="5422303" y="2982515"/>
                  <a:pt x="5422303" y="2982515"/>
                </a:cubicBezTo>
                <a:cubicBezTo>
                  <a:pt x="5422303" y="2983309"/>
                  <a:pt x="5422303" y="2984896"/>
                  <a:pt x="5422303" y="2987277"/>
                </a:cubicBezTo>
                <a:cubicBezTo>
                  <a:pt x="5421509" y="2989659"/>
                  <a:pt x="5421112" y="2991643"/>
                  <a:pt x="5421112" y="2993231"/>
                </a:cubicBezTo>
                <a:cubicBezTo>
                  <a:pt x="5421112" y="2993231"/>
                  <a:pt x="5421906" y="2993628"/>
                  <a:pt x="5423494" y="2994421"/>
                </a:cubicBezTo>
                <a:cubicBezTo>
                  <a:pt x="5429844" y="2995215"/>
                  <a:pt x="5435003" y="2996802"/>
                  <a:pt x="5438972" y="2999184"/>
                </a:cubicBezTo>
                <a:cubicBezTo>
                  <a:pt x="5440559" y="2998390"/>
                  <a:pt x="5442544" y="2997993"/>
                  <a:pt x="5444925" y="2997993"/>
                </a:cubicBezTo>
                <a:cubicBezTo>
                  <a:pt x="5447306" y="2997199"/>
                  <a:pt x="5448894" y="2996802"/>
                  <a:pt x="5449688" y="2996802"/>
                </a:cubicBezTo>
                <a:cubicBezTo>
                  <a:pt x="5456037" y="2996802"/>
                  <a:pt x="5463181" y="2994818"/>
                  <a:pt x="5471119" y="2990849"/>
                </a:cubicBezTo>
                <a:cubicBezTo>
                  <a:pt x="5474294" y="2990056"/>
                  <a:pt x="5477866" y="2990452"/>
                  <a:pt x="5481834" y="2992040"/>
                </a:cubicBezTo>
                <a:cubicBezTo>
                  <a:pt x="5491359" y="2996009"/>
                  <a:pt x="5497709" y="3000771"/>
                  <a:pt x="5500884" y="3006327"/>
                </a:cubicBezTo>
                <a:cubicBezTo>
                  <a:pt x="5501678" y="3007121"/>
                  <a:pt x="5502075" y="3008312"/>
                  <a:pt x="5502075" y="3009899"/>
                </a:cubicBezTo>
                <a:cubicBezTo>
                  <a:pt x="5502075" y="3000374"/>
                  <a:pt x="5502075" y="2990849"/>
                  <a:pt x="5502075" y="2981324"/>
                </a:cubicBezTo>
                <a:close/>
                <a:moveTo>
                  <a:pt x="2020689" y="2981324"/>
                </a:moveTo>
                <a:cubicBezTo>
                  <a:pt x="2017513" y="2982118"/>
                  <a:pt x="2015132" y="2982515"/>
                  <a:pt x="2013545" y="2982515"/>
                </a:cubicBezTo>
                <a:cubicBezTo>
                  <a:pt x="2013545" y="2986484"/>
                  <a:pt x="2013148" y="2992040"/>
                  <a:pt x="2012354" y="2999184"/>
                </a:cubicBezTo>
                <a:cubicBezTo>
                  <a:pt x="2017117" y="2999184"/>
                  <a:pt x="2022673" y="2998390"/>
                  <a:pt x="2029023" y="2996802"/>
                </a:cubicBezTo>
                <a:cubicBezTo>
                  <a:pt x="2029023" y="2993628"/>
                  <a:pt x="2028626" y="2990056"/>
                  <a:pt x="2027832" y="2986087"/>
                </a:cubicBezTo>
                <a:cubicBezTo>
                  <a:pt x="2027832" y="2983706"/>
                  <a:pt x="2027832" y="2982118"/>
                  <a:pt x="2027832" y="2981324"/>
                </a:cubicBezTo>
                <a:cubicBezTo>
                  <a:pt x="2026245" y="2981324"/>
                  <a:pt x="2023864" y="2981324"/>
                  <a:pt x="2020689" y="2981324"/>
                </a:cubicBezTo>
                <a:close/>
                <a:moveTo>
                  <a:pt x="2068314" y="2974181"/>
                </a:moveTo>
                <a:cubicBezTo>
                  <a:pt x="2066726" y="2974181"/>
                  <a:pt x="2064345" y="2974578"/>
                  <a:pt x="2061170" y="2975371"/>
                </a:cubicBezTo>
                <a:cubicBezTo>
                  <a:pt x="2057201" y="2975371"/>
                  <a:pt x="2054423" y="2975768"/>
                  <a:pt x="2052836" y="2976562"/>
                </a:cubicBezTo>
                <a:cubicBezTo>
                  <a:pt x="2053630" y="2976562"/>
                  <a:pt x="2054820" y="2977356"/>
                  <a:pt x="2056407" y="2978943"/>
                </a:cubicBezTo>
                <a:cubicBezTo>
                  <a:pt x="2057201" y="2979737"/>
                  <a:pt x="2057995" y="2980134"/>
                  <a:pt x="2058789" y="2980134"/>
                </a:cubicBezTo>
                <a:cubicBezTo>
                  <a:pt x="2061170" y="2982515"/>
                  <a:pt x="2061566" y="2986087"/>
                  <a:pt x="2059979" y="2990849"/>
                </a:cubicBezTo>
                <a:cubicBezTo>
                  <a:pt x="2059979" y="2990849"/>
                  <a:pt x="2059979" y="2991246"/>
                  <a:pt x="2059979" y="2992040"/>
                </a:cubicBezTo>
                <a:cubicBezTo>
                  <a:pt x="2064742" y="2990452"/>
                  <a:pt x="2069901" y="2990849"/>
                  <a:pt x="2075457" y="2993231"/>
                </a:cubicBezTo>
                <a:cubicBezTo>
                  <a:pt x="2075457" y="2988468"/>
                  <a:pt x="2075061" y="2984103"/>
                  <a:pt x="2074267" y="2980134"/>
                </a:cubicBezTo>
                <a:cubicBezTo>
                  <a:pt x="2074267" y="2974578"/>
                  <a:pt x="2072283" y="2972593"/>
                  <a:pt x="2068314" y="2974181"/>
                </a:cubicBezTo>
                <a:close/>
                <a:moveTo>
                  <a:pt x="852983" y="2970311"/>
                </a:moveTo>
                <a:cubicBezTo>
                  <a:pt x="856754" y="2970510"/>
                  <a:pt x="860227" y="2971402"/>
                  <a:pt x="863402" y="2972990"/>
                </a:cubicBezTo>
                <a:cubicBezTo>
                  <a:pt x="872927" y="2979340"/>
                  <a:pt x="880864" y="2986087"/>
                  <a:pt x="887214" y="2993231"/>
                </a:cubicBezTo>
                <a:cubicBezTo>
                  <a:pt x="889595" y="2996406"/>
                  <a:pt x="890785" y="2999581"/>
                  <a:pt x="890785" y="3002756"/>
                </a:cubicBezTo>
                <a:cubicBezTo>
                  <a:pt x="889992" y="3007518"/>
                  <a:pt x="884436" y="3009502"/>
                  <a:pt x="874117" y="3008709"/>
                </a:cubicBezTo>
                <a:cubicBezTo>
                  <a:pt x="840780" y="3005534"/>
                  <a:pt x="805061" y="3005137"/>
                  <a:pt x="766960" y="3007518"/>
                </a:cubicBezTo>
                <a:cubicBezTo>
                  <a:pt x="732036" y="3009899"/>
                  <a:pt x="699889" y="3015059"/>
                  <a:pt x="670520" y="3022996"/>
                </a:cubicBezTo>
                <a:cubicBezTo>
                  <a:pt x="667345" y="3023790"/>
                  <a:pt x="663773" y="3023393"/>
                  <a:pt x="659805" y="3021806"/>
                </a:cubicBezTo>
                <a:cubicBezTo>
                  <a:pt x="659011" y="3021806"/>
                  <a:pt x="658217" y="3021806"/>
                  <a:pt x="657424" y="3021806"/>
                </a:cubicBezTo>
                <a:cubicBezTo>
                  <a:pt x="647899" y="3016249"/>
                  <a:pt x="640358" y="3008709"/>
                  <a:pt x="634802" y="2999184"/>
                </a:cubicBezTo>
                <a:cubicBezTo>
                  <a:pt x="633214" y="2996802"/>
                  <a:pt x="632817" y="2994818"/>
                  <a:pt x="633610" y="2993231"/>
                </a:cubicBezTo>
                <a:cubicBezTo>
                  <a:pt x="634405" y="2992437"/>
                  <a:pt x="636389" y="2992040"/>
                  <a:pt x="639564" y="2992040"/>
                </a:cubicBezTo>
                <a:cubicBezTo>
                  <a:pt x="647502" y="2992040"/>
                  <a:pt x="658614" y="2991246"/>
                  <a:pt x="672902" y="2989659"/>
                </a:cubicBezTo>
                <a:cubicBezTo>
                  <a:pt x="706239" y="2985690"/>
                  <a:pt x="754658" y="2980927"/>
                  <a:pt x="818158" y="2975371"/>
                </a:cubicBezTo>
                <a:cubicBezTo>
                  <a:pt x="820539" y="2974578"/>
                  <a:pt x="824507" y="2973784"/>
                  <a:pt x="830064" y="2972990"/>
                </a:cubicBezTo>
                <a:cubicBezTo>
                  <a:pt x="834827" y="2972196"/>
                  <a:pt x="838399" y="2971799"/>
                  <a:pt x="840780" y="2971799"/>
                </a:cubicBezTo>
                <a:cubicBezTo>
                  <a:pt x="845145" y="2970609"/>
                  <a:pt x="849213" y="2970113"/>
                  <a:pt x="852983" y="2970311"/>
                </a:cubicBezTo>
                <a:close/>
                <a:moveTo>
                  <a:pt x="6290269" y="2969418"/>
                </a:moveTo>
                <a:cubicBezTo>
                  <a:pt x="6280744" y="2970212"/>
                  <a:pt x="6271219" y="2971402"/>
                  <a:pt x="6261694" y="2972990"/>
                </a:cubicBezTo>
                <a:cubicBezTo>
                  <a:pt x="6261694" y="2974578"/>
                  <a:pt x="6262091" y="2976959"/>
                  <a:pt x="6262884" y="2980134"/>
                </a:cubicBezTo>
                <a:cubicBezTo>
                  <a:pt x="6262884" y="2983309"/>
                  <a:pt x="6262884" y="2985690"/>
                  <a:pt x="6262884" y="2987277"/>
                </a:cubicBezTo>
                <a:cubicBezTo>
                  <a:pt x="6262884" y="2992040"/>
                  <a:pt x="6262884" y="2996406"/>
                  <a:pt x="6262884" y="3000374"/>
                </a:cubicBezTo>
                <a:cubicBezTo>
                  <a:pt x="6267647" y="2999581"/>
                  <a:pt x="6271219" y="2997993"/>
                  <a:pt x="6273600" y="2995612"/>
                </a:cubicBezTo>
                <a:cubicBezTo>
                  <a:pt x="6277569" y="2993231"/>
                  <a:pt x="6283522" y="2993628"/>
                  <a:pt x="6291459" y="2996802"/>
                </a:cubicBezTo>
                <a:cubicBezTo>
                  <a:pt x="6293047" y="2996802"/>
                  <a:pt x="6294635" y="2997596"/>
                  <a:pt x="6296222" y="2999184"/>
                </a:cubicBezTo>
                <a:cubicBezTo>
                  <a:pt x="6296222" y="2989659"/>
                  <a:pt x="6295825" y="2981721"/>
                  <a:pt x="6295031" y="2975371"/>
                </a:cubicBezTo>
                <a:cubicBezTo>
                  <a:pt x="6295031" y="2971402"/>
                  <a:pt x="6293444" y="2969418"/>
                  <a:pt x="6290269" y="2969418"/>
                </a:cubicBezTo>
                <a:close/>
                <a:moveTo>
                  <a:pt x="7532090" y="2965846"/>
                </a:moveTo>
                <a:cubicBezTo>
                  <a:pt x="7532884" y="2965846"/>
                  <a:pt x="7534075" y="2967037"/>
                  <a:pt x="7535662" y="2969418"/>
                </a:cubicBezTo>
                <a:cubicBezTo>
                  <a:pt x="7548362" y="3005931"/>
                  <a:pt x="7566618" y="3028552"/>
                  <a:pt x="7590431" y="3037284"/>
                </a:cubicBezTo>
                <a:cubicBezTo>
                  <a:pt x="7606306" y="3043634"/>
                  <a:pt x="7624166" y="3045618"/>
                  <a:pt x="7644009" y="3043237"/>
                </a:cubicBezTo>
                <a:cubicBezTo>
                  <a:pt x="7645596" y="3043237"/>
                  <a:pt x="7646787" y="3042840"/>
                  <a:pt x="7647581" y="3042046"/>
                </a:cubicBezTo>
                <a:cubicBezTo>
                  <a:pt x="7647581" y="3041253"/>
                  <a:pt x="7647184" y="3040062"/>
                  <a:pt x="7646390" y="3038474"/>
                </a:cubicBezTo>
                <a:cubicBezTo>
                  <a:pt x="7645596" y="3036887"/>
                  <a:pt x="7644803" y="3034506"/>
                  <a:pt x="7644009" y="3031331"/>
                </a:cubicBezTo>
                <a:cubicBezTo>
                  <a:pt x="7639246" y="3016249"/>
                  <a:pt x="7636072" y="3005931"/>
                  <a:pt x="7634484" y="3000374"/>
                </a:cubicBezTo>
                <a:cubicBezTo>
                  <a:pt x="7633690" y="2998787"/>
                  <a:pt x="7633690" y="2997596"/>
                  <a:pt x="7634484" y="2996802"/>
                </a:cubicBezTo>
                <a:cubicBezTo>
                  <a:pt x="7635278" y="2996009"/>
                  <a:pt x="7636468" y="2996406"/>
                  <a:pt x="7638056" y="2997993"/>
                </a:cubicBezTo>
                <a:cubicBezTo>
                  <a:pt x="7649962" y="3009106"/>
                  <a:pt x="7665440" y="3019821"/>
                  <a:pt x="7684490" y="3030140"/>
                </a:cubicBezTo>
                <a:cubicBezTo>
                  <a:pt x="7691634" y="3033315"/>
                  <a:pt x="7696396" y="3036887"/>
                  <a:pt x="7698778" y="3040856"/>
                </a:cubicBezTo>
                <a:cubicBezTo>
                  <a:pt x="7701953" y="3045618"/>
                  <a:pt x="7701556" y="3050381"/>
                  <a:pt x="7697587" y="3055143"/>
                </a:cubicBezTo>
                <a:cubicBezTo>
                  <a:pt x="7688062" y="3067843"/>
                  <a:pt x="7668616" y="3074590"/>
                  <a:pt x="7639246" y="3075384"/>
                </a:cubicBezTo>
                <a:cubicBezTo>
                  <a:pt x="7600353" y="3076971"/>
                  <a:pt x="7572572" y="3069828"/>
                  <a:pt x="7555902" y="3053952"/>
                </a:cubicBezTo>
                <a:cubicBezTo>
                  <a:pt x="7537647" y="3038077"/>
                  <a:pt x="7528916" y="3010693"/>
                  <a:pt x="7529709" y="2971799"/>
                </a:cubicBezTo>
                <a:cubicBezTo>
                  <a:pt x="7529709" y="2968624"/>
                  <a:pt x="7530503" y="2966640"/>
                  <a:pt x="7532090" y="2965846"/>
                </a:cubicBezTo>
                <a:close/>
                <a:moveTo>
                  <a:pt x="3272034" y="2965846"/>
                </a:moveTo>
                <a:cubicBezTo>
                  <a:pt x="3263303" y="2974578"/>
                  <a:pt x="3255762" y="2982515"/>
                  <a:pt x="3249412" y="2989659"/>
                </a:cubicBezTo>
                <a:cubicBezTo>
                  <a:pt x="3251794" y="2989659"/>
                  <a:pt x="3256556" y="2989262"/>
                  <a:pt x="3263700" y="2988468"/>
                </a:cubicBezTo>
                <a:cubicBezTo>
                  <a:pt x="3268462" y="2986881"/>
                  <a:pt x="3272431" y="2986087"/>
                  <a:pt x="3275606" y="2986087"/>
                </a:cubicBezTo>
                <a:cubicBezTo>
                  <a:pt x="3275606" y="2978149"/>
                  <a:pt x="3274812" y="2972990"/>
                  <a:pt x="3273225" y="2970609"/>
                </a:cubicBezTo>
                <a:cubicBezTo>
                  <a:pt x="3273225" y="2970609"/>
                  <a:pt x="3272828" y="2970212"/>
                  <a:pt x="3272034" y="2969418"/>
                </a:cubicBezTo>
                <a:cubicBezTo>
                  <a:pt x="3271240" y="2967831"/>
                  <a:pt x="3271240" y="2966640"/>
                  <a:pt x="3272034" y="2965846"/>
                </a:cubicBezTo>
                <a:close/>
                <a:moveTo>
                  <a:pt x="7267772" y="2963465"/>
                </a:moveTo>
                <a:cubicBezTo>
                  <a:pt x="7266184" y="2965846"/>
                  <a:pt x="7264200" y="2967037"/>
                  <a:pt x="7261818" y="2967037"/>
                </a:cubicBezTo>
                <a:cubicBezTo>
                  <a:pt x="7252294" y="2967831"/>
                  <a:pt x="7242372" y="2969418"/>
                  <a:pt x="7232052" y="2971799"/>
                </a:cubicBezTo>
                <a:lnTo>
                  <a:pt x="7232052" y="2982515"/>
                </a:lnTo>
                <a:cubicBezTo>
                  <a:pt x="7236022" y="2983309"/>
                  <a:pt x="7241974" y="2984896"/>
                  <a:pt x="7249912" y="2987277"/>
                </a:cubicBezTo>
                <a:cubicBezTo>
                  <a:pt x="7253088" y="2988865"/>
                  <a:pt x="7255072" y="2989659"/>
                  <a:pt x="7255865" y="2989659"/>
                </a:cubicBezTo>
                <a:cubicBezTo>
                  <a:pt x="7260628" y="2992834"/>
                  <a:pt x="7263406" y="2996406"/>
                  <a:pt x="7264200" y="3000374"/>
                </a:cubicBezTo>
                <a:cubicBezTo>
                  <a:pt x="7264200" y="3002756"/>
                  <a:pt x="7264200" y="3004343"/>
                  <a:pt x="7264200" y="3005137"/>
                </a:cubicBezTo>
                <a:cubicBezTo>
                  <a:pt x="7264994" y="3005137"/>
                  <a:pt x="7265787" y="3004740"/>
                  <a:pt x="7266581" y="3003946"/>
                </a:cubicBezTo>
                <a:cubicBezTo>
                  <a:pt x="7270550" y="3003153"/>
                  <a:pt x="7275312" y="2999977"/>
                  <a:pt x="7280868" y="2994421"/>
                </a:cubicBezTo>
                <a:cubicBezTo>
                  <a:pt x="7288012" y="2987277"/>
                  <a:pt x="7293172" y="2980531"/>
                  <a:pt x="7296346" y="2974181"/>
                </a:cubicBezTo>
                <a:lnTo>
                  <a:pt x="7285631" y="2975371"/>
                </a:lnTo>
                <a:cubicBezTo>
                  <a:pt x="7281662" y="2977752"/>
                  <a:pt x="7275710" y="2973784"/>
                  <a:pt x="7267772" y="2963465"/>
                </a:cubicBezTo>
                <a:close/>
                <a:moveTo>
                  <a:pt x="3925687" y="2961977"/>
                </a:moveTo>
                <a:cubicBezTo>
                  <a:pt x="3928069" y="2961778"/>
                  <a:pt x="3930053" y="2961877"/>
                  <a:pt x="3931641" y="2962274"/>
                </a:cubicBezTo>
                <a:cubicBezTo>
                  <a:pt x="3939578" y="2967037"/>
                  <a:pt x="3944737" y="2971799"/>
                  <a:pt x="3947119" y="2976562"/>
                </a:cubicBezTo>
                <a:cubicBezTo>
                  <a:pt x="3948706" y="2978943"/>
                  <a:pt x="3948706" y="2983706"/>
                  <a:pt x="3947119" y="2990849"/>
                </a:cubicBezTo>
                <a:cubicBezTo>
                  <a:pt x="3947119" y="2991643"/>
                  <a:pt x="3947119" y="2992834"/>
                  <a:pt x="3947119" y="2994421"/>
                </a:cubicBezTo>
                <a:cubicBezTo>
                  <a:pt x="3946325" y="2999977"/>
                  <a:pt x="3945928" y="3005931"/>
                  <a:pt x="3945928" y="3012281"/>
                </a:cubicBezTo>
                <a:cubicBezTo>
                  <a:pt x="3947515" y="3035299"/>
                  <a:pt x="3945134" y="3049587"/>
                  <a:pt x="3938784" y="3055143"/>
                </a:cubicBezTo>
                <a:cubicBezTo>
                  <a:pt x="3935609" y="3057524"/>
                  <a:pt x="3931243" y="3058318"/>
                  <a:pt x="3925687" y="3057524"/>
                </a:cubicBezTo>
                <a:cubicBezTo>
                  <a:pt x="3919337" y="3054349"/>
                  <a:pt x="3915765" y="3049984"/>
                  <a:pt x="3914972" y="3044427"/>
                </a:cubicBezTo>
                <a:cubicBezTo>
                  <a:pt x="3914972" y="3042046"/>
                  <a:pt x="3914972" y="3037284"/>
                  <a:pt x="3914972" y="3030140"/>
                </a:cubicBezTo>
                <a:cubicBezTo>
                  <a:pt x="3915765" y="3011884"/>
                  <a:pt x="3915765" y="2997596"/>
                  <a:pt x="3914972" y="2987277"/>
                </a:cubicBezTo>
                <a:cubicBezTo>
                  <a:pt x="3914972" y="2983309"/>
                  <a:pt x="3913781" y="2982118"/>
                  <a:pt x="3911400" y="2983706"/>
                </a:cubicBezTo>
                <a:cubicBezTo>
                  <a:pt x="3905050" y="2984499"/>
                  <a:pt x="3896715" y="2986484"/>
                  <a:pt x="3886397" y="2989659"/>
                </a:cubicBezTo>
                <a:cubicBezTo>
                  <a:pt x="3879253" y="2991246"/>
                  <a:pt x="3873697" y="2992437"/>
                  <a:pt x="3869728" y="2993231"/>
                </a:cubicBezTo>
                <a:cubicBezTo>
                  <a:pt x="3869728" y="3001962"/>
                  <a:pt x="3869430" y="3010395"/>
                  <a:pt x="3868835" y="3018531"/>
                </a:cubicBezTo>
                <a:lnTo>
                  <a:pt x="3866496" y="3039065"/>
                </a:lnTo>
                <a:lnTo>
                  <a:pt x="3876872" y="3003946"/>
                </a:lnTo>
                <a:cubicBezTo>
                  <a:pt x="3876078" y="2999184"/>
                  <a:pt x="3876475" y="2996406"/>
                  <a:pt x="3878062" y="2995612"/>
                </a:cubicBezTo>
                <a:cubicBezTo>
                  <a:pt x="3879650" y="2994818"/>
                  <a:pt x="3882825" y="2994818"/>
                  <a:pt x="3887587" y="2995612"/>
                </a:cubicBezTo>
                <a:cubicBezTo>
                  <a:pt x="3894731" y="2997199"/>
                  <a:pt x="3900684" y="3000771"/>
                  <a:pt x="3905447" y="3006327"/>
                </a:cubicBezTo>
                <a:cubicBezTo>
                  <a:pt x="3909415" y="3011090"/>
                  <a:pt x="3910209" y="3015456"/>
                  <a:pt x="3907828" y="3019424"/>
                </a:cubicBezTo>
                <a:cubicBezTo>
                  <a:pt x="3905447" y="3021806"/>
                  <a:pt x="3903066" y="3026965"/>
                  <a:pt x="3900684" y="3034902"/>
                </a:cubicBezTo>
                <a:cubicBezTo>
                  <a:pt x="3903066" y="3035696"/>
                  <a:pt x="3906240" y="3038077"/>
                  <a:pt x="3910209" y="3042046"/>
                </a:cubicBezTo>
                <a:cubicBezTo>
                  <a:pt x="3913384" y="3045221"/>
                  <a:pt x="3914178" y="3049984"/>
                  <a:pt x="3912591" y="3056334"/>
                </a:cubicBezTo>
                <a:cubicBezTo>
                  <a:pt x="3909415" y="3061096"/>
                  <a:pt x="3907828" y="3066652"/>
                  <a:pt x="3907828" y="3073002"/>
                </a:cubicBezTo>
                <a:cubicBezTo>
                  <a:pt x="3907034" y="3085702"/>
                  <a:pt x="3914178" y="3091656"/>
                  <a:pt x="3929259" y="3090862"/>
                </a:cubicBezTo>
                <a:cubicBezTo>
                  <a:pt x="3950691" y="3090862"/>
                  <a:pt x="3963787" y="3084512"/>
                  <a:pt x="3968550" y="3071812"/>
                </a:cubicBezTo>
                <a:cubicBezTo>
                  <a:pt x="3970137" y="3068637"/>
                  <a:pt x="3971328" y="3063874"/>
                  <a:pt x="3972122" y="3057524"/>
                </a:cubicBezTo>
                <a:cubicBezTo>
                  <a:pt x="3972915" y="3053556"/>
                  <a:pt x="3973709" y="3050381"/>
                  <a:pt x="3974503" y="3047999"/>
                </a:cubicBezTo>
                <a:cubicBezTo>
                  <a:pt x="3975297" y="3045618"/>
                  <a:pt x="3976487" y="3044427"/>
                  <a:pt x="3978075" y="3044427"/>
                </a:cubicBezTo>
                <a:cubicBezTo>
                  <a:pt x="3979662" y="3044427"/>
                  <a:pt x="3980456" y="3045618"/>
                  <a:pt x="3980456" y="3047999"/>
                </a:cubicBezTo>
                <a:cubicBezTo>
                  <a:pt x="3982044" y="3059906"/>
                  <a:pt x="3984822" y="3068637"/>
                  <a:pt x="3988791" y="3074193"/>
                </a:cubicBezTo>
                <a:cubicBezTo>
                  <a:pt x="3993553" y="3080543"/>
                  <a:pt x="3995934" y="3084909"/>
                  <a:pt x="3995934" y="3087290"/>
                </a:cubicBezTo>
                <a:cubicBezTo>
                  <a:pt x="3995934" y="3092846"/>
                  <a:pt x="3993156" y="3098799"/>
                  <a:pt x="3987600" y="3105149"/>
                </a:cubicBezTo>
                <a:cubicBezTo>
                  <a:pt x="3980456" y="3111499"/>
                  <a:pt x="3966169" y="3115071"/>
                  <a:pt x="3944737" y="3115865"/>
                </a:cubicBezTo>
                <a:cubicBezTo>
                  <a:pt x="3922512" y="3117453"/>
                  <a:pt x="3906637" y="3115071"/>
                  <a:pt x="3897112" y="3108721"/>
                </a:cubicBezTo>
                <a:cubicBezTo>
                  <a:pt x="3886794" y="3101577"/>
                  <a:pt x="3882825" y="3089274"/>
                  <a:pt x="3885206" y="3071812"/>
                </a:cubicBezTo>
                <a:cubicBezTo>
                  <a:pt x="3885206" y="3069431"/>
                  <a:pt x="3885206" y="3067049"/>
                  <a:pt x="3885206" y="3064668"/>
                </a:cubicBezTo>
                <a:cubicBezTo>
                  <a:pt x="3883618" y="3067049"/>
                  <a:pt x="3880444" y="3071415"/>
                  <a:pt x="3875681" y="3077765"/>
                </a:cubicBezTo>
                <a:cubicBezTo>
                  <a:pt x="3873300" y="3080146"/>
                  <a:pt x="3871315" y="3082131"/>
                  <a:pt x="3869728" y="3083718"/>
                </a:cubicBezTo>
                <a:cubicBezTo>
                  <a:pt x="3856234" y="3095624"/>
                  <a:pt x="3836787" y="3103562"/>
                  <a:pt x="3811387" y="3107531"/>
                </a:cubicBezTo>
                <a:cubicBezTo>
                  <a:pt x="3809006" y="3107531"/>
                  <a:pt x="3807418" y="3106737"/>
                  <a:pt x="3806625" y="3105149"/>
                </a:cubicBezTo>
                <a:cubicBezTo>
                  <a:pt x="3805831" y="3103562"/>
                  <a:pt x="3806625" y="3102371"/>
                  <a:pt x="3809006" y="3101577"/>
                </a:cubicBezTo>
                <a:cubicBezTo>
                  <a:pt x="3834406" y="3088878"/>
                  <a:pt x="3851869" y="3073796"/>
                  <a:pt x="3861394" y="3056334"/>
                </a:cubicBezTo>
                <a:lnTo>
                  <a:pt x="3864523" y="3045743"/>
                </a:lnTo>
                <a:lnTo>
                  <a:pt x="3863328" y="3048446"/>
                </a:lnTo>
                <a:cubicBezTo>
                  <a:pt x="3860054" y="3053506"/>
                  <a:pt x="3855441" y="3054548"/>
                  <a:pt x="3849487" y="3051571"/>
                </a:cubicBezTo>
                <a:cubicBezTo>
                  <a:pt x="3843931" y="3047602"/>
                  <a:pt x="3841947" y="3040459"/>
                  <a:pt x="3843534" y="3030140"/>
                </a:cubicBezTo>
                <a:cubicBezTo>
                  <a:pt x="3843534" y="3029346"/>
                  <a:pt x="3843931" y="3026568"/>
                  <a:pt x="3844725" y="3021806"/>
                </a:cubicBezTo>
                <a:cubicBezTo>
                  <a:pt x="3846312" y="3011487"/>
                  <a:pt x="3846709" y="3005137"/>
                  <a:pt x="3845916" y="3002756"/>
                </a:cubicBezTo>
                <a:cubicBezTo>
                  <a:pt x="3846709" y="2992437"/>
                  <a:pt x="3845916" y="2984896"/>
                  <a:pt x="3843534" y="2980134"/>
                </a:cubicBezTo>
                <a:cubicBezTo>
                  <a:pt x="3841947" y="2975371"/>
                  <a:pt x="3843534" y="2972990"/>
                  <a:pt x="3848297" y="2972990"/>
                </a:cubicBezTo>
                <a:cubicBezTo>
                  <a:pt x="3849090" y="2972990"/>
                  <a:pt x="3850678" y="2973387"/>
                  <a:pt x="3853059" y="2974181"/>
                </a:cubicBezTo>
                <a:cubicBezTo>
                  <a:pt x="3857822" y="2974181"/>
                  <a:pt x="3860600" y="2974974"/>
                  <a:pt x="3861394" y="2976562"/>
                </a:cubicBezTo>
                <a:cubicBezTo>
                  <a:pt x="3870125" y="2974181"/>
                  <a:pt x="3878459" y="2972196"/>
                  <a:pt x="3886397" y="2970609"/>
                </a:cubicBezTo>
                <a:cubicBezTo>
                  <a:pt x="3890365" y="2969815"/>
                  <a:pt x="3897509" y="2968227"/>
                  <a:pt x="3907828" y="2965846"/>
                </a:cubicBezTo>
                <a:cubicBezTo>
                  <a:pt x="3912591" y="2964259"/>
                  <a:pt x="3915765" y="2963465"/>
                  <a:pt x="3917353" y="2963465"/>
                </a:cubicBezTo>
                <a:cubicBezTo>
                  <a:pt x="3920528" y="2962671"/>
                  <a:pt x="3923306" y="2962175"/>
                  <a:pt x="3925687" y="2961977"/>
                </a:cubicBezTo>
                <a:close/>
                <a:moveTo>
                  <a:pt x="8171456" y="2961084"/>
                </a:moveTo>
                <a:cubicBezTo>
                  <a:pt x="8171456" y="2961877"/>
                  <a:pt x="8171456" y="2963068"/>
                  <a:pt x="8171456" y="2964656"/>
                </a:cubicBezTo>
                <a:cubicBezTo>
                  <a:pt x="8170662" y="2974181"/>
                  <a:pt x="8169074" y="2985293"/>
                  <a:pt x="8166694" y="2997993"/>
                </a:cubicBezTo>
                <a:cubicBezTo>
                  <a:pt x="8169868" y="2997199"/>
                  <a:pt x="8175028" y="2996802"/>
                  <a:pt x="8182172" y="2996802"/>
                </a:cubicBezTo>
                <a:cubicBezTo>
                  <a:pt x="8189315" y="2996009"/>
                  <a:pt x="8194474" y="2995612"/>
                  <a:pt x="8197650" y="2995612"/>
                </a:cubicBezTo>
                <a:cubicBezTo>
                  <a:pt x="8197650" y="2988468"/>
                  <a:pt x="8197650" y="2980927"/>
                  <a:pt x="8197650" y="2972990"/>
                </a:cubicBezTo>
                <a:lnTo>
                  <a:pt x="8194078" y="2972990"/>
                </a:lnTo>
                <a:cubicBezTo>
                  <a:pt x="8186934" y="2972990"/>
                  <a:pt x="8179394" y="2969021"/>
                  <a:pt x="8171456" y="2961084"/>
                </a:cubicBezTo>
                <a:close/>
                <a:moveTo>
                  <a:pt x="7496372" y="2961084"/>
                </a:moveTo>
                <a:cubicBezTo>
                  <a:pt x="7497166" y="2961084"/>
                  <a:pt x="7497959" y="2961877"/>
                  <a:pt x="7498752" y="2963465"/>
                </a:cubicBezTo>
                <a:cubicBezTo>
                  <a:pt x="7513040" y="2996802"/>
                  <a:pt x="7512246" y="3023790"/>
                  <a:pt x="7496372" y="3044427"/>
                </a:cubicBezTo>
                <a:cubicBezTo>
                  <a:pt x="7493196" y="3048396"/>
                  <a:pt x="7488434" y="3049190"/>
                  <a:pt x="7482084" y="3046809"/>
                </a:cubicBezTo>
                <a:cubicBezTo>
                  <a:pt x="7464622" y="3032521"/>
                  <a:pt x="7463034" y="3014662"/>
                  <a:pt x="7477322" y="2993231"/>
                </a:cubicBezTo>
                <a:cubicBezTo>
                  <a:pt x="7486053" y="2982118"/>
                  <a:pt x="7491609" y="2972196"/>
                  <a:pt x="7493990" y="2963465"/>
                </a:cubicBezTo>
                <a:cubicBezTo>
                  <a:pt x="7494784" y="2961877"/>
                  <a:pt x="7495578" y="2961084"/>
                  <a:pt x="7496372" y="2961084"/>
                </a:cubicBezTo>
                <a:close/>
                <a:moveTo>
                  <a:pt x="3572072" y="2958702"/>
                </a:moveTo>
                <a:cubicBezTo>
                  <a:pt x="3567309" y="2959496"/>
                  <a:pt x="3558578" y="2961084"/>
                  <a:pt x="3545878" y="2963465"/>
                </a:cubicBezTo>
                <a:cubicBezTo>
                  <a:pt x="3529209" y="2965846"/>
                  <a:pt x="3517700" y="2967434"/>
                  <a:pt x="3511350" y="2968227"/>
                </a:cubicBezTo>
                <a:cubicBezTo>
                  <a:pt x="3511350" y="2970609"/>
                  <a:pt x="3511747" y="2974181"/>
                  <a:pt x="3512541" y="2978943"/>
                </a:cubicBezTo>
                <a:cubicBezTo>
                  <a:pt x="3513334" y="2986087"/>
                  <a:pt x="3514128" y="2991643"/>
                  <a:pt x="3514922" y="2995612"/>
                </a:cubicBezTo>
                <a:cubicBezTo>
                  <a:pt x="3522859" y="2994818"/>
                  <a:pt x="3537544" y="2992834"/>
                  <a:pt x="3558975" y="2989659"/>
                </a:cubicBezTo>
                <a:cubicBezTo>
                  <a:pt x="3563737" y="2988865"/>
                  <a:pt x="3567309" y="2988468"/>
                  <a:pt x="3569691" y="2988468"/>
                </a:cubicBezTo>
                <a:cubicBezTo>
                  <a:pt x="3572865" y="2977356"/>
                  <a:pt x="3575644" y="2969021"/>
                  <a:pt x="3578025" y="2963465"/>
                </a:cubicBezTo>
                <a:cubicBezTo>
                  <a:pt x="3578818" y="2960290"/>
                  <a:pt x="3576834" y="2958702"/>
                  <a:pt x="3572072" y="2958702"/>
                </a:cubicBezTo>
                <a:close/>
                <a:moveTo>
                  <a:pt x="109735" y="2955131"/>
                </a:moveTo>
                <a:cubicBezTo>
                  <a:pt x="103386" y="2955924"/>
                  <a:pt x="93861" y="2957115"/>
                  <a:pt x="81160" y="2958702"/>
                </a:cubicBezTo>
                <a:cubicBezTo>
                  <a:pt x="76398" y="2959496"/>
                  <a:pt x="72826" y="2959893"/>
                  <a:pt x="70445" y="2959893"/>
                </a:cubicBezTo>
                <a:cubicBezTo>
                  <a:pt x="70445" y="2971799"/>
                  <a:pt x="71239" y="2983309"/>
                  <a:pt x="72826" y="2994421"/>
                </a:cubicBezTo>
                <a:lnTo>
                  <a:pt x="72826" y="2995612"/>
                </a:lnTo>
                <a:cubicBezTo>
                  <a:pt x="76795" y="2994818"/>
                  <a:pt x="83145" y="2994024"/>
                  <a:pt x="91876" y="2993231"/>
                </a:cubicBezTo>
                <a:cubicBezTo>
                  <a:pt x="99814" y="2991643"/>
                  <a:pt x="105767" y="2990849"/>
                  <a:pt x="109735" y="2990849"/>
                </a:cubicBezTo>
                <a:close/>
                <a:moveTo>
                  <a:pt x="184745" y="2947987"/>
                </a:moveTo>
                <a:cubicBezTo>
                  <a:pt x="173633" y="2947987"/>
                  <a:pt x="160933" y="2949177"/>
                  <a:pt x="146645" y="2951559"/>
                </a:cubicBezTo>
                <a:cubicBezTo>
                  <a:pt x="146645" y="2961877"/>
                  <a:pt x="146248" y="2973784"/>
                  <a:pt x="145454" y="2987277"/>
                </a:cubicBezTo>
                <a:lnTo>
                  <a:pt x="158551" y="2987277"/>
                </a:lnTo>
                <a:cubicBezTo>
                  <a:pt x="167282" y="2985690"/>
                  <a:pt x="175617" y="2984896"/>
                  <a:pt x="183554" y="2984896"/>
                </a:cubicBezTo>
                <a:cubicBezTo>
                  <a:pt x="184348" y="2980927"/>
                  <a:pt x="185539" y="2974974"/>
                  <a:pt x="187126" y="2967037"/>
                </a:cubicBezTo>
                <a:cubicBezTo>
                  <a:pt x="187920" y="2959099"/>
                  <a:pt x="188714" y="2954337"/>
                  <a:pt x="189508" y="2952749"/>
                </a:cubicBezTo>
                <a:cubicBezTo>
                  <a:pt x="190301" y="2948781"/>
                  <a:pt x="188714" y="2947193"/>
                  <a:pt x="184745" y="2947987"/>
                </a:cubicBezTo>
                <a:close/>
                <a:moveTo>
                  <a:pt x="5425875" y="2945606"/>
                </a:moveTo>
                <a:cubicBezTo>
                  <a:pt x="5425875" y="2947987"/>
                  <a:pt x="5425478" y="2951559"/>
                  <a:pt x="5424684" y="2956321"/>
                </a:cubicBezTo>
                <a:cubicBezTo>
                  <a:pt x="5424684" y="2961084"/>
                  <a:pt x="5424288" y="2964656"/>
                  <a:pt x="5423494" y="2967037"/>
                </a:cubicBezTo>
                <a:cubicBezTo>
                  <a:pt x="5425875" y="2967037"/>
                  <a:pt x="5429844" y="2966640"/>
                  <a:pt x="5435400" y="2965846"/>
                </a:cubicBezTo>
                <a:cubicBezTo>
                  <a:pt x="5440163" y="2965846"/>
                  <a:pt x="5443734" y="2965846"/>
                  <a:pt x="5446115" y="2965846"/>
                </a:cubicBezTo>
                <a:cubicBezTo>
                  <a:pt x="5446115" y="2961084"/>
                  <a:pt x="5446115" y="2957115"/>
                  <a:pt x="5446115" y="2953940"/>
                </a:cubicBezTo>
                <a:cubicBezTo>
                  <a:pt x="5446115" y="2953940"/>
                  <a:pt x="5445719" y="2953940"/>
                  <a:pt x="5444925" y="2953940"/>
                </a:cubicBezTo>
                <a:cubicBezTo>
                  <a:pt x="5439369" y="2955528"/>
                  <a:pt x="5433019" y="2952749"/>
                  <a:pt x="5425875" y="2945606"/>
                </a:cubicBezTo>
                <a:close/>
                <a:moveTo>
                  <a:pt x="2046882" y="2937271"/>
                </a:moveTo>
                <a:cubicBezTo>
                  <a:pt x="2042120" y="2938859"/>
                  <a:pt x="2033389" y="2939652"/>
                  <a:pt x="2020689" y="2939652"/>
                </a:cubicBezTo>
                <a:cubicBezTo>
                  <a:pt x="2012751" y="2949177"/>
                  <a:pt x="2004417" y="2956718"/>
                  <a:pt x="1995685" y="2962274"/>
                </a:cubicBezTo>
                <a:cubicBezTo>
                  <a:pt x="1998067" y="2963068"/>
                  <a:pt x="2000051" y="2964259"/>
                  <a:pt x="2001639" y="2965846"/>
                </a:cubicBezTo>
                <a:cubicBezTo>
                  <a:pt x="2007195" y="2965053"/>
                  <a:pt x="2015132" y="2963862"/>
                  <a:pt x="2025450" y="2962274"/>
                </a:cubicBezTo>
                <a:cubicBezTo>
                  <a:pt x="2031007" y="2961481"/>
                  <a:pt x="2035373" y="2960687"/>
                  <a:pt x="2038548" y="2959893"/>
                </a:cubicBezTo>
                <a:cubicBezTo>
                  <a:pt x="2040929" y="2952749"/>
                  <a:pt x="2043708" y="2945209"/>
                  <a:pt x="2046882" y="2937271"/>
                </a:cubicBezTo>
                <a:close/>
                <a:moveTo>
                  <a:pt x="4151906" y="2936081"/>
                </a:moveTo>
                <a:cubicBezTo>
                  <a:pt x="4138214" y="2956916"/>
                  <a:pt x="4124299" y="2973957"/>
                  <a:pt x="4110160" y="2987203"/>
                </a:cubicBezTo>
                <a:lnTo>
                  <a:pt x="4097423" y="2997940"/>
                </a:lnTo>
                <a:lnTo>
                  <a:pt x="4173338" y="2983706"/>
                </a:lnTo>
                <a:cubicBezTo>
                  <a:pt x="4178894" y="2982118"/>
                  <a:pt x="4183259" y="2982515"/>
                  <a:pt x="4186434" y="2984896"/>
                </a:cubicBezTo>
                <a:cubicBezTo>
                  <a:pt x="4174528" y="2971402"/>
                  <a:pt x="4165003" y="2957909"/>
                  <a:pt x="4157859" y="2944415"/>
                </a:cubicBezTo>
                <a:cubicBezTo>
                  <a:pt x="4157066" y="2943621"/>
                  <a:pt x="4156272" y="2942431"/>
                  <a:pt x="4155478" y="2940843"/>
                </a:cubicBezTo>
                <a:cubicBezTo>
                  <a:pt x="4155478" y="2939256"/>
                  <a:pt x="4154288" y="2937668"/>
                  <a:pt x="4151906" y="2936081"/>
                </a:cubicBezTo>
                <a:close/>
                <a:moveTo>
                  <a:pt x="6132511" y="2928044"/>
                </a:moveTo>
                <a:cubicBezTo>
                  <a:pt x="6135289" y="2928242"/>
                  <a:pt x="6138266" y="2928937"/>
                  <a:pt x="6141440" y="2930127"/>
                </a:cubicBezTo>
                <a:cubicBezTo>
                  <a:pt x="6148585" y="2934096"/>
                  <a:pt x="6155331" y="2939652"/>
                  <a:pt x="6161682" y="2946796"/>
                </a:cubicBezTo>
                <a:cubicBezTo>
                  <a:pt x="6165650" y="2951559"/>
                  <a:pt x="6165253" y="2955924"/>
                  <a:pt x="6160491" y="2959893"/>
                </a:cubicBezTo>
                <a:cubicBezTo>
                  <a:pt x="6156522" y="2962274"/>
                  <a:pt x="6149775" y="2962671"/>
                  <a:pt x="6140250" y="2961084"/>
                </a:cubicBezTo>
                <a:cubicBezTo>
                  <a:pt x="6120406" y="2959496"/>
                  <a:pt x="6095007" y="2960687"/>
                  <a:pt x="6064050" y="2964656"/>
                </a:cubicBezTo>
                <a:cubicBezTo>
                  <a:pt x="6064844" y="2964656"/>
                  <a:pt x="6065241" y="2965053"/>
                  <a:pt x="6065241" y="2965846"/>
                </a:cubicBezTo>
                <a:cubicBezTo>
                  <a:pt x="6066035" y="2966640"/>
                  <a:pt x="6066432" y="2967037"/>
                  <a:pt x="6066432" y="2967037"/>
                </a:cubicBezTo>
                <a:cubicBezTo>
                  <a:pt x="6069606" y="2970212"/>
                  <a:pt x="6069606" y="2974181"/>
                  <a:pt x="6066432" y="2978943"/>
                </a:cubicBezTo>
                <a:cubicBezTo>
                  <a:pt x="6063256" y="2981324"/>
                  <a:pt x="6059684" y="2985293"/>
                  <a:pt x="6055716" y="2990849"/>
                </a:cubicBezTo>
                <a:cubicBezTo>
                  <a:pt x="6057303" y="2990849"/>
                  <a:pt x="6058494" y="2990849"/>
                  <a:pt x="6059288" y="2990849"/>
                </a:cubicBezTo>
                <a:cubicBezTo>
                  <a:pt x="6068019" y="2989262"/>
                  <a:pt x="6076750" y="2986881"/>
                  <a:pt x="6085481" y="2983706"/>
                </a:cubicBezTo>
                <a:cubicBezTo>
                  <a:pt x="6089450" y="2982118"/>
                  <a:pt x="6093022" y="2982515"/>
                  <a:pt x="6096197" y="2984896"/>
                </a:cubicBezTo>
                <a:cubicBezTo>
                  <a:pt x="6104135" y="2989659"/>
                  <a:pt x="6110485" y="2996406"/>
                  <a:pt x="6115247" y="3005137"/>
                </a:cubicBezTo>
                <a:cubicBezTo>
                  <a:pt x="6116834" y="3009899"/>
                  <a:pt x="6116834" y="3014662"/>
                  <a:pt x="6115247" y="3019424"/>
                </a:cubicBezTo>
                <a:cubicBezTo>
                  <a:pt x="6114453" y="3020615"/>
                  <a:pt x="6113461" y="3022401"/>
                  <a:pt x="6112271" y="3024782"/>
                </a:cubicBezTo>
                <a:lnTo>
                  <a:pt x="6108566" y="3032720"/>
                </a:lnTo>
                <a:lnTo>
                  <a:pt x="6106913" y="3037284"/>
                </a:lnTo>
                <a:cubicBezTo>
                  <a:pt x="6101356" y="3054746"/>
                  <a:pt x="6094212" y="3071018"/>
                  <a:pt x="6085481" y="3086099"/>
                </a:cubicBezTo>
                <a:cubicBezTo>
                  <a:pt x="6077544" y="3101974"/>
                  <a:pt x="6064050" y="3110706"/>
                  <a:pt x="6045000" y="3112293"/>
                </a:cubicBezTo>
                <a:cubicBezTo>
                  <a:pt x="6041825" y="3112293"/>
                  <a:pt x="6039047" y="3109515"/>
                  <a:pt x="6036666" y="3103959"/>
                </a:cubicBezTo>
                <a:cubicBezTo>
                  <a:pt x="6033491" y="3086496"/>
                  <a:pt x="6027140" y="3072606"/>
                  <a:pt x="6017615" y="3062287"/>
                </a:cubicBezTo>
                <a:cubicBezTo>
                  <a:pt x="6016822" y="3060699"/>
                  <a:pt x="6016822" y="3059509"/>
                  <a:pt x="6017615" y="3058715"/>
                </a:cubicBezTo>
                <a:cubicBezTo>
                  <a:pt x="6018410" y="3057127"/>
                  <a:pt x="6019600" y="3056731"/>
                  <a:pt x="6021188" y="3057524"/>
                </a:cubicBezTo>
                <a:cubicBezTo>
                  <a:pt x="6027537" y="3059906"/>
                  <a:pt x="6036666" y="3063477"/>
                  <a:pt x="6048572" y="3068240"/>
                </a:cubicBezTo>
                <a:cubicBezTo>
                  <a:pt x="6053335" y="3069034"/>
                  <a:pt x="6056112" y="3067843"/>
                  <a:pt x="6056907" y="3064668"/>
                </a:cubicBezTo>
                <a:cubicBezTo>
                  <a:pt x="6064050" y="3050381"/>
                  <a:pt x="6069606" y="3034902"/>
                  <a:pt x="6073575" y="3018234"/>
                </a:cubicBezTo>
                <a:cubicBezTo>
                  <a:pt x="6074369" y="3015059"/>
                  <a:pt x="6072781" y="3013471"/>
                  <a:pt x="6068813" y="3013471"/>
                </a:cubicBezTo>
                <a:cubicBezTo>
                  <a:pt x="6067225" y="3013471"/>
                  <a:pt x="6064844" y="3013868"/>
                  <a:pt x="6061669" y="3014662"/>
                </a:cubicBezTo>
                <a:cubicBezTo>
                  <a:pt x="6051350" y="3015456"/>
                  <a:pt x="6043413" y="3016646"/>
                  <a:pt x="6037857" y="3018234"/>
                </a:cubicBezTo>
                <a:cubicBezTo>
                  <a:pt x="6027537" y="3032521"/>
                  <a:pt x="6016028" y="3044824"/>
                  <a:pt x="6003328" y="3055143"/>
                </a:cubicBezTo>
                <a:cubicBezTo>
                  <a:pt x="5983484" y="3071812"/>
                  <a:pt x="5955306" y="3085702"/>
                  <a:pt x="5918794" y="3096815"/>
                </a:cubicBezTo>
                <a:cubicBezTo>
                  <a:pt x="5916413" y="3097609"/>
                  <a:pt x="5914825" y="3097212"/>
                  <a:pt x="5914031" y="3095624"/>
                </a:cubicBezTo>
                <a:cubicBezTo>
                  <a:pt x="5914031" y="3094037"/>
                  <a:pt x="5915222" y="3092449"/>
                  <a:pt x="5917603" y="3090862"/>
                </a:cubicBezTo>
                <a:cubicBezTo>
                  <a:pt x="5973166" y="3052762"/>
                  <a:pt x="6008091" y="3014662"/>
                  <a:pt x="6022378" y="2976562"/>
                </a:cubicBezTo>
                <a:cubicBezTo>
                  <a:pt x="6023966" y="2974181"/>
                  <a:pt x="6025156" y="2971799"/>
                  <a:pt x="6025950" y="2969418"/>
                </a:cubicBezTo>
                <a:cubicBezTo>
                  <a:pt x="6010075" y="2971006"/>
                  <a:pt x="5988644" y="2974578"/>
                  <a:pt x="5961657" y="2980134"/>
                </a:cubicBezTo>
                <a:cubicBezTo>
                  <a:pt x="5955306" y="2982515"/>
                  <a:pt x="5950147" y="2982515"/>
                  <a:pt x="5946178" y="2980134"/>
                </a:cubicBezTo>
                <a:cubicBezTo>
                  <a:pt x="5935859" y="2976165"/>
                  <a:pt x="5928716" y="2970609"/>
                  <a:pt x="5924747" y="2963465"/>
                </a:cubicBezTo>
                <a:cubicBezTo>
                  <a:pt x="5923160" y="2960290"/>
                  <a:pt x="5923953" y="2957909"/>
                  <a:pt x="5927128" y="2956321"/>
                </a:cubicBezTo>
                <a:cubicBezTo>
                  <a:pt x="5939828" y="2956321"/>
                  <a:pt x="5955703" y="2955131"/>
                  <a:pt x="5974753" y="2952749"/>
                </a:cubicBezTo>
                <a:cubicBezTo>
                  <a:pt x="5980310" y="2951956"/>
                  <a:pt x="5989041" y="2950765"/>
                  <a:pt x="6000947" y="2949177"/>
                </a:cubicBezTo>
                <a:cubicBezTo>
                  <a:pt x="6023172" y="2945209"/>
                  <a:pt x="6051747" y="2940843"/>
                  <a:pt x="6086672" y="2936081"/>
                </a:cubicBezTo>
                <a:cubicBezTo>
                  <a:pt x="6094610" y="2935287"/>
                  <a:pt x="6105325" y="2933302"/>
                  <a:pt x="6118819" y="2930127"/>
                </a:cubicBezTo>
                <a:cubicBezTo>
                  <a:pt x="6121200" y="2929334"/>
                  <a:pt x="6123185" y="2928937"/>
                  <a:pt x="6124772" y="2928937"/>
                </a:cubicBezTo>
                <a:cubicBezTo>
                  <a:pt x="6127153" y="2928143"/>
                  <a:pt x="6129733" y="2927846"/>
                  <a:pt x="6132511" y="2928044"/>
                </a:cubicBezTo>
                <a:close/>
                <a:moveTo>
                  <a:pt x="7641628" y="2927746"/>
                </a:moveTo>
                <a:cubicBezTo>
                  <a:pt x="7641628" y="2927746"/>
                  <a:pt x="7643216" y="2927746"/>
                  <a:pt x="7646390" y="2927746"/>
                </a:cubicBezTo>
                <a:cubicBezTo>
                  <a:pt x="7670997" y="2928540"/>
                  <a:pt x="7690840" y="2933699"/>
                  <a:pt x="7705922" y="2943224"/>
                </a:cubicBezTo>
                <a:cubicBezTo>
                  <a:pt x="7713860" y="2949574"/>
                  <a:pt x="7716240" y="2961084"/>
                  <a:pt x="7713065" y="2977752"/>
                </a:cubicBezTo>
                <a:cubicBezTo>
                  <a:pt x="7711478" y="2985690"/>
                  <a:pt x="7706318" y="2988071"/>
                  <a:pt x="7697587" y="2984896"/>
                </a:cubicBezTo>
                <a:cubicBezTo>
                  <a:pt x="7679331" y="2975371"/>
                  <a:pt x="7661074" y="2957909"/>
                  <a:pt x="7642818" y="2932509"/>
                </a:cubicBezTo>
                <a:cubicBezTo>
                  <a:pt x="7641231" y="2930127"/>
                  <a:pt x="7640834" y="2928540"/>
                  <a:pt x="7641628" y="2927746"/>
                </a:cubicBezTo>
                <a:close/>
                <a:moveTo>
                  <a:pt x="5691385" y="2926556"/>
                </a:moveTo>
                <a:cubicBezTo>
                  <a:pt x="5690591" y="2928937"/>
                  <a:pt x="5688606" y="2931715"/>
                  <a:pt x="5685431" y="2934890"/>
                </a:cubicBezTo>
                <a:cubicBezTo>
                  <a:pt x="5684637" y="2936478"/>
                  <a:pt x="5683844" y="2937668"/>
                  <a:pt x="5683050" y="2938462"/>
                </a:cubicBezTo>
                <a:cubicBezTo>
                  <a:pt x="5690194" y="2940843"/>
                  <a:pt x="5698528" y="2945209"/>
                  <a:pt x="5708053" y="2951559"/>
                </a:cubicBezTo>
                <a:cubicBezTo>
                  <a:pt x="5714403" y="2944415"/>
                  <a:pt x="5719166" y="2936874"/>
                  <a:pt x="5722341" y="2928937"/>
                </a:cubicBezTo>
                <a:cubicBezTo>
                  <a:pt x="5719166" y="2929731"/>
                  <a:pt x="5715197" y="2930921"/>
                  <a:pt x="5710435" y="2932509"/>
                </a:cubicBezTo>
                <a:cubicBezTo>
                  <a:pt x="5709641" y="2933302"/>
                  <a:pt x="5708053" y="2933302"/>
                  <a:pt x="5705672" y="2932509"/>
                </a:cubicBezTo>
                <a:cubicBezTo>
                  <a:pt x="5704878" y="2932509"/>
                  <a:pt x="5704085" y="2932509"/>
                  <a:pt x="5703291" y="2932509"/>
                </a:cubicBezTo>
                <a:cubicBezTo>
                  <a:pt x="5699322" y="2930921"/>
                  <a:pt x="5695353" y="2928937"/>
                  <a:pt x="5691385" y="2926556"/>
                </a:cubicBezTo>
                <a:close/>
                <a:moveTo>
                  <a:pt x="8195268" y="2919412"/>
                </a:moveTo>
                <a:cubicBezTo>
                  <a:pt x="8187331" y="2920206"/>
                  <a:pt x="8179790" y="2921396"/>
                  <a:pt x="8172646" y="2922984"/>
                </a:cubicBezTo>
                <a:cubicBezTo>
                  <a:pt x="8172646" y="2930921"/>
                  <a:pt x="8172646" y="2938065"/>
                  <a:pt x="8172646" y="2944415"/>
                </a:cubicBezTo>
                <a:cubicBezTo>
                  <a:pt x="8172646" y="2946003"/>
                  <a:pt x="8172250" y="2947590"/>
                  <a:pt x="8171456" y="2949177"/>
                </a:cubicBezTo>
                <a:cubicBezTo>
                  <a:pt x="8176218" y="2949177"/>
                  <a:pt x="8183759" y="2948384"/>
                  <a:pt x="8194078" y="2946796"/>
                </a:cubicBezTo>
                <a:cubicBezTo>
                  <a:pt x="8186934" y="2948384"/>
                  <a:pt x="8188124" y="2948384"/>
                  <a:pt x="8197650" y="2946796"/>
                </a:cubicBezTo>
                <a:cubicBezTo>
                  <a:pt x="8197650" y="2933302"/>
                  <a:pt x="8196856" y="2924174"/>
                  <a:pt x="8195268" y="2919412"/>
                </a:cubicBezTo>
                <a:close/>
                <a:moveTo>
                  <a:pt x="1968004" y="2916138"/>
                </a:moveTo>
                <a:cubicBezTo>
                  <a:pt x="1970583" y="2916336"/>
                  <a:pt x="1973064" y="2917031"/>
                  <a:pt x="1975445" y="2918221"/>
                </a:cubicBezTo>
                <a:cubicBezTo>
                  <a:pt x="1981001" y="2920602"/>
                  <a:pt x="1984176" y="2923381"/>
                  <a:pt x="1984970" y="2926556"/>
                </a:cubicBezTo>
                <a:cubicBezTo>
                  <a:pt x="1987351" y="2931318"/>
                  <a:pt x="1986160" y="2935287"/>
                  <a:pt x="1981397" y="2938462"/>
                </a:cubicBezTo>
                <a:cubicBezTo>
                  <a:pt x="1977429" y="2939256"/>
                  <a:pt x="1971476" y="2940446"/>
                  <a:pt x="1963539" y="2942034"/>
                </a:cubicBezTo>
                <a:cubicBezTo>
                  <a:pt x="1955601" y="2944415"/>
                  <a:pt x="1949648" y="2946003"/>
                  <a:pt x="1945679" y="2946796"/>
                </a:cubicBezTo>
                <a:cubicBezTo>
                  <a:pt x="1948061" y="2947590"/>
                  <a:pt x="1950045" y="2949177"/>
                  <a:pt x="1951633" y="2951559"/>
                </a:cubicBezTo>
                <a:cubicBezTo>
                  <a:pt x="1954807" y="2955528"/>
                  <a:pt x="1954807" y="2959099"/>
                  <a:pt x="1951633" y="2962274"/>
                </a:cubicBezTo>
                <a:cubicBezTo>
                  <a:pt x="1950045" y="2963862"/>
                  <a:pt x="1946473" y="2968624"/>
                  <a:pt x="1940917" y="2976562"/>
                </a:cubicBezTo>
                <a:cubicBezTo>
                  <a:pt x="1938536" y="2980531"/>
                  <a:pt x="1936948" y="2982912"/>
                  <a:pt x="1936155" y="2983706"/>
                </a:cubicBezTo>
                <a:cubicBezTo>
                  <a:pt x="1935360" y="2984499"/>
                  <a:pt x="1934964" y="2985293"/>
                  <a:pt x="1934964" y="2986087"/>
                </a:cubicBezTo>
                <a:cubicBezTo>
                  <a:pt x="1937345" y="2985293"/>
                  <a:pt x="1940520" y="2983706"/>
                  <a:pt x="1944489" y="2981324"/>
                </a:cubicBezTo>
                <a:cubicBezTo>
                  <a:pt x="1943695" y="2982118"/>
                  <a:pt x="1945282" y="2981721"/>
                  <a:pt x="1949251" y="2980134"/>
                </a:cubicBezTo>
                <a:cubicBezTo>
                  <a:pt x="1953220" y="2977752"/>
                  <a:pt x="1956792" y="2977356"/>
                  <a:pt x="1959966" y="2978943"/>
                </a:cubicBezTo>
                <a:cubicBezTo>
                  <a:pt x="1968698" y="2982118"/>
                  <a:pt x="1974651" y="2985690"/>
                  <a:pt x="1977826" y="2989659"/>
                </a:cubicBezTo>
                <a:cubicBezTo>
                  <a:pt x="1981001" y="2992040"/>
                  <a:pt x="1981001" y="2995612"/>
                  <a:pt x="1977826" y="3000374"/>
                </a:cubicBezTo>
                <a:cubicBezTo>
                  <a:pt x="1973857" y="3005931"/>
                  <a:pt x="1970682" y="3012281"/>
                  <a:pt x="1968301" y="3019424"/>
                </a:cubicBezTo>
                <a:cubicBezTo>
                  <a:pt x="1969889" y="3020218"/>
                  <a:pt x="1971872" y="3022203"/>
                  <a:pt x="1974254" y="3025377"/>
                </a:cubicBezTo>
                <a:cubicBezTo>
                  <a:pt x="1975048" y="3026171"/>
                  <a:pt x="1975842" y="3026965"/>
                  <a:pt x="1976635" y="3027759"/>
                </a:cubicBezTo>
                <a:cubicBezTo>
                  <a:pt x="1980605" y="3031728"/>
                  <a:pt x="1979414" y="3034902"/>
                  <a:pt x="1973064" y="3037284"/>
                </a:cubicBezTo>
                <a:cubicBezTo>
                  <a:pt x="1969889" y="3038077"/>
                  <a:pt x="1963142" y="3039268"/>
                  <a:pt x="1952822" y="3040856"/>
                </a:cubicBezTo>
                <a:cubicBezTo>
                  <a:pt x="1943298" y="3042443"/>
                  <a:pt x="1936155" y="3043634"/>
                  <a:pt x="1931392" y="3044427"/>
                </a:cubicBezTo>
                <a:lnTo>
                  <a:pt x="1931392" y="3045618"/>
                </a:lnTo>
                <a:cubicBezTo>
                  <a:pt x="1931392" y="3058318"/>
                  <a:pt x="1928216" y="3063874"/>
                  <a:pt x="1921867" y="3062287"/>
                </a:cubicBezTo>
                <a:cubicBezTo>
                  <a:pt x="1913930" y="3059906"/>
                  <a:pt x="1909564" y="3054349"/>
                  <a:pt x="1908770" y="3045618"/>
                </a:cubicBezTo>
                <a:cubicBezTo>
                  <a:pt x="1908770" y="3032918"/>
                  <a:pt x="1908373" y="3023790"/>
                  <a:pt x="1907580" y="3018234"/>
                </a:cubicBezTo>
                <a:cubicBezTo>
                  <a:pt x="1896467" y="3029346"/>
                  <a:pt x="1883767" y="3039268"/>
                  <a:pt x="1869479" y="3047999"/>
                </a:cubicBezTo>
                <a:cubicBezTo>
                  <a:pt x="1867098" y="3048793"/>
                  <a:pt x="1865510" y="3048396"/>
                  <a:pt x="1864717" y="3046809"/>
                </a:cubicBezTo>
                <a:cubicBezTo>
                  <a:pt x="1863923" y="3046015"/>
                  <a:pt x="1864320" y="3044824"/>
                  <a:pt x="1865908" y="3043237"/>
                </a:cubicBezTo>
                <a:cubicBezTo>
                  <a:pt x="1881782" y="3025774"/>
                  <a:pt x="1897657" y="3001962"/>
                  <a:pt x="1913532" y="2971799"/>
                </a:cubicBezTo>
                <a:cubicBezTo>
                  <a:pt x="1914326" y="2970212"/>
                  <a:pt x="1915517" y="2966640"/>
                  <a:pt x="1917105" y="2961084"/>
                </a:cubicBezTo>
                <a:cubicBezTo>
                  <a:pt x="1918691" y="2956321"/>
                  <a:pt x="1919882" y="2953146"/>
                  <a:pt x="1920676" y="2951559"/>
                </a:cubicBezTo>
                <a:lnTo>
                  <a:pt x="1915913" y="2952749"/>
                </a:lnTo>
                <a:cubicBezTo>
                  <a:pt x="1910357" y="2951956"/>
                  <a:pt x="1905992" y="2951162"/>
                  <a:pt x="1902817" y="2950368"/>
                </a:cubicBezTo>
                <a:cubicBezTo>
                  <a:pt x="1901229" y="2949574"/>
                  <a:pt x="1899245" y="2947987"/>
                  <a:pt x="1896864" y="2945606"/>
                </a:cubicBezTo>
                <a:cubicBezTo>
                  <a:pt x="1894482" y="2943224"/>
                  <a:pt x="1892498" y="2941637"/>
                  <a:pt x="1890911" y="2940843"/>
                </a:cubicBezTo>
                <a:cubicBezTo>
                  <a:pt x="1890117" y="2937668"/>
                  <a:pt x="1890514" y="2935287"/>
                  <a:pt x="1892101" y="2933699"/>
                </a:cubicBezTo>
                <a:cubicBezTo>
                  <a:pt x="1920676" y="2928937"/>
                  <a:pt x="1943298" y="2923381"/>
                  <a:pt x="1959966" y="2917031"/>
                </a:cubicBezTo>
                <a:cubicBezTo>
                  <a:pt x="1962744" y="2916237"/>
                  <a:pt x="1965424" y="2915939"/>
                  <a:pt x="1968004" y="2916138"/>
                </a:cubicBezTo>
                <a:close/>
                <a:moveTo>
                  <a:pt x="7548759" y="2915840"/>
                </a:moveTo>
                <a:cubicBezTo>
                  <a:pt x="7548759" y="2915046"/>
                  <a:pt x="7550346" y="2915046"/>
                  <a:pt x="7553522" y="2915840"/>
                </a:cubicBezTo>
                <a:cubicBezTo>
                  <a:pt x="7579715" y="2920602"/>
                  <a:pt x="7596781" y="2926556"/>
                  <a:pt x="7604718" y="2933699"/>
                </a:cubicBezTo>
                <a:cubicBezTo>
                  <a:pt x="7616624" y="2952749"/>
                  <a:pt x="7614244" y="2967037"/>
                  <a:pt x="7597574" y="2976562"/>
                </a:cubicBezTo>
                <a:cubicBezTo>
                  <a:pt x="7591225" y="2977356"/>
                  <a:pt x="7585272" y="2974181"/>
                  <a:pt x="7579715" y="2967037"/>
                </a:cubicBezTo>
                <a:cubicBezTo>
                  <a:pt x="7567016" y="2949574"/>
                  <a:pt x="7557094" y="2934096"/>
                  <a:pt x="7549950" y="2920602"/>
                </a:cubicBezTo>
                <a:cubicBezTo>
                  <a:pt x="7548362" y="2919015"/>
                  <a:pt x="7547966" y="2917428"/>
                  <a:pt x="7548759" y="2915840"/>
                </a:cubicBezTo>
                <a:close/>
                <a:moveTo>
                  <a:pt x="5443734" y="2911077"/>
                </a:moveTo>
                <a:cubicBezTo>
                  <a:pt x="5438178" y="2911077"/>
                  <a:pt x="5432225" y="2911871"/>
                  <a:pt x="5425875" y="2913459"/>
                </a:cubicBezTo>
                <a:cubicBezTo>
                  <a:pt x="5425875" y="2922190"/>
                  <a:pt x="5425875" y="2928937"/>
                  <a:pt x="5425875" y="2933699"/>
                </a:cubicBezTo>
                <a:lnTo>
                  <a:pt x="5425875" y="2934890"/>
                </a:lnTo>
                <a:cubicBezTo>
                  <a:pt x="5429844" y="2934890"/>
                  <a:pt x="5435400" y="2934493"/>
                  <a:pt x="5442544" y="2933699"/>
                </a:cubicBezTo>
                <a:cubicBezTo>
                  <a:pt x="5444925" y="2932906"/>
                  <a:pt x="5446512" y="2932509"/>
                  <a:pt x="5447306" y="2932509"/>
                </a:cubicBezTo>
                <a:cubicBezTo>
                  <a:pt x="5447306" y="2922984"/>
                  <a:pt x="5446115" y="2915840"/>
                  <a:pt x="5443734" y="2911077"/>
                </a:cubicBezTo>
                <a:close/>
                <a:moveTo>
                  <a:pt x="2345729" y="2907506"/>
                </a:moveTo>
                <a:cubicBezTo>
                  <a:pt x="2343348" y="2908299"/>
                  <a:pt x="2339380" y="2909093"/>
                  <a:pt x="2333823" y="2909887"/>
                </a:cubicBezTo>
                <a:cubicBezTo>
                  <a:pt x="2321917" y="2912268"/>
                  <a:pt x="2313979" y="2913856"/>
                  <a:pt x="2310011" y="2914649"/>
                </a:cubicBezTo>
                <a:cubicBezTo>
                  <a:pt x="2310011" y="2916237"/>
                  <a:pt x="2310408" y="2918221"/>
                  <a:pt x="2311201" y="2920602"/>
                </a:cubicBezTo>
                <a:cubicBezTo>
                  <a:pt x="2311995" y="2930127"/>
                  <a:pt x="2313185" y="2936874"/>
                  <a:pt x="2314773" y="2940843"/>
                </a:cubicBezTo>
                <a:cubicBezTo>
                  <a:pt x="2315567" y="2940843"/>
                  <a:pt x="2317551" y="2940446"/>
                  <a:pt x="2320726" y="2939652"/>
                </a:cubicBezTo>
                <a:cubicBezTo>
                  <a:pt x="2324695" y="2939652"/>
                  <a:pt x="2331442" y="2938462"/>
                  <a:pt x="2340967" y="2936081"/>
                </a:cubicBezTo>
                <a:cubicBezTo>
                  <a:pt x="2344142" y="2936081"/>
                  <a:pt x="2346920" y="2935684"/>
                  <a:pt x="2349301" y="2934890"/>
                </a:cubicBezTo>
                <a:cubicBezTo>
                  <a:pt x="2350889" y="2928540"/>
                  <a:pt x="2352079" y="2921396"/>
                  <a:pt x="2352873" y="2913459"/>
                </a:cubicBezTo>
                <a:cubicBezTo>
                  <a:pt x="2353667" y="2908696"/>
                  <a:pt x="2351286" y="2906712"/>
                  <a:pt x="2345729" y="2907506"/>
                </a:cubicBezTo>
                <a:close/>
                <a:moveTo>
                  <a:pt x="5492550" y="2905124"/>
                </a:moveTo>
                <a:cubicBezTo>
                  <a:pt x="5487787" y="2905124"/>
                  <a:pt x="5480644" y="2905918"/>
                  <a:pt x="5471119" y="2907506"/>
                </a:cubicBezTo>
                <a:cubicBezTo>
                  <a:pt x="5471913" y="2908299"/>
                  <a:pt x="5472706" y="2909093"/>
                  <a:pt x="5473500" y="2909887"/>
                </a:cubicBezTo>
                <a:cubicBezTo>
                  <a:pt x="5474294" y="2910681"/>
                  <a:pt x="5474691" y="2911474"/>
                  <a:pt x="5474691" y="2912268"/>
                </a:cubicBezTo>
                <a:cubicBezTo>
                  <a:pt x="5477072" y="2917824"/>
                  <a:pt x="5477469" y="2922190"/>
                  <a:pt x="5475881" y="2925365"/>
                </a:cubicBezTo>
                <a:cubicBezTo>
                  <a:pt x="5475881" y="2926159"/>
                  <a:pt x="5475881" y="2926556"/>
                  <a:pt x="5475881" y="2926556"/>
                </a:cubicBezTo>
                <a:cubicBezTo>
                  <a:pt x="5480644" y="2924968"/>
                  <a:pt x="5485010" y="2925365"/>
                  <a:pt x="5488978" y="2927746"/>
                </a:cubicBezTo>
                <a:cubicBezTo>
                  <a:pt x="5491359" y="2928540"/>
                  <a:pt x="5492947" y="2929731"/>
                  <a:pt x="5493741" y="2931318"/>
                </a:cubicBezTo>
                <a:cubicBezTo>
                  <a:pt x="5494535" y="2932112"/>
                  <a:pt x="5495328" y="2932906"/>
                  <a:pt x="5496122" y="2933699"/>
                </a:cubicBezTo>
                <a:cubicBezTo>
                  <a:pt x="5499297" y="2940049"/>
                  <a:pt x="5498503" y="2944415"/>
                  <a:pt x="5493741" y="2946796"/>
                </a:cubicBezTo>
                <a:cubicBezTo>
                  <a:pt x="5488978" y="2947590"/>
                  <a:pt x="5482231" y="2948781"/>
                  <a:pt x="5473500" y="2950368"/>
                </a:cubicBezTo>
                <a:cubicBezTo>
                  <a:pt x="5473500" y="2953543"/>
                  <a:pt x="5473500" y="2957115"/>
                  <a:pt x="5473500" y="2961084"/>
                </a:cubicBezTo>
                <a:cubicBezTo>
                  <a:pt x="5474294" y="2961084"/>
                  <a:pt x="5475485" y="2961084"/>
                  <a:pt x="5477072" y="2961084"/>
                </a:cubicBezTo>
                <a:cubicBezTo>
                  <a:pt x="5478659" y="2960290"/>
                  <a:pt x="5480247" y="2959893"/>
                  <a:pt x="5481834" y="2959893"/>
                </a:cubicBezTo>
                <a:cubicBezTo>
                  <a:pt x="5487391" y="2958306"/>
                  <a:pt x="5491359" y="2958702"/>
                  <a:pt x="5493741" y="2961084"/>
                </a:cubicBezTo>
                <a:cubicBezTo>
                  <a:pt x="5498503" y="2963465"/>
                  <a:pt x="5501281" y="2966243"/>
                  <a:pt x="5502075" y="2969418"/>
                </a:cubicBezTo>
                <a:cubicBezTo>
                  <a:pt x="5502075" y="2947987"/>
                  <a:pt x="5502075" y="2929334"/>
                  <a:pt x="5502075" y="2913459"/>
                </a:cubicBezTo>
                <a:cubicBezTo>
                  <a:pt x="5502075" y="2908696"/>
                  <a:pt x="5501678" y="2905918"/>
                  <a:pt x="5500884" y="2905124"/>
                </a:cubicBezTo>
                <a:cubicBezTo>
                  <a:pt x="5500091" y="2904331"/>
                  <a:pt x="5497313" y="2904331"/>
                  <a:pt x="5492550" y="2905124"/>
                </a:cubicBezTo>
                <a:close/>
                <a:moveTo>
                  <a:pt x="4499569" y="2903934"/>
                </a:moveTo>
                <a:cubicBezTo>
                  <a:pt x="4494806" y="2904727"/>
                  <a:pt x="4486472" y="2905918"/>
                  <a:pt x="4474566" y="2907506"/>
                </a:cubicBezTo>
                <a:cubicBezTo>
                  <a:pt x="4465041" y="2909093"/>
                  <a:pt x="4458294" y="2910284"/>
                  <a:pt x="4454325" y="2911077"/>
                </a:cubicBezTo>
                <a:cubicBezTo>
                  <a:pt x="4454325" y="2912665"/>
                  <a:pt x="4453928" y="2914649"/>
                  <a:pt x="4453134" y="2917031"/>
                </a:cubicBezTo>
                <a:cubicBezTo>
                  <a:pt x="4452341" y="2920999"/>
                  <a:pt x="4451547" y="2924571"/>
                  <a:pt x="4450753" y="2927746"/>
                </a:cubicBezTo>
                <a:lnTo>
                  <a:pt x="4450753" y="2933699"/>
                </a:lnTo>
                <a:cubicBezTo>
                  <a:pt x="4459484" y="2932112"/>
                  <a:pt x="4467422" y="2930921"/>
                  <a:pt x="4474566" y="2930127"/>
                </a:cubicBezTo>
                <a:cubicBezTo>
                  <a:pt x="4481709" y="2929334"/>
                  <a:pt x="4490441" y="2927746"/>
                  <a:pt x="4500759" y="2925365"/>
                </a:cubicBezTo>
                <a:cubicBezTo>
                  <a:pt x="4502347" y="2920602"/>
                  <a:pt x="4503141" y="2914649"/>
                  <a:pt x="4503141" y="2907506"/>
                </a:cubicBezTo>
                <a:cubicBezTo>
                  <a:pt x="4503935" y="2905918"/>
                  <a:pt x="4503935" y="2904727"/>
                  <a:pt x="4503141" y="2903934"/>
                </a:cubicBezTo>
                <a:cubicBezTo>
                  <a:pt x="4503141" y="2903934"/>
                  <a:pt x="4501950" y="2903934"/>
                  <a:pt x="4499569" y="2903934"/>
                </a:cubicBezTo>
                <a:close/>
                <a:moveTo>
                  <a:pt x="2538610" y="2900362"/>
                </a:moveTo>
                <a:cubicBezTo>
                  <a:pt x="2550517" y="2900362"/>
                  <a:pt x="2560835" y="2901949"/>
                  <a:pt x="2569567" y="2905124"/>
                </a:cubicBezTo>
                <a:cubicBezTo>
                  <a:pt x="2579884" y="2908299"/>
                  <a:pt x="2584647" y="2915443"/>
                  <a:pt x="2583853" y="2926556"/>
                </a:cubicBezTo>
                <a:cubicBezTo>
                  <a:pt x="2583059" y="2936874"/>
                  <a:pt x="2579091" y="2942827"/>
                  <a:pt x="2571948" y="2944415"/>
                </a:cubicBezTo>
                <a:cubicBezTo>
                  <a:pt x="2566392" y="2946003"/>
                  <a:pt x="2560835" y="2942431"/>
                  <a:pt x="2555279" y="2933699"/>
                </a:cubicBezTo>
                <a:cubicBezTo>
                  <a:pt x="2546548" y="2923381"/>
                  <a:pt x="2539801" y="2913459"/>
                  <a:pt x="2535039" y="2903934"/>
                </a:cubicBezTo>
                <a:cubicBezTo>
                  <a:pt x="2534245" y="2903140"/>
                  <a:pt x="2533848" y="2902346"/>
                  <a:pt x="2533848" y="2901552"/>
                </a:cubicBezTo>
                <a:cubicBezTo>
                  <a:pt x="2534642" y="2900759"/>
                  <a:pt x="2536229" y="2900362"/>
                  <a:pt x="2538610" y="2900362"/>
                </a:cubicBezTo>
                <a:close/>
                <a:moveTo>
                  <a:pt x="8847731" y="2899171"/>
                </a:moveTo>
                <a:cubicBezTo>
                  <a:pt x="8847731" y="2898378"/>
                  <a:pt x="8848525" y="2898378"/>
                  <a:pt x="8850112" y="2899171"/>
                </a:cubicBezTo>
                <a:cubicBezTo>
                  <a:pt x="8862812" y="2899965"/>
                  <a:pt x="8875512" y="2901552"/>
                  <a:pt x="8888212" y="2903934"/>
                </a:cubicBezTo>
                <a:cubicBezTo>
                  <a:pt x="8896943" y="2906315"/>
                  <a:pt x="8901706" y="2913062"/>
                  <a:pt x="8902500" y="2924174"/>
                </a:cubicBezTo>
                <a:cubicBezTo>
                  <a:pt x="8902500" y="2937668"/>
                  <a:pt x="8897737" y="2944812"/>
                  <a:pt x="8888212" y="2945606"/>
                </a:cubicBezTo>
                <a:cubicBezTo>
                  <a:pt x="8884244" y="2945606"/>
                  <a:pt x="8879878" y="2943224"/>
                  <a:pt x="8875115" y="2938462"/>
                </a:cubicBezTo>
                <a:cubicBezTo>
                  <a:pt x="8866384" y="2929731"/>
                  <a:pt x="8857256" y="2918221"/>
                  <a:pt x="8847731" y="2903934"/>
                </a:cubicBezTo>
                <a:cubicBezTo>
                  <a:pt x="8846937" y="2901552"/>
                  <a:pt x="8846937" y="2899965"/>
                  <a:pt x="8847731" y="2899171"/>
                </a:cubicBezTo>
                <a:close/>
                <a:moveTo>
                  <a:pt x="7293965" y="2895599"/>
                </a:moveTo>
                <a:cubicBezTo>
                  <a:pt x="7308252" y="2895599"/>
                  <a:pt x="7320556" y="2897187"/>
                  <a:pt x="7330874" y="2900362"/>
                </a:cubicBezTo>
                <a:cubicBezTo>
                  <a:pt x="7341194" y="2904331"/>
                  <a:pt x="7346352" y="2911077"/>
                  <a:pt x="7346352" y="2920602"/>
                </a:cubicBezTo>
                <a:cubicBezTo>
                  <a:pt x="7346352" y="2931715"/>
                  <a:pt x="7341194" y="2937668"/>
                  <a:pt x="7330874" y="2938462"/>
                </a:cubicBezTo>
                <a:cubicBezTo>
                  <a:pt x="7327700" y="2938462"/>
                  <a:pt x="7324525" y="2936874"/>
                  <a:pt x="7321350" y="2933699"/>
                </a:cubicBezTo>
                <a:cubicBezTo>
                  <a:pt x="7317381" y="2929731"/>
                  <a:pt x="7311428" y="2922984"/>
                  <a:pt x="7303490" y="2913459"/>
                </a:cubicBezTo>
                <a:cubicBezTo>
                  <a:pt x="7297934" y="2907109"/>
                  <a:pt x="7293568" y="2902346"/>
                  <a:pt x="7290394" y="2899171"/>
                </a:cubicBezTo>
                <a:cubicBezTo>
                  <a:pt x="7289600" y="2896790"/>
                  <a:pt x="7290790" y="2895599"/>
                  <a:pt x="7293965" y="2895599"/>
                </a:cubicBezTo>
                <a:close/>
                <a:moveTo>
                  <a:pt x="6759970" y="2893218"/>
                </a:moveTo>
                <a:cubicBezTo>
                  <a:pt x="6762748" y="2893218"/>
                  <a:pt x="6765328" y="2893615"/>
                  <a:pt x="6767709" y="2894409"/>
                </a:cubicBezTo>
                <a:cubicBezTo>
                  <a:pt x="6773266" y="2896790"/>
                  <a:pt x="6778424" y="2900759"/>
                  <a:pt x="6783187" y="2906315"/>
                </a:cubicBezTo>
                <a:cubicBezTo>
                  <a:pt x="6785568" y="2912665"/>
                  <a:pt x="6783187" y="2917031"/>
                  <a:pt x="6776044" y="2919412"/>
                </a:cubicBezTo>
                <a:cubicBezTo>
                  <a:pt x="6772868" y="2919412"/>
                  <a:pt x="6766122" y="2920206"/>
                  <a:pt x="6755803" y="2921793"/>
                </a:cubicBezTo>
                <a:cubicBezTo>
                  <a:pt x="6741515" y="2924174"/>
                  <a:pt x="6730800" y="2925762"/>
                  <a:pt x="6723656" y="2926556"/>
                </a:cubicBezTo>
                <a:lnTo>
                  <a:pt x="6727228" y="2927746"/>
                </a:lnTo>
                <a:cubicBezTo>
                  <a:pt x="6731990" y="2930127"/>
                  <a:pt x="6731990" y="2934096"/>
                  <a:pt x="6727228" y="2939652"/>
                </a:cubicBezTo>
                <a:cubicBezTo>
                  <a:pt x="6726434" y="2940446"/>
                  <a:pt x="6725244" y="2941240"/>
                  <a:pt x="6723656" y="2942034"/>
                </a:cubicBezTo>
                <a:cubicBezTo>
                  <a:pt x="6719688" y="2945209"/>
                  <a:pt x="6714131" y="2949574"/>
                  <a:pt x="6706987" y="2955131"/>
                </a:cubicBezTo>
                <a:cubicBezTo>
                  <a:pt x="6716512" y="2953543"/>
                  <a:pt x="6726037" y="2951559"/>
                  <a:pt x="6735562" y="2949177"/>
                </a:cubicBezTo>
                <a:cubicBezTo>
                  <a:pt x="6741119" y="2947590"/>
                  <a:pt x="6745484" y="2947193"/>
                  <a:pt x="6748659" y="2947987"/>
                </a:cubicBezTo>
                <a:cubicBezTo>
                  <a:pt x="6749453" y="2948781"/>
                  <a:pt x="6751040" y="2949971"/>
                  <a:pt x="6753422" y="2951559"/>
                </a:cubicBezTo>
                <a:cubicBezTo>
                  <a:pt x="6756597" y="2953146"/>
                  <a:pt x="6761756" y="2957512"/>
                  <a:pt x="6768900" y="2964656"/>
                </a:cubicBezTo>
                <a:cubicBezTo>
                  <a:pt x="6772868" y="2967831"/>
                  <a:pt x="6773662" y="2971799"/>
                  <a:pt x="6771281" y="2976562"/>
                </a:cubicBezTo>
                <a:cubicBezTo>
                  <a:pt x="6767313" y="2984499"/>
                  <a:pt x="6765725" y="2992437"/>
                  <a:pt x="6766519" y="3000374"/>
                </a:cubicBezTo>
                <a:cubicBezTo>
                  <a:pt x="6766519" y="3009106"/>
                  <a:pt x="6766519" y="3019821"/>
                  <a:pt x="6766519" y="3032521"/>
                </a:cubicBezTo>
                <a:cubicBezTo>
                  <a:pt x="6766519" y="3043634"/>
                  <a:pt x="6764137" y="3052762"/>
                  <a:pt x="6759375" y="3059906"/>
                </a:cubicBezTo>
                <a:cubicBezTo>
                  <a:pt x="6756200" y="3064668"/>
                  <a:pt x="6751437" y="3065065"/>
                  <a:pt x="6745087" y="3061096"/>
                </a:cubicBezTo>
                <a:cubicBezTo>
                  <a:pt x="6735562" y="3053952"/>
                  <a:pt x="6731594" y="3047206"/>
                  <a:pt x="6733181" y="3040856"/>
                </a:cubicBezTo>
                <a:cubicBezTo>
                  <a:pt x="6734769" y="3031331"/>
                  <a:pt x="6735166" y="3014662"/>
                  <a:pt x="6734372" y="2990849"/>
                </a:cubicBezTo>
                <a:cubicBezTo>
                  <a:pt x="6734372" y="2984499"/>
                  <a:pt x="6734372" y="2980134"/>
                  <a:pt x="6734372" y="2977752"/>
                </a:cubicBezTo>
                <a:cubicBezTo>
                  <a:pt x="6733578" y="2972990"/>
                  <a:pt x="6731594" y="2971006"/>
                  <a:pt x="6728419" y="2971799"/>
                </a:cubicBezTo>
                <a:cubicBezTo>
                  <a:pt x="6725244" y="2972593"/>
                  <a:pt x="6720481" y="2973387"/>
                  <a:pt x="6714131" y="2974181"/>
                </a:cubicBezTo>
                <a:cubicBezTo>
                  <a:pt x="6700638" y="2976562"/>
                  <a:pt x="6691113" y="2978149"/>
                  <a:pt x="6685556" y="2978943"/>
                </a:cubicBezTo>
                <a:cubicBezTo>
                  <a:pt x="6685556" y="2982912"/>
                  <a:pt x="6685556" y="2991643"/>
                  <a:pt x="6685556" y="3005137"/>
                </a:cubicBezTo>
                <a:cubicBezTo>
                  <a:pt x="6684762" y="3018631"/>
                  <a:pt x="6684365" y="3027759"/>
                  <a:pt x="6684365" y="3032521"/>
                </a:cubicBezTo>
                <a:cubicBezTo>
                  <a:pt x="6684365" y="3033315"/>
                  <a:pt x="6684365" y="3034506"/>
                  <a:pt x="6684365" y="3036093"/>
                </a:cubicBezTo>
                <a:lnTo>
                  <a:pt x="6682646" y="3050425"/>
                </a:lnTo>
                <a:lnTo>
                  <a:pt x="6679300" y="3057524"/>
                </a:lnTo>
                <a:lnTo>
                  <a:pt x="6664125" y="3057524"/>
                </a:lnTo>
                <a:cubicBezTo>
                  <a:pt x="6657775" y="3053556"/>
                  <a:pt x="6655394" y="3046809"/>
                  <a:pt x="6656981" y="3037284"/>
                </a:cubicBezTo>
                <a:cubicBezTo>
                  <a:pt x="6656981" y="3036490"/>
                  <a:pt x="6656981" y="3035696"/>
                  <a:pt x="6656981" y="3034902"/>
                </a:cubicBezTo>
                <a:cubicBezTo>
                  <a:pt x="6659362" y="3022996"/>
                  <a:pt x="6660553" y="3014265"/>
                  <a:pt x="6660553" y="3008709"/>
                </a:cubicBezTo>
                <a:cubicBezTo>
                  <a:pt x="6660553" y="2986484"/>
                  <a:pt x="6658966" y="2972196"/>
                  <a:pt x="6655790" y="2965846"/>
                </a:cubicBezTo>
                <a:cubicBezTo>
                  <a:pt x="6654203" y="2962671"/>
                  <a:pt x="6653409" y="2960290"/>
                  <a:pt x="6653409" y="2958702"/>
                </a:cubicBezTo>
                <a:cubicBezTo>
                  <a:pt x="6654203" y="2957115"/>
                  <a:pt x="6656187" y="2956718"/>
                  <a:pt x="6659362" y="2957512"/>
                </a:cubicBezTo>
                <a:cubicBezTo>
                  <a:pt x="6665712" y="2957512"/>
                  <a:pt x="6671269" y="2958702"/>
                  <a:pt x="6676031" y="2961084"/>
                </a:cubicBezTo>
                <a:cubicBezTo>
                  <a:pt x="6678412" y="2960290"/>
                  <a:pt x="6680794" y="2959893"/>
                  <a:pt x="6683175" y="2959893"/>
                </a:cubicBezTo>
                <a:cubicBezTo>
                  <a:pt x="6687144" y="2948781"/>
                  <a:pt x="6690319" y="2939256"/>
                  <a:pt x="6692700" y="2931318"/>
                </a:cubicBezTo>
                <a:cubicBezTo>
                  <a:pt x="6691113" y="2931318"/>
                  <a:pt x="6688334" y="2931715"/>
                  <a:pt x="6684365" y="2932509"/>
                </a:cubicBezTo>
                <a:cubicBezTo>
                  <a:pt x="6681191" y="2932509"/>
                  <a:pt x="6678809" y="2932906"/>
                  <a:pt x="6677222" y="2933699"/>
                </a:cubicBezTo>
                <a:cubicBezTo>
                  <a:pt x="6673253" y="2933699"/>
                  <a:pt x="6669681" y="2932509"/>
                  <a:pt x="6666506" y="2930127"/>
                </a:cubicBezTo>
                <a:cubicBezTo>
                  <a:pt x="6664919" y="2929334"/>
                  <a:pt x="6662934" y="2927746"/>
                  <a:pt x="6660553" y="2925365"/>
                </a:cubicBezTo>
                <a:cubicBezTo>
                  <a:pt x="6657378" y="2922190"/>
                  <a:pt x="6654997" y="2920206"/>
                  <a:pt x="6653409" y="2919412"/>
                </a:cubicBezTo>
                <a:cubicBezTo>
                  <a:pt x="6651822" y="2917824"/>
                  <a:pt x="6651028" y="2916634"/>
                  <a:pt x="6651028" y="2915840"/>
                </a:cubicBezTo>
                <a:cubicBezTo>
                  <a:pt x="6651028" y="2915046"/>
                  <a:pt x="6652219" y="2914649"/>
                  <a:pt x="6654600" y="2914649"/>
                </a:cubicBezTo>
                <a:cubicBezTo>
                  <a:pt x="6656981" y="2913856"/>
                  <a:pt x="6661347" y="2913062"/>
                  <a:pt x="6667697" y="2912268"/>
                </a:cubicBezTo>
                <a:cubicBezTo>
                  <a:pt x="6688334" y="2909887"/>
                  <a:pt x="6705797" y="2906712"/>
                  <a:pt x="6720084" y="2902743"/>
                </a:cubicBezTo>
                <a:cubicBezTo>
                  <a:pt x="6731990" y="2900362"/>
                  <a:pt x="6742310" y="2897584"/>
                  <a:pt x="6751040" y="2894409"/>
                </a:cubicBezTo>
                <a:cubicBezTo>
                  <a:pt x="6754216" y="2893615"/>
                  <a:pt x="6757192" y="2893218"/>
                  <a:pt x="6759970" y="2893218"/>
                </a:cubicBezTo>
                <a:close/>
                <a:moveTo>
                  <a:pt x="1168797" y="2893218"/>
                </a:moveTo>
                <a:cubicBezTo>
                  <a:pt x="1171575" y="2893218"/>
                  <a:pt x="1174155" y="2893615"/>
                  <a:pt x="1176535" y="2894409"/>
                </a:cubicBezTo>
                <a:cubicBezTo>
                  <a:pt x="1182093" y="2896790"/>
                  <a:pt x="1187252" y="2900759"/>
                  <a:pt x="1192014" y="2906315"/>
                </a:cubicBezTo>
                <a:cubicBezTo>
                  <a:pt x="1194395" y="2912665"/>
                  <a:pt x="1192014" y="2917031"/>
                  <a:pt x="1184870" y="2919412"/>
                </a:cubicBezTo>
                <a:cubicBezTo>
                  <a:pt x="1181695" y="2919412"/>
                  <a:pt x="1174948" y="2920206"/>
                  <a:pt x="1164630" y="2921793"/>
                </a:cubicBezTo>
                <a:cubicBezTo>
                  <a:pt x="1150342" y="2924174"/>
                  <a:pt x="1139626" y="2925762"/>
                  <a:pt x="1132483" y="2926556"/>
                </a:cubicBezTo>
                <a:lnTo>
                  <a:pt x="1136055" y="2927746"/>
                </a:lnTo>
                <a:cubicBezTo>
                  <a:pt x="1140817" y="2930127"/>
                  <a:pt x="1140817" y="2934096"/>
                  <a:pt x="1136055" y="2939652"/>
                </a:cubicBezTo>
                <a:cubicBezTo>
                  <a:pt x="1135261" y="2940446"/>
                  <a:pt x="1134071" y="2941240"/>
                  <a:pt x="1132483" y="2942034"/>
                </a:cubicBezTo>
                <a:cubicBezTo>
                  <a:pt x="1128514" y="2945209"/>
                  <a:pt x="1122958" y="2949574"/>
                  <a:pt x="1115813" y="2955131"/>
                </a:cubicBezTo>
                <a:cubicBezTo>
                  <a:pt x="1125338" y="2953543"/>
                  <a:pt x="1134864" y="2951559"/>
                  <a:pt x="1144389" y="2949177"/>
                </a:cubicBezTo>
                <a:cubicBezTo>
                  <a:pt x="1149945" y="2947590"/>
                  <a:pt x="1154311" y="2947193"/>
                  <a:pt x="1157485" y="2947987"/>
                </a:cubicBezTo>
                <a:cubicBezTo>
                  <a:pt x="1158280" y="2948781"/>
                  <a:pt x="1159867" y="2949971"/>
                  <a:pt x="1162248" y="2951559"/>
                </a:cubicBezTo>
                <a:cubicBezTo>
                  <a:pt x="1165423" y="2953146"/>
                  <a:pt x="1170582" y="2957512"/>
                  <a:pt x="1177727" y="2964656"/>
                </a:cubicBezTo>
                <a:cubicBezTo>
                  <a:pt x="1181695" y="2967831"/>
                  <a:pt x="1182489" y="2971799"/>
                  <a:pt x="1180108" y="2976562"/>
                </a:cubicBezTo>
                <a:cubicBezTo>
                  <a:pt x="1176139" y="2984499"/>
                  <a:pt x="1174552" y="2992437"/>
                  <a:pt x="1175345" y="3000374"/>
                </a:cubicBezTo>
                <a:cubicBezTo>
                  <a:pt x="1175345" y="3009106"/>
                  <a:pt x="1175345" y="3019821"/>
                  <a:pt x="1175345" y="3032521"/>
                </a:cubicBezTo>
                <a:cubicBezTo>
                  <a:pt x="1175345" y="3043634"/>
                  <a:pt x="1172964" y="3052762"/>
                  <a:pt x="1168202" y="3059906"/>
                </a:cubicBezTo>
                <a:cubicBezTo>
                  <a:pt x="1165027" y="3064668"/>
                  <a:pt x="1160264" y="3065065"/>
                  <a:pt x="1153914" y="3061096"/>
                </a:cubicBezTo>
                <a:cubicBezTo>
                  <a:pt x="1144389" y="3053952"/>
                  <a:pt x="1140420" y="3047206"/>
                  <a:pt x="1142008" y="3040856"/>
                </a:cubicBezTo>
                <a:cubicBezTo>
                  <a:pt x="1143595" y="3031331"/>
                  <a:pt x="1143992" y="3014662"/>
                  <a:pt x="1143198" y="2990849"/>
                </a:cubicBezTo>
                <a:cubicBezTo>
                  <a:pt x="1143198" y="2984499"/>
                  <a:pt x="1143198" y="2980134"/>
                  <a:pt x="1143198" y="2977752"/>
                </a:cubicBezTo>
                <a:cubicBezTo>
                  <a:pt x="1142404" y="2972990"/>
                  <a:pt x="1140420" y="2971006"/>
                  <a:pt x="1137245" y="2971799"/>
                </a:cubicBezTo>
                <a:cubicBezTo>
                  <a:pt x="1134071" y="2972593"/>
                  <a:pt x="1129307" y="2973387"/>
                  <a:pt x="1122958" y="2974181"/>
                </a:cubicBezTo>
                <a:cubicBezTo>
                  <a:pt x="1109464" y="2976562"/>
                  <a:pt x="1099939" y="2978149"/>
                  <a:pt x="1094383" y="2978943"/>
                </a:cubicBezTo>
                <a:cubicBezTo>
                  <a:pt x="1094383" y="2982912"/>
                  <a:pt x="1094383" y="2991643"/>
                  <a:pt x="1094383" y="3005137"/>
                </a:cubicBezTo>
                <a:cubicBezTo>
                  <a:pt x="1093589" y="3018631"/>
                  <a:pt x="1093192" y="3027759"/>
                  <a:pt x="1093192" y="3032521"/>
                </a:cubicBezTo>
                <a:cubicBezTo>
                  <a:pt x="1093192" y="3033315"/>
                  <a:pt x="1093192" y="3034506"/>
                  <a:pt x="1093192" y="3036093"/>
                </a:cubicBezTo>
                <a:lnTo>
                  <a:pt x="1091472" y="3050426"/>
                </a:lnTo>
                <a:lnTo>
                  <a:pt x="1088126" y="3057524"/>
                </a:lnTo>
                <a:lnTo>
                  <a:pt x="1072952" y="3057524"/>
                </a:lnTo>
                <a:cubicBezTo>
                  <a:pt x="1066601" y="3053556"/>
                  <a:pt x="1064220" y="3046809"/>
                  <a:pt x="1065808" y="3037284"/>
                </a:cubicBezTo>
                <a:cubicBezTo>
                  <a:pt x="1065808" y="3036490"/>
                  <a:pt x="1065808" y="3035696"/>
                  <a:pt x="1065808" y="3034902"/>
                </a:cubicBezTo>
                <a:cubicBezTo>
                  <a:pt x="1068189" y="3022996"/>
                  <a:pt x="1069380" y="3014265"/>
                  <a:pt x="1069380" y="3008709"/>
                </a:cubicBezTo>
                <a:cubicBezTo>
                  <a:pt x="1069380" y="2986484"/>
                  <a:pt x="1067793" y="2972196"/>
                  <a:pt x="1064617" y="2965846"/>
                </a:cubicBezTo>
                <a:cubicBezTo>
                  <a:pt x="1063030" y="2962671"/>
                  <a:pt x="1062235" y="2960290"/>
                  <a:pt x="1062235" y="2958702"/>
                </a:cubicBezTo>
                <a:cubicBezTo>
                  <a:pt x="1063030" y="2957115"/>
                  <a:pt x="1065014" y="2956718"/>
                  <a:pt x="1068189" y="2957512"/>
                </a:cubicBezTo>
                <a:cubicBezTo>
                  <a:pt x="1074539" y="2957512"/>
                  <a:pt x="1080095" y="2958702"/>
                  <a:pt x="1084858" y="2961084"/>
                </a:cubicBezTo>
                <a:cubicBezTo>
                  <a:pt x="1087238" y="2960290"/>
                  <a:pt x="1089620" y="2959893"/>
                  <a:pt x="1092002" y="2959893"/>
                </a:cubicBezTo>
                <a:cubicBezTo>
                  <a:pt x="1095970" y="2948781"/>
                  <a:pt x="1099145" y="2939256"/>
                  <a:pt x="1101526" y="2931318"/>
                </a:cubicBezTo>
                <a:cubicBezTo>
                  <a:pt x="1099939" y="2931318"/>
                  <a:pt x="1097161" y="2931715"/>
                  <a:pt x="1093192" y="2932509"/>
                </a:cubicBezTo>
                <a:cubicBezTo>
                  <a:pt x="1090017" y="2932509"/>
                  <a:pt x="1087636" y="2932906"/>
                  <a:pt x="1086048" y="2933699"/>
                </a:cubicBezTo>
                <a:cubicBezTo>
                  <a:pt x="1082079" y="2933699"/>
                  <a:pt x="1078508" y="2932509"/>
                  <a:pt x="1075333" y="2930127"/>
                </a:cubicBezTo>
                <a:cubicBezTo>
                  <a:pt x="1073745" y="2929334"/>
                  <a:pt x="1071760" y="2927746"/>
                  <a:pt x="1069380" y="2925365"/>
                </a:cubicBezTo>
                <a:cubicBezTo>
                  <a:pt x="1066204" y="2922190"/>
                  <a:pt x="1063823" y="2920206"/>
                  <a:pt x="1062235" y="2919412"/>
                </a:cubicBezTo>
                <a:cubicBezTo>
                  <a:pt x="1060648" y="2917824"/>
                  <a:pt x="1059855" y="2916634"/>
                  <a:pt x="1059855" y="2915840"/>
                </a:cubicBezTo>
                <a:cubicBezTo>
                  <a:pt x="1059855" y="2915046"/>
                  <a:pt x="1061045" y="2914649"/>
                  <a:pt x="1063427" y="2914649"/>
                </a:cubicBezTo>
                <a:cubicBezTo>
                  <a:pt x="1065808" y="2913856"/>
                  <a:pt x="1070173" y="2913062"/>
                  <a:pt x="1076523" y="2912268"/>
                </a:cubicBezTo>
                <a:cubicBezTo>
                  <a:pt x="1097161" y="2909887"/>
                  <a:pt x="1114623" y="2906712"/>
                  <a:pt x="1128910" y="2902743"/>
                </a:cubicBezTo>
                <a:cubicBezTo>
                  <a:pt x="1140817" y="2900362"/>
                  <a:pt x="1151136" y="2897584"/>
                  <a:pt x="1159867" y="2894409"/>
                </a:cubicBezTo>
                <a:cubicBezTo>
                  <a:pt x="1163043" y="2893615"/>
                  <a:pt x="1166019" y="2893218"/>
                  <a:pt x="1168797" y="2893218"/>
                </a:cubicBezTo>
                <a:close/>
                <a:moveTo>
                  <a:pt x="6979640" y="2890837"/>
                </a:moveTo>
                <a:cubicBezTo>
                  <a:pt x="6975672" y="2891631"/>
                  <a:pt x="6968528" y="2892424"/>
                  <a:pt x="6958209" y="2893218"/>
                </a:cubicBezTo>
                <a:cubicBezTo>
                  <a:pt x="6951065" y="2894012"/>
                  <a:pt x="6945906" y="2894409"/>
                  <a:pt x="6942731" y="2894409"/>
                </a:cubicBezTo>
                <a:cubicBezTo>
                  <a:pt x="6941937" y="2897584"/>
                  <a:pt x="6941540" y="2902743"/>
                  <a:pt x="6941540" y="2909887"/>
                </a:cubicBezTo>
                <a:lnTo>
                  <a:pt x="6941540" y="2914649"/>
                </a:lnTo>
                <a:cubicBezTo>
                  <a:pt x="6944716" y="2913856"/>
                  <a:pt x="6950272" y="2913062"/>
                  <a:pt x="6958209" y="2912268"/>
                </a:cubicBezTo>
                <a:cubicBezTo>
                  <a:pt x="6962972" y="2910681"/>
                  <a:pt x="6966147" y="2909887"/>
                  <a:pt x="6967734" y="2909887"/>
                </a:cubicBezTo>
                <a:cubicBezTo>
                  <a:pt x="6972496" y="2909887"/>
                  <a:pt x="6976862" y="2909093"/>
                  <a:pt x="6980831" y="2907506"/>
                </a:cubicBezTo>
                <a:cubicBezTo>
                  <a:pt x="6981625" y="2905918"/>
                  <a:pt x="6982022" y="2903537"/>
                  <a:pt x="6982022" y="2900362"/>
                </a:cubicBezTo>
                <a:cubicBezTo>
                  <a:pt x="6982816" y="2897187"/>
                  <a:pt x="6983212" y="2894806"/>
                  <a:pt x="6983212" y="2893218"/>
                </a:cubicBezTo>
                <a:cubicBezTo>
                  <a:pt x="6983212" y="2891631"/>
                  <a:pt x="6982022" y="2890837"/>
                  <a:pt x="6979640" y="2890837"/>
                </a:cubicBezTo>
                <a:close/>
                <a:moveTo>
                  <a:pt x="2961281" y="2890837"/>
                </a:moveTo>
                <a:lnTo>
                  <a:pt x="2987475" y="2890837"/>
                </a:lnTo>
                <a:cubicBezTo>
                  <a:pt x="2997794" y="2890837"/>
                  <a:pt x="3006128" y="2895599"/>
                  <a:pt x="3012478" y="2905124"/>
                </a:cubicBezTo>
                <a:cubicBezTo>
                  <a:pt x="3015653" y="2911474"/>
                  <a:pt x="3015653" y="2918221"/>
                  <a:pt x="3012478" y="2925365"/>
                </a:cubicBezTo>
                <a:cubicBezTo>
                  <a:pt x="3010097" y="2930127"/>
                  <a:pt x="3004540" y="2931715"/>
                  <a:pt x="2995809" y="2930127"/>
                </a:cubicBezTo>
                <a:cubicBezTo>
                  <a:pt x="2991047" y="2927746"/>
                  <a:pt x="2985490" y="2923381"/>
                  <a:pt x="2979141" y="2917031"/>
                </a:cubicBezTo>
                <a:cubicBezTo>
                  <a:pt x="2976759" y="2913856"/>
                  <a:pt x="2972394" y="2909490"/>
                  <a:pt x="2966044" y="2903934"/>
                </a:cubicBezTo>
                <a:cubicBezTo>
                  <a:pt x="2962869" y="2900759"/>
                  <a:pt x="2960487" y="2898378"/>
                  <a:pt x="2958900" y="2896790"/>
                </a:cubicBezTo>
                <a:cubicBezTo>
                  <a:pt x="2957313" y="2895202"/>
                  <a:pt x="2956519" y="2893615"/>
                  <a:pt x="2956519" y="2892027"/>
                </a:cubicBezTo>
                <a:cubicBezTo>
                  <a:pt x="2957313" y="2891234"/>
                  <a:pt x="2958900" y="2890837"/>
                  <a:pt x="2961281" y="2890837"/>
                </a:cubicBezTo>
                <a:close/>
                <a:moveTo>
                  <a:pt x="1388467" y="2890837"/>
                </a:moveTo>
                <a:cubicBezTo>
                  <a:pt x="1384498" y="2891631"/>
                  <a:pt x="1377354" y="2892424"/>
                  <a:pt x="1367036" y="2893218"/>
                </a:cubicBezTo>
                <a:cubicBezTo>
                  <a:pt x="1359892" y="2894012"/>
                  <a:pt x="1354733" y="2894409"/>
                  <a:pt x="1351558" y="2894409"/>
                </a:cubicBezTo>
                <a:cubicBezTo>
                  <a:pt x="1350764" y="2897584"/>
                  <a:pt x="1350367" y="2902743"/>
                  <a:pt x="1350367" y="2909887"/>
                </a:cubicBezTo>
                <a:lnTo>
                  <a:pt x="1350367" y="2914649"/>
                </a:lnTo>
                <a:cubicBezTo>
                  <a:pt x="1353542" y="2913856"/>
                  <a:pt x="1359099" y="2913062"/>
                  <a:pt x="1367036" y="2912268"/>
                </a:cubicBezTo>
                <a:cubicBezTo>
                  <a:pt x="1371798" y="2910681"/>
                  <a:pt x="1374973" y="2909887"/>
                  <a:pt x="1376561" y="2909887"/>
                </a:cubicBezTo>
                <a:cubicBezTo>
                  <a:pt x="1381323" y="2909887"/>
                  <a:pt x="1385689" y="2909093"/>
                  <a:pt x="1389658" y="2907506"/>
                </a:cubicBezTo>
                <a:cubicBezTo>
                  <a:pt x="1390451" y="2905918"/>
                  <a:pt x="1390848" y="2903537"/>
                  <a:pt x="1390848" y="2900362"/>
                </a:cubicBezTo>
                <a:cubicBezTo>
                  <a:pt x="1391642" y="2897187"/>
                  <a:pt x="1392039" y="2894806"/>
                  <a:pt x="1392039" y="2893218"/>
                </a:cubicBezTo>
                <a:cubicBezTo>
                  <a:pt x="1392039" y="2891631"/>
                  <a:pt x="1390848" y="2890837"/>
                  <a:pt x="1388467" y="2890837"/>
                </a:cubicBezTo>
                <a:close/>
                <a:moveTo>
                  <a:pt x="372864" y="2886074"/>
                </a:moveTo>
                <a:cubicBezTo>
                  <a:pt x="380007" y="2890043"/>
                  <a:pt x="387945" y="2895599"/>
                  <a:pt x="396676" y="2902743"/>
                </a:cubicBezTo>
                <a:cubicBezTo>
                  <a:pt x="401439" y="2908299"/>
                  <a:pt x="401835" y="2913062"/>
                  <a:pt x="397867" y="2917031"/>
                </a:cubicBezTo>
                <a:cubicBezTo>
                  <a:pt x="391517" y="2924968"/>
                  <a:pt x="384373" y="2932509"/>
                  <a:pt x="376436" y="2939652"/>
                </a:cubicBezTo>
                <a:cubicBezTo>
                  <a:pt x="366911" y="2949177"/>
                  <a:pt x="358179" y="2957909"/>
                  <a:pt x="350242" y="2965846"/>
                </a:cubicBezTo>
                <a:cubicBezTo>
                  <a:pt x="352623" y="2965053"/>
                  <a:pt x="357386" y="2964656"/>
                  <a:pt x="364529" y="2964656"/>
                </a:cubicBezTo>
                <a:cubicBezTo>
                  <a:pt x="370879" y="2963862"/>
                  <a:pt x="375642" y="2963465"/>
                  <a:pt x="378817" y="2963465"/>
                </a:cubicBezTo>
                <a:cubicBezTo>
                  <a:pt x="388342" y="2946796"/>
                  <a:pt x="392310" y="2936081"/>
                  <a:pt x="390723" y="2931318"/>
                </a:cubicBezTo>
                <a:cubicBezTo>
                  <a:pt x="391517" y="2926556"/>
                  <a:pt x="394295" y="2924571"/>
                  <a:pt x="399058" y="2925365"/>
                </a:cubicBezTo>
                <a:cubicBezTo>
                  <a:pt x="408583" y="2928540"/>
                  <a:pt x="416520" y="2934096"/>
                  <a:pt x="422870" y="2942034"/>
                </a:cubicBezTo>
                <a:cubicBezTo>
                  <a:pt x="438745" y="2940446"/>
                  <a:pt x="456604" y="2936874"/>
                  <a:pt x="476448" y="2931318"/>
                </a:cubicBezTo>
                <a:cubicBezTo>
                  <a:pt x="483592" y="2928937"/>
                  <a:pt x="492720" y="2926159"/>
                  <a:pt x="503833" y="2922984"/>
                </a:cubicBezTo>
                <a:cubicBezTo>
                  <a:pt x="510183" y="2921396"/>
                  <a:pt x="514945" y="2921396"/>
                  <a:pt x="518121" y="2922984"/>
                </a:cubicBezTo>
                <a:cubicBezTo>
                  <a:pt x="526058" y="2926159"/>
                  <a:pt x="531614" y="2929334"/>
                  <a:pt x="534789" y="2932509"/>
                </a:cubicBezTo>
                <a:cubicBezTo>
                  <a:pt x="538758" y="2938065"/>
                  <a:pt x="537567" y="2942431"/>
                  <a:pt x="531217" y="2945606"/>
                </a:cubicBezTo>
                <a:cubicBezTo>
                  <a:pt x="529630" y="2945606"/>
                  <a:pt x="525661" y="2946399"/>
                  <a:pt x="519311" y="2947987"/>
                </a:cubicBezTo>
                <a:cubicBezTo>
                  <a:pt x="501848" y="2951162"/>
                  <a:pt x="487958" y="2953543"/>
                  <a:pt x="477639" y="2955131"/>
                </a:cubicBezTo>
                <a:cubicBezTo>
                  <a:pt x="481608" y="2955924"/>
                  <a:pt x="483989" y="2957115"/>
                  <a:pt x="484783" y="2958702"/>
                </a:cubicBezTo>
                <a:cubicBezTo>
                  <a:pt x="487164" y="2961084"/>
                  <a:pt x="486767" y="2963465"/>
                  <a:pt x="483592" y="2965846"/>
                </a:cubicBezTo>
                <a:cubicBezTo>
                  <a:pt x="482798" y="2966640"/>
                  <a:pt x="480020" y="2967831"/>
                  <a:pt x="475257" y="2969418"/>
                </a:cubicBezTo>
                <a:cubicBezTo>
                  <a:pt x="471289" y="2971799"/>
                  <a:pt x="468511" y="2973387"/>
                  <a:pt x="466923" y="2974181"/>
                </a:cubicBezTo>
                <a:cubicBezTo>
                  <a:pt x="460573" y="2978943"/>
                  <a:pt x="453826" y="2982912"/>
                  <a:pt x="446682" y="2986087"/>
                </a:cubicBezTo>
                <a:cubicBezTo>
                  <a:pt x="450651" y="2986087"/>
                  <a:pt x="464145" y="2984499"/>
                  <a:pt x="487164" y="2981324"/>
                </a:cubicBezTo>
                <a:cubicBezTo>
                  <a:pt x="491927" y="2980531"/>
                  <a:pt x="495101" y="2980134"/>
                  <a:pt x="496689" y="2980134"/>
                </a:cubicBezTo>
                <a:cubicBezTo>
                  <a:pt x="495101" y="2977752"/>
                  <a:pt x="493117" y="2974974"/>
                  <a:pt x="490736" y="2971799"/>
                </a:cubicBezTo>
                <a:cubicBezTo>
                  <a:pt x="489942" y="2969418"/>
                  <a:pt x="489149" y="2967831"/>
                  <a:pt x="488355" y="2967037"/>
                </a:cubicBezTo>
                <a:cubicBezTo>
                  <a:pt x="487561" y="2964656"/>
                  <a:pt x="487561" y="2963465"/>
                  <a:pt x="488355" y="2963465"/>
                </a:cubicBezTo>
                <a:cubicBezTo>
                  <a:pt x="488355" y="2962671"/>
                  <a:pt x="489546" y="2962274"/>
                  <a:pt x="491927" y="2962274"/>
                </a:cubicBezTo>
                <a:cubicBezTo>
                  <a:pt x="499071" y="2962274"/>
                  <a:pt x="508992" y="2964656"/>
                  <a:pt x="521692" y="2969418"/>
                </a:cubicBezTo>
                <a:cubicBezTo>
                  <a:pt x="535186" y="2974181"/>
                  <a:pt x="539155" y="2984103"/>
                  <a:pt x="533599" y="2999184"/>
                </a:cubicBezTo>
                <a:cubicBezTo>
                  <a:pt x="528836" y="3007121"/>
                  <a:pt x="522883" y="3008709"/>
                  <a:pt x="515739" y="3003946"/>
                </a:cubicBezTo>
                <a:cubicBezTo>
                  <a:pt x="511770" y="2999977"/>
                  <a:pt x="507801" y="2995215"/>
                  <a:pt x="503833" y="2989659"/>
                </a:cubicBezTo>
                <a:cubicBezTo>
                  <a:pt x="495895" y="2993628"/>
                  <a:pt x="487561" y="2996802"/>
                  <a:pt x="478829" y="2999184"/>
                </a:cubicBezTo>
                <a:cubicBezTo>
                  <a:pt x="485974" y="3001565"/>
                  <a:pt x="493117" y="3005534"/>
                  <a:pt x="500261" y="3011090"/>
                </a:cubicBezTo>
                <a:cubicBezTo>
                  <a:pt x="503436" y="3015059"/>
                  <a:pt x="504627" y="3019821"/>
                  <a:pt x="503833" y="3025377"/>
                </a:cubicBezTo>
                <a:cubicBezTo>
                  <a:pt x="499864" y="3033315"/>
                  <a:pt x="497483" y="3045221"/>
                  <a:pt x="496689" y="3061096"/>
                </a:cubicBezTo>
                <a:cubicBezTo>
                  <a:pt x="496689" y="3071415"/>
                  <a:pt x="502245" y="3077368"/>
                  <a:pt x="513358" y="3078956"/>
                </a:cubicBezTo>
                <a:cubicBezTo>
                  <a:pt x="530027" y="3078956"/>
                  <a:pt x="540345" y="3073796"/>
                  <a:pt x="544314" y="3063477"/>
                </a:cubicBezTo>
                <a:cubicBezTo>
                  <a:pt x="547489" y="3058715"/>
                  <a:pt x="549870" y="3049984"/>
                  <a:pt x="551457" y="3037284"/>
                </a:cubicBezTo>
                <a:cubicBezTo>
                  <a:pt x="552252" y="3034902"/>
                  <a:pt x="553442" y="3033712"/>
                  <a:pt x="555030" y="3033712"/>
                </a:cubicBezTo>
                <a:cubicBezTo>
                  <a:pt x="555823" y="3033712"/>
                  <a:pt x="556617" y="3034902"/>
                  <a:pt x="557411" y="3037284"/>
                </a:cubicBezTo>
                <a:cubicBezTo>
                  <a:pt x="558999" y="3047602"/>
                  <a:pt x="564158" y="3061096"/>
                  <a:pt x="572889" y="3077765"/>
                </a:cubicBezTo>
                <a:cubicBezTo>
                  <a:pt x="577652" y="3084909"/>
                  <a:pt x="577255" y="3090862"/>
                  <a:pt x="571699" y="3095624"/>
                </a:cubicBezTo>
                <a:cubicBezTo>
                  <a:pt x="562967" y="3102768"/>
                  <a:pt x="548283" y="3107134"/>
                  <a:pt x="527646" y="3108721"/>
                </a:cubicBezTo>
                <a:cubicBezTo>
                  <a:pt x="512564" y="3109515"/>
                  <a:pt x="499071" y="3107134"/>
                  <a:pt x="487164" y="3101577"/>
                </a:cubicBezTo>
                <a:cubicBezTo>
                  <a:pt x="486370" y="3101577"/>
                  <a:pt x="485974" y="3101577"/>
                  <a:pt x="485974" y="3101577"/>
                </a:cubicBezTo>
                <a:cubicBezTo>
                  <a:pt x="474861" y="3095227"/>
                  <a:pt x="468907" y="3083718"/>
                  <a:pt x="468114" y="3067049"/>
                </a:cubicBezTo>
                <a:cubicBezTo>
                  <a:pt x="468114" y="3055143"/>
                  <a:pt x="468511" y="3044427"/>
                  <a:pt x="469304" y="3034902"/>
                </a:cubicBezTo>
                <a:cubicBezTo>
                  <a:pt x="470892" y="3019821"/>
                  <a:pt x="470495" y="3009502"/>
                  <a:pt x="468114" y="3003946"/>
                </a:cubicBezTo>
                <a:cubicBezTo>
                  <a:pt x="463351" y="3006327"/>
                  <a:pt x="458986" y="3008709"/>
                  <a:pt x="455017" y="3011090"/>
                </a:cubicBezTo>
                <a:cubicBezTo>
                  <a:pt x="457398" y="3012678"/>
                  <a:pt x="461367" y="3016249"/>
                  <a:pt x="466923" y="3021806"/>
                </a:cubicBezTo>
                <a:cubicBezTo>
                  <a:pt x="470892" y="3024187"/>
                  <a:pt x="470495" y="3028949"/>
                  <a:pt x="465732" y="3036093"/>
                </a:cubicBezTo>
                <a:cubicBezTo>
                  <a:pt x="464939" y="3036887"/>
                  <a:pt x="462954" y="3039268"/>
                  <a:pt x="459779" y="3043237"/>
                </a:cubicBezTo>
                <a:cubicBezTo>
                  <a:pt x="451048" y="3052762"/>
                  <a:pt x="445492" y="3058715"/>
                  <a:pt x="443111" y="3061096"/>
                </a:cubicBezTo>
                <a:cubicBezTo>
                  <a:pt x="419298" y="3082527"/>
                  <a:pt x="392310" y="3097212"/>
                  <a:pt x="362148" y="3105149"/>
                </a:cubicBezTo>
                <a:cubicBezTo>
                  <a:pt x="358973" y="3105943"/>
                  <a:pt x="356989" y="3105546"/>
                  <a:pt x="356195" y="3103959"/>
                </a:cubicBezTo>
                <a:cubicBezTo>
                  <a:pt x="356195" y="3102371"/>
                  <a:pt x="357782" y="3100784"/>
                  <a:pt x="360957" y="3099196"/>
                </a:cubicBezTo>
                <a:cubicBezTo>
                  <a:pt x="387945" y="3080940"/>
                  <a:pt x="408979" y="3061890"/>
                  <a:pt x="424061" y="3042046"/>
                </a:cubicBezTo>
                <a:cubicBezTo>
                  <a:pt x="425648" y="3039665"/>
                  <a:pt x="427633" y="3036490"/>
                  <a:pt x="430014" y="3032521"/>
                </a:cubicBezTo>
                <a:cubicBezTo>
                  <a:pt x="433982" y="3025377"/>
                  <a:pt x="436364" y="3021012"/>
                  <a:pt x="437158" y="3019424"/>
                </a:cubicBezTo>
                <a:cubicBezTo>
                  <a:pt x="433189" y="3018631"/>
                  <a:pt x="430411" y="3017043"/>
                  <a:pt x="428823" y="3014662"/>
                </a:cubicBezTo>
                <a:cubicBezTo>
                  <a:pt x="424854" y="3011487"/>
                  <a:pt x="421282" y="3006327"/>
                  <a:pt x="418108" y="2999184"/>
                </a:cubicBezTo>
                <a:cubicBezTo>
                  <a:pt x="418108" y="2999184"/>
                  <a:pt x="418108" y="2998787"/>
                  <a:pt x="418108" y="2997993"/>
                </a:cubicBezTo>
                <a:cubicBezTo>
                  <a:pt x="415726" y="2992437"/>
                  <a:pt x="416917" y="2988865"/>
                  <a:pt x="421679" y="2987277"/>
                </a:cubicBezTo>
                <a:cubicBezTo>
                  <a:pt x="427235" y="2987277"/>
                  <a:pt x="433189" y="2982118"/>
                  <a:pt x="439539" y="2971799"/>
                </a:cubicBezTo>
                <a:cubicBezTo>
                  <a:pt x="442714" y="2967831"/>
                  <a:pt x="445492" y="2963465"/>
                  <a:pt x="447873" y="2958702"/>
                </a:cubicBezTo>
                <a:cubicBezTo>
                  <a:pt x="446285" y="2959496"/>
                  <a:pt x="445492" y="2959893"/>
                  <a:pt x="445492" y="2959893"/>
                </a:cubicBezTo>
                <a:cubicBezTo>
                  <a:pt x="440729" y="2959893"/>
                  <a:pt x="435570" y="2958702"/>
                  <a:pt x="430014" y="2956321"/>
                </a:cubicBezTo>
                <a:cubicBezTo>
                  <a:pt x="430014" y="2955528"/>
                  <a:pt x="429220" y="2954734"/>
                  <a:pt x="427633" y="2953940"/>
                </a:cubicBezTo>
                <a:cubicBezTo>
                  <a:pt x="426839" y="2953146"/>
                  <a:pt x="426045" y="2952749"/>
                  <a:pt x="425251" y="2952749"/>
                </a:cubicBezTo>
                <a:lnTo>
                  <a:pt x="422870" y="2955131"/>
                </a:lnTo>
                <a:cubicBezTo>
                  <a:pt x="422076" y="2955924"/>
                  <a:pt x="419695" y="2958306"/>
                  <a:pt x="415726" y="2962274"/>
                </a:cubicBezTo>
                <a:cubicBezTo>
                  <a:pt x="406995" y="2970212"/>
                  <a:pt x="400248" y="2976562"/>
                  <a:pt x="395486" y="2981324"/>
                </a:cubicBezTo>
                <a:cubicBezTo>
                  <a:pt x="390723" y="2986087"/>
                  <a:pt x="383182" y="2992834"/>
                  <a:pt x="372864" y="3001565"/>
                </a:cubicBezTo>
                <a:cubicBezTo>
                  <a:pt x="368895" y="3004740"/>
                  <a:pt x="366117" y="3007121"/>
                  <a:pt x="364529" y="3008709"/>
                </a:cubicBezTo>
                <a:cubicBezTo>
                  <a:pt x="366911" y="3007915"/>
                  <a:pt x="371673" y="3007121"/>
                  <a:pt x="378817" y="3006327"/>
                </a:cubicBezTo>
                <a:cubicBezTo>
                  <a:pt x="392310" y="3003153"/>
                  <a:pt x="402629" y="3000771"/>
                  <a:pt x="409773" y="2999184"/>
                </a:cubicBezTo>
                <a:cubicBezTo>
                  <a:pt x="412948" y="2998390"/>
                  <a:pt x="414933" y="2998787"/>
                  <a:pt x="415726" y="3000374"/>
                </a:cubicBezTo>
                <a:cubicBezTo>
                  <a:pt x="415726" y="3001168"/>
                  <a:pt x="414536" y="3002756"/>
                  <a:pt x="412154" y="3005137"/>
                </a:cubicBezTo>
                <a:cubicBezTo>
                  <a:pt x="403423" y="3013074"/>
                  <a:pt x="393104" y="3021012"/>
                  <a:pt x="381198" y="3028949"/>
                </a:cubicBezTo>
                <a:cubicBezTo>
                  <a:pt x="370879" y="3035299"/>
                  <a:pt x="362942" y="3041253"/>
                  <a:pt x="357386" y="3046809"/>
                </a:cubicBezTo>
                <a:cubicBezTo>
                  <a:pt x="355004" y="3049984"/>
                  <a:pt x="351036" y="3049984"/>
                  <a:pt x="345479" y="3046809"/>
                </a:cubicBezTo>
                <a:cubicBezTo>
                  <a:pt x="339129" y="3042840"/>
                  <a:pt x="333970" y="3036093"/>
                  <a:pt x="330001" y="3026568"/>
                </a:cubicBezTo>
                <a:cubicBezTo>
                  <a:pt x="327620" y="3020218"/>
                  <a:pt x="328811" y="3016249"/>
                  <a:pt x="333573" y="3014662"/>
                </a:cubicBezTo>
                <a:cubicBezTo>
                  <a:pt x="339923" y="3013074"/>
                  <a:pt x="347067" y="3007121"/>
                  <a:pt x="355004" y="2996802"/>
                </a:cubicBezTo>
                <a:cubicBezTo>
                  <a:pt x="356592" y="2994421"/>
                  <a:pt x="358576" y="2991643"/>
                  <a:pt x="360957" y="2988468"/>
                </a:cubicBezTo>
                <a:cubicBezTo>
                  <a:pt x="362545" y="2986087"/>
                  <a:pt x="363736" y="2984499"/>
                  <a:pt x="364529" y="2983706"/>
                </a:cubicBezTo>
                <a:cubicBezTo>
                  <a:pt x="362148" y="2984499"/>
                  <a:pt x="358973" y="2986087"/>
                  <a:pt x="355004" y="2988468"/>
                </a:cubicBezTo>
                <a:cubicBezTo>
                  <a:pt x="351829" y="2990056"/>
                  <a:pt x="347067" y="2992437"/>
                  <a:pt x="340717" y="2995612"/>
                </a:cubicBezTo>
                <a:cubicBezTo>
                  <a:pt x="339129" y="2997199"/>
                  <a:pt x="335954" y="2996406"/>
                  <a:pt x="331192" y="2993231"/>
                </a:cubicBezTo>
                <a:cubicBezTo>
                  <a:pt x="326429" y="2988468"/>
                  <a:pt x="322460" y="2982118"/>
                  <a:pt x="319285" y="2974181"/>
                </a:cubicBezTo>
                <a:cubicBezTo>
                  <a:pt x="316904" y="2970212"/>
                  <a:pt x="317698" y="2967831"/>
                  <a:pt x="321667" y="2967037"/>
                </a:cubicBezTo>
                <a:cubicBezTo>
                  <a:pt x="329604" y="2963862"/>
                  <a:pt x="334764" y="2960290"/>
                  <a:pt x="337145" y="2956321"/>
                </a:cubicBezTo>
                <a:cubicBezTo>
                  <a:pt x="344289" y="2944415"/>
                  <a:pt x="349448" y="2935287"/>
                  <a:pt x="352623" y="2928937"/>
                </a:cubicBezTo>
                <a:cubicBezTo>
                  <a:pt x="360561" y="2913062"/>
                  <a:pt x="364529" y="2901552"/>
                  <a:pt x="364529" y="2894409"/>
                </a:cubicBezTo>
                <a:cubicBezTo>
                  <a:pt x="364529" y="2887265"/>
                  <a:pt x="367308" y="2884487"/>
                  <a:pt x="372864" y="2886074"/>
                </a:cubicBezTo>
                <a:close/>
                <a:moveTo>
                  <a:pt x="447873" y="2882502"/>
                </a:moveTo>
                <a:cubicBezTo>
                  <a:pt x="455810" y="2882502"/>
                  <a:pt x="464542" y="2882899"/>
                  <a:pt x="474067" y="2883693"/>
                </a:cubicBezTo>
                <a:cubicBezTo>
                  <a:pt x="476448" y="2884487"/>
                  <a:pt x="478432" y="2884884"/>
                  <a:pt x="480020" y="2884884"/>
                </a:cubicBezTo>
                <a:cubicBezTo>
                  <a:pt x="496689" y="2887265"/>
                  <a:pt x="503039" y="2896393"/>
                  <a:pt x="499071" y="2912268"/>
                </a:cubicBezTo>
                <a:cubicBezTo>
                  <a:pt x="493514" y="2922587"/>
                  <a:pt x="485576" y="2924968"/>
                  <a:pt x="475257" y="2919412"/>
                </a:cubicBezTo>
                <a:cubicBezTo>
                  <a:pt x="460970" y="2906712"/>
                  <a:pt x="451048" y="2896393"/>
                  <a:pt x="445492" y="2888456"/>
                </a:cubicBezTo>
                <a:cubicBezTo>
                  <a:pt x="443111" y="2885281"/>
                  <a:pt x="443904" y="2883296"/>
                  <a:pt x="447873" y="2882502"/>
                </a:cubicBezTo>
                <a:close/>
                <a:moveTo>
                  <a:pt x="8272361" y="2881609"/>
                </a:moveTo>
                <a:cubicBezTo>
                  <a:pt x="8275735" y="2881808"/>
                  <a:pt x="8279009" y="2882899"/>
                  <a:pt x="8282184" y="2884884"/>
                </a:cubicBezTo>
                <a:cubicBezTo>
                  <a:pt x="8293297" y="2890440"/>
                  <a:pt x="8301631" y="2897187"/>
                  <a:pt x="8307187" y="2905124"/>
                </a:cubicBezTo>
                <a:cubicBezTo>
                  <a:pt x="8310362" y="2909887"/>
                  <a:pt x="8310759" y="2914649"/>
                  <a:pt x="8308378" y="2919412"/>
                </a:cubicBezTo>
                <a:cubicBezTo>
                  <a:pt x="8305203" y="2930524"/>
                  <a:pt x="8303219" y="2948781"/>
                  <a:pt x="8302425" y="2974181"/>
                </a:cubicBezTo>
                <a:cubicBezTo>
                  <a:pt x="8302425" y="2985293"/>
                  <a:pt x="8302822" y="3006724"/>
                  <a:pt x="8303615" y="3038474"/>
                </a:cubicBezTo>
                <a:cubicBezTo>
                  <a:pt x="8304409" y="3055143"/>
                  <a:pt x="8304806" y="3065065"/>
                  <a:pt x="8304806" y="3068240"/>
                </a:cubicBezTo>
                <a:cubicBezTo>
                  <a:pt x="8306393" y="3082527"/>
                  <a:pt x="8299250" y="3096021"/>
                  <a:pt x="8283375" y="3108721"/>
                </a:cubicBezTo>
                <a:cubicBezTo>
                  <a:pt x="8276231" y="3112690"/>
                  <a:pt x="8269881" y="3110706"/>
                  <a:pt x="8264324" y="3102768"/>
                </a:cubicBezTo>
                <a:cubicBezTo>
                  <a:pt x="8257975" y="3086099"/>
                  <a:pt x="8249244" y="3073399"/>
                  <a:pt x="8238131" y="3064668"/>
                </a:cubicBezTo>
                <a:cubicBezTo>
                  <a:pt x="8234956" y="3062287"/>
                  <a:pt x="8233766" y="3060303"/>
                  <a:pt x="8234559" y="3058715"/>
                </a:cubicBezTo>
                <a:cubicBezTo>
                  <a:pt x="8234559" y="3057921"/>
                  <a:pt x="8236940" y="3057921"/>
                  <a:pt x="8241702" y="3058715"/>
                </a:cubicBezTo>
                <a:cubicBezTo>
                  <a:pt x="8245672" y="3059509"/>
                  <a:pt x="8250831" y="3060303"/>
                  <a:pt x="8257181" y="3061096"/>
                </a:cubicBezTo>
                <a:cubicBezTo>
                  <a:pt x="8259562" y="3061890"/>
                  <a:pt x="8261547" y="3062287"/>
                  <a:pt x="8263134" y="3062287"/>
                </a:cubicBezTo>
                <a:cubicBezTo>
                  <a:pt x="8267896" y="3063874"/>
                  <a:pt x="8270278" y="3062287"/>
                  <a:pt x="8270278" y="3057524"/>
                </a:cubicBezTo>
                <a:cubicBezTo>
                  <a:pt x="8270278" y="2997199"/>
                  <a:pt x="8269484" y="2951559"/>
                  <a:pt x="8267896" y="2920602"/>
                </a:cubicBezTo>
                <a:cubicBezTo>
                  <a:pt x="8268690" y="2912665"/>
                  <a:pt x="8264722" y="2909490"/>
                  <a:pt x="8255990" y="2911077"/>
                </a:cubicBezTo>
                <a:cubicBezTo>
                  <a:pt x="8247260" y="2911871"/>
                  <a:pt x="8236940" y="2913459"/>
                  <a:pt x="8225034" y="2915840"/>
                </a:cubicBezTo>
                <a:cubicBezTo>
                  <a:pt x="8227415" y="2915840"/>
                  <a:pt x="8229400" y="2916634"/>
                  <a:pt x="8230987" y="2918221"/>
                </a:cubicBezTo>
                <a:cubicBezTo>
                  <a:pt x="8235750" y="2919809"/>
                  <a:pt x="8237337" y="2924174"/>
                  <a:pt x="8235750" y="2931318"/>
                </a:cubicBezTo>
                <a:cubicBezTo>
                  <a:pt x="8234956" y="2932112"/>
                  <a:pt x="8234559" y="2933699"/>
                  <a:pt x="8234559" y="2936081"/>
                </a:cubicBezTo>
                <a:cubicBezTo>
                  <a:pt x="8233766" y="2938462"/>
                  <a:pt x="8233368" y="2940049"/>
                  <a:pt x="8233368" y="2940843"/>
                </a:cubicBezTo>
                <a:cubicBezTo>
                  <a:pt x="8235750" y="2940843"/>
                  <a:pt x="8237734" y="2940446"/>
                  <a:pt x="8239322" y="2939652"/>
                </a:cubicBezTo>
                <a:cubicBezTo>
                  <a:pt x="8244878" y="2939652"/>
                  <a:pt x="8248846" y="2940446"/>
                  <a:pt x="8251228" y="2942034"/>
                </a:cubicBezTo>
                <a:cubicBezTo>
                  <a:pt x="8255990" y="2942827"/>
                  <a:pt x="8260356" y="2946399"/>
                  <a:pt x="8264324" y="2952749"/>
                </a:cubicBezTo>
                <a:cubicBezTo>
                  <a:pt x="8267500" y="2959099"/>
                  <a:pt x="8265912" y="2963068"/>
                  <a:pt x="8259562" y="2964656"/>
                </a:cubicBezTo>
                <a:cubicBezTo>
                  <a:pt x="8257181" y="2964656"/>
                  <a:pt x="8253212" y="2965449"/>
                  <a:pt x="8247656" y="2967037"/>
                </a:cubicBezTo>
                <a:cubicBezTo>
                  <a:pt x="8240512" y="2967831"/>
                  <a:pt x="8235353" y="2968624"/>
                  <a:pt x="8232178" y="2969418"/>
                </a:cubicBezTo>
                <a:cubicBezTo>
                  <a:pt x="8231384" y="2975768"/>
                  <a:pt x="8230987" y="2982515"/>
                  <a:pt x="8230987" y="2989659"/>
                </a:cubicBezTo>
                <a:cubicBezTo>
                  <a:pt x="8231781" y="2989659"/>
                  <a:pt x="8232972" y="2989262"/>
                  <a:pt x="8234559" y="2988468"/>
                </a:cubicBezTo>
                <a:cubicBezTo>
                  <a:pt x="8236146" y="2988468"/>
                  <a:pt x="8237337" y="2988468"/>
                  <a:pt x="8238131" y="2988468"/>
                </a:cubicBezTo>
                <a:cubicBezTo>
                  <a:pt x="8244481" y="2986881"/>
                  <a:pt x="8248846" y="2986881"/>
                  <a:pt x="8251228" y="2988468"/>
                </a:cubicBezTo>
                <a:cubicBezTo>
                  <a:pt x="8256784" y="2990849"/>
                  <a:pt x="8261150" y="2994421"/>
                  <a:pt x="8264324" y="2999184"/>
                </a:cubicBezTo>
                <a:cubicBezTo>
                  <a:pt x="8267500" y="3006327"/>
                  <a:pt x="8265912" y="3010296"/>
                  <a:pt x="8259562" y="3011090"/>
                </a:cubicBezTo>
                <a:cubicBezTo>
                  <a:pt x="8257975" y="3011090"/>
                  <a:pt x="8255990" y="3011487"/>
                  <a:pt x="8253609" y="3012281"/>
                </a:cubicBezTo>
                <a:cubicBezTo>
                  <a:pt x="8243290" y="3013868"/>
                  <a:pt x="8235353" y="3015059"/>
                  <a:pt x="8229796" y="3015852"/>
                </a:cubicBezTo>
                <a:cubicBezTo>
                  <a:pt x="8229796" y="3061890"/>
                  <a:pt x="8224638" y="3091259"/>
                  <a:pt x="8214318" y="3103959"/>
                </a:cubicBezTo>
                <a:cubicBezTo>
                  <a:pt x="8211937" y="3107928"/>
                  <a:pt x="8210350" y="3109912"/>
                  <a:pt x="8209556" y="3109912"/>
                </a:cubicBezTo>
                <a:cubicBezTo>
                  <a:pt x="8208762" y="3109912"/>
                  <a:pt x="8207572" y="3107928"/>
                  <a:pt x="8205984" y="3103959"/>
                </a:cubicBezTo>
                <a:cubicBezTo>
                  <a:pt x="8199634" y="3085702"/>
                  <a:pt x="8196459" y="3061096"/>
                  <a:pt x="8196459" y="3030140"/>
                </a:cubicBezTo>
                <a:lnTo>
                  <a:pt x="8196459" y="3019424"/>
                </a:lnTo>
                <a:cubicBezTo>
                  <a:pt x="8193284" y="3020218"/>
                  <a:pt x="8190506" y="3020615"/>
                  <a:pt x="8188124" y="3020615"/>
                </a:cubicBezTo>
                <a:cubicBezTo>
                  <a:pt x="8180187" y="3021409"/>
                  <a:pt x="8172646" y="3017440"/>
                  <a:pt x="8165502" y="3008709"/>
                </a:cubicBezTo>
                <a:cubicBezTo>
                  <a:pt x="8164709" y="3014265"/>
                  <a:pt x="8163518" y="3019424"/>
                  <a:pt x="8161931" y="3024187"/>
                </a:cubicBezTo>
                <a:cubicBezTo>
                  <a:pt x="8152406" y="3057524"/>
                  <a:pt x="8132165" y="3081734"/>
                  <a:pt x="8101209" y="3096815"/>
                </a:cubicBezTo>
                <a:cubicBezTo>
                  <a:pt x="8098034" y="3098403"/>
                  <a:pt x="8095653" y="3099196"/>
                  <a:pt x="8094065" y="3099196"/>
                </a:cubicBezTo>
                <a:cubicBezTo>
                  <a:pt x="8093272" y="3098403"/>
                  <a:pt x="8094065" y="3096815"/>
                  <a:pt x="8096446" y="3094434"/>
                </a:cubicBezTo>
                <a:cubicBezTo>
                  <a:pt x="8113910" y="3069828"/>
                  <a:pt x="8125022" y="3047999"/>
                  <a:pt x="8129784" y="3028949"/>
                </a:cubicBezTo>
                <a:cubicBezTo>
                  <a:pt x="8136134" y="3009106"/>
                  <a:pt x="8138912" y="2983309"/>
                  <a:pt x="8138118" y="2951559"/>
                </a:cubicBezTo>
                <a:cubicBezTo>
                  <a:pt x="8137324" y="2931715"/>
                  <a:pt x="8134944" y="2915443"/>
                  <a:pt x="8130974" y="2902743"/>
                </a:cubicBezTo>
                <a:cubicBezTo>
                  <a:pt x="8130974" y="2897187"/>
                  <a:pt x="8134150" y="2894409"/>
                  <a:pt x="8140500" y="2894409"/>
                </a:cubicBezTo>
                <a:cubicBezTo>
                  <a:pt x="8141294" y="2894409"/>
                  <a:pt x="8142484" y="2894806"/>
                  <a:pt x="8144072" y="2895599"/>
                </a:cubicBezTo>
                <a:cubicBezTo>
                  <a:pt x="8152010" y="2897981"/>
                  <a:pt x="8157962" y="2899965"/>
                  <a:pt x="8161931" y="2901552"/>
                </a:cubicBezTo>
                <a:cubicBezTo>
                  <a:pt x="8188124" y="2898378"/>
                  <a:pt x="8210746" y="2895202"/>
                  <a:pt x="8229796" y="2892027"/>
                </a:cubicBezTo>
                <a:cubicBezTo>
                  <a:pt x="8244084" y="2889646"/>
                  <a:pt x="8254800" y="2886868"/>
                  <a:pt x="8261944" y="2883693"/>
                </a:cubicBezTo>
                <a:cubicBezTo>
                  <a:pt x="8265515" y="2882106"/>
                  <a:pt x="8268988" y="2881411"/>
                  <a:pt x="8272361" y="2881609"/>
                </a:cubicBezTo>
                <a:close/>
                <a:moveTo>
                  <a:pt x="3483966" y="2881312"/>
                </a:moveTo>
                <a:cubicBezTo>
                  <a:pt x="3499840" y="2882106"/>
                  <a:pt x="3514525" y="2886471"/>
                  <a:pt x="3528019" y="2894409"/>
                </a:cubicBezTo>
                <a:cubicBezTo>
                  <a:pt x="3538337" y="2902346"/>
                  <a:pt x="3539131" y="2914252"/>
                  <a:pt x="3530400" y="2930127"/>
                </a:cubicBezTo>
                <a:cubicBezTo>
                  <a:pt x="3526431" y="2934890"/>
                  <a:pt x="3521272" y="2935287"/>
                  <a:pt x="3514922" y="2931318"/>
                </a:cubicBezTo>
                <a:cubicBezTo>
                  <a:pt x="3501428" y="2918618"/>
                  <a:pt x="3489919" y="2903140"/>
                  <a:pt x="3480394" y="2884884"/>
                </a:cubicBezTo>
                <a:cubicBezTo>
                  <a:pt x="3479600" y="2882502"/>
                  <a:pt x="3480790" y="2881312"/>
                  <a:pt x="3483966" y="2881312"/>
                </a:cubicBezTo>
                <a:close/>
                <a:moveTo>
                  <a:pt x="6014044" y="2880121"/>
                </a:moveTo>
                <a:cubicBezTo>
                  <a:pt x="6032300" y="2880121"/>
                  <a:pt x="6044603" y="2880915"/>
                  <a:pt x="6050953" y="2882502"/>
                </a:cubicBezTo>
                <a:cubicBezTo>
                  <a:pt x="6059684" y="2883296"/>
                  <a:pt x="6066432" y="2886868"/>
                  <a:pt x="6071194" y="2893218"/>
                </a:cubicBezTo>
                <a:cubicBezTo>
                  <a:pt x="6078338" y="2910681"/>
                  <a:pt x="6074765" y="2922984"/>
                  <a:pt x="6060478" y="2930127"/>
                </a:cubicBezTo>
                <a:cubicBezTo>
                  <a:pt x="6056510" y="2930127"/>
                  <a:pt x="6052144" y="2928143"/>
                  <a:pt x="6047382" y="2924174"/>
                </a:cubicBezTo>
                <a:cubicBezTo>
                  <a:pt x="6037062" y="2915443"/>
                  <a:pt x="6025156" y="2902346"/>
                  <a:pt x="6011663" y="2884884"/>
                </a:cubicBezTo>
                <a:cubicBezTo>
                  <a:pt x="6010075" y="2883296"/>
                  <a:pt x="6009678" y="2882106"/>
                  <a:pt x="6010472" y="2881312"/>
                </a:cubicBezTo>
                <a:cubicBezTo>
                  <a:pt x="6010472" y="2880518"/>
                  <a:pt x="6011663" y="2880121"/>
                  <a:pt x="6014044" y="2880121"/>
                </a:cubicBezTo>
                <a:close/>
                <a:moveTo>
                  <a:pt x="7205264" y="2879228"/>
                </a:moveTo>
                <a:cubicBezTo>
                  <a:pt x="7206454" y="2879030"/>
                  <a:pt x="7207844" y="2879328"/>
                  <a:pt x="7209431" y="2880121"/>
                </a:cubicBezTo>
                <a:cubicBezTo>
                  <a:pt x="7218956" y="2882502"/>
                  <a:pt x="7228084" y="2888456"/>
                  <a:pt x="7236815" y="2897981"/>
                </a:cubicBezTo>
                <a:cubicBezTo>
                  <a:pt x="7239990" y="2900362"/>
                  <a:pt x="7240387" y="2904331"/>
                  <a:pt x="7238006" y="2909887"/>
                </a:cubicBezTo>
                <a:cubicBezTo>
                  <a:pt x="7234038" y="2927349"/>
                  <a:pt x="7232052" y="2941240"/>
                  <a:pt x="7232052" y="2951559"/>
                </a:cubicBezTo>
                <a:cubicBezTo>
                  <a:pt x="7232847" y="2951559"/>
                  <a:pt x="7234434" y="2951162"/>
                  <a:pt x="7236815" y="2950368"/>
                </a:cubicBezTo>
                <a:cubicBezTo>
                  <a:pt x="7242372" y="2949574"/>
                  <a:pt x="7246737" y="2949177"/>
                  <a:pt x="7249912" y="2949177"/>
                </a:cubicBezTo>
                <a:cubicBezTo>
                  <a:pt x="7254674" y="2947590"/>
                  <a:pt x="7259834" y="2949971"/>
                  <a:pt x="7265390" y="2956321"/>
                </a:cubicBezTo>
                <a:cubicBezTo>
                  <a:pt x="7266184" y="2956321"/>
                  <a:pt x="7266978" y="2956321"/>
                  <a:pt x="7267772" y="2956321"/>
                </a:cubicBezTo>
                <a:cubicBezTo>
                  <a:pt x="7274122" y="2955528"/>
                  <a:pt x="7282456" y="2954337"/>
                  <a:pt x="7292774" y="2952749"/>
                </a:cubicBezTo>
                <a:cubicBezTo>
                  <a:pt x="7309444" y="2950368"/>
                  <a:pt x="7321746" y="2948384"/>
                  <a:pt x="7329684" y="2946796"/>
                </a:cubicBezTo>
                <a:cubicBezTo>
                  <a:pt x="7340796" y="2945209"/>
                  <a:pt x="7353894" y="2942431"/>
                  <a:pt x="7368974" y="2938462"/>
                </a:cubicBezTo>
                <a:cubicBezTo>
                  <a:pt x="7378500" y="2935287"/>
                  <a:pt x="7388422" y="2940446"/>
                  <a:pt x="7398740" y="2953940"/>
                </a:cubicBezTo>
                <a:cubicBezTo>
                  <a:pt x="7401916" y="2960290"/>
                  <a:pt x="7399534" y="2963862"/>
                  <a:pt x="7391596" y="2964656"/>
                </a:cubicBezTo>
                <a:cubicBezTo>
                  <a:pt x="7370165" y="2964656"/>
                  <a:pt x="7346352" y="2966640"/>
                  <a:pt x="7320159" y="2970609"/>
                </a:cubicBezTo>
                <a:cubicBezTo>
                  <a:pt x="7320159" y="2970609"/>
                  <a:pt x="7321350" y="2971402"/>
                  <a:pt x="7323731" y="2972990"/>
                </a:cubicBezTo>
                <a:cubicBezTo>
                  <a:pt x="7326112" y="2975371"/>
                  <a:pt x="7325716" y="2978149"/>
                  <a:pt x="7322540" y="2981324"/>
                </a:cubicBezTo>
                <a:cubicBezTo>
                  <a:pt x="7316984" y="2987674"/>
                  <a:pt x="7307062" y="2995612"/>
                  <a:pt x="7292774" y="3005137"/>
                </a:cubicBezTo>
                <a:cubicBezTo>
                  <a:pt x="7293568" y="3005137"/>
                  <a:pt x="7294760" y="3005137"/>
                  <a:pt x="7296346" y="3005137"/>
                </a:cubicBezTo>
                <a:cubicBezTo>
                  <a:pt x="7304284" y="3003549"/>
                  <a:pt x="7313015" y="3002756"/>
                  <a:pt x="7322540" y="3002756"/>
                </a:cubicBezTo>
                <a:cubicBezTo>
                  <a:pt x="7325716" y="2997993"/>
                  <a:pt x="7329288" y="2990849"/>
                  <a:pt x="7333256" y="2981324"/>
                </a:cubicBezTo>
                <a:cubicBezTo>
                  <a:pt x="7334050" y="2979737"/>
                  <a:pt x="7334446" y="2978546"/>
                  <a:pt x="7334446" y="2977752"/>
                </a:cubicBezTo>
                <a:cubicBezTo>
                  <a:pt x="7336034" y="2972196"/>
                  <a:pt x="7338812" y="2970212"/>
                  <a:pt x="7342781" y="2971799"/>
                </a:cubicBezTo>
                <a:cubicBezTo>
                  <a:pt x="7351512" y="2974974"/>
                  <a:pt x="7358656" y="2980134"/>
                  <a:pt x="7364212" y="2987277"/>
                </a:cubicBezTo>
                <a:cubicBezTo>
                  <a:pt x="7366594" y="2991246"/>
                  <a:pt x="7366197" y="2994421"/>
                  <a:pt x="7363022" y="2996802"/>
                </a:cubicBezTo>
                <a:cubicBezTo>
                  <a:pt x="7354290" y="3004740"/>
                  <a:pt x="7347940" y="3011487"/>
                  <a:pt x="7343972" y="3017043"/>
                </a:cubicBezTo>
                <a:cubicBezTo>
                  <a:pt x="7321746" y="3047999"/>
                  <a:pt x="7290394" y="3070621"/>
                  <a:pt x="7249912" y="3084909"/>
                </a:cubicBezTo>
                <a:cubicBezTo>
                  <a:pt x="7246737" y="3085702"/>
                  <a:pt x="7244753" y="3085702"/>
                  <a:pt x="7243959" y="3084909"/>
                </a:cubicBezTo>
                <a:cubicBezTo>
                  <a:pt x="7243959" y="3084115"/>
                  <a:pt x="7245150" y="3082527"/>
                  <a:pt x="7247531" y="3080146"/>
                </a:cubicBezTo>
                <a:cubicBezTo>
                  <a:pt x="7276106" y="3061096"/>
                  <a:pt x="7298331" y="3039665"/>
                  <a:pt x="7314206" y="3015852"/>
                </a:cubicBezTo>
                <a:cubicBezTo>
                  <a:pt x="7304681" y="3020615"/>
                  <a:pt x="7295950" y="3025377"/>
                  <a:pt x="7288012" y="3030140"/>
                </a:cubicBezTo>
                <a:cubicBezTo>
                  <a:pt x="7284044" y="3032521"/>
                  <a:pt x="7281266" y="3032521"/>
                  <a:pt x="7279678" y="3030140"/>
                </a:cubicBezTo>
                <a:cubicBezTo>
                  <a:pt x="7272534" y="3026171"/>
                  <a:pt x="7267375" y="3020218"/>
                  <a:pt x="7264200" y="3012281"/>
                </a:cubicBezTo>
                <a:cubicBezTo>
                  <a:pt x="7261818" y="3019424"/>
                  <a:pt x="7258246" y="3022996"/>
                  <a:pt x="7253484" y="3022996"/>
                </a:cubicBezTo>
                <a:cubicBezTo>
                  <a:pt x="7249516" y="3022996"/>
                  <a:pt x="7246340" y="3021409"/>
                  <a:pt x="7243959" y="3018234"/>
                </a:cubicBezTo>
                <a:cubicBezTo>
                  <a:pt x="7243166" y="3016646"/>
                  <a:pt x="7241578" y="3013868"/>
                  <a:pt x="7239196" y="3009899"/>
                </a:cubicBezTo>
                <a:cubicBezTo>
                  <a:pt x="7236022" y="3003549"/>
                  <a:pt x="7233640" y="2998787"/>
                  <a:pt x="7232052" y="2995612"/>
                </a:cubicBezTo>
                <a:cubicBezTo>
                  <a:pt x="7232052" y="3025774"/>
                  <a:pt x="7231656" y="3054746"/>
                  <a:pt x="7230862" y="3082527"/>
                </a:cubicBezTo>
                <a:cubicBezTo>
                  <a:pt x="7230068" y="3102371"/>
                  <a:pt x="7226100" y="3111896"/>
                  <a:pt x="7218956" y="3111102"/>
                </a:cubicBezTo>
                <a:cubicBezTo>
                  <a:pt x="7213400" y="3111102"/>
                  <a:pt x="7209034" y="3106340"/>
                  <a:pt x="7205859" y="3096815"/>
                </a:cubicBezTo>
                <a:cubicBezTo>
                  <a:pt x="7202684" y="3088084"/>
                  <a:pt x="7201494" y="3082131"/>
                  <a:pt x="7202287" y="3078956"/>
                </a:cubicBezTo>
                <a:cubicBezTo>
                  <a:pt x="7205462" y="3069431"/>
                  <a:pt x="7207446" y="3050381"/>
                  <a:pt x="7208240" y="3021806"/>
                </a:cubicBezTo>
                <a:cubicBezTo>
                  <a:pt x="7196334" y="3033712"/>
                  <a:pt x="7179268" y="3046015"/>
                  <a:pt x="7157044" y="3058715"/>
                </a:cubicBezTo>
                <a:cubicBezTo>
                  <a:pt x="7154662" y="3060303"/>
                  <a:pt x="7152678" y="3060699"/>
                  <a:pt x="7151090" y="3059906"/>
                </a:cubicBezTo>
                <a:cubicBezTo>
                  <a:pt x="7150296" y="3058318"/>
                  <a:pt x="7151090" y="3056334"/>
                  <a:pt x="7153472" y="3053952"/>
                </a:cubicBezTo>
                <a:cubicBezTo>
                  <a:pt x="7174902" y="3030140"/>
                  <a:pt x="7191968" y="3004343"/>
                  <a:pt x="7204668" y="2976562"/>
                </a:cubicBezTo>
                <a:cubicBezTo>
                  <a:pt x="7199112" y="2977356"/>
                  <a:pt x="7192762" y="2978546"/>
                  <a:pt x="7185618" y="2980134"/>
                </a:cubicBezTo>
                <a:cubicBezTo>
                  <a:pt x="7179268" y="2982515"/>
                  <a:pt x="7171331" y="2978149"/>
                  <a:pt x="7161806" y="2967037"/>
                </a:cubicBezTo>
                <a:cubicBezTo>
                  <a:pt x="7160218" y="2964656"/>
                  <a:pt x="7159822" y="2962671"/>
                  <a:pt x="7160615" y="2961084"/>
                </a:cubicBezTo>
                <a:cubicBezTo>
                  <a:pt x="7160615" y="2959496"/>
                  <a:pt x="7162203" y="2958702"/>
                  <a:pt x="7165378" y="2958702"/>
                </a:cubicBezTo>
                <a:cubicBezTo>
                  <a:pt x="7179665" y="2956321"/>
                  <a:pt x="7193952" y="2954734"/>
                  <a:pt x="7208240" y="2953940"/>
                </a:cubicBezTo>
                <a:cubicBezTo>
                  <a:pt x="7208240" y="2952352"/>
                  <a:pt x="7208240" y="2949971"/>
                  <a:pt x="7208240" y="2946796"/>
                </a:cubicBezTo>
                <a:cubicBezTo>
                  <a:pt x="7207446" y="2943621"/>
                  <a:pt x="7207050" y="2941240"/>
                  <a:pt x="7207050" y="2939652"/>
                </a:cubicBezTo>
                <a:cubicBezTo>
                  <a:pt x="7207844" y="2911077"/>
                  <a:pt x="7206256" y="2894012"/>
                  <a:pt x="7202287" y="2888456"/>
                </a:cubicBezTo>
                <a:cubicBezTo>
                  <a:pt x="7200700" y="2885281"/>
                  <a:pt x="7200700" y="2882899"/>
                  <a:pt x="7202287" y="2881312"/>
                </a:cubicBezTo>
                <a:cubicBezTo>
                  <a:pt x="7203081" y="2880121"/>
                  <a:pt x="7204073" y="2879427"/>
                  <a:pt x="7205264" y="2879228"/>
                </a:cubicBezTo>
                <a:close/>
                <a:moveTo>
                  <a:pt x="6597450" y="2878931"/>
                </a:moveTo>
                <a:cubicBezTo>
                  <a:pt x="6609356" y="2882899"/>
                  <a:pt x="6618087" y="2889249"/>
                  <a:pt x="6623644" y="2897981"/>
                </a:cubicBezTo>
                <a:cubicBezTo>
                  <a:pt x="6626819" y="2903537"/>
                  <a:pt x="6626819" y="2908696"/>
                  <a:pt x="6623644" y="2913459"/>
                </a:cubicBezTo>
                <a:cubicBezTo>
                  <a:pt x="6622056" y="2914252"/>
                  <a:pt x="6620072" y="2917824"/>
                  <a:pt x="6617690" y="2924174"/>
                </a:cubicBezTo>
                <a:cubicBezTo>
                  <a:pt x="6624041" y="2924174"/>
                  <a:pt x="6631184" y="2924968"/>
                  <a:pt x="6639122" y="2926556"/>
                </a:cubicBezTo>
                <a:cubicBezTo>
                  <a:pt x="6649441" y="2928937"/>
                  <a:pt x="6654203" y="2936081"/>
                  <a:pt x="6653409" y="2947987"/>
                </a:cubicBezTo>
                <a:cubicBezTo>
                  <a:pt x="6652616" y="2959893"/>
                  <a:pt x="6647060" y="2963862"/>
                  <a:pt x="6636740" y="2959893"/>
                </a:cubicBezTo>
                <a:cubicBezTo>
                  <a:pt x="6628010" y="2954337"/>
                  <a:pt x="6619278" y="2946796"/>
                  <a:pt x="6610547" y="2937271"/>
                </a:cubicBezTo>
                <a:cubicBezTo>
                  <a:pt x="6607372" y="2943621"/>
                  <a:pt x="6604991" y="2948781"/>
                  <a:pt x="6603403" y="2952749"/>
                </a:cubicBezTo>
                <a:cubicBezTo>
                  <a:pt x="6601022" y="2955131"/>
                  <a:pt x="6599435" y="2957909"/>
                  <a:pt x="6598640" y="2961084"/>
                </a:cubicBezTo>
                <a:cubicBezTo>
                  <a:pt x="6606578" y="2961084"/>
                  <a:pt x="6612928" y="2961481"/>
                  <a:pt x="6617690" y="2962274"/>
                </a:cubicBezTo>
                <a:cubicBezTo>
                  <a:pt x="6631184" y="2966243"/>
                  <a:pt x="6635947" y="2974578"/>
                  <a:pt x="6631978" y="2987277"/>
                </a:cubicBezTo>
                <a:cubicBezTo>
                  <a:pt x="6627215" y="2996802"/>
                  <a:pt x="6620469" y="2998390"/>
                  <a:pt x="6611738" y="2992040"/>
                </a:cubicBezTo>
                <a:cubicBezTo>
                  <a:pt x="6603006" y="2983309"/>
                  <a:pt x="6596656" y="2976165"/>
                  <a:pt x="6592687" y="2970609"/>
                </a:cubicBezTo>
                <a:cubicBezTo>
                  <a:pt x="6587131" y="2980134"/>
                  <a:pt x="6579987" y="2988865"/>
                  <a:pt x="6571256" y="2996802"/>
                </a:cubicBezTo>
                <a:cubicBezTo>
                  <a:pt x="6555381" y="3014265"/>
                  <a:pt x="6539903" y="3026965"/>
                  <a:pt x="6524822" y="3034902"/>
                </a:cubicBezTo>
                <a:cubicBezTo>
                  <a:pt x="6521647" y="3036490"/>
                  <a:pt x="6519663" y="3036887"/>
                  <a:pt x="6518869" y="3036093"/>
                </a:cubicBezTo>
                <a:cubicBezTo>
                  <a:pt x="6518075" y="3035299"/>
                  <a:pt x="6518869" y="3033712"/>
                  <a:pt x="6521250" y="3031331"/>
                </a:cubicBezTo>
                <a:cubicBezTo>
                  <a:pt x="6539506" y="3013074"/>
                  <a:pt x="6557763" y="2982912"/>
                  <a:pt x="6576019" y="2940843"/>
                </a:cubicBezTo>
                <a:cubicBezTo>
                  <a:pt x="6587131" y="2917031"/>
                  <a:pt x="6591497" y="2898774"/>
                  <a:pt x="6589115" y="2886074"/>
                </a:cubicBezTo>
                <a:cubicBezTo>
                  <a:pt x="6587528" y="2880518"/>
                  <a:pt x="6590306" y="2878137"/>
                  <a:pt x="6597450" y="2878931"/>
                </a:cubicBezTo>
                <a:close/>
                <a:moveTo>
                  <a:pt x="1006277" y="2878931"/>
                </a:moveTo>
                <a:cubicBezTo>
                  <a:pt x="1018183" y="2882899"/>
                  <a:pt x="1026914" y="2889249"/>
                  <a:pt x="1032470" y="2897981"/>
                </a:cubicBezTo>
                <a:cubicBezTo>
                  <a:pt x="1035645" y="2903537"/>
                  <a:pt x="1035645" y="2908696"/>
                  <a:pt x="1032470" y="2913459"/>
                </a:cubicBezTo>
                <a:cubicBezTo>
                  <a:pt x="1030883" y="2914252"/>
                  <a:pt x="1028898" y="2917824"/>
                  <a:pt x="1026517" y="2924174"/>
                </a:cubicBezTo>
                <a:cubicBezTo>
                  <a:pt x="1032867" y="2924174"/>
                  <a:pt x="1040011" y="2924968"/>
                  <a:pt x="1047948" y="2926556"/>
                </a:cubicBezTo>
                <a:cubicBezTo>
                  <a:pt x="1058268" y="2928937"/>
                  <a:pt x="1063030" y="2936081"/>
                  <a:pt x="1062235" y="2947987"/>
                </a:cubicBezTo>
                <a:cubicBezTo>
                  <a:pt x="1061442" y="2959893"/>
                  <a:pt x="1055885" y="2963862"/>
                  <a:pt x="1045567" y="2959893"/>
                </a:cubicBezTo>
                <a:cubicBezTo>
                  <a:pt x="1036835" y="2954337"/>
                  <a:pt x="1028104" y="2946796"/>
                  <a:pt x="1019374" y="2937271"/>
                </a:cubicBezTo>
                <a:cubicBezTo>
                  <a:pt x="1016198" y="2943621"/>
                  <a:pt x="1013817" y="2948781"/>
                  <a:pt x="1012229" y="2952749"/>
                </a:cubicBezTo>
                <a:cubicBezTo>
                  <a:pt x="1009849" y="2955131"/>
                  <a:pt x="1008261" y="2957909"/>
                  <a:pt x="1007467" y="2961084"/>
                </a:cubicBezTo>
                <a:cubicBezTo>
                  <a:pt x="1015405" y="2961084"/>
                  <a:pt x="1021755" y="2961481"/>
                  <a:pt x="1026517" y="2962274"/>
                </a:cubicBezTo>
                <a:cubicBezTo>
                  <a:pt x="1040011" y="2966243"/>
                  <a:pt x="1044773" y="2974578"/>
                  <a:pt x="1040805" y="2987277"/>
                </a:cubicBezTo>
                <a:cubicBezTo>
                  <a:pt x="1036042" y="2996802"/>
                  <a:pt x="1029295" y="2998390"/>
                  <a:pt x="1020564" y="2992040"/>
                </a:cubicBezTo>
                <a:cubicBezTo>
                  <a:pt x="1011833" y="2983309"/>
                  <a:pt x="1005483" y="2976165"/>
                  <a:pt x="1001514" y="2970609"/>
                </a:cubicBezTo>
                <a:cubicBezTo>
                  <a:pt x="995958" y="2980134"/>
                  <a:pt x="988814" y="2988865"/>
                  <a:pt x="980082" y="2996802"/>
                </a:cubicBezTo>
                <a:cubicBezTo>
                  <a:pt x="964208" y="3014265"/>
                  <a:pt x="948730" y="3026965"/>
                  <a:pt x="933648" y="3034902"/>
                </a:cubicBezTo>
                <a:cubicBezTo>
                  <a:pt x="930473" y="3036490"/>
                  <a:pt x="928489" y="3036887"/>
                  <a:pt x="927695" y="3036093"/>
                </a:cubicBezTo>
                <a:cubicBezTo>
                  <a:pt x="926901" y="3035299"/>
                  <a:pt x="927695" y="3033712"/>
                  <a:pt x="930077" y="3031331"/>
                </a:cubicBezTo>
                <a:cubicBezTo>
                  <a:pt x="948332" y="3013074"/>
                  <a:pt x="966589" y="2982912"/>
                  <a:pt x="984845" y="2940843"/>
                </a:cubicBezTo>
                <a:cubicBezTo>
                  <a:pt x="995958" y="2917031"/>
                  <a:pt x="1000324" y="2898774"/>
                  <a:pt x="997942" y="2886074"/>
                </a:cubicBezTo>
                <a:cubicBezTo>
                  <a:pt x="996355" y="2880518"/>
                  <a:pt x="999132" y="2878137"/>
                  <a:pt x="1006277" y="2878931"/>
                </a:cubicBezTo>
                <a:close/>
                <a:moveTo>
                  <a:pt x="2239764" y="2877740"/>
                </a:moveTo>
                <a:cubicBezTo>
                  <a:pt x="2241351" y="2876946"/>
                  <a:pt x="2243335" y="2876946"/>
                  <a:pt x="2245717" y="2877740"/>
                </a:cubicBezTo>
                <a:cubicBezTo>
                  <a:pt x="2252066" y="2879328"/>
                  <a:pt x="2260401" y="2885281"/>
                  <a:pt x="2270720" y="2895599"/>
                </a:cubicBezTo>
                <a:cubicBezTo>
                  <a:pt x="2276276" y="2902743"/>
                  <a:pt x="2276276" y="2909093"/>
                  <a:pt x="2270720" y="2914649"/>
                </a:cubicBezTo>
                <a:cubicBezTo>
                  <a:pt x="2264370" y="2922587"/>
                  <a:pt x="2260004" y="2929731"/>
                  <a:pt x="2257623" y="2936081"/>
                </a:cubicBezTo>
                <a:cubicBezTo>
                  <a:pt x="2256036" y="2938462"/>
                  <a:pt x="2254051" y="2942034"/>
                  <a:pt x="2251670" y="2946796"/>
                </a:cubicBezTo>
                <a:cubicBezTo>
                  <a:pt x="2248495" y="2952352"/>
                  <a:pt x="2246113" y="2956321"/>
                  <a:pt x="2244526" y="2958702"/>
                </a:cubicBezTo>
                <a:cubicBezTo>
                  <a:pt x="2244526" y="2959496"/>
                  <a:pt x="2244923" y="2960290"/>
                  <a:pt x="2245717" y="2961084"/>
                </a:cubicBezTo>
                <a:cubicBezTo>
                  <a:pt x="2246511" y="2963465"/>
                  <a:pt x="2247305" y="2965053"/>
                  <a:pt x="2248098" y="2965846"/>
                </a:cubicBezTo>
                <a:cubicBezTo>
                  <a:pt x="2250479" y="2970609"/>
                  <a:pt x="2252066" y="2977752"/>
                  <a:pt x="2252860" y="2987277"/>
                </a:cubicBezTo>
                <a:cubicBezTo>
                  <a:pt x="2261592" y="2987277"/>
                  <a:pt x="2270720" y="2986484"/>
                  <a:pt x="2280245" y="2984896"/>
                </a:cubicBezTo>
                <a:cubicBezTo>
                  <a:pt x="2285007" y="2984103"/>
                  <a:pt x="2291754" y="2982912"/>
                  <a:pt x="2300486" y="2981324"/>
                </a:cubicBezTo>
                <a:cubicBezTo>
                  <a:pt x="2309217" y="2980531"/>
                  <a:pt x="2315567" y="2979737"/>
                  <a:pt x="2319536" y="2978943"/>
                </a:cubicBezTo>
                <a:cubicBezTo>
                  <a:pt x="2318741" y="2971006"/>
                  <a:pt x="2317551" y="2964259"/>
                  <a:pt x="2315964" y="2958702"/>
                </a:cubicBezTo>
                <a:cubicBezTo>
                  <a:pt x="2314377" y="2962671"/>
                  <a:pt x="2311995" y="2965846"/>
                  <a:pt x="2308820" y="2968227"/>
                </a:cubicBezTo>
                <a:cubicBezTo>
                  <a:pt x="2304057" y="2969021"/>
                  <a:pt x="2300089" y="2967831"/>
                  <a:pt x="2296914" y="2964656"/>
                </a:cubicBezTo>
                <a:cubicBezTo>
                  <a:pt x="2292151" y="2955131"/>
                  <a:pt x="2288976" y="2944415"/>
                  <a:pt x="2287389" y="2932509"/>
                </a:cubicBezTo>
                <a:cubicBezTo>
                  <a:pt x="2285801" y="2922190"/>
                  <a:pt x="2282229" y="2912665"/>
                  <a:pt x="2276673" y="2903934"/>
                </a:cubicBezTo>
                <a:cubicBezTo>
                  <a:pt x="2273498" y="2899171"/>
                  <a:pt x="2273895" y="2895996"/>
                  <a:pt x="2277864" y="2894409"/>
                </a:cubicBezTo>
                <a:cubicBezTo>
                  <a:pt x="2286595" y="2893615"/>
                  <a:pt x="2293738" y="2894409"/>
                  <a:pt x="2299295" y="2896790"/>
                </a:cubicBezTo>
                <a:cubicBezTo>
                  <a:pt x="2303264" y="2895996"/>
                  <a:pt x="2309217" y="2894806"/>
                  <a:pt x="2317154" y="2893218"/>
                </a:cubicBezTo>
                <a:cubicBezTo>
                  <a:pt x="2327473" y="2890837"/>
                  <a:pt x="2335410" y="2889249"/>
                  <a:pt x="2340967" y="2888456"/>
                </a:cubicBezTo>
                <a:cubicBezTo>
                  <a:pt x="2348905" y="2885281"/>
                  <a:pt x="2353667" y="2883296"/>
                  <a:pt x="2355254" y="2882502"/>
                </a:cubicBezTo>
                <a:cubicBezTo>
                  <a:pt x="2360811" y="2880915"/>
                  <a:pt x="2365573" y="2880915"/>
                  <a:pt x="2369542" y="2882502"/>
                </a:cubicBezTo>
                <a:cubicBezTo>
                  <a:pt x="2379067" y="2886471"/>
                  <a:pt x="2387401" y="2892027"/>
                  <a:pt x="2394545" y="2899171"/>
                </a:cubicBezTo>
                <a:cubicBezTo>
                  <a:pt x="2398513" y="2903934"/>
                  <a:pt x="2398117" y="2909093"/>
                  <a:pt x="2393354" y="2914649"/>
                </a:cubicBezTo>
                <a:cubicBezTo>
                  <a:pt x="2387798" y="2920206"/>
                  <a:pt x="2382639" y="2927746"/>
                  <a:pt x="2377876" y="2937271"/>
                </a:cubicBezTo>
                <a:cubicBezTo>
                  <a:pt x="2380257" y="2939652"/>
                  <a:pt x="2381844" y="2942034"/>
                  <a:pt x="2382639" y="2944415"/>
                </a:cubicBezTo>
                <a:cubicBezTo>
                  <a:pt x="2384226" y="2949177"/>
                  <a:pt x="2383036" y="2951956"/>
                  <a:pt x="2379067" y="2952749"/>
                </a:cubicBezTo>
                <a:cubicBezTo>
                  <a:pt x="2372717" y="2954337"/>
                  <a:pt x="2360017" y="2955924"/>
                  <a:pt x="2340967" y="2957512"/>
                </a:cubicBezTo>
                <a:cubicBezTo>
                  <a:pt x="2343348" y="2958306"/>
                  <a:pt x="2346126" y="2959496"/>
                  <a:pt x="2349301" y="2961084"/>
                </a:cubicBezTo>
                <a:cubicBezTo>
                  <a:pt x="2351682" y="2963465"/>
                  <a:pt x="2351682" y="2966243"/>
                  <a:pt x="2349301" y="2969418"/>
                </a:cubicBezTo>
                <a:cubicBezTo>
                  <a:pt x="2349301" y="2969418"/>
                  <a:pt x="2349301" y="2970212"/>
                  <a:pt x="2349301" y="2971799"/>
                </a:cubicBezTo>
                <a:cubicBezTo>
                  <a:pt x="2348508" y="2973387"/>
                  <a:pt x="2348111" y="2974578"/>
                  <a:pt x="2348111" y="2975371"/>
                </a:cubicBezTo>
                <a:cubicBezTo>
                  <a:pt x="2348905" y="2975371"/>
                  <a:pt x="2350095" y="2975371"/>
                  <a:pt x="2351682" y="2975371"/>
                </a:cubicBezTo>
                <a:cubicBezTo>
                  <a:pt x="2354064" y="2974578"/>
                  <a:pt x="2356048" y="2974181"/>
                  <a:pt x="2357635" y="2974181"/>
                </a:cubicBezTo>
                <a:cubicBezTo>
                  <a:pt x="2367954" y="2972593"/>
                  <a:pt x="2377876" y="2970609"/>
                  <a:pt x="2387401" y="2968227"/>
                </a:cubicBezTo>
                <a:cubicBezTo>
                  <a:pt x="2396132" y="2965846"/>
                  <a:pt x="2403276" y="2966640"/>
                  <a:pt x="2408832" y="2970609"/>
                </a:cubicBezTo>
                <a:cubicBezTo>
                  <a:pt x="2415182" y="2973784"/>
                  <a:pt x="2419945" y="2978149"/>
                  <a:pt x="2423120" y="2983706"/>
                </a:cubicBezTo>
                <a:cubicBezTo>
                  <a:pt x="2426295" y="2987674"/>
                  <a:pt x="2427088" y="2990849"/>
                  <a:pt x="2425501" y="2993231"/>
                </a:cubicBezTo>
                <a:cubicBezTo>
                  <a:pt x="2423914" y="2995612"/>
                  <a:pt x="2420738" y="2996802"/>
                  <a:pt x="2415976" y="2996802"/>
                </a:cubicBezTo>
                <a:cubicBezTo>
                  <a:pt x="2400101" y="2996802"/>
                  <a:pt x="2377876" y="2997596"/>
                  <a:pt x="2349301" y="2999184"/>
                </a:cubicBezTo>
                <a:cubicBezTo>
                  <a:pt x="2377876" y="3026171"/>
                  <a:pt x="2412801" y="3047602"/>
                  <a:pt x="2454076" y="3063477"/>
                </a:cubicBezTo>
                <a:cubicBezTo>
                  <a:pt x="2456457" y="3065065"/>
                  <a:pt x="2457648" y="3066652"/>
                  <a:pt x="2457648" y="3068240"/>
                </a:cubicBezTo>
                <a:cubicBezTo>
                  <a:pt x="2457648" y="3069034"/>
                  <a:pt x="2456457" y="3069828"/>
                  <a:pt x="2454076" y="3070621"/>
                </a:cubicBezTo>
                <a:cubicBezTo>
                  <a:pt x="2435026" y="3073002"/>
                  <a:pt x="2415579" y="3074987"/>
                  <a:pt x="2395735" y="3076574"/>
                </a:cubicBezTo>
                <a:cubicBezTo>
                  <a:pt x="2392561" y="3076574"/>
                  <a:pt x="2388988" y="3074987"/>
                  <a:pt x="2385020" y="3071812"/>
                </a:cubicBezTo>
                <a:cubicBezTo>
                  <a:pt x="2371526" y="3060699"/>
                  <a:pt x="2360811" y="3047999"/>
                  <a:pt x="2352873" y="3033712"/>
                </a:cubicBezTo>
                <a:cubicBezTo>
                  <a:pt x="2352079" y="3032918"/>
                  <a:pt x="2351286" y="3031728"/>
                  <a:pt x="2350492" y="3030140"/>
                </a:cubicBezTo>
                <a:cubicBezTo>
                  <a:pt x="2348905" y="3026965"/>
                  <a:pt x="2347714" y="3024981"/>
                  <a:pt x="2346920" y="3024187"/>
                </a:cubicBezTo>
                <a:cubicBezTo>
                  <a:pt x="2346920" y="3045618"/>
                  <a:pt x="2346920" y="3067049"/>
                  <a:pt x="2346920" y="3088481"/>
                </a:cubicBezTo>
                <a:cubicBezTo>
                  <a:pt x="2347714" y="3101181"/>
                  <a:pt x="2345729" y="3109118"/>
                  <a:pt x="2340967" y="3112293"/>
                </a:cubicBezTo>
                <a:cubicBezTo>
                  <a:pt x="2337791" y="3117056"/>
                  <a:pt x="2333029" y="3117056"/>
                  <a:pt x="2326679" y="3112293"/>
                </a:cubicBezTo>
                <a:cubicBezTo>
                  <a:pt x="2322711" y="3109118"/>
                  <a:pt x="2319536" y="3104356"/>
                  <a:pt x="2317154" y="3098006"/>
                </a:cubicBezTo>
                <a:cubicBezTo>
                  <a:pt x="2314773" y="3092449"/>
                  <a:pt x="2314377" y="3086496"/>
                  <a:pt x="2315964" y="3080146"/>
                </a:cubicBezTo>
                <a:cubicBezTo>
                  <a:pt x="2318345" y="3065859"/>
                  <a:pt x="2319536" y="3050381"/>
                  <a:pt x="2319536" y="3033712"/>
                </a:cubicBezTo>
                <a:cubicBezTo>
                  <a:pt x="2304454" y="3053556"/>
                  <a:pt x="2282626" y="3068637"/>
                  <a:pt x="2254051" y="3078956"/>
                </a:cubicBezTo>
                <a:cubicBezTo>
                  <a:pt x="2253257" y="3078956"/>
                  <a:pt x="2252464" y="3078956"/>
                  <a:pt x="2251670" y="3078956"/>
                </a:cubicBezTo>
                <a:lnTo>
                  <a:pt x="2251670" y="3082527"/>
                </a:lnTo>
                <a:cubicBezTo>
                  <a:pt x="2250876" y="3092846"/>
                  <a:pt x="2248495" y="3100784"/>
                  <a:pt x="2244526" y="3106340"/>
                </a:cubicBezTo>
                <a:cubicBezTo>
                  <a:pt x="2240557" y="3109515"/>
                  <a:pt x="2236986" y="3109515"/>
                  <a:pt x="2233810" y="3106340"/>
                </a:cubicBezTo>
                <a:cubicBezTo>
                  <a:pt x="2229048" y="3105546"/>
                  <a:pt x="2224682" y="3100387"/>
                  <a:pt x="2220714" y="3090862"/>
                </a:cubicBezTo>
                <a:cubicBezTo>
                  <a:pt x="2220714" y="3090862"/>
                  <a:pt x="2220714" y="3090465"/>
                  <a:pt x="2220714" y="3089671"/>
                </a:cubicBezTo>
                <a:cubicBezTo>
                  <a:pt x="2219126" y="3084909"/>
                  <a:pt x="2219126" y="3079749"/>
                  <a:pt x="2220714" y="3074193"/>
                </a:cubicBezTo>
                <a:cubicBezTo>
                  <a:pt x="2223095" y="3058318"/>
                  <a:pt x="2225079" y="3034506"/>
                  <a:pt x="2226667" y="3002756"/>
                </a:cubicBezTo>
                <a:lnTo>
                  <a:pt x="2226667" y="2982515"/>
                </a:lnTo>
                <a:cubicBezTo>
                  <a:pt x="2211586" y="2999184"/>
                  <a:pt x="2194520" y="3012281"/>
                  <a:pt x="2175470" y="3021806"/>
                </a:cubicBezTo>
                <a:cubicBezTo>
                  <a:pt x="2171501" y="3024187"/>
                  <a:pt x="2169120" y="3024981"/>
                  <a:pt x="2168326" y="3024187"/>
                </a:cubicBezTo>
                <a:cubicBezTo>
                  <a:pt x="2167532" y="3023393"/>
                  <a:pt x="2168723" y="3021409"/>
                  <a:pt x="2171899" y="3018234"/>
                </a:cubicBezTo>
                <a:cubicBezTo>
                  <a:pt x="2195711" y="2992834"/>
                  <a:pt x="2215157" y="2958702"/>
                  <a:pt x="2230239" y="2915840"/>
                </a:cubicBezTo>
                <a:cubicBezTo>
                  <a:pt x="2235795" y="2902346"/>
                  <a:pt x="2238573" y="2891631"/>
                  <a:pt x="2238573" y="2883693"/>
                </a:cubicBezTo>
                <a:cubicBezTo>
                  <a:pt x="2237779" y="2880518"/>
                  <a:pt x="2238176" y="2878534"/>
                  <a:pt x="2239764" y="2877740"/>
                </a:cubicBezTo>
                <a:close/>
                <a:moveTo>
                  <a:pt x="4132856" y="2877145"/>
                </a:moveTo>
                <a:cubicBezTo>
                  <a:pt x="4134444" y="2876351"/>
                  <a:pt x="4136825" y="2876549"/>
                  <a:pt x="4140000" y="2877740"/>
                </a:cubicBezTo>
                <a:cubicBezTo>
                  <a:pt x="4151112" y="2882502"/>
                  <a:pt x="4160241" y="2888853"/>
                  <a:pt x="4167384" y="2896790"/>
                </a:cubicBezTo>
                <a:cubicBezTo>
                  <a:pt x="4169766" y="2899171"/>
                  <a:pt x="4169766" y="2902743"/>
                  <a:pt x="4167384" y="2907506"/>
                </a:cubicBezTo>
                <a:cubicBezTo>
                  <a:pt x="4167384" y="2908299"/>
                  <a:pt x="4167384" y="2908696"/>
                  <a:pt x="4167384" y="2908696"/>
                </a:cubicBezTo>
                <a:cubicBezTo>
                  <a:pt x="4165003" y="2911871"/>
                  <a:pt x="4163415" y="2915046"/>
                  <a:pt x="4162622" y="2918221"/>
                </a:cubicBezTo>
                <a:cubicBezTo>
                  <a:pt x="4203897" y="2958702"/>
                  <a:pt x="4249934" y="2986087"/>
                  <a:pt x="4300734" y="3000374"/>
                </a:cubicBezTo>
                <a:cubicBezTo>
                  <a:pt x="4304703" y="3001962"/>
                  <a:pt x="4306688" y="3003153"/>
                  <a:pt x="4306688" y="3003946"/>
                </a:cubicBezTo>
                <a:cubicBezTo>
                  <a:pt x="4307481" y="3005534"/>
                  <a:pt x="4305894" y="3006724"/>
                  <a:pt x="4301925" y="3007518"/>
                </a:cubicBezTo>
                <a:cubicBezTo>
                  <a:pt x="4300338" y="3007518"/>
                  <a:pt x="4298353" y="3007915"/>
                  <a:pt x="4295972" y="3008709"/>
                </a:cubicBezTo>
                <a:cubicBezTo>
                  <a:pt x="4277715" y="3012678"/>
                  <a:pt x="4257872" y="3016249"/>
                  <a:pt x="4236441" y="3019424"/>
                </a:cubicBezTo>
                <a:cubicBezTo>
                  <a:pt x="4230090" y="3020218"/>
                  <a:pt x="4224534" y="3018631"/>
                  <a:pt x="4219772" y="3014662"/>
                </a:cubicBezTo>
                <a:cubicBezTo>
                  <a:pt x="4211834" y="3009106"/>
                  <a:pt x="4204294" y="3002756"/>
                  <a:pt x="4197150" y="2995612"/>
                </a:cubicBezTo>
                <a:lnTo>
                  <a:pt x="4200722" y="3000374"/>
                </a:lnTo>
                <a:cubicBezTo>
                  <a:pt x="4203897" y="3004343"/>
                  <a:pt x="4202706" y="3007518"/>
                  <a:pt x="4197150" y="3009899"/>
                </a:cubicBezTo>
                <a:cubicBezTo>
                  <a:pt x="4195562" y="3009899"/>
                  <a:pt x="4192784" y="3010296"/>
                  <a:pt x="4188816" y="3011090"/>
                </a:cubicBezTo>
                <a:cubicBezTo>
                  <a:pt x="4186434" y="3011884"/>
                  <a:pt x="4178497" y="3013074"/>
                  <a:pt x="4165003" y="3014662"/>
                </a:cubicBezTo>
                <a:cubicBezTo>
                  <a:pt x="4168178" y="3018631"/>
                  <a:pt x="4169766" y="3022996"/>
                  <a:pt x="4169766" y="3027759"/>
                </a:cubicBezTo>
                <a:cubicBezTo>
                  <a:pt x="4168972" y="3028552"/>
                  <a:pt x="4168575" y="3030140"/>
                  <a:pt x="4168575" y="3032521"/>
                </a:cubicBezTo>
                <a:cubicBezTo>
                  <a:pt x="4174131" y="3030934"/>
                  <a:pt x="4179291" y="3030140"/>
                  <a:pt x="4184053" y="3030140"/>
                </a:cubicBezTo>
                <a:cubicBezTo>
                  <a:pt x="4193578" y="3027759"/>
                  <a:pt x="4201119" y="3032521"/>
                  <a:pt x="4206675" y="3044427"/>
                </a:cubicBezTo>
                <a:cubicBezTo>
                  <a:pt x="4209056" y="3049190"/>
                  <a:pt x="4208262" y="3051968"/>
                  <a:pt x="4204294" y="3052762"/>
                </a:cubicBezTo>
                <a:cubicBezTo>
                  <a:pt x="4200325" y="3053556"/>
                  <a:pt x="4193975" y="3054349"/>
                  <a:pt x="4185244" y="3055143"/>
                </a:cubicBezTo>
                <a:cubicBezTo>
                  <a:pt x="4176512" y="3056731"/>
                  <a:pt x="4169766" y="3057921"/>
                  <a:pt x="4165003" y="3058715"/>
                </a:cubicBezTo>
                <a:cubicBezTo>
                  <a:pt x="4165003" y="3067446"/>
                  <a:pt x="4164209" y="3076177"/>
                  <a:pt x="4162622" y="3084909"/>
                </a:cubicBezTo>
                <a:cubicBezTo>
                  <a:pt x="4167384" y="3084909"/>
                  <a:pt x="4171353" y="3084909"/>
                  <a:pt x="4174528" y="3084909"/>
                </a:cubicBezTo>
                <a:cubicBezTo>
                  <a:pt x="4175322" y="3084909"/>
                  <a:pt x="4176512" y="3084909"/>
                  <a:pt x="4178100" y="3084909"/>
                </a:cubicBezTo>
                <a:cubicBezTo>
                  <a:pt x="4188419" y="3084115"/>
                  <a:pt x="4199531" y="3082527"/>
                  <a:pt x="4211438" y="3080146"/>
                </a:cubicBezTo>
                <a:cubicBezTo>
                  <a:pt x="4218581" y="3079353"/>
                  <a:pt x="4225725" y="3080940"/>
                  <a:pt x="4232869" y="3084909"/>
                </a:cubicBezTo>
                <a:cubicBezTo>
                  <a:pt x="4239219" y="3090465"/>
                  <a:pt x="4244378" y="3096815"/>
                  <a:pt x="4248347" y="3103959"/>
                </a:cubicBezTo>
                <a:cubicBezTo>
                  <a:pt x="4249934" y="3111102"/>
                  <a:pt x="4247156" y="3114277"/>
                  <a:pt x="4240013" y="3113484"/>
                </a:cubicBezTo>
                <a:cubicBezTo>
                  <a:pt x="4213819" y="3108721"/>
                  <a:pt x="4185244" y="3107134"/>
                  <a:pt x="4154288" y="3108721"/>
                </a:cubicBezTo>
                <a:cubicBezTo>
                  <a:pt x="4128094" y="3108721"/>
                  <a:pt x="4105472" y="3110706"/>
                  <a:pt x="4086422" y="3114674"/>
                </a:cubicBezTo>
                <a:cubicBezTo>
                  <a:pt x="4079278" y="3116262"/>
                  <a:pt x="4074516" y="3115468"/>
                  <a:pt x="4072134" y="3112293"/>
                </a:cubicBezTo>
                <a:cubicBezTo>
                  <a:pt x="4067372" y="3109118"/>
                  <a:pt x="4063006" y="3104356"/>
                  <a:pt x="4059037" y="3098006"/>
                </a:cubicBezTo>
                <a:cubicBezTo>
                  <a:pt x="4057450" y="3096418"/>
                  <a:pt x="4056656" y="3094831"/>
                  <a:pt x="4056656" y="3093243"/>
                </a:cubicBezTo>
                <a:cubicBezTo>
                  <a:pt x="4057450" y="3092449"/>
                  <a:pt x="4059037" y="3092052"/>
                  <a:pt x="4061419" y="3092052"/>
                </a:cubicBezTo>
                <a:cubicBezTo>
                  <a:pt x="4066181" y="3091259"/>
                  <a:pt x="4072928" y="3090862"/>
                  <a:pt x="4081659" y="3090862"/>
                </a:cubicBezTo>
                <a:cubicBezTo>
                  <a:pt x="4090391" y="3090068"/>
                  <a:pt x="4096740" y="3089671"/>
                  <a:pt x="4100709" y="3089671"/>
                </a:cubicBezTo>
                <a:cubicBezTo>
                  <a:pt x="4101503" y="3089671"/>
                  <a:pt x="4102297" y="3089671"/>
                  <a:pt x="4103091" y="3089671"/>
                </a:cubicBezTo>
                <a:cubicBezTo>
                  <a:pt x="4111822" y="3088084"/>
                  <a:pt x="4121347" y="3087290"/>
                  <a:pt x="4131666" y="3087290"/>
                </a:cubicBezTo>
                <a:cubicBezTo>
                  <a:pt x="4131666" y="3079353"/>
                  <a:pt x="4132062" y="3070621"/>
                  <a:pt x="4132856" y="3061096"/>
                </a:cubicBezTo>
                <a:cubicBezTo>
                  <a:pt x="4127300" y="3061890"/>
                  <a:pt x="4121347" y="3062287"/>
                  <a:pt x="4114997" y="3062287"/>
                </a:cubicBezTo>
                <a:cubicBezTo>
                  <a:pt x="4106265" y="3063081"/>
                  <a:pt x="4098328" y="3059112"/>
                  <a:pt x="4091184" y="3050381"/>
                </a:cubicBezTo>
                <a:cubicBezTo>
                  <a:pt x="4088803" y="3045618"/>
                  <a:pt x="4089597" y="3043237"/>
                  <a:pt x="4093566" y="3043237"/>
                </a:cubicBezTo>
                <a:cubicBezTo>
                  <a:pt x="4098328" y="3042443"/>
                  <a:pt x="4105075" y="3041253"/>
                  <a:pt x="4113806" y="3039665"/>
                </a:cubicBezTo>
                <a:cubicBezTo>
                  <a:pt x="4122537" y="3038871"/>
                  <a:pt x="4128887" y="3038077"/>
                  <a:pt x="4132856" y="3037284"/>
                </a:cubicBezTo>
                <a:cubicBezTo>
                  <a:pt x="4132856" y="3036490"/>
                  <a:pt x="4132856" y="3035299"/>
                  <a:pt x="4132856" y="3033712"/>
                </a:cubicBezTo>
                <a:cubicBezTo>
                  <a:pt x="4132062" y="3032918"/>
                  <a:pt x="4131666" y="3032124"/>
                  <a:pt x="4131666" y="3031331"/>
                </a:cubicBezTo>
                <a:cubicBezTo>
                  <a:pt x="4131666" y="3026568"/>
                  <a:pt x="4131269" y="3022599"/>
                  <a:pt x="4130475" y="3019424"/>
                </a:cubicBezTo>
                <a:cubicBezTo>
                  <a:pt x="4129681" y="3019424"/>
                  <a:pt x="4128094" y="3019424"/>
                  <a:pt x="4125713" y="3019424"/>
                </a:cubicBezTo>
                <a:cubicBezTo>
                  <a:pt x="4122537" y="3020218"/>
                  <a:pt x="4120156" y="3020615"/>
                  <a:pt x="4118569" y="3020615"/>
                </a:cubicBezTo>
                <a:cubicBezTo>
                  <a:pt x="4109837" y="3019821"/>
                  <a:pt x="4102297" y="3014662"/>
                  <a:pt x="4095947" y="3005137"/>
                </a:cubicBezTo>
                <a:cubicBezTo>
                  <a:pt x="4095153" y="3004343"/>
                  <a:pt x="4094359" y="3003549"/>
                  <a:pt x="4093566" y="3002756"/>
                </a:cubicBezTo>
                <a:cubicBezTo>
                  <a:pt x="4092772" y="3001962"/>
                  <a:pt x="4092375" y="3001565"/>
                  <a:pt x="4092375" y="3001565"/>
                </a:cubicBezTo>
                <a:cubicBezTo>
                  <a:pt x="4078087" y="3013471"/>
                  <a:pt x="4061419" y="3022599"/>
                  <a:pt x="4042369" y="3028949"/>
                </a:cubicBezTo>
                <a:cubicBezTo>
                  <a:pt x="4037606" y="3030537"/>
                  <a:pt x="4035225" y="3030537"/>
                  <a:pt x="4035225" y="3028949"/>
                </a:cubicBezTo>
                <a:cubicBezTo>
                  <a:pt x="4034431" y="3028156"/>
                  <a:pt x="4036018" y="3026171"/>
                  <a:pt x="4039987" y="3022996"/>
                </a:cubicBezTo>
                <a:cubicBezTo>
                  <a:pt x="4072531" y="2998390"/>
                  <a:pt x="4100312" y="2963068"/>
                  <a:pt x="4123331" y="2917031"/>
                </a:cubicBezTo>
                <a:cubicBezTo>
                  <a:pt x="4129681" y="2905918"/>
                  <a:pt x="4132062" y="2894409"/>
                  <a:pt x="4130475" y="2882502"/>
                </a:cubicBezTo>
                <a:cubicBezTo>
                  <a:pt x="4130475" y="2879724"/>
                  <a:pt x="4131269" y="2877938"/>
                  <a:pt x="4132856" y="2877145"/>
                </a:cubicBezTo>
                <a:close/>
                <a:moveTo>
                  <a:pt x="5508326" y="2876847"/>
                </a:moveTo>
                <a:cubicBezTo>
                  <a:pt x="5510111" y="2877045"/>
                  <a:pt x="5511600" y="2877740"/>
                  <a:pt x="5512790" y="2878931"/>
                </a:cubicBezTo>
                <a:cubicBezTo>
                  <a:pt x="5523903" y="2886074"/>
                  <a:pt x="5532635" y="2894012"/>
                  <a:pt x="5538984" y="2902743"/>
                </a:cubicBezTo>
                <a:cubicBezTo>
                  <a:pt x="5542160" y="2907506"/>
                  <a:pt x="5542557" y="2911871"/>
                  <a:pt x="5540175" y="2915840"/>
                </a:cubicBezTo>
                <a:cubicBezTo>
                  <a:pt x="5537000" y="2919809"/>
                  <a:pt x="5535412" y="2932509"/>
                  <a:pt x="5535412" y="2953940"/>
                </a:cubicBezTo>
                <a:cubicBezTo>
                  <a:pt x="5534619" y="2972990"/>
                  <a:pt x="5534222" y="2999581"/>
                  <a:pt x="5534222" y="3033712"/>
                </a:cubicBezTo>
                <a:cubicBezTo>
                  <a:pt x="5535016" y="3041649"/>
                  <a:pt x="5535412" y="3057524"/>
                  <a:pt x="5535412" y="3081337"/>
                </a:cubicBezTo>
                <a:cubicBezTo>
                  <a:pt x="5535412" y="3096418"/>
                  <a:pt x="5527872" y="3108721"/>
                  <a:pt x="5512790" y="3118246"/>
                </a:cubicBezTo>
                <a:cubicBezTo>
                  <a:pt x="5505647" y="3121421"/>
                  <a:pt x="5500488" y="3119437"/>
                  <a:pt x="5497313" y="3112293"/>
                </a:cubicBezTo>
                <a:cubicBezTo>
                  <a:pt x="5491756" y="3095624"/>
                  <a:pt x="5481834" y="3083321"/>
                  <a:pt x="5467547" y="3075384"/>
                </a:cubicBezTo>
                <a:cubicBezTo>
                  <a:pt x="5464372" y="3073796"/>
                  <a:pt x="5462785" y="3072606"/>
                  <a:pt x="5462785" y="3071812"/>
                </a:cubicBezTo>
                <a:cubicBezTo>
                  <a:pt x="5462785" y="3070224"/>
                  <a:pt x="5463975" y="3069828"/>
                  <a:pt x="5466356" y="3070621"/>
                </a:cubicBezTo>
                <a:cubicBezTo>
                  <a:pt x="5470325" y="3070621"/>
                  <a:pt x="5479453" y="3071812"/>
                  <a:pt x="5493741" y="3074193"/>
                </a:cubicBezTo>
                <a:cubicBezTo>
                  <a:pt x="5498503" y="3075781"/>
                  <a:pt x="5500884" y="3074987"/>
                  <a:pt x="5500884" y="3071812"/>
                </a:cubicBezTo>
                <a:cubicBezTo>
                  <a:pt x="5500884" y="3068637"/>
                  <a:pt x="5500884" y="3062684"/>
                  <a:pt x="5500884" y="3053952"/>
                </a:cubicBezTo>
                <a:cubicBezTo>
                  <a:pt x="5501281" y="3046015"/>
                  <a:pt x="5501579" y="3038772"/>
                  <a:pt x="5501778" y="3032223"/>
                </a:cubicBezTo>
                <a:lnTo>
                  <a:pt x="5502054" y="3015894"/>
                </a:lnTo>
                <a:lnTo>
                  <a:pt x="5500884" y="3018234"/>
                </a:lnTo>
                <a:cubicBezTo>
                  <a:pt x="5500091" y="3019027"/>
                  <a:pt x="5499297" y="3019821"/>
                  <a:pt x="5498503" y="3020615"/>
                </a:cubicBezTo>
                <a:cubicBezTo>
                  <a:pt x="5494535" y="3023790"/>
                  <a:pt x="5492153" y="3026568"/>
                  <a:pt x="5491359" y="3028949"/>
                </a:cubicBezTo>
                <a:cubicBezTo>
                  <a:pt x="5494535" y="3031331"/>
                  <a:pt x="5496122" y="3033315"/>
                  <a:pt x="5496122" y="3034902"/>
                </a:cubicBezTo>
                <a:cubicBezTo>
                  <a:pt x="5499297" y="3039665"/>
                  <a:pt x="5498106" y="3042840"/>
                  <a:pt x="5492550" y="3044427"/>
                </a:cubicBezTo>
                <a:cubicBezTo>
                  <a:pt x="5490169" y="3044427"/>
                  <a:pt x="5486597" y="3044824"/>
                  <a:pt x="5481834" y="3045618"/>
                </a:cubicBezTo>
                <a:cubicBezTo>
                  <a:pt x="5466753" y="3046412"/>
                  <a:pt x="5456435" y="3047602"/>
                  <a:pt x="5450878" y="3049190"/>
                </a:cubicBezTo>
                <a:cubicBezTo>
                  <a:pt x="5450878" y="3049190"/>
                  <a:pt x="5450878" y="3049587"/>
                  <a:pt x="5450878" y="3050381"/>
                </a:cubicBezTo>
                <a:cubicBezTo>
                  <a:pt x="5450084" y="3060699"/>
                  <a:pt x="5446115" y="3066256"/>
                  <a:pt x="5438972" y="3067049"/>
                </a:cubicBezTo>
                <a:cubicBezTo>
                  <a:pt x="5432622" y="3063874"/>
                  <a:pt x="5428257" y="3057127"/>
                  <a:pt x="5425875" y="3046809"/>
                </a:cubicBezTo>
                <a:cubicBezTo>
                  <a:pt x="5425875" y="3043634"/>
                  <a:pt x="5425081" y="3035696"/>
                  <a:pt x="5423494" y="3022996"/>
                </a:cubicBezTo>
                <a:cubicBezTo>
                  <a:pt x="5423494" y="3019027"/>
                  <a:pt x="5421906" y="3013074"/>
                  <a:pt x="5418731" y="3005137"/>
                </a:cubicBezTo>
                <a:cubicBezTo>
                  <a:pt x="5417937" y="3014662"/>
                  <a:pt x="5416350" y="3022996"/>
                  <a:pt x="5413969" y="3030140"/>
                </a:cubicBezTo>
                <a:cubicBezTo>
                  <a:pt x="5408412" y="3058715"/>
                  <a:pt x="5388569" y="3083321"/>
                  <a:pt x="5354437" y="3103959"/>
                </a:cubicBezTo>
                <a:cubicBezTo>
                  <a:pt x="5352056" y="3105546"/>
                  <a:pt x="5350072" y="3105943"/>
                  <a:pt x="5348485" y="3105149"/>
                </a:cubicBezTo>
                <a:cubicBezTo>
                  <a:pt x="5347691" y="3103562"/>
                  <a:pt x="5348088" y="3101577"/>
                  <a:pt x="5349675" y="3099196"/>
                </a:cubicBezTo>
                <a:cubicBezTo>
                  <a:pt x="5370312" y="3076177"/>
                  <a:pt x="5383409" y="3050381"/>
                  <a:pt x="5388965" y="3021806"/>
                </a:cubicBezTo>
                <a:cubicBezTo>
                  <a:pt x="5387378" y="3024187"/>
                  <a:pt x="5384997" y="3027362"/>
                  <a:pt x="5381822" y="3031331"/>
                </a:cubicBezTo>
                <a:cubicBezTo>
                  <a:pt x="5376266" y="3037681"/>
                  <a:pt x="5372297" y="3042840"/>
                  <a:pt x="5369916" y="3046809"/>
                </a:cubicBezTo>
                <a:cubicBezTo>
                  <a:pt x="5358803" y="3061890"/>
                  <a:pt x="5351262" y="3072606"/>
                  <a:pt x="5347294" y="3078956"/>
                </a:cubicBezTo>
                <a:cubicBezTo>
                  <a:pt x="5341737" y="3085306"/>
                  <a:pt x="5336975" y="3086099"/>
                  <a:pt x="5333006" y="3081337"/>
                </a:cubicBezTo>
                <a:cubicBezTo>
                  <a:pt x="5327450" y="3073399"/>
                  <a:pt x="5323482" y="3065859"/>
                  <a:pt x="5321100" y="3058715"/>
                </a:cubicBezTo>
                <a:cubicBezTo>
                  <a:pt x="5318719" y="3051571"/>
                  <a:pt x="5319116" y="3046809"/>
                  <a:pt x="5322290" y="3044427"/>
                </a:cubicBezTo>
                <a:cubicBezTo>
                  <a:pt x="5326259" y="3042046"/>
                  <a:pt x="5329434" y="3032918"/>
                  <a:pt x="5331815" y="3017043"/>
                </a:cubicBezTo>
                <a:cubicBezTo>
                  <a:pt x="5333403" y="2997199"/>
                  <a:pt x="5333800" y="2983309"/>
                  <a:pt x="5333006" y="2975371"/>
                </a:cubicBezTo>
                <a:cubicBezTo>
                  <a:pt x="5328244" y="2976959"/>
                  <a:pt x="5320306" y="2980927"/>
                  <a:pt x="5309194" y="2987277"/>
                </a:cubicBezTo>
                <a:cubicBezTo>
                  <a:pt x="5306019" y="2989659"/>
                  <a:pt x="5302844" y="2989659"/>
                  <a:pt x="5299669" y="2987277"/>
                </a:cubicBezTo>
                <a:cubicBezTo>
                  <a:pt x="5293319" y="2982515"/>
                  <a:pt x="5288159" y="2977356"/>
                  <a:pt x="5284190" y="2971799"/>
                </a:cubicBezTo>
                <a:cubicBezTo>
                  <a:pt x="5281016" y="2967037"/>
                  <a:pt x="5281809" y="2964259"/>
                  <a:pt x="5286572" y="2963465"/>
                </a:cubicBezTo>
                <a:cubicBezTo>
                  <a:pt x="5308797" y="2957909"/>
                  <a:pt x="5326656" y="2951559"/>
                  <a:pt x="5340150" y="2944415"/>
                </a:cubicBezTo>
                <a:cubicBezTo>
                  <a:pt x="5344119" y="2942034"/>
                  <a:pt x="5348088" y="2941240"/>
                  <a:pt x="5352056" y="2942034"/>
                </a:cubicBezTo>
                <a:cubicBezTo>
                  <a:pt x="5357613" y="2944415"/>
                  <a:pt x="5363169" y="2947987"/>
                  <a:pt x="5368725" y="2952749"/>
                </a:cubicBezTo>
                <a:cubicBezTo>
                  <a:pt x="5371900" y="2957512"/>
                  <a:pt x="5372297" y="2962274"/>
                  <a:pt x="5369916" y="2967037"/>
                </a:cubicBezTo>
                <a:cubicBezTo>
                  <a:pt x="5365947" y="2971799"/>
                  <a:pt x="5363566" y="2980134"/>
                  <a:pt x="5362772" y="2992040"/>
                </a:cubicBezTo>
                <a:cubicBezTo>
                  <a:pt x="5362772" y="2995215"/>
                  <a:pt x="5362375" y="2999977"/>
                  <a:pt x="5361581" y="3006327"/>
                </a:cubicBezTo>
                <a:cubicBezTo>
                  <a:pt x="5360787" y="3019027"/>
                  <a:pt x="5359994" y="3026568"/>
                  <a:pt x="5359200" y="3028949"/>
                </a:cubicBezTo>
                <a:cubicBezTo>
                  <a:pt x="5361581" y="3028156"/>
                  <a:pt x="5369122" y="3023790"/>
                  <a:pt x="5381822" y="3015852"/>
                </a:cubicBezTo>
                <a:cubicBezTo>
                  <a:pt x="5385791" y="3012678"/>
                  <a:pt x="5388569" y="3010693"/>
                  <a:pt x="5390156" y="3009899"/>
                </a:cubicBezTo>
                <a:lnTo>
                  <a:pt x="5391347" y="3009899"/>
                </a:lnTo>
                <a:cubicBezTo>
                  <a:pt x="5392934" y="2995612"/>
                  <a:pt x="5394522" y="2972990"/>
                  <a:pt x="5396109" y="2942034"/>
                </a:cubicBezTo>
                <a:cubicBezTo>
                  <a:pt x="5396109" y="2916634"/>
                  <a:pt x="5394125" y="2900759"/>
                  <a:pt x="5390156" y="2894409"/>
                </a:cubicBezTo>
                <a:cubicBezTo>
                  <a:pt x="5388569" y="2889646"/>
                  <a:pt x="5390156" y="2886868"/>
                  <a:pt x="5394919" y="2886074"/>
                </a:cubicBezTo>
                <a:cubicBezTo>
                  <a:pt x="5406031" y="2887662"/>
                  <a:pt x="5414763" y="2890043"/>
                  <a:pt x="5421112" y="2893218"/>
                </a:cubicBezTo>
                <a:cubicBezTo>
                  <a:pt x="5432225" y="2892424"/>
                  <a:pt x="5446512" y="2890043"/>
                  <a:pt x="5463975" y="2886074"/>
                </a:cubicBezTo>
                <a:cubicBezTo>
                  <a:pt x="5475087" y="2884487"/>
                  <a:pt x="5487787" y="2881709"/>
                  <a:pt x="5502075" y="2877740"/>
                </a:cubicBezTo>
                <a:cubicBezTo>
                  <a:pt x="5504456" y="2876946"/>
                  <a:pt x="5506540" y="2876649"/>
                  <a:pt x="5508326" y="2876847"/>
                </a:cubicBezTo>
                <a:close/>
                <a:moveTo>
                  <a:pt x="5327053" y="2876549"/>
                </a:moveTo>
                <a:cubicBezTo>
                  <a:pt x="5329434" y="2876549"/>
                  <a:pt x="5333403" y="2876946"/>
                  <a:pt x="5338959" y="2877740"/>
                </a:cubicBezTo>
                <a:cubicBezTo>
                  <a:pt x="5350072" y="2878534"/>
                  <a:pt x="5358010" y="2879328"/>
                  <a:pt x="5362772" y="2880121"/>
                </a:cubicBezTo>
                <a:cubicBezTo>
                  <a:pt x="5376266" y="2884090"/>
                  <a:pt x="5380235" y="2895202"/>
                  <a:pt x="5374678" y="2913459"/>
                </a:cubicBezTo>
                <a:cubicBezTo>
                  <a:pt x="5370710" y="2919809"/>
                  <a:pt x="5364359" y="2920602"/>
                  <a:pt x="5355628" y="2915840"/>
                </a:cubicBezTo>
                <a:cubicBezTo>
                  <a:pt x="5344516" y="2906315"/>
                  <a:pt x="5333800" y="2895202"/>
                  <a:pt x="5323482" y="2882502"/>
                </a:cubicBezTo>
                <a:cubicBezTo>
                  <a:pt x="5321894" y="2880121"/>
                  <a:pt x="5321497" y="2878534"/>
                  <a:pt x="5322290" y="2877740"/>
                </a:cubicBezTo>
                <a:cubicBezTo>
                  <a:pt x="5322290" y="2876946"/>
                  <a:pt x="5323878" y="2876549"/>
                  <a:pt x="5327053" y="2876549"/>
                </a:cubicBezTo>
                <a:close/>
                <a:moveTo>
                  <a:pt x="3914972" y="2876549"/>
                </a:moveTo>
                <a:cubicBezTo>
                  <a:pt x="3926084" y="2879724"/>
                  <a:pt x="3934022" y="2884487"/>
                  <a:pt x="3938784" y="2890837"/>
                </a:cubicBezTo>
                <a:cubicBezTo>
                  <a:pt x="3941959" y="2895599"/>
                  <a:pt x="3942356" y="2899568"/>
                  <a:pt x="3939975" y="2902743"/>
                </a:cubicBezTo>
                <a:cubicBezTo>
                  <a:pt x="3937594" y="2905918"/>
                  <a:pt x="3934815" y="2909887"/>
                  <a:pt x="3931641" y="2914649"/>
                </a:cubicBezTo>
                <a:cubicBezTo>
                  <a:pt x="3938784" y="2912268"/>
                  <a:pt x="3946325" y="2909490"/>
                  <a:pt x="3954262" y="2906315"/>
                </a:cubicBezTo>
                <a:cubicBezTo>
                  <a:pt x="3966169" y="2903140"/>
                  <a:pt x="3976090" y="2906315"/>
                  <a:pt x="3984028" y="2915840"/>
                </a:cubicBezTo>
                <a:cubicBezTo>
                  <a:pt x="3987203" y="2919809"/>
                  <a:pt x="3986409" y="2922984"/>
                  <a:pt x="3981647" y="2925365"/>
                </a:cubicBezTo>
                <a:cubicBezTo>
                  <a:pt x="3966565" y="2930127"/>
                  <a:pt x="3950293" y="2932509"/>
                  <a:pt x="3932831" y="2932509"/>
                </a:cubicBezTo>
                <a:cubicBezTo>
                  <a:pt x="3930450" y="2933302"/>
                  <a:pt x="3927672" y="2933302"/>
                  <a:pt x="3924497" y="2932509"/>
                </a:cubicBezTo>
                <a:cubicBezTo>
                  <a:pt x="3922909" y="2932509"/>
                  <a:pt x="3921718" y="2932509"/>
                  <a:pt x="3920925" y="2932509"/>
                </a:cubicBezTo>
                <a:cubicBezTo>
                  <a:pt x="3920925" y="2932509"/>
                  <a:pt x="3920528" y="2932906"/>
                  <a:pt x="3919734" y="2933699"/>
                </a:cubicBezTo>
                <a:cubicBezTo>
                  <a:pt x="3919734" y="2934493"/>
                  <a:pt x="3919337" y="2935287"/>
                  <a:pt x="3918544" y="2936081"/>
                </a:cubicBezTo>
                <a:cubicBezTo>
                  <a:pt x="3918544" y="2936081"/>
                  <a:pt x="3918940" y="2936081"/>
                  <a:pt x="3919734" y="2936081"/>
                </a:cubicBezTo>
                <a:cubicBezTo>
                  <a:pt x="3927672" y="2934493"/>
                  <a:pt x="3936403" y="2935287"/>
                  <a:pt x="3945928" y="2938462"/>
                </a:cubicBezTo>
                <a:cubicBezTo>
                  <a:pt x="3957834" y="2940843"/>
                  <a:pt x="3963787" y="2946796"/>
                  <a:pt x="3963787" y="2956321"/>
                </a:cubicBezTo>
                <a:cubicBezTo>
                  <a:pt x="3963787" y="2960290"/>
                  <a:pt x="3962994" y="2963465"/>
                  <a:pt x="3961406" y="2965846"/>
                </a:cubicBezTo>
                <a:cubicBezTo>
                  <a:pt x="3959818" y="2969021"/>
                  <a:pt x="3956644" y="2971006"/>
                  <a:pt x="3951881" y="2971799"/>
                </a:cubicBezTo>
                <a:cubicBezTo>
                  <a:pt x="3949500" y="2971799"/>
                  <a:pt x="3947119" y="2971006"/>
                  <a:pt x="3944737" y="2969418"/>
                </a:cubicBezTo>
                <a:cubicBezTo>
                  <a:pt x="3939181" y="2964656"/>
                  <a:pt x="3930450" y="2955924"/>
                  <a:pt x="3918544" y="2943224"/>
                </a:cubicBezTo>
                <a:cubicBezTo>
                  <a:pt x="3919337" y="2944018"/>
                  <a:pt x="3918544" y="2943224"/>
                  <a:pt x="3916162" y="2940843"/>
                </a:cubicBezTo>
                <a:cubicBezTo>
                  <a:pt x="3916162" y="2940049"/>
                  <a:pt x="3916162" y="2939652"/>
                  <a:pt x="3916162" y="2939652"/>
                </a:cubicBezTo>
                <a:cubicBezTo>
                  <a:pt x="3910606" y="2946003"/>
                  <a:pt x="3903859" y="2951559"/>
                  <a:pt x="3895922" y="2956321"/>
                </a:cubicBezTo>
                <a:cubicBezTo>
                  <a:pt x="3891953" y="2958702"/>
                  <a:pt x="3889175" y="2958702"/>
                  <a:pt x="3887587" y="2956321"/>
                </a:cubicBezTo>
                <a:cubicBezTo>
                  <a:pt x="3887587" y="2964259"/>
                  <a:pt x="3884809" y="2969021"/>
                  <a:pt x="3879253" y="2970609"/>
                </a:cubicBezTo>
                <a:cubicBezTo>
                  <a:pt x="3873697" y="2970609"/>
                  <a:pt x="3869331" y="2967037"/>
                  <a:pt x="3866156" y="2959893"/>
                </a:cubicBezTo>
                <a:cubicBezTo>
                  <a:pt x="3865362" y="2958306"/>
                  <a:pt x="3864966" y="2953146"/>
                  <a:pt x="3864966" y="2944415"/>
                </a:cubicBezTo>
                <a:cubicBezTo>
                  <a:pt x="3864966" y="2931715"/>
                  <a:pt x="3864568" y="2920602"/>
                  <a:pt x="3863775" y="2911077"/>
                </a:cubicBezTo>
                <a:cubicBezTo>
                  <a:pt x="3863775" y="2904727"/>
                  <a:pt x="3862584" y="2899171"/>
                  <a:pt x="3860203" y="2894409"/>
                </a:cubicBezTo>
                <a:cubicBezTo>
                  <a:pt x="3857028" y="2888059"/>
                  <a:pt x="3858615" y="2884884"/>
                  <a:pt x="3864966" y="2884884"/>
                </a:cubicBezTo>
                <a:cubicBezTo>
                  <a:pt x="3871315" y="2885677"/>
                  <a:pt x="3878856" y="2888853"/>
                  <a:pt x="3887587" y="2894409"/>
                </a:cubicBezTo>
                <a:cubicBezTo>
                  <a:pt x="3892350" y="2897584"/>
                  <a:pt x="3893937" y="2901552"/>
                  <a:pt x="3892350" y="2906315"/>
                </a:cubicBezTo>
                <a:cubicBezTo>
                  <a:pt x="3890762" y="2908696"/>
                  <a:pt x="3889969" y="2913459"/>
                  <a:pt x="3889969" y="2920602"/>
                </a:cubicBezTo>
                <a:cubicBezTo>
                  <a:pt x="3889969" y="2923777"/>
                  <a:pt x="3889969" y="2928540"/>
                  <a:pt x="3889969" y="2934890"/>
                </a:cubicBezTo>
                <a:cubicBezTo>
                  <a:pt x="3889969" y="2942034"/>
                  <a:pt x="3889572" y="2947590"/>
                  <a:pt x="3888778" y="2951559"/>
                </a:cubicBezTo>
                <a:cubicBezTo>
                  <a:pt x="3895922" y="2939652"/>
                  <a:pt x="3901875" y="2924174"/>
                  <a:pt x="3906637" y="2905124"/>
                </a:cubicBezTo>
                <a:cubicBezTo>
                  <a:pt x="3909019" y="2897187"/>
                  <a:pt x="3909415" y="2889249"/>
                  <a:pt x="3907828" y="2881312"/>
                </a:cubicBezTo>
                <a:cubicBezTo>
                  <a:pt x="3907034" y="2877343"/>
                  <a:pt x="3909415" y="2875756"/>
                  <a:pt x="3914972" y="2876549"/>
                </a:cubicBezTo>
                <a:close/>
                <a:moveTo>
                  <a:pt x="3781622" y="2876549"/>
                </a:moveTo>
                <a:cubicBezTo>
                  <a:pt x="3791940" y="2877343"/>
                  <a:pt x="3801862" y="2882106"/>
                  <a:pt x="3811387" y="2890837"/>
                </a:cubicBezTo>
                <a:cubicBezTo>
                  <a:pt x="3816150" y="2894012"/>
                  <a:pt x="3817737" y="2900362"/>
                  <a:pt x="3816150" y="2909887"/>
                </a:cubicBezTo>
                <a:cubicBezTo>
                  <a:pt x="3813769" y="2918618"/>
                  <a:pt x="3812578" y="2928143"/>
                  <a:pt x="3812578" y="2938462"/>
                </a:cubicBezTo>
                <a:lnTo>
                  <a:pt x="3812578" y="2942034"/>
                </a:lnTo>
                <a:cubicBezTo>
                  <a:pt x="3814165" y="2942034"/>
                  <a:pt x="3815356" y="2942034"/>
                  <a:pt x="3816150" y="2942034"/>
                </a:cubicBezTo>
                <a:cubicBezTo>
                  <a:pt x="3821706" y="2942034"/>
                  <a:pt x="3828056" y="2945606"/>
                  <a:pt x="3835200" y="2952749"/>
                </a:cubicBezTo>
                <a:cubicBezTo>
                  <a:pt x="3835200" y="2944018"/>
                  <a:pt x="3835200" y="2933302"/>
                  <a:pt x="3835200" y="2920602"/>
                </a:cubicBezTo>
                <a:cubicBezTo>
                  <a:pt x="3835200" y="2915840"/>
                  <a:pt x="3833612" y="2911077"/>
                  <a:pt x="3830437" y="2906315"/>
                </a:cubicBezTo>
                <a:cubicBezTo>
                  <a:pt x="3828850" y="2901552"/>
                  <a:pt x="3830834" y="2899171"/>
                  <a:pt x="3836391" y="2899171"/>
                </a:cubicBezTo>
                <a:cubicBezTo>
                  <a:pt x="3845122" y="2900759"/>
                  <a:pt x="3852265" y="2904331"/>
                  <a:pt x="3857822" y="2909887"/>
                </a:cubicBezTo>
                <a:cubicBezTo>
                  <a:pt x="3859409" y="2911474"/>
                  <a:pt x="3860203" y="2914252"/>
                  <a:pt x="3860203" y="2918221"/>
                </a:cubicBezTo>
                <a:cubicBezTo>
                  <a:pt x="3858615" y="2923777"/>
                  <a:pt x="3857822" y="2933699"/>
                  <a:pt x="3857822" y="2947987"/>
                </a:cubicBezTo>
                <a:cubicBezTo>
                  <a:pt x="3857822" y="2956718"/>
                  <a:pt x="3856234" y="2962671"/>
                  <a:pt x="3853059" y="2965846"/>
                </a:cubicBezTo>
                <a:cubicBezTo>
                  <a:pt x="3850678" y="2968227"/>
                  <a:pt x="3847900" y="2968624"/>
                  <a:pt x="3844725" y="2967037"/>
                </a:cubicBezTo>
                <a:cubicBezTo>
                  <a:pt x="3840756" y="2965449"/>
                  <a:pt x="3837978" y="2962671"/>
                  <a:pt x="3836391" y="2958702"/>
                </a:cubicBezTo>
                <a:cubicBezTo>
                  <a:pt x="3836391" y="2960290"/>
                  <a:pt x="3835597" y="2961877"/>
                  <a:pt x="3834009" y="2963465"/>
                </a:cubicBezTo>
                <a:cubicBezTo>
                  <a:pt x="3830834" y="2965846"/>
                  <a:pt x="3826866" y="2967037"/>
                  <a:pt x="3822103" y="2967037"/>
                </a:cubicBezTo>
                <a:cubicBezTo>
                  <a:pt x="3821309" y="2967037"/>
                  <a:pt x="3820515" y="2967434"/>
                  <a:pt x="3819722" y="2968227"/>
                </a:cubicBezTo>
                <a:cubicBezTo>
                  <a:pt x="3818134" y="2969021"/>
                  <a:pt x="3815753" y="2969418"/>
                  <a:pt x="3812578" y="2969418"/>
                </a:cubicBezTo>
                <a:lnTo>
                  <a:pt x="3812578" y="2986087"/>
                </a:lnTo>
                <a:cubicBezTo>
                  <a:pt x="3815753" y="2984499"/>
                  <a:pt x="3820912" y="2982118"/>
                  <a:pt x="3828056" y="2978943"/>
                </a:cubicBezTo>
                <a:cubicBezTo>
                  <a:pt x="3829644" y="2978149"/>
                  <a:pt x="3830834" y="2977752"/>
                  <a:pt x="3831628" y="2977752"/>
                </a:cubicBezTo>
                <a:cubicBezTo>
                  <a:pt x="3834009" y="2976165"/>
                  <a:pt x="3835993" y="2976165"/>
                  <a:pt x="3837581" y="2977752"/>
                </a:cubicBezTo>
                <a:cubicBezTo>
                  <a:pt x="3839169" y="2979340"/>
                  <a:pt x="3838375" y="2980927"/>
                  <a:pt x="3835200" y="2982515"/>
                </a:cubicBezTo>
                <a:cubicBezTo>
                  <a:pt x="3833612" y="2984103"/>
                  <a:pt x="3830437" y="2986881"/>
                  <a:pt x="3825675" y="2990849"/>
                </a:cubicBezTo>
                <a:cubicBezTo>
                  <a:pt x="3819325" y="2997199"/>
                  <a:pt x="3814562" y="3001962"/>
                  <a:pt x="3811387" y="3005137"/>
                </a:cubicBezTo>
                <a:cubicBezTo>
                  <a:pt x="3811387" y="3041649"/>
                  <a:pt x="3810990" y="3065462"/>
                  <a:pt x="3810197" y="3076574"/>
                </a:cubicBezTo>
                <a:cubicBezTo>
                  <a:pt x="3810197" y="3084512"/>
                  <a:pt x="3808212" y="3091259"/>
                  <a:pt x="3804244" y="3096815"/>
                </a:cubicBezTo>
                <a:cubicBezTo>
                  <a:pt x="3800275" y="3102371"/>
                  <a:pt x="3795909" y="3105943"/>
                  <a:pt x="3791147" y="3107531"/>
                </a:cubicBezTo>
                <a:cubicBezTo>
                  <a:pt x="3784797" y="3111499"/>
                  <a:pt x="3778447" y="3107531"/>
                  <a:pt x="3772097" y="3095624"/>
                </a:cubicBezTo>
                <a:cubicBezTo>
                  <a:pt x="3767334" y="3086893"/>
                  <a:pt x="3759000" y="3078559"/>
                  <a:pt x="3747094" y="3070621"/>
                </a:cubicBezTo>
                <a:cubicBezTo>
                  <a:pt x="3745506" y="3069828"/>
                  <a:pt x="3745109" y="3068637"/>
                  <a:pt x="3745903" y="3067049"/>
                </a:cubicBezTo>
                <a:cubicBezTo>
                  <a:pt x="3746697" y="3065462"/>
                  <a:pt x="3747887" y="3065065"/>
                  <a:pt x="3749475" y="3065859"/>
                </a:cubicBezTo>
                <a:cubicBezTo>
                  <a:pt x="3760587" y="3065859"/>
                  <a:pt x="3768922" y="3066652"/>
                  <a:pt x="3774478" y="3068240"/>
                </a:cubicBezTo>
                <a:cubicBezTo>
                  <a:pt x="3780034" y="3069828"/>
                  <a:pt x="3782415" y="3067843"/>
                  <a:pt x="3781622" y="3062287"/>
                </a:cubicBezTo>
                <a:cubicBezTo>
                  <a:pt x="3781622" y="3059112"/>
                  <a:pt x="3781622" y="3054349"/>
                  <a:pt x="3781622" y="3047999"/>
                </a:cubicBezTo>
                <a:cubicBezTo>
                  <a:pt x="3782415" y="3041649"/>
                  <a:pt x="3782812" y="3036490"/>
                  <a:pt x="3782812" y="3032521"/>
                </a:cubicBezTo>
                <a:cubicBezTo>
                  <a:pt x="3775669" y="3039665"/>
                  <a:pt x="3770509" y="3044427"/>
                  <a:pt x="3767334" y="3046809"/>
                </a:cubicBezTo>
                <a:cubicBezTo>
                  <a:pt x="3764159" y="3051571"/>
                  <a:pt x="3759397" y="3052365"/>
                  <a:pt x="3753047" y="3049190"/>
                </a:cubicBezTo>
                <a:cubicBezTo>
                  <a:pt x="3742728" y="3041253"/>
                  <a:pt x="3736775" y="3033315"/>
                  <a:pt x="3735187" y="3025377"/>
                </a:cubicBezTo>
                <a:cubicBezTo>
                  <a:pt x="3735187" y="3020615"/>
                  <a:pt x="3736775" y="3018234"/>
                  <a:pt x="3739950" y="3018234"/>
                </a:cubicBezTo>
                <a:cubicBezTo>
                  <a:pt x="3749475" y="3017440"/>
                  <a:pt x="3757809" y="3014662"/>
                  <a:pt x="3764953" y="3009899"/>
                </a:cubicBezTo>
                <a:cubicBezTo>
                  <a:pt x="3770509" y="3007518"/>
                  <a:pt x="3776859" y="3003946"/>
                  <a:pt x="3784003" y="2999184"/>
                </a:cubicBezTo>
                <a:cubicBezTo>
                  <a:pt x="3784003" y="2992040"/>
                  <a:pt x="3784003" y="2984896"/>
                  <a:pt x="3784003" y="2977752"/>
                </a:cubicBezTo>
                <a:cubicBezTo>
                  <a:pt x="3782415" y="2977752"/>
                  <a:pt x="3779637" y="2978149"/>
                  <a:pt x="3775669" y="2978943"/>
                </a:cubicBezTo>
                <a:cubicBezTo>
                  <a:pt x="3774081" y="2978943"/>
                  <a:pt x="3772890" y="2978943"/>
                  <a:pt x="3772097" y="2978943"/>
                </a:cubicBezTo>
                <a:cubicBezTo>
                  <a:pt x="3764159" y="2980531"/>
                  <a:pt x="3758603" y="2980134"/>
                  <a:pt x="3755428" y="2977752"/>
                </a:cubicBezTo>
                <a:cubicBezTo>
                  <a:pt x="3749078" y="2972990"/>
                  <a:pt x="3745109" y="2968624"/>
                  <a:pt x="3743522" y="2964656"/>
                </a:cubicBezTo>
                <a:cubicBezTo>
                  <a:pt x="3741934" y="2959893"/>
                  <a:pt x="3743919" y="2957512"/>
                  <a:pt x="3749475" y="2957512"/>
                </a:cubicBezTo>
                <a:lnTo>
                  <a:pt x="3760531" y="2956406"/>
                </a:lnTo>
                <a:lnTo>
                  <a:pt x="3766144" y="2955131"/>
                </a:lnTo>
                <a:cubicBezTo>
                  <a:pt x="3772494" y="2954337"/>
                  <a:pt x="3778447" y="2952749"/>
                  <a:pt x="3784003" y="2950368"/>
                </a:cubicBezTo>
                <a:cubicBezTo>
                  <a:pt x="3784003" y="2939256"/>
                  <a:pt x="3784003" y="2930127"/>
                  <a:pt x="3784003" y="2922984"/>
                </a:cubicBezTo>
                <a:cubicBezTo>
                  <a:pt x="3784003" y="2910284"/>
                  <a:pt x="3781622" y="2898378"/>
                  <a:pt x="3776859" y="2887265"/>
                </a:cubicBezTo>
                <a:cubicBezTo>
                  <a:pt x="3774478" y="2880915"/>
                  <a:pt x="3776065" y="2877343"/>
                  <a:pt x="3781622" y="2876549"/>
                </a:cubicBezTo>
                <a:close/>
                <a:moveTo>
                  <a:pt x="5122861" y="2876252"/>
                </a:moveTo>
                <a:cubicBezTo>
                  <a:pt x="5124845" y="2876450"/>
                  <a:pt x="5127028" y="2877343"/>
                  <a:pt x="5129410" y="2878931"/>
                </a:cubicBezTo>
                <a:cubicBezTo>
                  <a:pt x="5140522" y="2883693"/>
                  <a:pt x="5150444" y="2890043"/>
                  <a:pt x="5159175" y="2897981"/>
                </a:cubicBezTo>
                <a:cubicBezTo>
                  <a:pt x="5163938" y="2901156"/>
                  <a:pt x="5165128" y="2905521"/>
                  <a:pt x="5162747" y="2911077"/>
                </a:cubicBezTo>
                <a:cubicBezTo>
                  <a:pt x="5160365" y="2916634"/>
                  <a:pt x="5157588" y="2926556"/>
                  <a:pt x="5154412" y="2940843"/>
                </a:cubicBezTo>
                <a:cubicBezTo>
                  <a:pt x="5163938" y="2940049"/>
                  <a:pt x="5169494" y="2938462"/>
                  <a:pt x="5171081" y="2936081"/>
                </a:cubicBezTo>
                <a:cubicBezTo>
                  <a:pt x="5175844" y="2934493"/>
                  <a:pt x="5180210" y="2934493"/>
                  <a:pt x="5184178" y="2936081"/>
                </a:cubicBezTo>
                <a:cubicBezTo>
                  <a:pt x="5193703" y="2942431"/>
                  <a:pt x="5200450" y="2949177"/>
                  <a:pt x="5204419" y="2956321"/>
                </a:cubicBezTo>
                <a:cubicBezTo>
                  <a:pt x="5208387" y="2962671"/>
                  <a:pt x="5208387" y="2967831"/>
                  <a:pt x="5204419" y="2971799"/>
                </a:cubicBezTo>
                <a:cubicBezTo>
                  <a:pt x="5201244" y="2974181"/>
                  <a:pt x="5199260" y="2982118"/>
                  <a:pt x="5198466" y="2995612"/>
                </a:cubicBezTo>
                <a:lnTo>
                  <a:pt x="5198466" y="3005137"/>
                </a:lnTo>
                <a:cubicBezTo>
                  <a:pt x="5209578" y="3008312"/>
                  <a:pt x="5219897" y="3011487"/>
                  <a:pt x="5229422" y="3014662"/>
                </a:cubicBezTo>
                <a:cubicBezTo>
                  <a:pt x="5236565" y="3016249"/>
                  <a:pt x="5240931" y="3020615"/>
                  <a:pt x="5242519" y="3027759"/>
                </a:cubicBezTo>
                <a:cubicBezTo>
                  <a:pt x="5244900" y="3036490"/>
                  <a:pt x="5244503" y="3044427"/>
                  <a:pt x="5241328" y="3051571"/>
                </a:cubicBezTo>
                <a:cubicBezTo>
                  <a:pt x="5238153" y="3054746"/>
                  <a:pt x="5234184" y="3057127"/>
                  <a:pt x="5229422" y="3058715"/>
                </a:cubicBezTo>
                <a:cubicBezTo>
                  <a:pt x="5227040" y="3060303"/>
                  <a:pt x="5223072" y="3058715"/>
                  <a:pt x="5217515" y="3053952"/>
                </a:cubicBezTo>
                <a:cubicBezTo>
                  <a:pt x="5207197" y="3042840"/>
                  <a:pt x="5199657" y="3032918"/>
                  <a:pt x="5194894" y="3024187"/>
                </a:cubicBezTo>
                <a:cubicBezTo>
                  <a:pt x="5191719" y="3047206"/>
                  <a:pt x="5185766" y="3067049"/>
                  <a:pt x="5177034" y="3083718"/>
                </a:cubicBezTo>
                <a:cubicBezTo>
                  <a:pt x="5169097" y="3101181"/>
                  <a:pt x="5159572" y="3111499"/>
                  <a:pt x="5148459" y="3114674"/>
                </a:cubicBezTo>
                <a:cubicBezTo>
                  <a:pt x="5140522" y="3117056"/>
                  <a:pt x="5134966" y="3115071"/>
                  <a:pt x="5131790" y="3108721"/>
                </a:cubicBezTo>
                <a:cubicBezTo>
                  <a:pt x="5127028" y="3095227"/>
                  <a:pt x="5118297" y="3082527"/>
                  <a:pt x="5105597" y="3070621"/>
                </a:cubicBezTo>
                <a:cubicBezTo>
                  <a:pt x="5104010" y="3069034"/>
                  <a:pt x="5103612" y="3067843"/>
                  <a:pt x="5104406" y="3067049"/>
                </a:cubicBezTo>
                <a:cubicBezTo>
                  <a:pt x="5105200" y="3066256"/>
                  <a:pt x="5106788" y="3066256"/>
                  <a:pt x="5109169" y="3067049"/>
                </a:cubicBezTo>
                <a:cubicBezTo>
                  <a:pt x="5120281" y="3067843"/>
                  <a:pt x="5129806" y="3069431"/>
                  <a:pt x="5137744" y="3071812"/>
                </a:cubicBezTo>
                <a:cubicBezTo>
                  <a:pt x="5142507" y="3073399"/>
                  <a:pt x="5145681" y="3071812"/>
                  <a:pt x="5147269" y="3067049"/>
                </a:cubicBezTo>
                <a:cubicBezTo>
                  <a:pt x="5158381" y="3040856"/>
                  <a:pt x="5163938" y="3008312"/>
                  <a:pt x="5163938" y="2969418"/>
                </a:cubicBezTo>
                <a:cubicBezTo>
                  <a:pt x="5164731" y="2966243"/>
                  <a:pt x="5163144" y="2965053"/>
                  <a:pt x="5159175" y="2965846"/>
                </a:cubicBezTo>
                <a:cubicBezTo>
                  <a:pt x="5156000" y="2966640"/>
                  <a:pt x="5152428" y="2967037"/>
                  <a:pt x="5148459" y="2967037"/>
                </a:cubicBezTo>
                <a:cubicBezTo>
                  <a:pt x="5139728" y="3007518"/>
                  <a:pt x="5128616" y="3035696"/>
                  <a:pt x="5115122" y="3051571"/>
                </a:cubicBezTo>
                <a:cubicBezTo>
                  <a:pt x="5101628" y="3068240"/>
                  <a:pt x="5082975" y="3082131"/>
                  <a:pt x="5059162" y="3093243"/>
                </a:cubicBezTo>
                <a:cubicBezTo>
                  <a:pt x="5056781" y="3094037"/>
                  <a:pt x="5054797" y="3093640"/>
                  <a:pt x="5053209" y="3092052"/>
                </a:cubicBezTo>
                <a:cubicBezTo>
                  <a:pt x="5052416" y="3089671"/>
                  <a:pt x="5053209" y="3087687"/>
                  <a:pt x="5055590" y="3086099"/>
                </a:cubicBezTo>
                <a:cubicBezTo>
                  <a:pt x="5087341" y="3054349"/>
                  <a:pt x="5107184" y="3017043"/>
                  <a:pt x="5115122" y="2974181"/>
                </a:cubicBezTo>
                <a:cubicBezTo>
                  <a:pt x="5111153" y="2974181"/>
                  <a:pt x="5106788" y="2974974"/>
                  <a:pt x="5102025" y="2976562"/>
                </a:cubicBezTo>
                <a:cubicBezTo>
                  <a:pt x="5098850" y="2978149"/>
                  <a:pt x="5095278" y="2977356"/>
                  <a:pt x="5091309" y="2974181"/>
                </a:cubicBezTo>
                <a:cubicBezTo>
                  <a:pt x="5091309" y="2973387"/>
                  <a:pt x="5090516" y="2972593"/>
                  <a:pt x="5088928" y="2971799"/>
                </a:cubicBezTo>
                <a:cubicBezTo>
                  <a:pt x="5088134" y="2971006"/>
                  <a:pt x="5087341" y="2970609"/>
                  <a:pt x="5086547" y="2970609"/>
                </a:cubicBezTo>
                <a:cubicBezTo>
                  <a:pt x="5082578" y="2972990"/>
                  <a:pt x="5077816" y="2974181"/>
                  <a:pt x="5072260" y="2974181"/>
                </a:cubicBezTo>
                <a:cubicBezTo>
                  <a:pt x="5065910" y="2976562"/>
                  <a:pt x="5059162" y="2978149"/>
                  <a:pt x="5052019" y="2978943"/>
                </a:cubicBezTo>
                <a:cubicBezTo>
                  <a:pt x="5052019" y="3021806"/>
                  <a:pt x="5051622" y="3056334"/>
                  <a:pt x="5050828" y="3082527"/>
                </a:cubicBezTo>
                <a:cubicBezTo>
                  <a:pt x="5051622" y="3096021"/>
                  <a:pt x="5049638" y="3105149"/>
                  <a:pt x="5044875" y="3109912"/>
                </a:cubicBezTo>
                <a:cubicBezTo>
                  <a:pt x="5041700" y="3113087"/>
                  <a:pt x="5037335" y="3114277"/>
                  <a:pt x="5031778" y="3113484"/>
                </a:cubicBezTo>
                <a:cubicBezTo>
                  <a:pt x="5025428" y="3113484"/>
                  <a:pt x="5020666" y="3107531"/>
                  <a:pt x="5017491" y="3095624"/>
                </a:cubicBezTo>
                <a:cubicBezTo>
                  <a:pt x="5015903" y="3090862"/>
                  <a:pt x="5015903" y="3086099"/>
                  <a:pt x="5017491" y="3081337"/>
                </a:cubicBezTo>
                <a:cubicBezTo>
                  <a:pt x="5017491" y="3081337"/>
                  <a:pt x="5017491" y="3080940"/>
                  <a:pt x="5017491" y="3080146"/>
                </a:cubicBezTo>
                <a:cubicBezTo>
                  <a:pt x="5020666" y="3067446"/>
                  <a:pt x="5022253" y="3051174"/>
                  <a:pt x="5022253" y="3031331"/>
                </a:cubicBezTo>
                <a:cubicBezTo>
                  <a:pt x="5023841" y="3017837"/>
                  <a:pt x="5023841" y="3002359"/>
                  <a:pt x="5022253" y="2984896"/>
                </a:cubicBezTo>
                <a:cubicBezTo>
                  <a:pt x="5020666" y="2984896"/>
                  <a:pt x="5017887" y="2985690"/>
                  <a:pt x="5013919" y="2987277"/>
                </a:cubicBezTo>
                <a:cubicBezTo>
                  <a:pt x="5008362" y="2988071"/>
                  <a:pt x="5004394" y="2988865"/>
                  <a:pt x="5002012" y="2989659"/>
                </a:cubicBezTo>
                <a:cubicBezTo>
                  <a:pt x="4992488" y="2994421"/>
                  <a:pt x="4980978" y="2988865"/>
                  <a:pt x="4967484" y="2972990"/>
                </a:cubicBezTo>
                <a:cubicBezTo>
                  <a:pt x="4965103" y="2970609"/>
                  <a:pt x="4964309" y="2968227"/>
                  <a:pt x="4965103" y="2965846"/>
                </a:cubicBezTo>
                <a:cubicBezTo>
                  <a:pt x="4966691" y="2964259"/>
                  <a:pt x="4969072" y="2963465"/>
                  <a:pt x="4972247" y="2963465"/>
                </a:cubicBezTo>
                <a:cubicBezTo>
                  <a:pt x="4978597" y="2963465"/>
                  <a:pt x="4984550" y="2962671"/>
                  <a:pt x="4990106" y="2961084"/>
                </a:cubicBezTo>
                <a:cubicBezTo>
                  <a:pt x="4994075" y="2960290"/>
                  <a:pt x="5000028" y="2959496"/>
                  <a:pt x="5007965" y="2958702"/>
                </a:cubicBezTo>
                <a:cubicBezTo>
                  <a:pt x="5014316" y="2957115"/>
                  <a:pt x="5019078" y="2956321"/>
                  <a:pt x="5022253" y="2956321"/>
                </a:cubicBezTo>
                <a:cubicBezTo>
                  <a:pt x="5022253" y="2949177"/>
                  <a:pt x="5021856" y="2942034"/>
                  <a:pt x="5021062" y="2934890"/>
                </a:cubicBezTo>
                <a:cubicBezTo>
                  <a:pt x="5021062" y="2911871"/>
                  <a:pt x="5019078" y="2897981"/>
                  <a:pt x="5015110" y="2893218"/>
                </a:cubicBezTo>
                <a:cubicBezTo>
                  <a:pt x="5012728" y="2889249"/>
                  <a:pt x="5012728" y="2885677"/>
                  <a:pt x="5015110" y="2882502"/>
                </a:cubicBezTo>
                <a:cubicBezTo>
                  <a:pt x="5018285" y="2879328"/>
                  <a:pt x="5021856" y="2878931"/>
                  <a:pt x="5025825" y="2881312"/>
                </a:cubicBezTo>
                <a:cubicBezTo>
                  <a:pt x="5037732" y="2885281"/>
                  <a:pt x="5047653" y="2892027"/>
                  <a:pt x="5055590" y="2901552"/>
                </a:cubicBezTo>
                <a:cubicBezTo>
                  <a:pt x="5059559" y="2905521"/>
                  <a:pt x="5059956" y="2910681"/>
                  <a:pt x="5056781" y="2917031"/>
                </a:cubicBezTo>
                <a:cubicBezTo>
                  <a:pt x="5053606" y="2925762"/>
                  <a:pt x="5052019" y="2937668"/>
                  <a:pt x="5052019" y="2952749"/>
                </a:cubicBezTo>
                <a:cubicBezTo>
                  <a:pt x="5055194" y="2951162"/>
                  <a:pt x="5057972" y="2949971"/>
                  <a:pt x="5060353" y="2949177"/>
                </a:cubicBezTo>
                <a:cubicBezTo>
                  <a:pt x="5065115" y="2946796"/>
                  <a:pt x="5069481" y="2946399"/>
                  <a:pt x="5073450" y="2947987"/>
                </a:cubicBezTo>
                <a:cubicBezTo>
                  <a:pt x="5076625" y="2950368"/>
                  <a:pt x="5079800" y="2951956"/>
                  <a:pt x="5082975" y="2952749"/>
                </a:cubicBezTo>
                <a:cubicBezTo>
                  <a:pt x="5095675" y="2950368"/>
                  <a:pt x="5107978" y="2947987"/>
                  <a:pt x="5119885" y="2945606"/>
                </a:cubicBezTo>
                <a:cubicBezTo>
                  <a:pt x="5119885" y="2941637"/>
                  <a:pt x="5120281" y="2937271"/>
                  <a:pt x="5121075" y="2932509"/>
                </a:cubicBezTo>
                <a:cubicBezTo>
                  <a:pt x="5122662" y="2912665"/>
                  <a:pt x="5121075" y="2897981"/>
                  <a:pt x="5116312" y="2888456"/>
                </a:cubicBezTo>
                <a:cubicBezTo>
                  <a:pt x="5113931" y="2883693"/>
                  <a:pt x="5114328" y="2880121"/>
                  <a:pt x="5117503" y="2877740"/>
                </a:cubicBezTo>
                <a:cubicBezTo>
                  <a:pt x="5119091" y="2876549"/>
                  <a:pt x="5120877" y="2876053"/>
                  <a:pt x="5122861" y="2876252"/>
                </a:cubicBezTo>
                <a:close/>
                <a:moveTo>
                  <a:pt x="2023070" y="2875359"/>
                </a:moveTo>
                <a:cubicBezTo>
                  <a:pt x="2031007" y="2877740"/>
                  <a:pt x="2038945" y="2882899"/>
                  <a:pt x="2046882" y="2890837"/>
                </a:cubicBezTo>
                <a:cubicBezTo>
                  <a:pt x="2050057" y="2894806"/>
                  <a:pt x="2050057" y="2899171"/>
                  <a:pt x="2046882" y="2903934"/>
                </a:cubicBezTo>
                <a:cubicBezTo>
                  <a:pt x="2044500" y="2905521"/>
                  <a:pt x="2040929" y="2910284"/>
                  <a:pt x="2036167" y="2918221"/>
                </a:cubicBezTo>
                <a:cubicBezTo>
                  <a:pt x="2047279" y="2917428"/>
                  <a:pt x="2056804" y="2914252"/>
                  <a:pt x="2064742" y="2908696"/>
                </a:cubicBezTo>
                <a:cubicBezTo>
                  <a:pt x="2069504" y="2907109"/>
                  <a:pt x="2073473" y="2906712"/>
                  <a:pt x="2076648" y="2907506"/>
                </a:cubicBezTo>
                <a:cubicBezTo>
                  <a:pt x="2084586" y="2910681"/>
                  <a:pt x="2090935" y="2915046"/>
                  <a:pt x="2095698" y="2920602"/>
                </a:cubicBezTo>
                <a:cubicBezTo>
                  <a:pt x="2098873" y="2924571"/>
                  <a:pt x="2098079" y="2927746"/>
                  <a:pt x="2093317" y="2930127"/>
                </a:cubicBezTo>
                <a:cubicBezTo>
                  <a:pt x="2078235" y="2939652"/>
                  <a:pt x="2065932" y="2948384"/>
                  <a:pt x="2056407" y="2956321"/>
                </a:cubicBezTo>
                <a:cubicBezTo>
                  <a:pt x="2065139" y="2954734"/>
                  <a:pt x="2071091" y="2953543"/>
                  <a:pt x="2074267" y="2952749"/>
                </a:cubicBezTo>
                <a:cubicBezTo>
                  <a:pt x="2079029" y="2948781"/>
                  <a:pt x="2083395" y="2948781"/>
                  <a:pt x="2087364" y="2952749"/>
                </a:cubicBezTo>
                <a:cubicBezTo>
                  <a:pt x="2096095" y="2957512"/>
                  <a:pt x="2103239" y="2963465"/>
                  <a:pt x="2108795" y="2970609"/>
                </a:cubicBezTo>
                <a:cubicBezTo>
                  <a:pt x="2111176" y="2973784"/>
                  <a:pt x="2111573" y="2977752"/>
                  <a:pt x="2109985" y="2982515"/>
                </a:cubicBezTo>
                <a:cubicBezTo>
                  <a:pt x="2107604" y="2991246"/>
                  <a:pt x="2106414" y="3007518"/>
                  <a:pt x="2106414" y="3031331"/>
                </a:cubicBezTo>
                <a:cubicBezTo>
                  <a:pt x="2106414" y="3057524"/>
                  <a:pt x="2106811" y="3073399"/>
                  <a:pt x="2107604" y="3078956"/>
                </a:cubicBezTo>
                <a:cubicBezTo>
                  <a:pt x="2108398" y="3094037"/>
                  <a:pt x="2102842" y="3105943"/>
                  <a:pt x="2090935" y="3114674"/>
                </a:cubicBezTo>
                <a:cubicBezTo>
                  <a:pt x="2084586" y="3118643"/>
                  <a:pt x="2079029" y="3117056"/>
                  <a:pt x="2074267" y="3109912"/>
                </a:cubicBezTo>
                <a:cubicBezTo>
                  <a:pt x="2069504" y="3098006"/>
                  <a:pt x="2061566" y="3088878"/>
                  <a:pt x="2050454" y="3082527"/>
                </a:cubicBezTo>
                <a:cubicBezTo>
                  <a:pt x="2047279" y="3095227"/>
                  <a:pt x="2044500" y="3103562"/>
                  <a:pt x="2042120" y="3107531"/>
                </a:cubicBezTo>
                <a:cubicBezTo>
                  <a:pt x="2040532" y="3109912"/>
                  <a:pt x="2039342" y="3111102"/>
                  <a:pt x="2038548" y="3111102"/>
                </a:cubicBezTo>
                <a:cubicBezTo>
                  <a:pt x="2037754" y="3111102"/>
                  <a:pt x="2036960" y="3109515"/>
                  <a:pt x="2036167" y="3106340"/>
                </a:cubicBezTo>
                <a:cubicBezTo>
                  <a:pt x="2033786" y="3098403"/>
                  <a:pt x="2031405" y="3080940"/>
                  <a:pt x="2029023" y="3053952"/>
                </a:cubicBezTo>
                <a:cubicBezTo>
                  <a:pt x="2029023" y="3053952"/>
                  <a:pt x="2028626" y="3053952"/>
                  <a:pt x="2027832" y="3053952"/>
                </a:cubicBezTo>
                <a:cubicBezTo>
                  <a:pt x="2019895" y="3055540"/>
                  <a:pt x="2012751" y="3053159"/>
                  <a:pt x="2006401" y="3046809"/>
                </a:cubicBezTo>
                <a:cubicBezTo>
                  <a:pt x="2004814" y="3050778"/>
                  <a:pt x="2004020" y="3054746"/>
                  <a:pt x="2004020" y="3058715"/>
                </a:cubicBezTo>
                <a:cubicBezTo>
                  <a:pt x="1997670" y="3079353"/>
                  <a:pt x="1982589" y="3096418"/>
                  <a:pt x="1958776" y="3109912"/>
                </a:cubicBezTo>
                <a:cubicBezTo>
                  <a:pt x="1955601" y="3111499"/>
                  <a:pt x="1954014" y="3112293"/>
                  <a:pt x="1954014" y="3112293"/>
                </a:cubicBezTo>
                <a:cubicBezTo>
                  <a:pt x="1953220" y="3111499"/>
                  <a:pt x="1953617" y="3109515"/>
                  <a:pt x="1955204" y="3106340"/>
                </a:cubicBezTo>
                <a:cubicBezTo>
                  <a:pt x="1976635" y="3076177"/>
                  <a:pt x="1986954" y="3039665"/>
                  <a:pt x="1986160" y="2996802"/>
                </a:cubicBezTo>
                <a:cubicBezTo>
                  <a:pt x="1986160" y="2994421"/>
                  <a:pt x="1986160" y="2990849"/>
                  <a:pt x="1986160" y="2986087"/>
                </a:cubicBezTo>
                <a:cubicBezTo>
                  <a:pt x="1986954" y="2978149"/>
                  <a:pt x="1986557" y="2972990"/>
                  <a:pt x="1984970" y="2970609"/>
                </a:cubicBezTo>
                <a:cubicBezTo>
                  <a:pt x="1981794" y="2972196"/>
                  <a:pt x="1979811" y="2972593"/>
                  <a:pt x="1979016" y="2971799"/>
                </a:cubicBezTo>
                <a:cubicBezTo>
                  <a:pt x="1978223" y="2971799"/>
                  <a:pt x="1978620" y="2970609"/>
                  <a:pt x="1980207" y="2968227"/>
                </a:cubicBezTo>
                <a:cubicBezTo>
                  <a:pt x="1981794" y="2966640"/>
                  <a:pt x="1982589" y="2965449"/>
                  <a:pt x="1982589" y="2964656"/>
                </a:cubicBezTo>
                <a:cubicBezTo>
                  <a:pt x="1983382" y="2963068"/>
                  <a:pt x="1983779" y="2962274"/>
                  <a:pt x="1983779" y="2962274"/>
                </a:cubicBezTo>
                <a:cubicBezTo>
                  <a:pt x="1994892" y="2946399"/>
                  <a:pt x="2003226" y="2930921"/>
                  <a:pt x="2008782" y="2915840"/>
                </a:cubicBezTo>
                <a:cubicBezTo>
                  <a:pt x="2014339" y="2900759"/>
                  <a:pt x="2016720" y="2889646"/>
                  <a:pt x="2015925" y="2882502"/>
                </a:cubicBezTo>
                <a:cubicBezTo>
                  <a:pt x="2015132" y="2879328"/>
                  <a:pt x="2015132" y="2877343"/>
                  <a:pt x="2015925" y="2876549"/>
                </a:cubicBezTo>
                <a:cubicBezTo>
                  <a:pt x="2016720" y="2875756"/>
                  <a:pt x="2019102" y="2875359"/>
                  <a:pt x="2023070" y="2875359"/>
                </a:cubicBezTo>
                <a:close/>
                <a:moveTo>
                  <a:pt x="4515940" y="2873573"/>
                </a:moveTo>
                <a:cubicBezTo>
                  <a:pt x="4518123" y="2873573"/>
                  <a:pt x="4520206" y="2874168"/>
                  <a:pt x="4522191" y="2875359"/>
                </a:cubicBezTo>
                <a:cubicBezTo>
                  <a:pt x="4531716" y="2880121"/>
                  <a:pt x="4539653" y="2886868"/>
                  <a:pt x="4546003" y="2895599"/>
                </a:cubicBezTo>
                <a:cubicBezTo>
                  <a:pt x="4548384" y="2899568"/>
                  <a:pt x="4547988" y="2902743"/>
                  <a:pt x="4544813" y="2905124"/>
                </a:cubicBezTo>
                <a:cubicBezTo>
                  <a:pt x="4540050" y="2911474"/>
                  <a:pt x="4535684" y="2919412"/>
                  <a:pt x="4531716" y="2928937"/>
                </a:cubicBezTo>
                <a:cubicBezTo>
                  <a:pt x="4534097" y="2930524"/>
                  <a:pt x="4535684" y="2932509"/>
                  <a:pt x="4536478" y="2934890"/>
                </a:cubicBezTo>
                <a:cubicBezTo>
                  <a:pt x="4538859" y="2941240"/>
                  <a:pt x="4536875" y="2944415"/>
                  <a:pt x="4530525" y="2944415"/>
                </a:cubicBezTo>
                <a:cubicBezTo>
                  <a:pt x="4526556" y="2945209"/>
                  <a:pt x="4519413" y="2946003"/>
                  <a:pt x="4509094" y="2946796"/>
                </a:cubicBezTo>
                <a:cubicBezTo>
                  <a:pt x="4480519" y="2951559"/>
                  <a:pt x="4459484" y="2954337"/>
                  <a:pt x="4445991" y="2955131"/>
                </a:cubicBezTo>
                <a:cubicBezTo>
                  <a:pt x="4445197" y="2957512"/>
                  <a:pt x="4444403" y="2960290"/>
                  <a:pt x="4443609" y="2963465"/>
                </a:cubicBezTo>
                <a:cubicBezTo>
                  <a:pt x="4442022" y="2968227"/>
                  <a:pt x="4440831" y="2971799"/>
                  <a:pt x="4440038" y="2974181"/>
                </a:cubicBezTo>
                <a:cubicBezTo>
                  <a:pt x="4455912" y="2972593"/>
                  <a:pt x="4482106" y="2969418"/>
                  <a:pt x="4518619" y="2964656"/>
                </a:cubicBezTo>
                <a:cubicBezTo>
                  <a:pt x="4532906" y="2962274"/>
                  <a:pt x="4543225" y="2960290"/>
                  <a:pt x="4549575" y="2958702"/>
                </a:cubicBezTo>
                <a:cubicBezTo>
                  <a:pt x="4555131" y="2957115"/>
                  <a:pt x="4560291" y="2957512"/>
                  <a:pt x="4565053" y="2959893"/>
                </a:cubicBezTo>
                <a:cubicBezTo>
                  <a:pt x="4575372" y="2964656"/>
                  <a:pt x="4584103" y="2972196"/>
                  <a:pt x="4591247" y="2982515"/>
                </a:cubicBezTo>
                <a:cubicBezTo>
                  <a:pt x="4592834" y="2987277"/>
                  <a:pt x="4592834" y="2990849"/>
                  <a:pt x="4591247" y="2993231"/>
                </a:cubicBezTo>
                <a:cubicBezTo>
                  <a:pt x="4589660" y="2994818"/>
                  <a:pt x="4588072" y="2998787"/>
                  <a:pt x="4586484" y="3005137"/>
                </a:cubicBezTo>
                <a:cubicBezTo>
                  <a:pt x="4585691" y="3007518"/>
                  <a:pt x="4585294" y="3009502"/>
                  <a:pt x="4585294" y="3011090"/>
                </a:cubicBezTo>
                <a:cubicBezTo>
                  <a:pt x="4584500" y="3013471"/>
                  <a:pt x="4583706" y="3017837"/>
                  <a:pt x="4582913" y="3024187"/>
                </a:cubicBezTo>
                <a:cubicBezTo>
                  <a:pt x="4578150" y="3055937"/>
                  <a:pt x="4574181" y="3078162"/>
                  <a:pt x="4571006" y="3090862"/>
                </a:cubicBezTo>
                <a:cubicBezTo>
                  <a:pt x="4565450" y="3109912"/>
                  <a:pt x="4554338" y="3120231"/>
                  <a:pt x="4537669" y="3121818"/>
                </a:cubicBezTo>
                <a:cubicBezTo>
                  <a:pt x="4532906" y="3121818"/>
                  <a:pt x="4529731" y="3120231"/>
                  <a:pt x="4528144" y="3117056"/>
                </a:cubicBezTo>
                <a:cubicBezTo>
                  <a:pt x="4521000" y="3097212"/>
                  <a:pt x="4511078" y="3083718"/>
                  <a:pt x="4498378" y="3076574"/>
                </a:cubicBezTo>
                <a:cubicBezTo>
                  <a:pt x="4495203" y="3075781"/>
                  <a:pt x="4493616" y="3074590"/>
                  <a:pt x="4493616" y="3073002"/>
                </a:cubicBezTo>
                <a:cubicBezTo>
                  <a:pt x="4494410" y="3071415"/>
                  <a:pt x="4496394" y="3071018"/>
                  <a:pt x="4499569" y="3071812"/>
                </a:cubicBezTo>
                <a:cubicBezTo>
                  <a:pt x="4510681" y="3072606"/>
                  <a:pt x="4520603" y="3074193"/>
                  <a:pt x="4529334" y="3076574"/>
                </a:cubicBezTo>
                <a:cubicBezTo>
                  <a:pt x="4531716" y="3077368"/>
                  <a:pt x="4534097" y="3076177"/>
                  <a:pt x="4536478" y="3073002"/>
                </a:cubicBezTo>
                <a:cubicBezTo>
                  <a:pt x="4537272" y="3072209"/>
                  <a:pt x="4537669" y="3071812"/>
                  <a:pt x="4537669" y="3071812"/>
                </a:cubicBezTo>
                <a:cubicBezTo>
                  <a:pt x="4543225" y="3063081"/>
                  <a:pt x="4547194" y="3036093"/>
                  <a:pt x="4549575" y="2990849"/>
                </a:cubicBezTo>
                <a:cubicBezTo>
                  <a:pt x="4550369" y="2986087"/>
                  <a:pt x="4547988" y="2984103"/>
                  <a:pt x="4542431" y="2984896"/>
                </a:cubicBezTo>
                <a:cubicBezTo>
                  <a:pt x="4510681" y="2987277"/>
                  <a:pt x="4480519" y="2991246"/>
                  <a:pt x="4451944" y="2996802"/>
                </a:cubicBezTo>
                <a:cubicBezTo>
                  <a:pt x="4451150" y="2996802"/>
                  <a:pt x="4450356" y="2996802"/>
                  <a:pt x="4449563" y="2996802"/>
                </a:cubicBezTo>
                <a:cubicBezTo>
                  <a:pt x="4446387" y="2997596"/>
                  <a:pt x="4444403" y="2997596"/>
                  <a:pt x="4443609" y="2996802"/>
                </a:cubicBezTo>
                <a:cubicBezTo>
                  <a:pt x="4442816" y="2996802"/>
                  <a:pt x="4442022" y="2996406"/>
                  <a:pt x="4441228" y="2995612"/>
                </a:cubicBezTo>
                <a:cubicBezTo>
                  <a:pt x="4440434" y="2995612"/>
                  <a:pt x="4438053" y="2994421"/>
                  <a:pt x="4434084" y="2992040"/>
                </a:cubicBezTo>
                <a:cubicBezTo>
                  <a:pt x="4431703" y="2999184"/>
                  <a:pt x="4428528" y="3005931"/>
                  <a:pt x="4424559" y="3012281"/>
                </a:cubicBezTo>
                <a:cubicBezTo>
                  <a:pt x="4426147" y="3012281"/>
                  <a:pt x="4428131" y="3012678"/>
                  <a:pt x="4430513" y="3013471"/>
                </a:cubicBezTo>
                <a:cubicBezTo>
                  <a:pt x="4432100" y="3013471"/>
                  <a:pt x="4433291" y="3013471"/>
                  <a:pt x="4434084" y="3013471"/>
                </a:cubicBezTo>
                <a:cubicBezTo>
                  <a:pt x="4439641" y="3012678"/>
                  <a:pt x="4446785" y="3011487"/>
                  <a:pt x="4455516" y="3009899"/>
                </a:cubicBezTo>
                <a:cubicBezTo>
                  <a:pt x="4461072" y="3008312"/>
                  <a:pt x="4465437" y="3007518"/>
                  <a:pt x="4468613" y="3007518"/>
                </a:cubicBezTo>
                <a:cubicBezTo>
                  <a:pt x="4474169" y="3007518"/>
                  <a:pt x="4479725" y="3006327"/>
                  <a:pt x="4485281" y="3003946"/>
                </a:cubicBezTo>
                <a:cubicBezTo>
                  <a:pt x="4490044" y="3000771"/>
                  <a:pt x="4494410" y="3000374"/>
                  <a:pt x="4498378" y="3002756"/>
                </a:cubicBezTo>
                <a:cubicBezTo>
                  <a:pt x="4507109" y="3006724"/>
                  <a:pt x="4514650" y="3011884"/>
                  <a:pt x="4521000" y="3018234"/>
                </a:cubicBezTo>
                <a:cubicBezTo>
                  <a:pt x="4524969" y="3022996"/>
                  <a:pt x="4524969" y="3027362"/>
                  <a:pt x="4521000" y="3031331"/>
                </a:cubicBezTo>
                <a:cubicBezTo>
                  <a:pt x="4517031" y="3036093"/>
                  <a:pt x="4513856" y="3040856"/>
                  <a:pt x="4511475" y="3045618"/>
                </a:cubicBezTo>
                <a:cubicBezTo>
                  <a:pt x="4515444" y="3047999"/>
                  <a:pt x="4517825" y="3050778"/>
                  <a:pt x="4518619" y="3053952"/>
                </a:cubicBezTo>
                <a:cubicBezTo>
                  <a:pt x="4521000" y="3058715"/>
                  <a:pt x="4518619" y="3061890"/>
                  <a:pt x="4511475" y="3063477"/>
                </a:cubicBezTo>
                <a:cubicBezTo>
                  <a:pt x="4505919" y="3065065"/>
                  <a:pt x="4491631" y="3067049"/>
                  <a:pt x="4468613" y="3069431"/>
                </a:cubicBezTo>
                <a:cubicBezTo>
                  <a:pt x="4461469" y="3070224"/>
                  <a:pt x="4456310" y="3070621"/>
                  <a:pt x="4453134" y="3070621"/>
                </a:cubicBezTo>
                <a:cubicBezTo>
                  <a:pt x="4453134" y="3079353"/>
                  <a:pt x="4451944" y="3084909"/>
                  <a:pt x="4449563" y="3087290"/>
                </a:cubicBezTo>
                <a:cubicBezTo>
                  <a:pt x="4447181" y="3090465"/>
                  <a:pt x="4443609" y="3090862"/>
                  <a:pt x="4438847" y="3088481"/>
                </a:cubicBezTo>
                <a:cubicBezTo>
                  <a:pt x="4432497" y="3085306"/>
                  <a:pt x="4428925" y="3081337"/>
                  <a:pt x="4428131" y="3076574"/>
                </a:cubicBezTo>
                <a:cubicBezTo>
                  <a:pt x="4425750" y="3063081"/>
                  <a:pt x="4423369" y="3051968"/>
                  <a:pt x="4420988" y="3043237"/>
                </a:cubicBezTo>
                <a:cubicBezTo>
                  <a:pt x="4420194" y="3039268"/>
                  <a:pt x="4419400" y="3034902"/>
                  <a:pt x="4418606" y="3030140"/>
                </a:cubicBezTo>
                <a:cubicBezTo>
                  <a:pt x="4417812" y="3026965"/>
                  <a:pt x="4417416" y="3024981"/>
                  <a:pt x="4417416" y="3024187"/>
                </a:cubicBezTo>
                <a:cubicBezTo>
                  <a:pt x="4397572" y="3054349"/>
                  <a:pt x="4375347" y="3075781"/>
                  <a:pt x="4350741" y="3088481"/>
                </a:cubicBezTo>
                <a:cubicBezTo>
                  <a:pt x="4347566" y="3090068"/>
                  <a:pt x="4345581" y="3090465"/>
                  <a:pt x="4344788" y="3089671"/>
                </a:cubicBezTo>
                <a:cubicBezTo>
                  <a:pt x="4343994" y="3088878"/>
                  <a:pt x="4344788" y="3087290"/>
                  <a:pt x="4347169" y="3084909"/>
                </a:cubicBezTo>
                <a:cubicBezTo>
                  <a:pt x="4382888" y="3042840"/>
                  <a:pt x="4406303" y="2993628"/>
                  <a:pt x="4417416" y="2937271"/>
                </a:cubicBezTo>
                <a:cubicBezTo>
                  <a:pt x="4421384" y="2917428"/>
                  <a:pt x="4421384" y="2902346"/>
                  <a:pt x="4417416" y="2892027"/>
                </a:cubicBezTo>
                <a:cubicBezTo>
                  <a:pt x="4415828" y="2885677"/>
                  <a:pt x="4418210" y="2882899"/>
                  <a:pt x="4424559" y="2883693"/>
                </a:cubicBezTo>
                <a:cubicBezTo>
                  <a:pt x="4433291" y="2886074"/>
                  <a:pt x="4440038" y="2888456"/>
                  <a:pt x="4444800" y="2890837"/>
                </a:cubicBezTo>
                <a:cubicBezTo>
                  <a:pt x="4455912" y="2889249"/>
                  <a:pt x="4465835" y="2887265"/>
                  <a:pt x="4474566" y="2884884"/>
                </a:cubicBezTo>
                <a:cubicBezTo>
                  <a:pt x="4476947" y="2884090"/>
                  <a:pt x="4478931" y="2883693"/>
                  <a:pt x="4480519" y="2883693"/>
                </a:cubicBezTo>
                <a:cubicBezTo>
                  <a:pt x="4488456" y="2882899"/>
                  <a:pt x="4497981" y="2880121"/>
                  <a:pt x="4509094" y="2875359"/>
                </a:cubicBezTo>
                <a:cubicBezTo>
                  <a:pt x="4511475" y="2874168"/>
                  <a:pt x="4513757" y="2873573"/>
                  <a:pt x="4515940" y="2873573"/>
                </a:cubicBezTo>
                <a:close/>
                <a:moveTo>
                  <a:pt x="6370040" y="2872977"/>
                </a:moveTo>
                <a:cubicBezTo>
                  <a:pt x="6385122" y="2877740"/>
                  <a:pt x="6395838" y="2884487"/>
                  <a:pt x="6402187" y="2893218"/>
                </a:cubicBezTo>
                <a:cubicBezTo>
                  <a:pt x="6405363" y="2897187"/>
                  <a:pt x="6404966" y="2900759"/>
                  <a:pt x="6400997" y="2903934"/>
                </a:cubicBezTo>
                <a:cubicBezTo>
                  <a:pt x="6400997" y="2905521"/>
                  <a:pt x="6399012" y="2910284"/>
                  <a:pt x="6395044" y="2918221"/>
                </a:cubicBezTo>
                <a:cubicBezTo>
                  <a:pt x="6393456" y="2919809"/>
                  <a:pt x="6392662" y="2920999"/>
                  <a:pt x="6392662" y="2921793"/>
                </a:cubicBezTo>
                <a:cubicBezTo>
                  <a:pt x="6389487" y="2928937"/>
                  <a:pt x="6385519" y="2935684"/>
                  <a:pt x="6380756" y="2942034"/>
                </a:cubicBezTo>
                <a:cubicBezTo>
                  <a:pt x="6382344" y="2942034"/>
                  <a:pt x="6384725" y="2941637"/>
                  <a:pt x="6387900" y="2940843"/>
                </a:cubicBezTo>
                <a:cubicBezTo>
                  <a:pt x="6391075" y="2940843"/>
                  <a:pt x="6393456" y="2940843"/>
                  <a:pt x="6395044" y="2940843"/>
                </a:cubicBezTo>
                <a:cubicBezTo>
                  <a:pt x="6402981" y="2939256"/>
                  <a:pt x="6412109" y="2936874"/>
                  <a:pt x="6422428" y="2933699"/>
                </a:cubicBezTo>
                <a:cubicBezTo>
                  <a:pt x="6427190" y="2931318"/>
                  <a:pt x="6431953" y="2931715"/>
                  <a:pt x="6436715" y="2934890"/>
                </a:cubicBezTo>
                <a:cubicBezTo>
                  <a:pt x="6447828" y="2941240"/>
                  <a:pt x="6455369" y="2947987"/>
                  <a:pt x="6459337" y="2955131"/>
                </a:cubicBezTo>
                <a:cubicBezTo>
                  <a:pt x="6461719" y="2958306"/>
                  <a:pt x="6461322" y="2963465"/>
                  <a:pt x="6458147" y="2970609"/>
                </a:cubicBezTo>
                <a:cubicBezTo>
                  <a:pt x="6455765" y="2976165"/>
                  <a:pt x="6454178" y="2985690"/>
                  <a:pt x="6453384" y="2999184"/>
                </a:cubicBezTo>
                <a:cubicBezTo>
                  <a:pt x="6451003" y="3031728"/>
                  <a:pt x="6446637" y="3058318"/>
                  <a:pt x="6440287" y="3078956"/>
                </a:cubicBezTo>
                <a:cubicBezTo>
                  <a:pt x="6433938" y="3099593"/>
                  <a:pt x="6425206" y="3112690"/>
                  <a:pt x="6414094" y="3118246"/>
                </a:cubicBezTo>
                <a:cubicBezTo>
                  <a:pt x="6406156" y="3120627"/>
                  <a:pt x="6399806" y="3117849"/>
                  <a:pt x="6395044" y="3109912"/>
                </a:cubicBezTo>
                <a:cubicBezTo>
                  <a:pt x="6387900" y="3093243"/>
                  <a:pt x="6377581" y="3080146"/>
                  <a:pt x="6364087" y="3070621"/>
                </a:cubicBezTo>
                <a:cubicBezTo>
                  <a:pt x="6362500" y="3069034"/>
                  <a:pt x="6361706" y="3067843"/>
                  <a:pt x="6361706" y="3067049"/>
                </a:cubicBezTo>
                <a:cubicBezTo>
                  <a:pt x="6361706" y="3066256"/>
                  <a:pt x="6362897" y="3065859"/>
                  <a:pt x="6365278" y="3065859"/>
                </a:cubicBezTo>
                <a:cubicBezTo>
                  <a:pt x="6374803" y="3068240"/>
                  <a:pt x="6385122" y="3070224"/>
                  <a:pt x="6396234" y="3071812"/>
                </a:cubicBezTo>
                <a:cubicBezTo>
                  <a:pt x="6402584" y="3072606"/>
                  <a:pt x="6406156" y="3071018"/>
                  <a:pt x="6406950" y="3067049"/>
                </a:cubicBezTo>
                <a:cubicBezTo>
                  <a:pt x="6414888" y="3049587"/>
                  <a:pt x="6418460" y="3015852"/>
                  <a:pt x="6417666" y="2965846"/>
                </a:cubicBezTo>
                <a:cubicBezTo>
                  <a:pt x="6417666" y="2962671"/>
                  <a:pt x="6415681" y="2961084"/>
                  <a:pt x="6411712" y="2961084"/>
                </a:cubicBezTo>
                <a:cubicBezTo>
                  <a:pt x="6406156" y="2961084"/>
                  <a:pt x="6397425" y="2962671"/>
                  <a:pt x="6385519" y="2965846"/>
                </a:cubicBezTo>
                <a:cubicBezTo>
                  <a:pt x="6383137" y="2966640"/>
                  <a:pt x="6381550" y="2967037"/>
                  <a:pt x="6380756" y="2967037"/>
                </a:cubicBezTo>
                <a:cubicBezTo>
                  <a:pt x="6379962" y="2967037"/>
                  <a:pt x="6379169" y="2967037"/>
                  <a:pt x="6378375" y="2967037"/>
                </a:cubicBezTo>
                <a:cubicBezTo>
                  <a:pt x="6375200" y="2967831"/>
                  <a:pt x="6372819" y="2967434"/>
                  <a:pt x="6371231" y="2965846"/>
                </a:cubicBezTo>
                <a:cubicBezTo>
                  <a:pt x="6369644" y="2965846"/>
                  <a:pt x="6367659" y="2965053"/>
                  <a:pt x="6365278" y="2963465"/>
                </a:cubicBezTo>
                <a:cubicBezTo>
                  <a:pt x="6364484" y="2964259"/>
                  <a:pt x="6362897" y="2965846"/>
                  <a:pt x="6360516" y="2968227"/>
                </a:cubicBezTo>
                <a:cubicBezTo>
                  <a:pt x="6354959" y="2976165"/>
                  <a:pt x="6350197" y="2981721"/>
                  <a:pt x="6346228" y="2984896"/>
                </a:cubicBezTo>
                <a:cubicBezTo>
                  <a:pt x="6356547" y="2986484"/>
                  <a:pt x="6367659" y="2989262"/>
                  <a:pt x="6379565" y="2993231"/>
                </a:cubicBezTo>
                <a:cubicBezTo>
                  <a:pt x="6391472" y="2995612"/>
                  <a:pt x="6397822" y="3004740"/>
                  <a:pt x="6398615" y="3020615"/>
                </a:cubicBezTo>
                <a:cubicBezTo>
                  <a:pt x="6395441" y="3037284"/>
                  <a:pt x="6387503" y="3041649"/>
                  <a:pt x="6374803" y="3033712"/>
                </a:cubicBezTo>
                <a:cubicBezTo>
                  <a:pt x="6366866" y="3027362"/>
                  <a:pt x="6356547" y="3014265"/>
                  <a:pt x="6343847" y="2994421"/>
                </a:cubicBezTo>
                <a:cubicBezTo>
                  <a:pt x="6342260" y="2992040"/>
                  <a:pt x="6341069" y="2990452"/>
                  <a:pt x="6340275" y="2989659"/>
                </a:cubicBezTo>
                <a:cubicBezTo>
                  <a:pt x="6336306" y="2993628"/>
                  <a:pt x="6332337" y="2996802"/>
                  <a:pt x="6328369" y="2999184"/>
                </a:cubicBezTo>
                <a:cubicBezTo>
                  <a:pt x="6328369" y="2999184"/>
                  <a:pt x="6327972" y="2999184"/>
                  <a:pt x="6327178" y="2999184"/>
                </a:cubicBezTo>
                <a:cubicBezTo>
                  <a:pt x="6327178" y="3008709"/>
                  <a:pt x="6327178" y="3017837"/>
                  <a:pt x="6327178" y="3026568"/>
                </a:cubicBezTo>
                <a:cubicBezTo>
                  <a:pt x="6327972" y="3035299"/>
                  <a:pt x="6327972" y="3045618"/>
                  <a:pt x="6327178" y="3057524"/>
                </a:cubicBezTo>
                <a:cubicBezTo>
                  <a:pt x="6327178" y="3063081"/>
                  <a:pt x="6327178" y="3067049"/>
                  <a:pt x="6327178" y="3069431"/>
                </a:cubicBezTo>
                <a:cubicBezTo>
                  <a:pt x="6326384" y="3080543"/>
                  <a:pt x="6321622" y="3086099"/>
                  <a:pt x="6312890" y="3086099"/>
                </a:cubicBezTo>
                <a:cubicBezTo>
                  <a:pt x="6303365" y="3085306"/>
                  <a:pt x="6297809" y="3078956"/>
                  <a:pt x="6296222" y="3067049"/>
                </a:cubicBezTo>
                <a:cubicBezTo>
                  <a:pt x="6281934" y="3068637"/>
                  <a:pt x="6271616" y="3069431"/>
                  <a:pt x="6265265" y="3069431"/>
                </a:cubicBezTo>
                <a:lnTo>
                  <a:pt x="6264075" y="3069431"/>
                </a:lnTo>
                <a:cubicBezTo>
                  <a:pt x="6264075" y="3075781"/>
                  <a:pt x="6262884" y="3080146"/>
                  <a:pt x="6260503" y="3082527"/>
                </a:cubicBezTo>
                <a:cubicBezTo>
                  <a:pt x="6255740" y="3085702"/>
                  <a:pt x="6250581" y="3085702"/>
                  <a:pt x="6245025" y="3082527"/>
                </a:cubicBezTo>
                <a:cubicBezTo>
                  <a:pt x="6238675" y="3075384"/>
                  <a:pt x="6235500" y="3068637"/>
                  <a:pt x="6235500" y="3062287"/>
                </a:cubicBezTo>
                <a:cubicBezTo>
                  <a:pt x="6236294" y="3051968"/>
                  <a:pt x="6235897" y="3030934"/>
                  <a:pt x="6234309" y="2999184"/>
                </a:cubicBezTo>
                <a:cubicBezTo>
                  <a:pt x="6234309" y="2978546"/>
                  <a:pt x="6231531" y="2965053"/>
                  <a:pt x="6225975" y="2958702"/>
                </a:cubicBezTo>
                <a:cubicBezTo>
                  <a:pt x="6223594" y="2953146"/>
                  <a:pt x="6224784" y="2949971"/>
                  <a:pt x="6229547" y="2949177"/>
                </a:cubicBezTo>
                <a:cubicBezTo>
                  <a:pt x="6231928" y="2949177"/>
                  <a:pt x="6237087" y="2949971"/>
                  <a:pt x="6245025" y="2951559"/>
                </a:cubicBezTo>
                <a:cubicBezTo>
                  <a:pt x="6248200" y="2952352"/>
                  <a:pt x="6250581" y="2952749"/>
                  <a:pt x="6252169" y="2952749"/>
                </a:cubicBezTo>
                <a:cubicBezTo>
                  <a:pt x="6253756" y="2949574"/>
                  <a:pt x="6256137" y="2945209"/>
                  <a:pt x="6259312" y="2939652"/>
                </a:cubicBezTo>
                <a:cubicBezTo>
                  <a:pt x="6262488" y="2934096"/>
                  <a:pt x="6264869" y="2929731"/>
                  <a:pt x="6266456" y="2926556"/>
                </a:cubicBezTo>
                <a:cubicBezTo>
                  <a:pt x="6272806" y="2909887"/>
                  <a:pt x="6275187" y="2899568"/>
                  <a:pt x="6273600" y="2895599"/>
                </a:cubicBezTo>
                <a:cubicBezTo>
                  <a:pt x="6272013" y="2890043"/>
                  <a:pt x="6275187" y="2886868"/>
                  <a:pt x="6283125" y="2886074"/>
                </a:cubicBezTo>
                <a:cubicBezTo>
                  <a:pt x="6291856" y="2888456"/>
                  <a:pt x="6300191" y="2894012"/>
                  <a:pt x="6308128" y="2902743"/>
                </a:cubicBezTo>
                <a:cubicBezTo>
                  <a:pt x="6312890" y="2909093"/>
                  <a:pt x="6312494" y="2915443"/>
                  <a:pt x="6306937" y="2921793"/>
                </a:cubicBezTo>
                <a:cubicBezTo>
                  <a:pt x="6304556" y="2924174"/>
                  <a:pt x="6299794" y="2928937"/>
                  <a:pt x="6292650" y="2936081"/>
                </a:cubicBezTo>
                <a:cubicBezTo>
                  <a:pt x="6284712" y="2943224"/>
                  <a:pt x="6279156" y="2948384"/>
                  <a:pt x="6275981" y="2951559"/>
                </a:cubicBezTo>
                <a:cubicBezTo>
                  <a:pt x="6279156" y="2950765"/>
                  <a:pt x="6283522" y="2949177"/>
                  <a:pt x="6289078" y="2946796"/>
                </a:cubicBezTo>
                <a:cubicBezTo>
                  <a:pt x="6293047" y="2945209"/>
                  <a:pt x="6295428" y="2944415"/>
                  <a:pt x="6296222" y="2944415"/>
                </a:cubicBezTo>
                <a:cubicBezTo>
                  <a:pt x="6302572" y="2942034"/>
                  <a:pt x="6308128" y="2942431"/>
                  <a:pt x="6312890" y="2945606"/>
                </a:cubicBezTo>
                <a:cubicBezTo>
                  <a:pt x="6315272" y="2947193"/>
                  <a:pt x="6318050" y="2948781"/>
                  <a:pt x="6321225" y="2950368"/>
                </a:cubicBezTo>
                <a:cubicBezTo>
                  <a:pt x="6324400" y="2952749"/>
                  <a:pt x="6327178" y="2954337"/>
                  <a:pt x="6329559" y="2955131"/>
                </a:cubicBezTo>
                <a:cubicBezTo>
                  <a:pt x="6333528" y="2959099"/>
                  <a:pt x="6334322" y="2963465"/>
                  <a:pt x="6331940" y="2968227"/>
                </a:cubicBezTo>
                <a:cubicBezTo>
                  <a:pt x="6331147" y="2969815"/>
                  <a:pt x="6329956" y="2976165"/>
                  <a:pt x="6328369" y="2987277"/>
                </a:cubicBezTo>
                <a:cubicBezTo>
                  <a:pt x="6342656" y="2965053"/>
                  <a:pt x="6353372" y="2939652"/>
                  <a:pt x="6360516" y="2911077"/>
                </a:cubicBezTo>
                <a:cubicBezTo>
                  <a:pt x="6362897" y="2901552"/>
                  <a:pt x="6363691" y="2890837"/>
                  <a:pt x="6362897" y="2878931"/>
                </a:cubicBezTo>
                <a:cubicBezTo>
                  <a:pt x="6362103" y="2873374"/>
                  <a:pt x="6364484" y="2871390"/>
                  <a:pt x="6370040" y="2872977"/>
                </a:cubicBezTo>
                <a:close/>
                <a:moveTo>
                  <a:pt x="7845224" y="2871787"/>
                </a:moveTo>
                <a:cubicBezTo>
                  <a:pt x="7858718" y="2877343"/>
                  <a:pt x="7869434" y="2887265"/>
                  <a:pt x="7877372" y="2901552"/>
                </a:cubicBezTo>
                <a:cubicBezTo>
                  <a:pt x="7879752" y="2903934"/>
                  <a:pt x="7879356" y="2907109"/>
                  <a:pt x="7876181" y="2911077"/>
                </a:cubicBezTo>
                <a:cubicBezTo>
                  <a:pt x="7871418" y="2915840"/>
                  <a:pt x="7866656" y="2922190"/>
                  <a:pt x="7861894" y="2930127"/>
                </a:cubicBezTo>
                <a:cubicBezTo>
                  <a:pt x="7860306" y="2932509"/>
                  <a:pt x="7857925" y="2936081"/>
                  <a:pt x="7854750" y="2940843"/>
                </a:cubicBezTo>
                <a:cubicBezTo>
                  <a:pt x="7853162" y="2943224"/>
                  <a:pt x="7848796" y="2948781"/>
                  <a:pt x="7841652" y="2957512"/>
                </a:cubicBezTo>
                <a:cubicBezTo>
                  <a:pt x="7842447" y="2958306"/>
                  <a:pt x="7843638" y="2959496"/>
                  <a:pt x="7845224" y="2961084"/>
                </a:cubicBezTo>
                <a:cubicBezTo>
                  <a:pt x="7846812" y="2963465"/>
                  <a:pt x="7848400" y="2965449"/>
                  <a:pt x="7849987" y="2967037"/>
                </a:cubicBezTo>
                <a:cubicBezTo>
                  <a:pt x="7851574" y="2967831"/>
                  <a:pt x="7852368" y="2974974"/>
                  <a:pt x="7852368" y="2988468"/>
                </a:cubicBezTo>
                <a:cubicBezTo>
                  <a:pt x="7853162" y="3021806"/>
                  <a:pt x="7851972" y="3057127"/>
                  <a:pt x="7848796" y="3094434"/>
                </a:cubicBezTo>
                <a:cubicBezTo>
                  <a:pt x="7847210" y="3101577"/>
                  <a:pt x="7842844" y="3103562"/>
                  <a:pt x="7835700" y="3100387"/>
                </a:cubicBezTo>
                <a:cubicBezTo>
                  <a:pt x="7826968" y="3097212"/>
                  <a:pt x="7821016" y="3089671"/>
                  <a:pt x="7817840" y="3077765"/>
                </a:cubicBezTo>
                <a:cubicBezTo>
                  <a:pt x="7817840" y="3073796"/>
                  <a:pt x="7818237" y="3070224"/>
                  <a:pt x="7819031" y="3067049"/>
                </a:cubicBezTo>
                <a:cubicBezTo>
                  <a:pt x="7823000" y="3042443"/>
                  <a:pt x="7825778" y="3017440"/>
                  <a:pt x="7827365" y="2992040"/>
                </a:cubicBezTo>
                <a:cubicBezTo>
                  <a:pt x="7827365" y="2984103"/>
                  <a:pt x="7826968" y="2978149"/>
                  <a:pt x="7826174" y="2974181"/>
                </a:cubicBezTo>
                <a:cubicBezTo>
                  <a:pt x="7809506" y="2990056"/>
                  <a:pt x="7790456" y="3002756"/>
                  <a:pt x="7769024" y="3012281"/>
                </a:cubicBezTo>
                <a:cubicBezTo>
                  <a:pt x="7765056" y="3013868"/>
                  <a:pt x="7763072" y="3014265"/>
                  <a:pt x="7763072" y="3013471"/>
                </a:cubicBezTo>
                <a:cubicBezTo>
                  <a:pt x="7762278" y="3012678"/>
                  <a:pt x="7763468" y="3010693"/>
                  <a:pt x="7766644" y="3007518"/>
                </a:cubicBezTo>
                <a:cubicBezTo>
                  <a:pt x="7796012" y="2974974"/>
                  <a:pt x="7817444" y="2942827"/>
                  <a:pt x="7830937" y="2911077"/>
                </a:cubicBezTo>
                <a:cubicBezTo>
                  <a:pt x="7837287" y="2899965"/>
                  <a:pt x="7839668" y="2888456"/>
                  <a:pt x="7838081" y="2876549"/>
                </a:cubicBezTo>
                <a:cubicBezTo>
                  <a:pt x="7838875" y="2872581"/>
                  <a:pt x="7841256" y="2870993"/>
                  <a:pt x="7845224" y="2871787"/>
                </a:cubicBezTo>
                <a:close/>
                <a:moveTo>
                  <a:pt x="2914847" y="2868215"/>
                </a:moveTo>
                <a:cubicBezTo>
                  <a:pt x="2931516" y="2874565"/>
                  <a:pt x="2942628" y="2884487"/>
                  <a:pt x="2948184" y="2897981"/>
                </a:cubicBezTo>
                <a:cubicBezTo>
                  <a:pt x="2949772" y="2902743"/>
                  <a:pt x="2949772" y="2906315"/>
                  <a:pt x="2948184" y="2908696"/>
                </a:cubicBezTo>
                <a:cubicBezTo>
                  <a:pt x="2945009" y="2914252"/>
                  <a:pt x="2941437" y="2921793"/>
                  <a:pt x="2937469" y="2931318"/>
                </a:cubicBezTo>
                <a:cubicBezTo>
                  <a:pt x="2936675" y="2936081"/>
                  <a:pt x="2935087" y="2940843"/>
                  <a:pt x="2932706" y="2945606"/>
                </a:cubicBezTo>
                <a:cubicBezTo>
                  <a:pt x="2946200" y="2943224"/>
                  <a:pt x="2958106" y="2940446"/>
                  <a:pt x="2968425" y="2937271"/>
                </a:cubicBezTo>
                <a:cubicBezTo>
                  <a:pt x="2977156" y="2934096"/>
                  <a:pt x="2983109" y="2933699"/>
                  <a:pt x="2986284" y="2936081"/>
                </a:cubicBezTo>
                <a:cubicBezTo>
                  <a:pt x="2998191" y="2941637"/>
                  <a:pt x="3004540" y="2948384"/>
                  <a:pt x="3005334" y="2956321"/>
                </a:cubicBezTo>
                <a:cubicBezTo>
                  <a:pt x="3005334" y="2961084"/>
                  <a:pt x="3002159" y="2963465"/>
                  <a:pt x="2995809" y="2963465"/>
                </a:cubicBezTo>
                <a:cubicBezTo>
                  <a:pt x="2975965" y="2963465"/>
                  <a:pt x="2952550" y="2965449"/>
                  <a:pt x="2925562" y="2969418"/>
                </a:cubicBezTo>
                <a:cubicBezTo>
                  <a:pt x="2924769" y="2969418"/>
                  <a:pt x="2923975" y="2969418"/>
                  <a:pt x="2923181" y="2969418"/>
                </a:cubicBezTo>
                <a:cubicBezTo>
                  <a:pt x="2922387" y="2971799"/>
                  <a:pt x="2920800" y="2975768"/>
                  <a:pt x="2918419" y="2981324"/>
                </a:cubicBezTo>
                <a:cubicBezTo>
                  <a:pt x="2916037" y="2986087"/>
                  <a:pt x="2914053" y="2990056"/>
                  <a:pt x="2912466" y="2993231"/>
                </a:cubicBezTo>
                <a:cubicBezTo>
                  <a:pt x="2919609" y="2991643"/>
                  <a:pt x="2930325" y="2988071"/>
                  <a:pt x="2944612" y="2982515"/>
                </a:cubicBezTo>
                <a:cubicBezTo>
                  <a:pt x="2946994" y="2981721"/>
                  <a:pt x="2948978" y="2980927"/>
                  <a:pt x="2950566" y="2980134"/>
                </a:cubicBezTo>
                <a:cubicBezTo>
                  <a:pt x="2956122" y="2976959"/>
                  <a:pt x="2962472" y="2976959"/>
                  <a:pt x="2969616" y="2980134"/>
                </a:cubicBezTo>
                <a:cubicBezTo>
                  <a:pt x="2974378" y="2984103"/>
                  <a:pt x="2979537" y="2989659"/>
                  <a:pt x="2985094" y="2996802"/>
                </a:cubicBezTo>
                <a:cubicBezTo>
                  <a:pt x="2987475" y="3000771"/>
                  <a:pt x="2987078" y="3004740"/>
                  <a:pt x="2983903" y="3008709"/>
                </a:cubicBezTo>
                <a:cubicBezTo>
                  <a:pt x="2977553" y="3015059"/>
                  <a:pt x="2972394" y="3022996"/>
                  <a:pt x="2968425" y="3032521"/>
                </a:cubicBezTo>
                <a:cubicBezTo>
                  <a:pt x="2965250" y="3040459"/>
                  <a:pt x="2960884" y="3048793"/>
                  <a:pt x="2955328" y="3057524"/>
                </a:cubicBezTo>
                <a:cubicBezTo>
                  <a:pt x="2988666" y="3079749"/>
                  <a:pt x="3025575" y="3095624"/>
                  <a:pt x="3066056" y="3105149"/>
                </a:cubicBezTo>
                <a:cubicBezTo>
                  <a:pt x="3068437" y="3105943"/>
                  <a:pt x="3069628" y="3106737"/>
                  <a:pt x="3069628" y="3107531"/>
                </a:cubicBezTo>
                <a:cubicBezTo>
                  <a:pt x="3069628" y="3109118"/>
                  <a:pt x="3068437" y="3110309"/>
                  <a:pt x="3066056" y="3111102"/>
                </a:cubicBezTo>
                <a:cubicBezTo>
                  <a:pt x="3043038" y="3117453"/>
                  <a:pt x="3021606" y="3121421"/>
                  <a:pt x="3001762" y="3123009"/>
                </a:cubicBezTo>
                <a:cubicBezTo>
                  <a:pt x="2997000" y="3123802"/>
                  <a:pt x="2992237" y="3123009"/>
                  <a:pt x="2987475" y="3120627"/>
                </a:cubicBezTo>
                <a:cubicBezTo>
                  <a:pt x="2975569" y="3114277"/>
                  <a:pt x="2962075" y="3104752"/>
                  <a:pt x="2946994" y="3092052"/>
                </a:cubicBezTo>
                <a:cubicBezTo>
                  <a:pt x="2942231" y="3087290"/>
                  <a:pt x="2938263" y="3083321"/>
                  <a:pt x="2935087" y="3080146"/>
                </a:cubicBezTo>
                <a:cubicBezTo>
                  <a:pt x="2935087" y="3080146"/>
                  <a:pt x="2934294" y="3080543"/>
                  <a:pt x="2932706" y="3081337"/>
                </a:cubicBezTo>
                <a:cubicBezTo>
                  <a:pt x="2931119" y="3082924"/>
                  <a:pt x="2929928" y="3084115"/>
                  <a:pt x="2929134" y="3084909"/>
                </a:cubicBezTo>
                <a:cubicBezTo>
                  <a:pt x="2904528" y="3099196"/>
                  <a:pt x="2875953" y="3107134"/>
                  <a:pt x="2843409" y="3108721"/>
                </a:cubicBezTo>
                <a:cubicBezTo>
                  <a:pt x="2839441" y="3108721"/>
                  <a:pt x="2837456" y="3107928"/>
                  <a:pt x="2837456" y="3106340"/>
                </a:cubicBezTo>
                <a:cubicBezTo>
                  <a:pt x="2836662" y="3105546"/>
                  <a:pt x="2838250" y="3104356"/>
                  <a:pt x="2842219" y="3102768"/>
                </a:cubicBezTo>
                <a:cubicBezTo>
                  <a:pt x="2878731" y="3089274"/>
                  <a:pt x="2903734" y="3074590"/>
                  <a:pt x="2917228" y="3058715"/>
                </a:cubicBezTo>
                <a:cubicBezTo>
                  <a:pt x="2914847" y="3056334"/>
                  <a:pt x="2912862" y="3053952"/>
                  <a:pt x="2911275" y="3051571"/>
                </a:cubicBezTo>
                <a:cubicBezTo>
                  <a:pt x="2904131" y="3042840"/>
                  <a:pt x="2896591" y="3036887"/>
                  <a:pt x="2888653" y="3033712"/>
                </a:cubicBezTo>
                <a:cubicBezTo>
                  <a:pt x="2866428" y="3067049"/>
                  <a:pt x="2837853" y="3088878"/>
                  <a:pt x="2802928" y="3099196"/>
                </a:cubicBezTo>
                <a:cubicBezTo>
                  <a:pt x="2797372" y="3100784"/>
                  <a:pt x="2794594" y="3101181"/>
                  <a:pt x="2794594" y="3100387"/>
                </a:cubicBezTo>
                <a:cubicBezTo>
                  <a:pt x="2793800" y="3099593"/>
                  <a:pt x="2795784" y="3097609"/>
                  <a:pt x="2800547" y="3094434"/>
                </a:cubicBezTo>
                <a:cubicBezTo>
                  <a:pt x="2838647" y="3061890"/>
                  <a:pt x="2867619" y="3022996"/>
                  <a:pt x="2887462" y="2977752"/>
                </a:cubicBezTo>
                <a:cubicBezTo>
                  <a:pt x="2876350" y="2980134"/>
                  <a:pt x="2867222" y="2983309"/>
                  <a:pt x="2860078" y="2987277"/>
                </a:cubicBezTo>
                <a:cubicBezTo>
                  <a:pt x="2854522" y="2990452"/>
                  <a:pt x="2849362" y="2990849"/>
                  <a:pt x="2844600" y="2988468"/>
                </a:cubicBezTo>
                <a:cubicBezTo>
                  <a:pt x="2839837" y="2985293"/>
                  <a:pt x="2835869" y="2981324"/>
                  <a:pt x="2832694" y="2976562"/>
                </a:cubicBezTo>
                <a:cubicBezTo>
                  <a:pt x="2827931" y="2970212"/>
                  <a:pt x="2828328" y="2965449"/>
                  <a:pt x="2833884" y="2962274"/>
                </a:cubicBezTo>
                <a:cubicBezTo>
                  <a:pt x="2839441" y="2958306"/>
                  <a:pt x="2844600" y="2948384"/>
                  <a:pt x="2849362" y="2932509"/>
                </a:cubicBezTo>
                <a:cubicBezTo>
                  <a:pt x="2851744" y="2923777"/>
                  <a:pt x="2851744" y="2915443"/>
                  <a:pt x="2849362" y="2907506"/>
                </a:cubicBezTo>
                <a:cubicBezTo>
                  <a:pt x="2848569" y="2903537"/>
                  <a:pt x="2850156" y="2901949"/>
                  <a:pt x="2854125" y="2902743"/>
                </a:cubicBezTo>
                <a:cubicBezTo>
                  <a:pt x="2862856" y="2904331"/>
                  <a:pt x="2871588" y="2909887"/>
                  <a:pt x="2880319" y="2919412"/>
                </a:cubicBezTo>
                <a:cubicBezTo>
                  <a:pt x="2885081" y="2924174"/>
                  <a:pt x="2885875" y="2929334"/>
                  <a:pt x="2882700" y="2934890"/>
                </a:cubicBezTo>
                <a:cubicBezTo>
                  <a:pt x="2880319" y="2941240"/>
                  <a:pt x="2876350" y="2948781"/>
                  <a:pt x="2870794" y="2957512"/>
                </a:cubicBezTo>
                <a:cubicBezTo>
                  <a:pt x="2874762" y="2955924"/>
                  <a:pt x="2883494" y="2953940"/>
                  <a:pt x="2896987" y="2951559"/>
                </a:cubicBezTo>
                <a:cubicBezTo>
                  <a:pt x="2900956" y="2939652"/>
                  <a:pt x="2904528" y="2926556"/>
                  <a:pt x="2907703" y="2912268"/>
                </a:cubicBezTo>
                <a:cubicBezTo>
                  <a:pt x="2911672" y="2897187"/>
                  <a:pt x="2911672" y="2884884"/>
                  <a:pt x="2907703" y="2875359"/>
                </a:cubicBezTo>
                <a:cubicBezTo>
                  <a:pt x="2907703" y="2870596"/>
                  <a:pt x="2910084" y="2868215"/>
                  <a:pt x="2914847" y="2868215"/>
                </a:cubicBezTo>
                <a:close/>
                <a:moveTo>
                  <a:pt x="3169492" y="2867471"/>
                </a:moveTo>
                <a:cubicBezTo>
                  <a:pt x="3171179" y="2867372"/>
                  <a:pt x="3173212" y="2867620"/>
                  <a:pt x="3175594" y="2868215"/>
                </a:cubicBezTo>
                <a:cubicBezTo>
                  <a:pt x="3187500" y="2873771"/>
                  <a:pt x="3197025" y="2880915"/>
                  <a:pt x="3204169" y="2889646"/>
                </a:cubicBezTo>
                <a:cubicBezTo>
                  <a:pt x="3206550" y="2892027"/>
                  <a:pt x="3207343" y="2895996"/>
                  <a:pt x="3206550" y="2901552"/>
                </a:cubicBezTo>
                <a:cubicBezTo>
                  <a:pt x="3202581" y="2910284"/>
                  <a:pt x="3200200" y="2921396"/>
                  <a:pt x="3199406" y="2934890"/>
                </a:cubicBezTo>
                <a:cubicBezTo>
                  <a:pt x="3200200" y="2934096"/>
                  <a:pt x="3200994" y="2933699"/>
                  <a:pt x="3201787" y="2933699"/>
                </a:cubicBezTo>
                <a:cubicBezTo>
                  <a:pt x="3203375" y="2932906"/>
                  <a:pt x="3204169" y="2932509"/>
                  <a:pt x="3204169" y="2932509"/>
                </a:cubicBezTo>
                <a:cubicBezTo>
                  <a:pt x="3204169" y="2932509"/>
                  <a:pt x="3204565" y="2932509"/>
                  <a:pt x="3205359" y="2932509"/>
                </a:cubicBezTo>
                <a:cubicBezTo>
                  <a:pt x="3211709" y="2930921"/>
                  <a:pt x="3216472" y="2930921"/>
                  <a:pt x="3219647" y="2932509"/>
                </a:cubicBezTo>
                <a:cubicBezTo>
                  <a:pt x="3222822" y="2933302"/>
                  <a:pt x="3225600" y="2936081"/>
                  <a:pt x="3227981" y="2940843"/>
                </a:cubicBezTo>
                <a:cubicBezTo>
                  <a:pt x="3228775" y="2941637"/>
                  <a:pt x="3229172" y="2942827"/>
                  <a:pt x="3229172" y="2944415"/>
                </a:cubicBezTo>
                <a:cubicBezTo>
                  <a:pt x="3230759" y="2944415"/>
                  <a:pt x="3233934" y="2944018"/>
                  <a:pt x="3238697" y="2943224"/>
                </a:cubicBezTo>
                <a:cubicBezTo>
                  <a:pt x="3247428" y="2941637"/>
                  <a:pt x="3254572" y="2940446"/>
                  <a:pt x="3260128" y="2939652"/>
                </a:cubicBezTo>
                <a:cubicBezTo>
                  <a:pt x="3260922" y="2938859"/>
                  <a:pt x="3261319" y="2938065"/>
                  <a:pt x="3261319" y="2937271"/>
                </a:cubicBezTo>
                <a:cubicBezTo>
                  <a:pt x="3262112" y="2936478"/>
                  <a:pt x="3262509" y="2935684"/>
                  <a:pt x="3262509" y="2934890"/>
                </a:cubicBezTo>
                <a:cubicBezTo>
                  <a:pt x="3266478" y="2926953"/>
                  <a:pt x="3268859" y="2917824"/>
                  <a:pt x="3269653" y="2907506"/>
                </a:cubicBezTo>
                <a:cubicBezTo>
                  <a:pt x="3264891" y="2908299"/>
                  <a:pt x="3259334" y="2909490"/>
                  <a:pt x="3252984" y="2911077"/>
                </a:cubicBezTo>
                <a:cubicBezTo>
                  <a:pt x="3252984" y="2920602"/>
                  <a:pt x="3249015" y="2928540"/>
                  <a:pt x="3241078" y="2934890"/>
                </a:cubicBezTo>
                <a:cubicBezTo>
                  <a:pt x="3232347" y="2940446"/>
                  <a:pt x="3225997" y="2939256"/>
                  <a:pt x="3222028" y="2931318"/>
                </a:cubicBezTo>
                <a:cubicBezTo>
                  <a:pt x="3217266" y="2920206"/>
                  <a:pt x="3218059" y="2910681"/>
                  <a:pt x="3224409" y="2902743"/>
                </a:cubicBezTo>
                <a:cubicBezTo>
                  <a:pt x="3229965" y="2893218"/>
                  <a:pt x="3233934" y="2885281"/>
                  <a:pt x="3236316" y="2878931"/>
                </a:cubicBezTo>
                <a:cubicBezTo>
                  <a:pt x="3237109" y="2877343"/>
                  <a:pt x="3237903" y="2876549"/>
                  <a:pt x="3238697" y="2876549"/>
                </a:cubicBezTo>
                <a:cubicBezTo>
                  <a:pt x="3238697" y="2876549"/>
                  <a:pt x="3239490" y="2877343"/>
                  <a:pt x="3241078" y="2878931"/>
                </a:cubicBezTo>
                <a:cubicBezTo>
                  <a:pt x="3244253" y="2882106"/>
                  <a:pt x="3247031" y="2886074"/>
                  <a:pt x="3249412" y="2890837"/>
                </a:cubicBezTo>
                <a:cubicBezTo>
                  <a:pt x="3267669" y="2887662"/>
                  <a:pt x="3283147" y="2885281"/>
                  <a:pt x="3295847" y="2883693"/>
                </a:cubicBezTo>
                <a:cubicBezTo>
                  <a:pt x="3312516" y="2880518"/>
                  <a:pt x="3323231" y="2878534"/>
                  <a:pt x="3327994" y="2877740"/>
                </a:cubicBezTo>
                <a:cubicBezTo>
                  <a:pt x="3335931" y="2875359"/>
                  <a:pt x="3341884" y="2875359"/>
                  <a:pt x="3345853" y="2877740"/>
                </a:cubicBezTo>
                <a:cubicBezTo>
                  <a:pt x="3356172" y="2882502"/>
                  <a:pt x="3365300" y="2889249"/>
                  <a:pt x="3373237" y="2897981"/>
                </a:cubicBezTo>
                <a:cubicBezTo>
                  <a:pt x="3377206" y="2905918"/>
                  <a:pt x="3375619" y="2910681"/>
                  <a:pt x="3368475" y="2912268"/>
                </a:cubicBezTo>
                <a:cubicBezTo>
                  <a:pt x="3352600" y="2911474"/>
                  <a:pt x="3337519" y="2915840"/>
                  <a:pt x="3323231" y="2925365"/>
                </a:cubicBezTo>
                <a:cubicBezTo>
                  <a:pt x="3320850" y="2927746"/>
                  <a:pt x="3318865" y="2928143"/>
                  <a:pt x="3317278" y="2926556"/>
                </a:cubicBezTo>
                <a:cubicBezTo>
                  <a:pt x="3315690" y="2925762"/>
                  <a:pt x="3315690" y="2923777"/>
                  <a:pt x="3317278" y="2920602"/>
                </a:cubicBezTo>
                <a:cubicBezTo>
                  <a:pt x="3318072" y="2917428"/>
                  <a:pt x="3319659" y="2912268"/>
                  <a:pt x="3322041" y="2905124"/>
                </a:cubicBezTo>
                <a:cubicBezTo>
                  <a:pt x="3322834" y="2902743"/>
                  <a:pt x="3321643" y="2901156"/>
                  <a:pt x="3318469" y="2900362"/>
                </a:cubicBezTo>
                <a:cubicBezTo>
                  <a:pt x="3313706" y="2901156"/>
                  <a:pt x="3304975" y="2902346"/>
                  <a:pt x="3292275" y="2903934"/>
                </a:cubicBezTo>
                <a:cubicBezTo>
                  <a:pt x="3287512" y="2904727"/>
                  <a:pt x="3283941" y="2905521"/>
                  <a:pt x="3281559" y="2906315"/>
                </a:cubicBezTo>
                <a:cubicBezTo>
                  <a:pt x="3288703" y="2908696"/>
                  <a:pt x="3295053" y="2912268"/>
                  <a:pt x="3300609" y="2917031"/>
                </a:cubicBezTo>
                <a:cubicBezTo>
                  <a:pt x="3305372" y="2922587"/>
                  <a:pt x="3306165" y="2926556"/>
                  <a:pt x="3302991" y="2928937"/>
                </a:cubicBezTo>
                <a:cubicBezTo>
                  <a:pt x="3302197" y="2931318"/>
                  <a:pt x="3301006" y="2932906"/>
                  <a:pt x="3299419" y="2933699"/>
                </a:cubicBezTo>
                <a:cubicBezTo>
                  <a:pt x="3306562" y="2932112"/>
                  <a:pt x="3313309" y="2930524"/>
                  <a:pt x="3319659" y="2928937"/>
                </a:cubicBezTo>
                <a:cubicBezTo>
                  <a:pt x="3325215" y="2927349"/>
                  <a:pt x="3330375" y="2927746"/>
                  <a:pt x="3335137" y="2930127"/>
                </a:cubicBezTo>
                <a:cubicBezTo>
                  <a:pt x="3337519" y="2930921"/>
                  <a:pt x="3340693" y="2932906"/>
                  <a:pt x="3344662" y="2936081"/>
                </a:cubicBezTo>
                <a:cubicBezTo>
                  <a:pt x="3346250" y="2937668"/>
                  <a:pt x="3347440" y="2938859"/>
                  <a:pt x="3348234" y="2939652"/>
                </a:cubicBezTo>
                <a:cubicBezTo>
                  <a:pt x="3351409" y="2946796"/>
                  <a:pt x="3349425" y="2950765"/>
                  <a:pt x="3342281" y="2951559"/>
                </a:cubicBezTo>
                <a:cubicBezTo>
                  <a:pt x="3339900" y="2952352"/>
                  <a:pt x="3335137" y="2953146"/>
                  <a:pt x="3327994" y="2953940"/>
                </a:cubicBezTo>
                <a:cubicBezTo>
                  <a:pt x="3304975" y="2957115"/>
                  <a:pt x="3287115" y="2959893"/>
                  <a:pt x="3274416" y="2962274"/>
                </a:cubicBezTo>
                <a:cubicBezTo>
                  <a:pt x="3287909" y="2963068"/>
                  <a:pt x="3298625" y="2966640"/>
                  <a:pt x="3306562" y="2972990"/>
                </a:cubicBezTo>
                <a:cubicBezTo>
                  <a:pt x="3306562" y="2972990"/>
                  <a:pt x="3306959" y="2973387"/>
                  <a:pt x="3307753" y="2974181"/>
                </a:cubicBezTo>
                <a:cubicBezTo>
                  <a:pt x="3309340" y="2977356"/>
                  <a:pt x="3310134" y="2980134"/>
                  <a:pt x="3310134" y="2982515"/>
                </a:cubicBezTo>
                <a:cubicBezTo>
                  <a:pt x="3314897" y="2980927"/>
                  <a:pt x="3319659" y="2980134"/>
                  <a:pt x="3324422" y="2980134"/>
                </a:cubicBezTo>
                <a:cubicBezTo>
                  <a:pt x="3329184" y="2978546"/>
                  <a:pt x="3333947" y="2978943"/>
                  <a:pt x="3338709" y="2981324"/>
                </a:cubicBezTo>
                <a:cubicBezTo>
                  <a:pt x="3345853" y="2985293"/>
                  <a:pt x="3350616" y="2990452"/>
                  <a:pt x="3352997" y="2996802"/>
                </a:cubicBezTo>
                <a:cubicBezTo>
                  <a:pt x="3353790" y="3001565"/>
                  <a:pt x="3351806" y="3004343"/>
                  <a:pt x="3347044" y="3005137"/>
                </a:cubicBezTo>
                <a:cubicBezTo>
                  <a:pt x="3333550" y="3005137"/>
                  <a:pt x="3320056" y="3005137"/>
                  <a:pt x="3306562" y="3005137"/>
                </a:cubicBezTo>
                <a:cubicBezTo>
                  <a:pt x="3306562" y="3007518"/>
                  <a:pt x="3306562" y="3009899"/>
                  <a:pt x="3306562" y="3012281"/>
                </a:cubicBezTo>
                <a:cubicBezTo>
                  <a:pt x="3306562" y="3016249"/>
                  <a:pt x="3306562" y="3019821"/>
                  <a:pt x="3306562" y="3022996"/>
                </a:cubicBezTo>
                <a:cubicBezTo>
                  <a:pt x="3308150" y="3022996"/>
                  <a:pt x="3310531" y="3022599"/>
                  <a:pt x="3313706" y="3021806"/>
                </a:cubicBezTo>
                <a:cubicBezTo>
                  <a:pt x="3324025" y="3021012"/>
                  <a:pt x="3331168" y="3019821"/>
                  <a:pt x="3335137" y="3018234"/>
                </a:cubicBezTo>
                <a:cubicBezTo>
                  <a:pt x="3343869" y="3016646"/>
                  <a:pt x="3350218" y="3016646"/>
                  <a:pt x="3354187" y="3018234"/>
                </a:cubicBezTo>
                <a:cubicBezTo>
                  <a:pt x="3362919" y="3022203"/>
                  <a:pt x="3369666" y="3026965"/>
                  <a:pt x="3374428" y="3032521"/>
                </a:cubicBezTo>
                <a:cubicBezTo>
                  <a:pt x="3378397" y="3039665"/>
                  <a:pt x="3376412" y="3044031"/>
                  <a:pt x="3368475" y="3045618"/>
                </a:cubicBezTo>
                <a:cubicBezTo>
                  <a:pt x="3356569" y="3044031"/>
                  <a:pt x="3335931" y="3044031"/>
                  <a:pt x="3306562" y="3045618"/>
                </a:cubicBezTo>
                <a:lnTo>
                  <a:pt x="3306562" y="3050381"/>
                </a:lnTo>
                <a:cubicBezTo>
                  <a:pt x="3304975" y="3080543"/>
                  <a:pt x="3300212" y="3104356"/>
                  <a:pt x="3292275" y="3121818"/>
                </a:cubicBezTo>
                <a:cubicBezTo>
                  <a:pt x="3290687" y="3124199"/>
                  <a:pt x="3289497" y="3125390"/>
                  <a:pt x="3288703" y="3125390"/>
                </a:cubicBezTo>
                <a:cubicBezTo>
                  <a:pt x="3287115" y="3125390"/>
                  <a:pt x="3285925" y="3124199"/>
                  <a:pt x="3285131" y="3121818"/>
                </a:cubicBezTo>
                <a:cubicBezTo>
                  <a:pt x="3278781" y="3105943"/>
                  <a:pt x="3275606" y="3081337"/>
                  <a:pt x="3275606" y="3047999"/>
                </a:cubicBezTo>
                <a:cubicBezTo>
                  <a:pt x="3266875" y="3048793"/>
                  <a:pt x="3254572" y="3050381"/>
                  <a:pt x="3238697" y="3052762"/>
                </a:cubicBezTo>
                <a:cubicBezTo>
                  <a:pt x="3233934" y="3054349"/>
                  <a:pt x="3230362" y="3055143"/>
                  <a:pt x="3227981" y="3055143"/>
                </a:cubicBezTo>
                <a:cubicBezTo>
                  <a:pt x="3225600" y="3055937"/>
                  <a:pt x="3222822" y="3055937"/>
                  <a:pt x="3219647" y="3055143"/>
                </a:cubicBezTo>
                <a:cubicBezTo>
                  <a:pt x="3214090" y="3052762"/>
                  <a:pt x="3208931" y="3047999"/>
                  <a:pt x="3204169" y="3040856"/>
                </a:cubicBezTo>
                <a:cubicBezTo>
                  <a:pt x="3201787" y="3035299"/>
                  <a:pt x="3202581" y="3032521"/>
                  <a:pt x="3206550" y="3032521"/>
                </a:cubicBezTo>
                <a:cubicBezTo>
                  <a:pt x="3221631" y="3032521"/>
                  <a:pt x="3235125" y="3031728"/>
                  <a:pt x="3247031" y="3030140"/>
                </a:cubicBezTo>
                <a:cubicBezTo>
                  <a:pt x="3251794" y="3029346"/>
                  <a:pt x="3258144" y="3028552"/>
                  <a:pt x="3266081" y="3027759"/>
                </a:cubicBezTo>
                <a:cubicBezTo>
                  <a:pt x="3270050" y="3026965"/>
                  <a:pt x="3273225" y="3026568"/>
                  <a:pt x="3275606" y="3026568"/>
                </a:cubicBezTo>
                <a:lnTo>
                  <a:pt x="3275606" y="3008709"/>
                </a:lnTo>
                <a:cubicBezTo>
                  <a:pt x="3274018" y="3008709"/>
                  <a:pt x="3272034" y="3009106"/>
                  <a:pt x="3269653" y="3009899"/>
                </a:cubicBezTo>
                <a:cubicBezTo>
                  <a:pt x="3256953" y="3012281"/>
                  <a:pt x="3248222" y="3014662"/>
                  <a:pt x="3243459" y="3017043"/>
                </a:cubicBezTo>
                <a:cubicBezTo>
                  <a:pt x="3240284" y="3017837"/>
                  <a:pt x="3236316" y="3017440"/>
                  <a:pt x="3231553" y="3015852"/>
                </a:cubicBezTo>
                <a:cubicBezTo>
                  <a:pt x="3225203" y="3011090"/>
                  <a:pt x="3221234" y="3005931"/>
                  <a:pt x="3219647" y="3000374"/>
                </a:cubicBezTo>
                <a:cubicBezTo>
                  <a:pt x="3218059" y="2996406"/>
                  <a:pt x="3218456" y="2993628"/>
                  <a:pt x="3220837" y="2992040"/>
                </a:cubicBezTo>
                <a:cubicBezTo>
                  <a:pt x="3227981" y="2987277"/>
                  <a:pt x="3235918" y="2978149"/>
                  <a:pt x="3244650" y="2964656"/>
                </a:cubicBezTo>
                <a:cubicBezTo>
                  <a:pt x="3239887" y="2962274"/>
                  <a:pt x="3234728" y="2958702"/>
                  <a:pt x="3229172" y="2953940"/>
                </a:cubicBezTo>
                <a:cubicBezTo>
                  <a:pt x="3227584" y="2952352"/>
                  <a:pt x="3226791" y="2951162"/>
                  <a:pt x="3226791" y="2950368"/>
                </a:cubicBezTo>
                <a:cubicBezTo>
                  <a:pt x="3225997" y="2951162"/>
                  <a:pt x="3225203" y="2951559"/>
                  <a:pt x="3224409" y="2951559"/>
                </a:cubicBezTo>
                <a:cubicBezTo>
                  <a:pt x="3222028" y="2952352"/>
                  <a:pt x="3217662" y="2953146"/>
                  <a:pt x="3211312" y="2953940"/>
                </a:cubicBezTo>
                <a:cubicBezTo>
                  <a:pt x="3205756" y="2955528"/>
                  <a:pt x="3201390" y="2956718"/>
                  <a:pt x="3198216" y="2957512"/>
                </a:cubicBezTo>
                <a:lnTo>
                  <a:pt x="3198216" y="2962274"/>
                </a:lnTo>
                <a:cubicBezTo>
                  <a:pt x="3198216" y="2963068"/>
                  <a:pt x="3198216" y="2965053"/>
                  <a:pt x="3198216" y="2968227"/>
                </a:cubicBezTo>
                <a:cubicBezTo>
                  <a:pt x="3197422" y="2972196"/>
                  <a:pt x="3197025" y="2975371"/>
                  <a:pt x="3197025" y="2977752"/>
                </a:cubicBezTo>
                <a:cubicBezTo>
                  <a:pt x="3200200" y="2976165"/>
                  <a:pt x="3204962" y="2973784"/>
                  <a:pt x="3211312" y="2970609"/>
                </a:cubicBezTo>
                <a:cubicBezTo>
                  <a:pt x="3216075" y="2968227"/>
                  <a:pt x="3219647" y="2966640"/>
                  <a:pt x="3222028" y="2965846"/>
                </a:cubicBezTo>
                <a:cubicBezTo>
                  <a:pt x="3225997" y="2963465"/>
                  <a:pt x="3228378" y="2962671"/>
                  <a:pt x="3229172" y="2963465"/>
                </a:cubicBezTo>
                <a:cubicBezTo>
                  <a:pt x="3229965" y="2964259"/>
                  <a:pt x="3228775" y="2966640"/>
                  <a:pt x="3225600" y="2970609"/>
                </a:cubicBezTo>
                <a:cubicBezTo>
                  <a:pt x="3222425" y="2972990"/>
                  <a:pt x="3217662" y="2977356"/>
                  <a:pt x="3211312" y="2983706"/>
                </a:cubicBezTo>
                <a:cubicBezTo>
                  <a:pt x="3204962" y="2989262"/>
                  <a:pt x="3200200" y="2993628"/>
                  <a:pt x="3197025" y="2996802"/>
                </a:cubicBezTo>
                <a:cubicBezTo>
                  <a:pt x="3197025" y="3026965"/>
                  <a:pt x="3197025" y="3051174"/>
                  <a:pt x="3197025" y="3069431"/>
                </a:cubicBezTo>
                <a:cubicBezTo>
                  <a:pt x="3197025" y="3086893"/>
                  <a:pt x="3190278" y="3099196"/>
                  <a:pt x="3176784" y="3106340"/>
                </a:cubicBezTo>
                <a:cubicBezTo>
                  <a:pt x="3170434" y="3109515"/>
                  <a:pt x="3165672" y="3108324"/>
                  <a:pt x="3162497" y="3102768"/>
                </a:cubicBezTo>
                <a:cubicBezTo>
                  <a:pt x="3157734" y="3086893"/>
                  <a:pt x="3149797" y="3074987"/>
                  <a:pt x="3138684" y="3067049"/>
                </a:cubicBezTo>
                <a:cubicBezTo>
                  <a:pt x="3137097" y="3065462"/>
                  <a:pt x="3136303" y="3063874"/>
                  <a:pt x="3136303" y="3062287"/>
                </a:cubicBezTo>
                <a:cubicBezTo>
                  <a:pt x="3137097" y="3061493"/>
                  <a:pt x="3138684" y="3061493"/>
                  <a:pt x="3141066" y="3062287"/>
                </a:cubicBezTo>
                <a:cubicBezTo>
                  <a:pt x="3145034" y="3063081"/>
                  <a:pt x="3152575" y="3063477"/>
                  <a:pt x="3163687" y="3063477"/>
                </a:cubicBezTo>
                <a:cubicBezTo>
                  <a:pt x="3166862" y="3063477"/>
                  <a:pt x="3168450" y="3062287"/>
                  <a:pt x="3168450" y="3059906"/>
                </a:cubicBezTo>
                <a:cubicBezTo>
                  <a:pt x="3168450" y="3047999"/>
                  <a:pt x="3168847" y="3035299"/>
                  <a:pt x="3169641" y="3021806"/>
                </a:cubicBezTo>
                <a:cubicBezTo>
                  <a:pt x="3168847" y="3022599"/>
                  <a:pt x="3167656" y="3023790"/>
                  <a:pt x="3166069" y="3025377"/>
                </a:cubicBezTo>
                <a:cubicBezTo>
                  <a:pt x="3158925" y="3030934"/>
                  <a:pt x="3152178" y="3036887"/>
                  <a:pt x="3145828" y="3043237"/>
                </a:cubicBezTo>
                <a:cubicBezTo>
                  <a:pt x="3141859" y="3045618"/>
                  <a:pt x="3138287" y="3045618"/>
                  <a:pt x="3135112" y="3043237"/>
                </a:cubicBezTo>
                <a:cubicBezTo>
                  <a:pt x="3126381" y="3036093"/>
                  <a:pt x="3120825" y="3028156"/>
                  <a:pt x="3118444" y="3019424"/>
                </a:cubicBezTo>
                <a:cubicBezTo>
                  <a:pt x="3116856" y="3014662"/>
                  <a:pt x="3118444" y="3012281"/>
                  <a:pt x="3123206" y="3012281"/>
                </a:cubicBezTo>
                <a:cubicBezTo>
                  <a:pt x="3128762" y="3012281"/>
                  <a:pt x="3134319" y="3010693"/>
                  <a:pt x="3139875" y="3007518"/>
                </a:cubicBezTo>
                <a:cubicBezTo>
                  <a:pt x="3143050" y="3005931"/>
                  <a:pt x="3147812" y="3003549"/>
                  <a:pt x="3154162" y="3000374"/>
                </a:cubicBezTo>
                <a:cubicBezTo>
                  <a:pt x="3161306" y="2996406"/>
                  <a:pt x="3166465" y="2993628"/>
                  <a:pt x="3169641" y="2992040"/>
                </a:cubicBezTo>
                <a:cubicBezTo>
                  <a:pt x="3169641" y="2982515"/>
                  <a:pt x="3169641" y="2973387"/>
                  <a:pt x="3169641" y="2964656"/>
                </a:cubicBezTo>
                <a:cubicBezTo>
                  <a:pt x="3168053" y="2964656"/>
                  <a:pt x="3165672" y="2965449"/>
                  <a:pt x="3162497" y="2967037"/>
                </a:cubicBezTo>
                <a:cubicBezTo>
                  <a:pt x="3159322" y="2967831"/>
                  <a:pt x="3156940" y="2968624"/>
                  <a:pt x="3155353" y="2969418"/>
                </a:cubicBezTo>
                <a:cubicBezTo>
                  <a:pt x="3150591" y="2970212"/>
                  <a:pt x="3146225" y="2969418"/>
                  <a:pt x="3142256" y="2967037"/>
                </a:cubicBezTo>
                <a:cubicBezTo>
                  <a:pt x="3137494" y="2963068"/>
                  <a:pt x="3133128" y="2959496"/>
                  <a:pt x="3129159" y="2956321"/>
                </a:cubicBezTo>
                <a:cubicBezTo>
                  <a:pt x="3125984" y="2950765"/>
                  <a:pt x="3127175" y="2947590"/>
                  <a:pt x="3132731" y="2946796"/>
                </a:cubicBezTo>
                <a:cubicBezTo>
                  <a:pt x="3143844" y="2946003"/>
                  <a:pt x="3156147" y="2944018"/>
                  <a:pt x="3169641" y="2940843"/>
                </a:cubicBezTo>
                <a:cubicBezTo>
                  <a:pt x="3169641" y="2936874"/>
                  <a:pt x="3169641" y="2933302"/>
                  <a:pt x="3169641" y="2930127"/>
                </a:cubicBezTo>
                <a:cubicBezTo>
                  <a:pt x="3170434" y="2906315"/>
                  <a:pt x="3168450" y="2888853"/>
                  <a:pt x="3163687" y="2877740"/>
                </a:cubicBezTo>
                <a:cubicBezTo>
                  <a:pt x="3162497" y="2871191"/>
                  <a:pt x="3164432" y="2867768"/>
                  <a:pt x="3169492" y="2867471"/>
                </a:cubicBezTo>
                <a:close/>
                <a:moveTo>
                  <a:pt x="8807250" y="2863452"/>
                </a:moveTo>
                <a:cubicBezTo>
                  <a:pt x="8822331" y="2866627"/>
                  <a:pt x="8834634" y="2873374"/>
                  <a:pt x="8844159" y="2883693"/>
                </a:cubicBezTo>
                <a:cubicBezTo>
                  <a:pt x="8846540" y="2886868"/>
                  <a:pt x="8846937" y="2890043"/>
                  <a:pt x="8845350" y="2893218"/>
                </a:cubicBezTo>
                <a:cubicBezTo>
                  <a:pt x="8842968" y="2897187"/>
                  <a:pt x="8843365" y="2912268"/>
                  <a:pt x="8846540" y="2938462"/>
                </a:cubicBezTo>
                <a:cubicBezTo>
                  <a:pt x="8848128" y="2945606"/>
                  <a:pt x="8849318" y="2952352"/>
                  <a:pt x="8850112" y="2958702"/>
                </a:cubicBezTo>
                <a:cubicBezTo>
                  <a:pt x="8854875" y="2957115"/>
                  <a:pt x="8858446" y="2955924"/>
                  <a:pt x="8860828" y="2955131"/>
                </a:cubicBezTo>
                <a:cubicBezTo>
                  <a:pt x="8872734" y="2949574"/>
                  <a:pt x="8883450" y="2952352"/>
                  <a:pt x="8892975" y="2963465"/>
                </a:cubicBezTo>
                <a:cubicBezTo>
                  <a:pt x="8896150" y="2968227"/>
                  <a:pt x="8894959" y="2971799"/>
                  <a:pt x="8889403" y="2974181"/>
                </a:cubicBezTo>
                <a:cubicBezTo>
                  <a:pt x="8884640" y="2975768"/>
                  <a:pt x="8877100" y="2978149"/>
                  <a:pt x="8866781" y="2981324"/>
                </a:cubicBezTo>
                <a:cubicBezTo>
                  <a:pt x="8862018" y="2982118"/>
                  <a:pt x="8858446" y="2982912"/>
                  <a:pt x="8856065" y="2983706"/>
                </a:cubicBezTo>
                <a:cubicBezTo>
                  <a:pt x="8858446" y="2993231"/>
                  <a:pt x="8861225" y="3002359"/>
                  <a:pt x="8864400" y="3011090"/>
                </a:cubicBezTo>
                <a:cubicBezTo>
                  <a:pt x="8869956" y="3002359"/>
                  <a:pt x="8873131" y="2994818"/>
                  <a:pt x="8873925" y="2988468"/>
                </a:cubicBezTo>
                <a:cubicBezTo>
                  <a:pt x="8875512" y="2982118"/>
                  <a:pt x="8879084" y="2980531"/>
                  <a:pt x="8884640" y="2983706"/>
                </a:cubicBezTo>
                <a:cubicBezTo>
                  <a:pt x="8891784" y="2987674"/>
                  <a:pt x="8898134" y="2993628"/>
                  <a:pt x="8903690" y="3001565"/>
                </a:cubicBezTo>
                <a:cubicBezTo>
                  <a:pt x="8906071" y="3005534"/>
                  <a:pt x="8905278" y="3009106"/>
                  <a:pt x="8901309" y="3012281"/>
                </a:cubicBezTo>
                <a:cubicBezTo>
                  <a:pt x="8899722" y="3013868"/>
                  <a:pt x="8897341" y="3016646"/>
                  <a:pt x="8894165" y="3020615"/>
                </a:cubicBezTo>
                <a:cubicBezTo>
                  <a:pt x="8890990" y="3023790"/>
                  <a:pt x="8888609" y="3026568"/>
                  <a:pt x="8887021" y="3028949"/>
                </a:cubicBezTo>
                <a:cubicBezTo>
                  <a:pt x="8886228" y="3029743"/>
                  <a:pt x="8884640" y="3031331"/>
                  <a:pt x="8882259" y="3033712"/>
                </a:cubicBezTo>
                <a:cubicBezTo>
                  <a:pt x="8880672" y="3036093"/>
                  <a:pt x="8879084" y="3038077"/>
                  <a:pt x="8877496" y="3039665"/>
                </a:cubicBezTo>
                <a:cubicBezTo>
                  <a:pt x="8887816" y="3058715"/>
                  <a:pt x="8900118" y="3074590"/>
                  <a:pt x="8914406" y="3087290"/>
                </a:cubicBezTo>
                <a:cubicBezTo>
                  <a:pt x="8917581" y="3089671"/>
                  <a:pt x="8919962" y="3089274"/>
                  <a:pt x="8921550" y="3086099"/>
                </a:cubicBezTo>
                <a:cubicBezTo>
                  <a:pt x="8922344" y="3084512"/>
                  <a:pt x="8922740" y="3082131"/>
                  <a:pt x="8922740" y="3078956"/>
                </a:cubicBezTo>
                <a:cubicBezTo>
                  <a:pt x="8924328" y="3073399"/>
                  <a:pt x="8926312" y="3067446"/>
                  <a:pt x="8928693" y="3061096"/>
                </a:cubicBezTo>
                <a:cubicBezTo>
                  <a:pt x="8929487" y="3059509"/>
                  <a:pt x="8930281" y="3058318"/>
                  <a:pt x="8931075" y="3057524"/>
                </a:cubicBezTo>
                <a:cubicBezTo>
                  <a:pt x="8931869" y="3057524"/>
                  <a:pt x="8932662" y="3058318"/>
                  <a:pt x="8933456" y="3059906"/>
                </a:cubicBezTo>
                <a:cubicBezTo>
                  <a:pt x="8935837" y="3070224"/>
                  <a:pt x="8940203" y="3084512"/>
                  <a:pt x="8946553" y="3102768"/>
                </a:cubicBezTo>
                <a:cubicBezTo>
                  <a:pt x="8947347" y="3105149"/>
                  <a:pt x="8948140" y="3106737"/>
                  <a:pt x="8948934" y="3107531"/>
                </a:cubicBezTo>
                <a:cubicBezTo>
                  <a:pt x="8951315" y="3112293"/>
                  <a:pt x="8952109" y="3116659"/>
                  <a:pt x="8951315" y="3120627"/>
                </a:cubicBezTo>
                <a:cubicBezTo>
                  <a:pt x="8950522" y="3126978"/>
                  <a:pt x="8946156" y="3130152"/>
                  <a:pt x="8938218" y="3130152"/>
                </a:cubicBezTo>
                <a:cubicBezTo>
                  <a:pt x="8919168" y="3128565"/>
                  <a:pt x="8903294" y="3121421"/>
                  <a:pt x="8890593" y="3108721"/>
                </a:cubicBezTo>
                <a:cubicBezTo>
                  <a:pt x="8876306" y="3094434"/>
                  <a:pt x="8864400" y="3078162"/>
                  <a:pt x="8854875" y="3059906"/>
                </a:cubicBezTo>
                <a:cubicBezTo>
                  <a:pt x="8844556" y="3068637"/>
                  <a:pt x="8828284" y="3076971"/>
                  <a:pt x="8806059" y="3084909"/>
                </a:cubicBezTo>
                <a:cubicBezTo>
                  <a:pt x="8804472" y="3085702"/>
                  <a:pt x="8803281" y="3085306"/>
                  <a:pt x="8802487" y="3083718"/>
                </a:cubicBezTo>
                <a:cubicBezTo>
                  <a:pt x="8802487" y="3082924"/>
                  <a:pt x="8802884" y="3081734"/>
                  <a:pt x="8803678" y="3080146"/>
                </a:cubicBezTo>
                <a:cubicBezTo>
                  <a:pt x="8813997" y="3070621"/>
                  <a:pt x="8826697" y="3057524"/>
                  <a:pt x="8841778" y="3040856"/>
                </a:cubicBezTo>
                <a:cubicBezTo>
                  <a:pt x="8840984" y="3042443"/>
                  <a:pt x="8841778" y="3041649"/>
                  <a:pt x="8844159" y="3038474"/>
                </a:cubicBezTo>
                <a:cubicBezTo>
                  <a:pt x="8838603" y="3024187"/>
                  <a:pt x="8833443" y="3008312"/>
                  <a:pt x="8828681" y="2990849"/>
                </a:cubicBezTo>
                <a:lnTo>
                  <a:pt x="8797725" y="2999184"/>
                </a:lnTo>
                <a:lnTo>
                  <a:pt x="8797725" y="3007518"/>
                </a:lnTo>
                <a:cubicBezTo>
                  <a:pt x="8797725" y="3010693"/>
                  <a:pt x="8797725" y="3013868"/>
                  <a:pt x="8797725" y="3017043"/>
                </a:cubicBezTo>
                <a:cubicBezTo>
                  <a:pt x="8805662" y="3014662"/>
                  <a:pt x="8814393" y="3011884"/>
                  <a:pt x="8823918" y="3008709"/>
                </a:cubicBezTo>
                <a:cubicBezTo>
                  <a:pt x="8825506" y="3007915"/>
                  <a:pt x="8826697" y="3008312"/>
                  <a:pt x="8827490" y="3009899"/>
                </a:cubicBezTo>
                <a:cubicBezTo>
                  <a:pt x="8828284" y="3011487"/>
                  <a:pt x="8827887" y="3012678"/>
                  <a:pt x="8826300" y="3013471"/>
                </a:cubicBezTo>
                <a:cubicBezTo>
                  <a:pt x="8823918" y="3015059"/>
                  <a:pt x="8820743" y="3017043"/>
                  <a:pt x="8816775" y="3019424"/>
                </a:cubicBezTo>
                <a:cubicBezTo>
                  <a:pt x="8808837" y="3024187"/>
                  <a:pt x="8802487" y="3028156"/>
                  <a:pt x="8797725" y="3031331"/>
                </a:cubicBezTo>
                <a:cubicBezTo>
                  <a:pt x="8797725" y="3036093"/>
                  <a:pt x="8798122" y="3044031"/>
                  <a:pt x="8798915" y="3055143"/>
                </a:cubicBezTo>
                <a:cubicBezTo>
                  <a:pt x="8798915" y="3064668"/>
                  <a:pt x="8798915" y="3071415"/>
                  <a:pt x="8798915" y="3075384"/>
                </a:cubicBezTo>
                <a:cubicBezTo>
                  <a:pt x="8797328" y="3097609"/>
                  <a:pt x="8788597" y="3110309"/>
                  <a:pt x="8772721" y="3113484"/>
                </a:cubicBezTo>
                <a:cubicBezTo>
                  <a:pt x="8768753" y="3113484"/>
                  <a:pt x="8765578" y="3110706"/>
                  <a:pt x="8763196" y="3105149"/>
                </a:cubicBezTo>
                <a:cubicBezTo>
                  <a:pt x="8760815" y="3094831"/>
                  <a:pt x="8754466" y="3084512"/>
                  <a:pt x="8744146" y="3074193"/>
                </a:cubicBezTo>
                <a:cubicBezTo>
                  <a:pt x="8743353" y="3073399"/>
                  <a:pt x="8742956" y="3072606"/>
                  <a:pt x="8742956" y="3071812"/>
                </a:cubicBezTo>
                <a:cubicBezTo>
                  <a:pt x="8742956" y="3071018"/>
                  <a:pt x="8743750" y="3070621"/>
                  <a:pt x="8745337" y="3070621"/>
                </a:cubicBezTo>
                <a:cubicBezTo>
                  <a:pt x="8749306" y="3071415"/>
                  <a:pt x="8754068" y="3072209"/>
                  <a:pt x="8759625" y="3073002"/>
                </a:cubicBezTo>
                <a:cubicBezTo>
                  <a:pt x="8762800" y="3073796"/>
                  <a:pt x="8765181" y="3074193"/>
                  <a:pt x="8766768" y="3074193"/>
                </a:cubicBezTo>
                <a:cubicBezTo>
                  <a:pt x="8769150" y="3074193"/>
                  <a:pt x="8770340" y="3072606"/>
                  <a:pt x="8770340" y="3069431"/>
                </a:cubicBezTo>
                <a:cubicBezTo>
                  <a:pt x="8770340" y="3062287"/>
                  <a:pt x="8770340" y="3055143"/>
                  <a:pt x="8770340" y="3047999"/>
                </a:cubicBezTo>
                <a:cubicBezTo>
                  <a:pt x="8766372" y="3050381"/>
                  <a:pt x="8760022" y="3054349"/>
                  <a:pt x="8751290" y="3059906"/>
                </a:cubicBezTo>
                <a:cubicBezTo>
                  <a:pt x="8743353" y="3065462"/>
                  <a:pt x="8737003" y="3069828"/>
                  <a:pt x="8732240" y="3073002"/>
                </a:cubicBezTo>
                <a:cubicBezTo>
                  <a:pt x="8729065" y="3075384"/>
                  <a:pt x="8725891" y="3075781"/>
                  <a:pt x="8722715" y="3074193"/>
                </a:cubicBezTo>
                <a:cubicBezTo>
                  <a:pt x="8713190" y="3067843"/>
                  <a:pt x="8707237" y="3059906"/>
                  <a:pt x="8704856" y="3050381"/>
                </a:cubicBezTo>
                <a:cubicBezTo>
                  <a:pt x="8704062" y="3045618"/>
                  <a:pt x="8705650" y="3043237"/>
                  <a:pt x="8709618" y="3043237"/>
                </a:cubicBezTo>
                <a:cubicBezTo>
                  <a:pt x="8719143" y="3043237"/>
                  <a:pt x="8730256" y="3040856"/>
                  <a:pt x="8742956" y="3036093"/>
                </a:cubicBezTo>
                <a:cubicBezTo>
                  <a:pt x="8745337" y="3035299"/>
                  <a:pt x="8748909" y="3034109"/>
                  <a:pt x="8753671" y="3032521"/>
                </a:cubicBezTo>
                <a:cubicBezTo>
                  <a:pt x="8760815" y="3030140"/>
                  <a:pt x="8765975" y="3028156"/>
                  <a:pt x="8769150" y="3026568"/>
                </a:cubicBezTo>
                <a:cubicBezTo>
                  <a:pt x="8769150" y="3020218"/>
                  <a:pt x="8769150" y="3013868"/>
                  <a:pt x="8769150" y="3007518"/>
                </a:cubicBezTo>
                <a:cubicBezTo>
                  <a:pt x="8766768" y="3008312"/>
                  <a:pt x="8762800" y="3009106"/>
                  <a:pt x="8757243" y="3009899"/>
                </a:cubicBezTo>
                <a:cubicBezTo>
                  <a:pt x="8750100" y="3011487"/>
                  <a:pt x="8745337" y="3012678"/>
                  <a:pt x="8742956" y="3013471"/>
                </a:cubicBezTo>
                <a:cubicBezTo>
                  <a:pt x="8736606" y="3016646"/>
                  <a:pt x="8728668" y="3012281"/>
                  <a:pt x="8719143" y="3000374"/>
                </a:cubicBezTo>
                <a:cubicBezTo>
                  <a:pt x="8716762" y="2998787"/>
                  <a:pt x="8715968" y="2996802"/>
                  <a:pt x="8716762" y="2994421"/>
                </a:cubicBezTo>
                <a:cubicBezTo>
                  <a:pt x="8717556" y="2992834"/>
                  <a:pt x="8719540" y="2991643"/>
                  <a:pt x="8722715" y="2990849"/>
                </a:cubicBezTo>
                <a:cubicBezTo>
                  <a:pt x="8724303" y="2990849"/>
                  <a:pt x="8726287" y="2990452"/>
                  <a:pt x="8728668" y="2989659"/>
                </a:cubicBezTo>
                <a:cubicBezTo>
                  <a:pt x="8745337" y="2986484"/>
                  <a:pt x="8758434" y="2984103"/>
                  <a:pt x="8767959" y="2982515"/>
                </a:cubicBezTo>
                <a:cubicBezTo>
                  <a:pt x="8767165" y="2971402"/>
                  <a:pt x="8765181" y="2963068"/>
                  <a:pt x="8762006" y="2957512"/>
                </a:cubicBezTo>
                <a:cubicBezTo>
                  <a:pt x="8762006" y="2956718"/>
                  <a:pt x="8762006" y="2956321"/>
                  <a:pt x="8762006" y="2956321"/>
                </a:cubicBezTo>
                <a:cubicBezTo>
                  <a:pt x="8749306" y="2959496"/>
                  <a:pt x="8734621" y="2962274"/>
                  <a:pt x="8717953" y="2964656"/>
                </a:cubicBezTo>
                <a:cubicBezTo>
                  <a:pt x="8716366" y="2965449"/>
                  <a:pt x="8715175" y="2965053"/>
                  <a:pt x="8714381" y="2963465"/>
                </a:cubicBezTo>
                <a:cubicBezTo>
                  <a:pt x="8714381" y="2961877"/>
                  <a:pt x="8715175" y="2960687"/>
                  <a:pt x="8716762" y="2959893"/>
                </a:cubicBezTo>
                <a:cubicBezTo>
                  <a:pt x="8735018" y="2950368"/>
                  <a:pt x="8748909" y="2941240"/>
                  <a:pt x="8758434" y="2932509"/>
                </a:cubicBezTo>
                <a:cubicBezTo>
                  <a:pt x="8762403" y="2929334"/>
                  <a:pt x="8766372" y="2925365"/>
                  <a:pt x="8770340" y="2920602"/>
                </a:cubicBezTo>
                <a:cubicBezTo>
                  <a:pt x="8771134" y="2919809"/>
                  <a:pt x="8771928" y="2919015"/>
                  <a:pt x="8772721" y="2918221"/>
                </a:cubicBezTo>
                <a:cubicBezTo>
                  <a:pt x="8774309" y="2915046"/>
                  <a:pt x="8777484" y="2913856"/>
                  <a:pt x="8782246" y="2914649"/>
                </a:cubicBezTo>
                <a:cubicBezTo>
                  <a:pt x="8797328" y="2920206"/>
                  <a:pt x="8807250" y="2925365"/>
                  <a:pt x="8812012" y="2930127"/>
                </a:cubicBezTo>
                <a:cubicBezTo>
                  <a:pt x="8815187" y="2934890"/>
                  <a:pt x="8814790" y="2938065"/>
                  <a:pt x="8810821" y="2939652"/>
                </a:cubicBezTo>
                <a:cubicBezTo>
                  <a:pt x="8801296" y="2942827"/>
                  <a:pt x="8791375" y="2946399"/>
                  <a:pt x="8781056" y="2950368"/>
                </a:cubicBezTo>
                <a:cubicBezTo>
                  <a:pt x="8788200" y="2952749"/>
                  <a:pt x="8793756" y="2956718"/>
                  <a:pt x="8797725" y="2962274"/>
                </a:cubicBezTo>
                <a:cubicBezTo>
                  <a:pt x="8800106" y="2964656"/>
                  <a:pt x="8800503" y="2968227"/>
                  <a:pt x="8798915" y="2972990"/>
                </a:cubicBezTo>
                <a:cubicBezTo>
                  <a:pt x="8798915" y="2972990"/>
                  <a:pt x="8798915" y="2973387"/>
                  <a:pt x="8798915" y="2974181"/>
                </a:cubicBezTo>
                <a:cubicBezTo>
                  <a:pt x="8802884" y="2974181"/>
                  <a:pt x="8806456" y="2973387"/>
                  <a:pt x="8809631" y="2971799"/>
                </a:cubicBezTo>
                <a:cubicBezTo>
                  <a:pt x="8810425" y="2971799"/>
                  <a:pt x="8812012" y="2971402"/>
                  <a:pt x="8814393" y="2970609"/>
                </a:cubicBezTo>
                <a:cubicBezTo>
                  <a:pt x="8818362" y="2969021"/>
                  <a:pt x="8821141" y="2968227"/>
                  <a:pt x="8822728" y="2968227"/>
                </a:cubicBezTo>
                <a:cubicBezTo>
                  <a:pt x="8820346" y="2953940"/>
                  <a:pt x="8817965" y="2938462"/>
                  <a:pt x="8815584" y="2921793"/>
                </a:cubicBezTo>
                <a:cubicBezTo>
                  <a:pt x="8812409" y="2904331"/>
                  <a:pt x="8807647" y="2888059"/>
                  <a:pt x="8801296" y="2872977"/>
                </a:cubicBezTo>
                <a:cubicBezTo>
                  <a:pt x="8798915" y="2865834"/>
                  <a:pt x="8800900" y="2862659"/>
                  <a:pt x="8807250" y="2863452"/>
                </a:cubicBezTo>
                <a:close/>
                <a:moveTo>
                  <a:pt x="5685431" y="2862262"/>
                </a:moveTo>
                <a:cubicBezTo>
                  <a:pt x="5698131" y="2866231"/>
                  <a:pt x="5707259" y="2871787"/>
                  <a:pt x="5712816" y="2878931"/>
                </a:cubicBezTo>
                <a:cubicBezTo>
                  <a:pt x="5718372" y="2885281"/>
                  <a:pt x="5717975" y="2891234"/>
                  <a:pt x="5711625" y="2896790"/>
                </a:cubicBezTo>
                <a:cubicBezTo>
                  <a:pt x="5711625" y="2897584"/>
                  <a:pt x="5710038" y="2899568"/>
                  <a:pt x="5706863" y="2902743"/>
                </a:cubicBezTo>
                <a:cubicBezTo>
                  <a:pt x="5704482" y="2906712"/>
                  <a:pt x="5702894" y="2909093"/>
                  <a:pt x="5702100" y="2909887"/>
                </a:cubicBezTo>
                <a:cubicBezTo>
                  <a:pt x="5702100" y="2909887"/>
                  <a:pt x="5701703" y="2910284"/>
                  <a:pt x="5700910" y="2911077"/>
                </a:cubicBezTo>
                <a:cubicBezTo>
                  <a:pt x="5720753" y="2906315"/>
                  <a:pt x="5733850" y="2902346"/>
                  <a:pt x="5740200" y="2899171"/>
                </a:cubicBezTo>
                <a:cubicBezTo>
                  <a:pt x="5744963" y="2897584"/>
                  <a:pt x="5749725" y="2898378"/>
                  <a:pt x="5754487" y="2901552"/>
                </a:cubicBezTo>
                <a:cubicBezTo>
                  <a:pt x="5761632" y="2905521"/>
                  <a:pt x="5767585" y="2911077"/>
                  <a:pt x="5772347" y="2918221"/>
                </a:cubicBezTo>
                <a:cubicBezTo>
                  <a:pt x="5775522" y="2922984"/>
                  <a:pt x="5774728" y="2927349"/>
                  <a:pt x="5769966" y="2931318"/>
                </a:cubicBezTo>
                <a:cubicBezTo>
                  <a:pt x="5765203" y="2934493"/>
                  <a:pt x="5757663" y="2942034"/>
                  <a:pt x="5747344" y="2953940"/>
                </a:cubicBezTo>
                <a:cubicBezTo>
                  <a:pt x="5743375" y="2960290"/>
                  <a:pt x="5739010" y="2965846"/>
                  <a:pt x="5734247" y="2970609"/>
                </a:cubicBezTo>
                <a:cubicBezTo>
                  <a:pt x="5766791" y="2993628"/>
                  <a:pt x="5809257" y="3011884"/>
                  <a:pt x="5861644" y="3025377"/>
                </a:cubicBezTo>
                <a:cubicBezTo>
                  <a:pt x="5864819" y="3026171"/>
                  <a:pt x="5866803" y="3027362"/>
                  <a:pt x="5867597" y="3028949"/>
                </a:cubicBezTo>
                <a:cubicBezTo>
                  <a:pt x="5867597" y="3030537"/>
                  <a:pt x="5866407" y="3031728"/>
                  <a:pt x="5864025" y="3032521"/>
                </a:cubicBezTo>
                <a:cubicBezTo>
                  <a:pt x="5849738" y="3036490"/>
                  <a:pt x="5826719" y="3040856"/>
                  <a:pt x="5794969" y="3045618"/>
                </a:cubicBezTo>
                <a:cubicBezTo>
                  <a:pt x="5792588" y="3045618"/>
                  <a:pt x="5791000" y="3045618"/>
                  <a:pt x="5790206" y="3045618"/>
                </a:cubicBezTo>
                <a:cubicBezTo>
                  <a:pt x="5786238" y="3045618"/>
                  <a:pt x="5783063" y="3044824"/>
                  <a:pt x="5780682" y="3043237"/>
                </a:cubicBezTo>
                <a:cubicBezTo>
                  <a:pt x="5755281" y="3026568"/>
                  <a:pt x="5733453" y="3009502"/>
                  <a:pt x="5715197" y="2992040"/>
                </a:cubicBezTo>
                <a:lnTo>
                  <a:pt x="5714007" y="2992040"/>
                </a:lnTo>
                <a:cubicBezTo>
                  <a:pt x="5709244" y="2995215"/>
                  <a:pt x="5704482" y="2998787"/>
                  <a:pt x="5699719" y="3002756"/>
                </a:cubicBezTo>
                <a:cubicBezTo>
                  <a:pt x="5671144" y="3024187"/>
                  <a:pt x="5632250" y="3038077"/>
                  <a:pt x="5583037" y="3044427"/>
                </a:cubicBezTo>
                <a:cubicBezTo>
                  <a:pt x="5579862" y="3045221"/>
                  <a:pt x="5577878" y="3044824"/>
                  <a:pt x="5577085" y="3043237"/>
                </a:cubicBezTo>
                <a:cubicBezTo>
                  <a:pt x="5577085" y="3042443"/>
                  <a:pt x="5578672" y="3041253"/>
                  <a:pt x="5581847" y="3039665"/>
                </a:cubicBezTo>
                <a:cubicBezTo>
                  <a:pt x="5631853" y="3019027"/>
                  <a:pt x="5669159" y="2995612"/>
                  <a:pt x="5693766" y="2969418"/>
                </a:cubicBezTo>
                <a:cubicBezTo>
                  <a:pt x="5690591" y="2965449"/>
                  <a:pt x="5685431" y="2960290"/>
                  <a:pt x="5678288" y="2953940"/>
                </a:cubicBezTo>
                <a:cubicBezTo>
                  <a:pt x="5675906" y="2951559"/>
                  <a:pt x="5674319" y="2949971"/>
                  <a:pt x="5673525" y="2949177"/>
                </a:cubicBezTo>
                <a:cubicBezTo>
                  <a:pt x="5661619" y="2960290"/>
                  <a:pt x="5648125" y="2969418"/>
                  <a:pt x="5633044" y="2976562"/>
                </a:cubicBezTo>
                <a:cubicBezTo>
                  <a:pt x="5629075" y="2978149"/>
                  <a:pt x="5626694" y="2978546"/>
                  <a:pt x="5625900" y="2977752"/>
                </a:cubicBezTo>
                <a:cubicBezTo>
                  <a:pt x="5625900" y="2976959"/>
                  <a:pt x="5627091" y="2975371"/>
                  <a:pt x="5629472" y="2972990"/>
                </a:cubicBezTo>
                <a:cubicBezTo>
                  <a:pt x="5651697" y="2946003"/>
                  <a:pt x="5666382" y="2921396"/>
                  <a:pt x="5673525" y="2899171"/>
                </a:cubicBezTo>
                <a:cubicBezTo>
                  <a:pt x="5678288" y="2886471"/>
                  <a:pt x="5679875" y="2875756"/>
                  <a:pt x="5678288" y="2867024"/>
                </a:cubicBezTo>
                <a:cubicBezTo>
                  <a:pt x="5678288" y="2862262"/>
                  <a:pt x="5680669" y="2860674"/>
                  <a:pt x="5685431" y="2862262"/>
                </a:cubicBezTo>
                <a:close/>
                <a:moveTo>
                  <a:pt x="3582787" y="2861071"/>
                </a:moveTo>
                <a:cubicBezTo>
                  <a:pt x="3595487" y="2861071"/>
                  <a:pt x="3606997" y="2868612"/>
                  <a:pt x="3617316" y="2883693"/>
                </a:cubicBezTo>
                <a:cubicBezTo>
                  <a:pt x="3619697" y="2888456"/>
                  <a:pt x="3619300" y="2892027"/>
                  <a:pt x="3616125" y="2894409"/>
                </a:cubicBezTo>
                <a:cubicBezTo>
                  <a:pt x="3615331" y="2895202"/>
                  <a:pt x="3613744" y="2896393"/>
                  <a:pt x="3611362" y="2897981"/>
                </a:cubicBezTo>
                <a:cubicBezTo>
                  <a:pt x="3605806" y="2901949"/>
                  <a:pt x="3601440" y="2905124"/>
                  <a:pt x="3598266" y="2907506"/>
                </a:cubicBezTo>
                <a:cubicBezTo>
                  <a:pt x="3594297" y="2910681"/>
                  <a:pt x="3587947" y="2915840"/>
                  <a:pt x="3579216" y="2922984"/>
                </a:cubicBezTo>
                <a:cubicBezTo>
                  <a:pt x="3570484" y="2930127"/>
                  <a:pt x="3564134" y="2935287"/>
                  <a:pt x="3560166" y="2938462"/>
                </a:cubicBezTo>
                <a:cubicBezTo>
                  <a:pt x="3575247" y="2935287"/>
                  <a:pt x="3584375" y="2932509"/>
                  <a:pt x="3587550" y="2930127"/>
                </a:cubicBezTo>
                <a:cubicBezTo>
                  <a:pt x="3593900" y="2928540"/>
                  <a:pt x="3598662" y="2928937"/>
                  <a:pt x="3601837" y="2931318"/>
                </a:cubicBezTo>
                <a:cubicBezTo>
                  <a:pt x="3612950" y="2937668"/>
                  <a:pt x="3620887" y="2945209"/>
                  <a:pt x="3625650" y="2953940"/>
                </a:cubicBezTo>
                <a:cubicBezTo>
                  <a:pt x="3628031" y="2959496"/>
                  <a:pt x="3627237" y="2963862"/>
                  <a:pt x="3623269" y="2967037"/>
                </a:cubicBezTo>
                <a:cubicBezTo>
                  <a:pt x="3616125" y="2972593"/>
                  <a:pt x="3610172" y="2979737"/>
                  <a:pt x="3605409" y="2988468"/>
                </a:cubicBezTo>
                <a:cubicBezTo>
                  <a:pt x="3610172" y="2990849"/>
                  <a:pt x="3613744" y="2994421"/>
                  <a:pt x="3616125" y="2999184"/>
                </a:cubicBezTo>
                <a:cubicBezTo>
                  <a:pt x="3620887" y="3004740"/>
                  <a:pt x="3618109" y="3008312"/>
                  <a:pt x="3607791" y="3009899"/>
                </a:cubicBezTo>
                <a:cubicBezTo>
                  <a:pt x="3591122" y="3011487"/>
                  <a:pt x="3565325" y="3013868"/>
                  <a:pt x="3530400" y="3017043"/>
                </a:cubicBezTo>
                <a:cubicBezTo>
                  <a:pt x="3524050" y="3017837"/>
                  <a:pt x="3519287" y="3018234"/>
                  <a:pt x="3516112" y="3018234"/>
                </a:cubicBezTo>
                <a:cubicBezTo>
                  <a:pt x="3516112" y="3018234"/>
                  <a:pt x="3516112" y="3019027"/>
                  <a:pt x="3516112" y="3020615"/>
                </a:cubicBezTo>
                <a:cubicBezTo>
                  <a:pt x="3515319" y="3021409"/>
                  <a:pt x="3514922" y="3022203"/>
                  <a:pt x="3514922" y="3022996"/>
                </a:cubicBezTo>
                <a:cubicBezTo>
                  <a:pt x="3510953" y="3029346"/>
                  <a:pt x="3505397" y="3030537"/>
                  <a:pt x="3498253" y="3026568"/>
                </a:cubicBezTo>
                <a:cubicBezTo>
                  <a:pt x="3494284" y="3024187"/>
                  <a:pt x="3491903" y="3019424"/>
                  <a:pt x="3491109" y="3012281"/>
                </a:cubicBezTo>
                <a:cubicBezTo>
                  <a:pt x="3485553" y="2981324"/>
                  <a:pt x="3479203" y="2959496"/>
                  <a:pt x="3472059" y="2946796"/>
                </a:cubicBezTo>
                <a:cubicBezTo>
                  <a:pt x="3470472" y="2945209"/>
                  <a:pt x="3470075" y="2943621"/>
                  <a:pt x="3470869" y="2942034"/>
                </a:cubicBezTo>
                <a:cubicBezTo>
                  <a:pt x="3472456" y="2940446"/>
                  <a:pt x="3474441" y="2940049"/>
                  <a:pt x="3476822" y="2940843"/>
                </a:cubicBezTo>
                <a:cubicBezTo>
                  <a:pt x="3487140" y="2940843"/>
                  <a:pt x="3495872" y="2942827"/>
                  <a:pt x="3503016" y="2946796"/>
                </a:cubicBezTo>
                <a:cubicBezTo>
                  <a:pt x="3504603" y="2946796"/>
                  <a:pt x="3508175" y="2946399"/>
                  <a:pt x="3513731" y="2945606"/>
                </a:cubicBezTo>
                <a:cubicBezTo>
                  <a:pt x="3524050" y="2944018"/>
                  <a:pt x="3531987" y="2942827"/>
                  <a:pt x="3537544" y="2942034"/>
                </a:cubicBezTo>
                <a:cubicBezTo>
                  <a:pt x="3558181" y="2915840"/>
                  <a:pt x="3570881" y="2890440"/>
                  <a:pt x="3575644" y="2865834"/>
                </a:cubicBezTo>
                <a:cubicBezTo>
                  <a:pt x="3575644" y="2862659"/>
                  <a:pt x="3578025" y="2861071"/>
                  <a:pt x="3582787" y="2861071"/>
                </a:cubicBezTo>
                <a:close/>
                <a:moveTo>
                  <a:pt x="2583258" y="2861071"/>
                </a:moveTo>
                <a:cubicBezTo>
                  <a:pt x="2584448" y="2860674"/>
                  <a:pt x="2585838" y="2860674"/>
                  <a:pt x="2587425" y="2861071"/>
                </a:cubicBezTo>
                <a:cubicBezTo>
                  <a:pt x="2603300" y="2862659"/>
                  <a:pt x="2616000" y="2868215"/>
                  <a:pt x="2625525" y="2877740"/>
                </a:cubicBezTo>
                <a:cubicBezTo>
                  <a:pt x="2627906" y="2880121"/>
                  <a:pt x="2628303" y="2883693"/>
                  <a:pt x="2626716" y="2888456"/>
                </a:cubicBezTo>
                <a:cubicBezTo>
                  <a:pt x="2625128" y="2890837"/>
                  <a:pt x="2623938" y="2896790"/>
                  <a:pt x="2623144" y="2906315"/>
                </a:cubicBezTo>
                <a:cubicBezTo>
                  <a:pt x="2622350" y="2908696"/>
                  <a:pt x="2621953" y="2910284"/>
                  <a:pt x="2621953" y="2911077"/>
                </a:cubicBezTo>
                <a:cubicBezTo>
                  <a:pt x="2621953" y="2921396"/>
                  <a:pt x="2621556" y="2928937"/>
                  <a:pt x="2620762" y="2933699"/>
                </a:cubicBezTo>
                <a:cubicBezTo>
                  <a:pt x="2628700" y="2924174"/>
                  <a:pt x="2635050" y="2913459"/>
                  <a:pt x="2639812" y="2901552"/>
                </a:cubicBezTo>
                <a:cubicBezTo>
                  <a:pt x="2643781" y="2895202"/>
                  <a:pt x="2645766" y="2888456"/>
                  <a:pt x="2645766" y="2881312"/>
                </a:cubicBezTo>
                <a:cubicBezTo>
                  <a:pt x="2645766" y="2876549"/>
                  <a:pt x="2648544" y="2874565"/>
                  <a:pt x="2654100" y="2875359"/>
                </a:cubicBezTo>
                <a:cubicBezTo>
                  <a:pt x="2665212" y="2878534"/>
                  <a:pt x="2675531" y="2884090"/>
                  <a:pt x="2685056" y="2892027"/>
                </a:cubicBezTo>
                <a:cubicBezTo>
                  <a:pt x="2688231" y="2895202"/>
                  <a:pt x="2688231" y="2898774"/>
                  <a:pt x="2685056" y="2902743"/>
                </a:cubicBezTo>
                <a:cubicBezTo>
                  <a:pt x="2670769" y="2913856"/>
                  <a:pt x="2654497" y="2925365"/>
                  <a:pt x="2636241" y="2937271"/>
                </a:cubicBezTo>
                <a:cubicBezTo>
                  <a:pt x="2638622" y="2936478"/>
                  <a:pt x="2642194" y="2935684"/>
                  <a:pt x="2646956" y="2934890"/>
                </a:cubicBezTo>
                <a:cubicBezTo>
                  <a:pt x="2650925" y="2934096"/>
                  <a:pt x="2654100" y="2933699"/>
                  <a:pt x="2656481" y="2933699"/>
                </a:cubicBezTo>
                <a:cubicBezTo>
                  <a:pt x="2666006" y="2932112"/>
                  <a:pt x="2675531" y="2929731"/>
                  <a:pt x="2685056" y="2926556"/>
                </a:cubicBezTo>
                <a:cubicBezTo>
                  <a:pt x="2691406" y="2924968"/>
                  <a:pt x="2696962" y="2926159"/>
                  <a:pt x="2701725" y="2930127"/>
                </a:cubicBezTo>
                <a:cubicBezTo>
                  <a:pt x="2711250" y="2935684"/>
                  <a:pt x="2719584" y="2942827"/>
                  <a:pt x="2726728" y="2951559"/>
                </a:cubicBezTo>
                <a:cubicBezTo>
                  <a:pt x="2730697" y="2957909"/>
                  <a:pt x="2729506" y="2961877"/>
                  <a:pt x="2723156" y="2963465"/>
                </a:cubicBezTo>
                <a:cubicBezTo>
                  <a:pt x="2702519" y="2966640"/>
                  <a:pt x="2684659" y="2974578"/>
                  <a:pt x="2669578" y="2987277"/>
                </a:cubicBezTo>
                <a:cubicBezTo>
                  <a:pt x="2669578" y="2988071"/>
                  <a:pt x="2669578" y="2988468"/>
                  <a:pt x="2669578" y="2988468"/>
                </a:cubicBezTo>
                <a:cubicBezTo>
                  <a:pt x="2672753" y="2991643"/>
                  <a:pt x="2671959" y="2996009"/>
                  <a:pt x="2667197" y="3001565"/>
                </a:cubicBezTo>
                <a:cubicBezTo>
                  <a:pt x="2662434" y="3007121"/>
                  <a:pt x="2658466" y="3013074"/>
                  <a:pt x="2655291" y="3019424"/>
                </a:cubicBezTo>
                <a:cubicBezTo>
                  <a:pt x="2657672" y="3021012"/>
                  <a:pt x="2660053" y="3024187"/>
                  <a:pt x="2662434" y="3028949"/>
                </a:cubicBezTo>
                <a:cubicBezTo>
                  <a:pt x="2664022" y="3032918"/>
                  <a:pt x="2662434" y="3035299"/>
                  <a:pt x="2657672" y="3036093"/>
                </a:cubicBezTo>
                <a:cubicBezTo>
                  <a:pt x="2656084" y="3036887"/>
                  <a:pt x="2653306" y="3037284"/>
                  <a:pt x="2649337" y="3037284"/>
                </a:cubicBezTo>
                <a:cubicBezTo>
                  <a:pt x="2646162" y="3038077"/>
                  <a:pt x="2643781" y="3038474"/>
                  <a:pt x="2642194" y="3038474"/>
                </a:cubicBezTo>
                <a:cubicBezTo>
                  <a:pt x="2646956" y="3041649"/>
                  <a:pt x="2650131" y="3044427"/>
                  <a:pt x="2651719" y="3046809"/>
                </a:cubicBezTo>
                <a:cubicBezTo>
                  <a:pt x="2654100" y="3049984"/>
                  <a:pt x="2654100" y="3053556"/>
                  <a:pt x="2651719" y="3057524"/>
                </a:cubicBezTo>
                <a:cubicBezTo>
                  <a:pt x="2646956" y="3064668"/>
                  <a:pt x="2644575" y="3073002"/>
                  <a:pt x="2644575" y="3082527"/>
                </a:cubicBezTo>
                <a:cubicBezTo>
                  <a:pt x="2644575" y="3092052"/>
                  <a:pt x="2648941" y="3097212"/>
                  <a:pt x="2657672" y="3098006"/>
                </a:cubicBezTo>
                <a:cubicBezTo>
                  <a:pt x="2674341" y="3098006"/>
                  <a:pt x="2685056" y="3097212"/>
                  <a:pt x="2689819" y="3095624"/>
                </a:cubicBezTo>
                <a:cubicBezTo>
                  <a:pt x="2695375" y="3093243"/>
                  <a:pt x="2700138" y="3085306"/>
                  <a:pt x="2704106" y="3071812"/>
                </a:cubicBezTo>
                <a:cubicBezTo>
                  <a:pt x="2706487" y="3064668"/>
                  <a:pt x="2708472" y="3057524"/>
                  <a:pt x="2710059" y="3050381"/>
                </a:cubicBezTo>
                <a:cubicBezTo>
                  <a:pt x="2711647" y="3046412"/>
                  <a:pt x="2712837" y="3044427"/>
                  <a:pt x="2713631" y="3044427"/>
                </a:cubicBezTo>
                <a:cubicBezTo>
                  <a:pt x="2714425" y="3044427"/>
                  <a:pt x="2715219" y="3046015"/>
                  <a:pt x="2716012" y="3049190"/>
                </a:cubicBezTo>
                <a:cubicBezTo>
                  <a:pt x="2719188" y="3061890"/>
                  <a:pt x="2725141" y="3074590"/>
                  <a:pt x="2733872" y="3087290"/>
                </a:cubicBezTo>
                <a:cubicBezTo>
                  <a:pt x="2736253" y="3090465"/>
                  <a:pt x="2737840" y="3094037"/>
                  <a:pt x="2738634" y="3098006"/>
                </a:cubicBezTo>
                <a:cubicBezTo>
                  <a:pt x="2738634" y="3101974"/>
                  <a:pt x="2737444" y="3105546"/>
                  <a:pt x="2735062" y="3108721"/>
                </a:cubicBezTo>
                <a:cubicBezTo>
                  <a:pt x="2725537" y="3122215"/>
                  <a:pt x="2706487" y="3129756"/>
                  <a:pt x="2677912" y="3131343"/>
                </a:cubicBezTo>
                <a:cubicBezTo>
                  <a:pt x="2651719" y="3133724"/>
                  <a:pt x="2634653" y="3129756"/>
                  <a:pt x="2626716" y="3119437"/>
                </a:cubicBezTo>
                <a:cubicBezTo>
                  <a:pt x="2617984" y="3109912"/>
                  <a:pt x="2614015" y="3097212"/>
                  <a:pt x="2614809" y="3081337"/>
                </a:cubicBezTo>
                <a:cubicBezTo>
                  <a:pt x="2614809" y="3074987"/>
                  <a:pt x="2614809" y="3069034"/>
                  <a:pt x="2614809" y="3063477"/>
                </a:cubicBezTo>
                <a:cubicBezTo>
                  <a:pt x="2614809" y="3065859"/>
                  <a:pt x="2614015" y="3067446"/>
                  <a:pt x="2612428" y="3068240"/>
                </a:cubicBezTo>
                <a:cubicBezTo>
                  <a:pt x="2610841" y="3069034"/>
                  <a:pt x="2608062" y="3071812"/>
                  <a:pt x="2604094" y="3076574"/>
                </a:cubicBezTo>
                <a:cubicBezTo>
                  <a:pt x="2601712" y="3079749"/>
                  <a:pt x="2599728" y="3082131"/>
                  <a:pt x="2598141" y="3083718"/>
                </a:cubicBezTo>
                <a:cubicBezTo>
                  <a:pt x="2586234" y="3096418"/>
                  <a:pt x="2573536" y="3106340"/>
                  <a:pt x="2560042" y="3113484"/>
                </a:cubicBezTo>
                <a:cubicBezTo>
                  <a:pt x="2543373" y="3124596"/>
                  <a:pt x="2525514" y="3130549"/>
                  <a:pt x="2506464" y="3131343"/>
                </a:cubicBezTo>
                <a:cubicBezTo>
                  <a:pt x="2501701" y="3132137"/>
                  <a:pt x="2499320" y="3132137"/>
                  <a:pt x="2499320" y="3131343"/>
                </a:cubicBezTo>
                <a:cubicBezTo>
                  <a:pt x="2499320" y="3130549"/>
                  <a:pt x="2501305" y="3128962"/>
                  <a:pt x="2505273" y="3126581"/>
                </a:cubicBezTo>
                <a:cubicBezTo>
                  <a:pt x="2532261" y="3111499"/>
                  <a:pt x="2553295" y="3092449"/>
                  <a:pt x="2568376" y="3069431"/>
                </a:cubicBezTo>
                <a:cubicBezTo>
                  <a:pt x="2572345" y="3064668"/>
                  <a:pt x="2575520" y="3059509"/>
                  <a:pt x="2577900" y="3053952"/>
                </a:cubicBezTo>
                <a:cubicBezTo>
                  <a:pt x="2577900" y="3053952"/>
                  <a:pt x="2577503" y="3053952"/>
                  <a:pt x="2576711" y="3053952"/>
                </a:cubicBezTo>
                <a:cubicBezTo>
                  <a:pt x="2568773" y="3049190"/>
                  <a:pt x="2564011" y="3044031"/>
                  <a:pt x="2562423" y="3038474"/>
                </a:cubicBezTo>
                <a:cubicBezTo>
                  <a:pt x="2561629" y="3023393"/>
                  <a:pt x="2557661" y="3007121"/>
                  <a:pt x="2550517" y="2989659"/>
                </a:cubicBezTo>
                <a:cubicBezTo>
                  <a:pt x="2548929" y="2986484"/>
                  <a:pt x="2548532" y="2984499"/>
                  <a:pt x="2549326" y="2983706"/>
                </a:cubicBezTo>
                <a:cubicBezTo>
                  <a:pt x="2550120" y="2982912"/>
                  <a:pt x="2552501" y="2982515"/>
                  <a:pt x="2556470" y="2982515"/>
                </a:cubicBezTo>
                <a:cubicBezTo>
                  <a:pt x="2557264" y="2982515"/>
                  <a:pt x="2558851" y="2982912"/>
                  <a:pt x="2561232" y="2983706"/>
                </a:cubicBezTo>
                <a:cubicBezTo>
                  <a:pt x="2565201" y="2984499"/>
                  <a:pt x="2567979" y="2985293"/>
                  <a:pt x="2569567" y="2986087"/>
                </a:cubicBezTo>
                <a:cubicBezTo>
                  <a:pt x="2573536" y="2985293"/>
                  <a:pt x="2579884" y="2983706"/>
                  <a:pt x="2588616" y="2981324"/>
                </a:cubicBezTo>
                <a:cubicBezTo>
                  <a:pt x="2596553" y="2979737"/>
                  <a:pt x="2602506" y="2978546"/>
                  <a:pt x="2606475" y="2977752"/>
                </a:cubicBezTo>
                <a:cubicBezTo>
                  <a:pt x="2608062" y="2976959"/>
                  <a:pt x="2610444" y="2976165"/>
                  <a:pt x="2613619" y="2975371"/>
                </a:cubicBezTo>
                <a:cubicBezTo>
                  <a:pt x="2623144" y="2972990"/>
                  <a:pt x="2629891" y="2971006"/>
                  <a:pt x="2633859" y="2969418"/>
                </a:cubicBezTo>
                <a:cubicBezTo>
                  <a:pt x="2637828" y="2967831"/>
                  <a:pt x="2642194" y="2967831"/>
                  <a:pt x="2646956" y="2969418"/>
                </a:cubicBezTo>
                <a:cubicBezTo>
                  <a:pt x="2654894" y="2973387"/>
                  <a:pt x="2660450" y="2976959"/>
                  <a:pt x="2663625" y="2980134"/>
                </a:cubicBezTo>
                <a:cubicBezTo>
                  <a:pt x="2663625" y="2979340"/>
                  <a:pt x="2664022" y="2978149"/>
                  <a:pt x="2664816" y="2976562"/>
                </a:cubicBezTo>
                <a:cubicBezTo>
                  <a:pt x="2667991" y="2968624"/>
                  <a:pt x="2669975" y="2963465"/>
                  <a:pt x="2670769" y="2961084"/>
                </a:cubicBezTo>
                <a:cubicBezTo>
                  <a:pt x="2671563" y="2958702"/>
                  <a:pt x="2671563" y="2957512"/>
                  <a:pt x="2670769" y="2957512"/>
                </a:cubicBezTo>
                <a:cubicBezTo>
                  <a:pt x="2670769" y="2956718"/>
                  <a:pt x="2669578" y="2956321"/>
                  <a:pt x="2667197" y="2956321"/>
                </a:cubicBezTo>
                <a:cubicBezTo>
                  <a:pt x="2611634" y="2963465"/>
                  <a:pt x="2570757" y="2970212"/>
                  <a:pt x="2544564" y="2976562"/>
                </a:cubicBezTo>
                <a:cubicBezTo>
                  <a:pt x="2545358" y="2985293"/>
                  <a:pt x="2545754" y="2993231"/>
                  <a:pt x="2545754" y="3000374"/>
                </a:cubicBezTo>
                <a:cubicBezTo>
                  <a:pt x="2542579" y="3014662"/>
                  <a:pt x="2535833" y="3022599"/>
                  <a:pt x="2525514" y="3024187"/>
                </a:cubicBezTo>
                <a:cubicBezTo>
                  <a:pt x="2506464" y="3016249"/>
                  <a:pt x="2501305" y="3001962"/>
                  <a:pt x="2510035" y="2981324"/>
                </a:cubicBezTo>
                <a:cubicBezTo>
                  <a:pt x="2520355" y="2968624"/>
                  <a:pt x="2526308" y="2956321"/>
                  <a:pt x="2527895" y="2944415"/>
                </a:cubicBezTo>
                <a:cubicBezTo>
                  <a:pt x="2527895" y="2941240"/>
                  <a:pt x="2528689" y="2939652"/>
                  <a:pt x="2530276" y="2939652"/>
                </a:cubicBezTo>
                <a:cubicBezTo>
                  <a:pt x="2531864" y="2939652"/>
                  <a:pt x="2533451" y="2940843"/>
                  <a:pt x="2535039" y="2943224"/>
                </a:cubicBezTo>
                <a:cubicBezTo>
                  <a:pt x="2535039" y="2943224"/>
                  <a:pt x="2535436" y="2943621"/>
                  <a:pt x="2536229" y="2944415"/>
                </a:cubicBezTo>
                <a:cubicBezTo>
                  <a:pt x="2537023" y="2946003"/>
                  <a:pt x="2538214" y="2949177"/>
                  <a:pt x="2539801" y="2953940"/>
                </a:cubicBezTo>
                <a:cubicBezTo>
                  <a:pt x="2558057" y="2951559"/>
                  <a:pt x="2575520" y="2948384"/>
                  <a:pt x="2592187" y="2944415"/>
                </a:cubicBezTo>
                <a:cubicBezTo>
                  <a:pt x="2592187" y="2924571"/>
                  <a:pt x="2591791" y="2911077"/>
                  <a:pt x="2590997" y="2903934"/>
                </a:cubicBezTo>
                <a:cubicBezTo>
                  <a:pt x="2590203" y="2892821"/>
                  <a:pt x="2587028" y="2881709"/>
                  <a:pt x="2581472" y="2870596"/>
                </a:cubicBezTo>
                <a:cubicBezTo>
                  <a:pt x="2579884" y="2867421"/>
                  <a:pt x="2579487" y="2865040"/>
                  <a:pt x="2580281" y="2863452"/>
                </a:cubicBezTo>
                <a:cubicBezTo>
                  <a:pt x="2581075" y="2862262"/>
                  <a:pt x="2582067" y="2861468"/>
                  <a:pt x="2583258" y="2861071"/>
                </a:cubicBezTo>
                <a:close/>
                <a:moveTo>
                  <a:pt x="7002858" y="2860773"/>
                </a:moveTo>
                <a:cubicBezTo>
                  <a:pt x="7005238" y="2860972"/>
                  <a:pt x="7007422" y="2861865"/>
                  <a:pt x="7009406" y="2863452"/>
                </a:cubicBezTo>
                <a:cubicBezTo>
                  <a:pt x="7017344" y="2869009"/>
                  <a:pt x="7023297" y="2874962"/>
                  <a:pt x="7027265" y="2881312"/>
                </a:cubicBezTo>
                <a:cubicBezTo>
                  <a:pt x="7029646" y="2886074"/>
                  <a:pt x="7029250" y="2890043"/>
                  <a:pt x="7026074" y="2893218"/>
                </a:cubicBezTo>
                <a:cubicBezTo>
                  <a:pt x="7020518" y="2897187"/>
                  <a:pt x="7015756" y="2902743"/>
                  <a:pt x="7011787" y="2909887"/>
                </a:cubicBezTo>
                <a:cubicBezTo>
                  <a:pt x="7015756" y="2912268"/>
                  <a:pt x="7018137" y="2915443"/>
                  <a:pt x="7018931" y="2919412"/>
                </a:cubicBezTo>
                <a:cubicBezTo>
                  <a:pt x="7019725" y="2924174"/>
                  <a:pt x="7017740" y="2926953"/>
                  <a:pt x="7012978" y="2927746"/>
                </a:cubicBezTo>
                <a:cubicBezTo>
                  <a:pt x="7011390" y="2927746"/>
                  <a:pt x="7008215" y="2928143"/>
                  <a:pt x="7003452" y="2928937"/>
                </a:cubicBezTo>
                <a:cubicBezTo>
                  <a:pt x="6976466" y="2932112"/>
                  <a:pt x="6955828" y="2934096"/>
                  <a:pt x="6941540" y="2934890"/>
                </a:cubicBezTo>
                <a:lnTo>
                  <a:pt x="6941540" y="2940843"/>
                </a:lnTo>
                <a:cubicBezTo>
                  <a:pt x="6940746" y="2949574"/>
                  <a:pt x="6943922" y="2953940"/>
                  <a:pt x="6951065" y="2953940"/>
                </a:cubicBezTo>
                <a:cubicBezTo>
                  <a:pt x="6972496" y="2953146"/>
                  <a:pt x="6989562" y="2951559"/>
                  <a:pt x="7002262" y="2949177"/>
                </a:cubicBezTo>
                <a:cubicBezTo>
                  <a:pt x="7011787" y="2948384"/>
                  <a:pt x="7018931" y="2943224"/>
                  <a:pt x="7023694" y="2933699"/>
                </a:cubicBezTo>
                <a:cubicBezTo>
                  <a:pt x="7024488" y="2931318"/>
                  <a:pt x="7025678" y="2926953"/>
                  <a:pt x="7027265" y="2920602"/>
                </a:cubicBezTo>
                <a:cubicBezTo>
                  <a:pt x="7028060" y="2915046"/>
                  <a:pt x="7029250" y="2911077"/>
                  <a:pt x="7030837" y="2908696"/>
                </a:cubicBezTo>
                <a:cubicBezTo>
                  <a:pt x="7031631" y="2905521"/>
                  <a:pt x="7032424" y="2903934"/>
                  <a:pt x="7033218" y="2903934"/>
                </a:cubicBezTo>
                <a:cubicBezTo>
                  <a:pt x="7033218" y="2903934"/>
                  <a:pt x="7034012" y="2905521"/>
                  <a:pt x="7035600" y="2908696"/>
                </a:cubicBezTo>
                <a:cubicBezTo>
                  <a:pt x="7040362" y="2920602"/>
                  <a:pt x="7045522" y="2930524"/>
                  <a:pt x="7051078" y="2938462"/>
                </a:cubicBezTo>
                <a:cubicBezTo>
                  <a:pt x="7055840" y="2943224"/>
                  <a:pt x="7057825" y="2947987"/>
                  <a:pt x="7057031" y="2952749"/>
                </a:cubicBezTo>
                <a:cubicBezTo>
                  <a:pt x="7054650" y="2959893"/>
                  <a:pt x="7051872" y="2964656"/>
                  <a:pt x="7048696" y="2967037"/>
                </a:cubicBezTo>
                <a:cubicBezTo>
                  <a:pt x="7039966" y="2971799"/>
                  <a:pt x="7028456" y="2975768"/>
                  <a:pt x="7014168" y="2978943"/>
                </a:cubicBezTo>
                <a:cubicBezTo>
                  <a:pt x="7011787" y="2979737"/>
                  <a:pt x="7009010" y="2980134"/>
                  <a:pt x="7005834" y="2980134"/>
                </a:cubicBezTo>
                <a:cubicBezTo>
                  <a:pt x="7006628" y="2980927"/>
                  <a:pt x="7007422" y="2981721"/>
                  <a:pt x="7008215" y="2982515"/>
                </a:cubicBezTo>
                <a:cubicBezTo>
                  <a:pt x="7009010" y="2982515"/>
                  <a:pt x="7010200" y="2983706"/>
                  <a:pt x="7011787" y="2986087"/>
                </a:cubicBezTo>
                <a:cubicBezTo>
                  <a:pt x="7012581" y="2986881"/>
                  <a:pt x="7012978" y="2989262"/>
                  <a:pt x="7012978" y="2993231"/>
                </a:cubicBezTo>
                <a:cubicBezTo>
                  <a:pt x="7016946" y="2992437"/>
                  <a:pt x="7023297" y="2991643"/>
                  <a:pt x="7032028" y="2990849"/>
                </a:cubicBezTo>
                <a:cubicBezTo>
                  <a:pt x="7044728" y="2988468"/>
                  <a:pt x="7053459" y="2986881"/>
                  <a:pt x="7058222" y="2986087"/>
                </a:cubicBezTo>
                <a:cubicBezTo>
                  <a:pt x="7066953" y="2984499"/>
                  <a:pt x="7073303" y="2984896"/>
                  <a:pt x="7077272" y="2987277"/>
                </a:cubicBezTo>
                <a:cubicBezTo>
                  <a:pt x="7084415" y="2991246"/>
                  <a:pt x="7090368" y="2997596"/>
                  <a:pt x="7095131" y="3006327"/>
                </a:cubicBezTo>
                <a:cubicBezTo>
                  <a:pt x="7097512" y="3010296"/>
                  <a:pt x="7097909" y="3013471"/>
                  <a:pt x="7096322" y="3015852"/>
                </a:cubicBezTo>
                <a:cubicBezTo>
                  <a:pt x="7094734" y="3018234"/>
                  <a:pt x="7091956" y="3019027"/>
                  <a:pt x="7087987" y="3018234"/>
                </a:cubicBezTo>
                <a:cubicBezTo>
                  <a:pt x="7064968" y="3017440"/>
                  <a:pt x="7039172" y="3017043"/>
                  <a:pt x="7010596" y="3017043"/>
                </a:cubicBezTo>
                <a:cubicBezTo>
                  <a:pt x="7009803" y="3025774"/>
                  <a:pt x="7009406" y="3033315"/>
                  <a:pt x="7009406" y="3039665"/>
                </a:cubicBezTo>
                <a:cubicBezTo>
                  <a:pt x="7009406" y="3061890"/>
                  <a:pt x="7009406" y="3078162"/>
                  <a:pt x="7009406" y="3088481"/>
                </a:cubicBezTo>
                <a:cubicBezTo>
                  <a:pt x="7004644" y="3116262"/>
                  <a:pt x="6993928" y="3131740"/>
                  <a:pt x="6977259" y="3134915"/>
                </a:cubicBezTo>
                <a:cubicBezTo>
                  <a:pt x="6971703" y="3134915"/>
                  <a:pt x="6967338" y="3131343"/>
                  <a:pt x="6964162" y="3124199"/>
                </a:cubicBezTo>
                <a:cubicBezTo>
                  <a:pt x="6959400" y="3108324"/>
                  <a:pt x="6949874" y="3096418"/>
                  <a:pt x="6935587" y="3088481"/>
                </a:cubicBezTo>
                <a:cubicBezTo>
                  <a:pt x="6933206" y="3086893"/>
                  <a:pt x="6932015" y="3085702"/>
                  <a:pt x="6932015" y="3084909"/>
                </a:cubicBezTo>
                <a:cubicBezTo>
                  <a:pt x="6932810" y="3083321"/>
                  <a:pt x="6934794" y="3082924"/>
                  <a:pt x="6937968" y="3083718"/>
                </a:cubicBezTo>
                <a:cubicBezTo>
                  <a:pt x="6941937" y="3083718"/>
                  <a:pt x="6947494" y="3084115"/>
                  <a:pt x="6954637" y="3084909"/>
                </a:cubicBezTo>
                <a:cubicBezTo>
                  <a:pt x="6960987" y="3085702"/>
                  <a:pt x="6966147" y="3086496"/>
                  <a:pt x="6970115" y="3087290"/>
                </a:cubicBezTo>
                <a:cubicBezTo>
                  <a:pt x="6973290" y="3088084"/>
                  <a:pt x="6975274" y="3086496"/>
                  <a:pt x="6976068" y="3082527"/>
                </a:cubicBezTo>
                <a:cubicBezTo>
                  <a:pt x="6976068" y="3061096"/>
                  <a:pt x="6976068" y="3040062"/>
                  <a:pt x="6976068" y="3019424"/>
                </a:cubicBezTo>
                <a:cubicBezTo>
                  <a:pt x="6952256" y="3020218"/>
                  <a:pt x="6919316" y="3024187"/>
                  <a:pt x="6877246" y="3031331"/>
                </a:cubicBezTo>
                <a:cubicBezTo>
                  <a:pt x="6870897" y="3032918"/>
                  <a:pt x="6866531" y="3032521"/>
                  <a:pt x="6864150" y="3030140"/>
                </a:cubicBezTo>
                <a:cubicBezTo>
                  <a:pt x="6863356" y="3029346"/>
                  <a:pt x="6861768" y="3027759"/>
                  <a:pt x="6859387" y="3025377"/>
                </a:cubicBezTo>
                <a:cubicBezTo>
                  <a:pt x="6853038" y="3019821"/>
                  <a:pt x="6848672" y="3015059"/>
                  <a:pt x="6846290" y="3011090"/>
                </a:cubicBezTo>
                <a:cubicBezTo>
                  <a:pt x="6844703" y="3007121"/>
                  <a:pt x="6845894" y="3004740"/>
                  <a:pt x="6849862" y="3003946"/>
                </a:cubicBezTo>
                <a:cubicBezTo>
                  <a:pt x="6867325" y="3003946"/>
                  <a:pt x="6884390" y="3003153"/>
                  <a:pt x="6901059" y="3001565"/>
                </a:cubicBezTo>
                <a:cubicBezTo>
                  <a:pt x="6902646" y="3001565"/>
                  <a:pt x="6904631" y="3001565"/>
                  <a:pt x="6907012" y="3001565"/>
                </a:cubicBezTo>
                <a:cubicBezTo>
                  <a:pt x="6927650" y="2999184"/>
                  <a:pt x="6950272" y="2997199"/>
                  <a:pt x="6974878" y="2995612"/>
                </a:cubicBezTo>
                <a:cubicBezTo>
                  <a:pt x="6974084" y="2990849"/>
                  <a:pt x="6972496" y="2986484"/>
                  <a:pt x="6970115" y="2982515"/>
                </a:cubicBezTo>
                <a:lnTo>
                  <a:pt x="6965352" y="2982515"/>
                </a:lnTo>
                <a:cubicBezTo>
                  <a:pt x="6946302" y="2982515"/>
                  <a:pt x="6933206" y="2979737"/>
                  <a:pt x="6926062" y="2974181"/>
                </a:cubicBezTo>
                <a:cubicBezTo>
                  <a:pt x="6915744" y="2966243"/>
                  <a:pt x="6910981" y="2947987"/>
                  <a:pt x="6911774" y="2919412"/>
                </a:cubicBezTo>
                <a:cubicBezTo>
                  <a:pt x="6910981" y="2897981"/>
                  <a:pt x="6909790" y="2884090"/>
                  <a:pt x="6908202" y="2877740"/>
                </a:cubicBezTo>
                <a:cubicBezTo>
                  <a:pt x="6907409" y="2873771"/>
                  <a:pt x="6909790" y="2871390"/>
                  <a:pt x="6915346" y="2870596"/>
                </a:cubicBezTo>
                <a:cubicBezTo>
                  <a:pt x="6916934" y="2870596"/>
                  <a:pt x="6918918" y="2870993"/>
                  <a:pt x="6921300" y="2871787"/>
                </a:cubicBezTo>
                <a:cubicBezTo>
                  <a:pt x="6924475" y="2872581"/>
                  <a:pt x="6926459" y="2873374"/>
                  <a:pt x="6927252" y="2874168"/>
                </a:cubicBezTo>
                <a:cubicBezTo>
                  <a:pt x="6945509" y="2872581"/>
                  <a:pt x="6960590" y="2870596"/>
                  <a:pt x="6972496" y="2868215"/>
                </a:cubicBezTo>
                <a:cubicBezTo>
                  <a:pt x="6981228" y="2866627"/>
                  <a:pt x="6988768" y="2864643"/>
                  <a:pt x="6995118" y="2862262"/>
                </a:cubicBezTo>
                <a:cubicBezTo>
                  <a:pt x="6997896" y="2861071"/>
                  <a:pt x="7000476" y="2860575"/>
                  <a:pt x="7002858" y="2860773"/>
                </a:cubicBezTo>
                <a:close/>
                <a:moveTo>
                  <a:pt x="1411684" y="2860773"/>
                </a:moveTo>
                <a:cubicBezTo>
                  <a:pt x="1414066" y="2860972"/>
                  <a:pt x="1416248" y="2861865"/>
                  <a:pt x="1418233" y="2863452"/>
                </a:cubicBezTo>
                <a:cubicBezTo>
                  <a:pt x="1426170" y="2869009"/>
                  <a:pt x="1432123" y="2874962"/>
                  <a:pt x="1436092" y="2881312"/>
                </a:cubicBezTo>
                <a:cubicBezTo>
                  <a:pt x="1438473" y="2886074"/>
                  <a:pt x="1438076" y="2890043"/>
                  <a:pt x="1434901" y="2893218"/>
                </a:cubicBezTo>
                <a:cubicBezTo>
                  <a:pt x="1429345" y="2897187"/>
                  <a:pt x="1424583" y="2902743"/>
                  <a:pt x="1420614" y="2909887"/>
                </a:cubicBezTo>
                <a:cubicBezTo>
                  <a:pt x="1424583" y="2912268"/>
                  <a:pt x="1426964" y="2915443"/>
                  <a:pt x="1427758" y="2919412"/>
                </a:cubicBezTo>
                <a:cubicBezTo>
                  <a:pt x="1428551" y="2924174"/>
                  <a:pt x="1426567" y="2926953"/>
                  <a:pt x="1421805" y="2927746"/>
                </a:cubicBezTo>
                <a:cubicBezTo>
                  <a:pt x="1420218" y="2927746"/>
                  <a:pt x="1417042" y="2928143"/>
                  <a:pt x="1412280" y="2928937"/>
                </a:cubicBezTo>
                <a:cubicBezTo>
                  <a:pt x="1385292" y="2932112"/>
                  <a:pt x="1364655" y="2934096"/>
                  <a:pt x="1350367" y="2934890"/>
                </a:cubicBezTo>
                <a:lnTo>
                  <a:pt x="1350367" y="2940843"/>
                </a:lnTo>
                <a:cubicBezTo>
                  <a:pt x="1349574" y="2949574"/>
                  <a:pt x="1352748" y="2953940"/>
                  <a:pt x="1359892" y="2953940"/>
                </a:cubicBezTo>
                <a:cubicBezTo>
                  <a:pt x="1381323" y="2953146"/>
                  <a:pt x="1398389" y="2951559"/>
                  <a:pt x="1411089" y="2949177"/>
                </a:cubicBezTo>
                <a:cubicBezTo>
                  <a:pt x="1420614" y="2948384"/>
                  <a:pt x="1427758" y="2943224"/>
                  <a:pt x="1432520" y="2933699"/>
                </a:cubicBezTo>
                <a:cubicBezTo>
                  <a:pt x="1433314" y="2931318"/>
                  <a:pt x="1434505" y="2926953"/>
                  <a:pt x="1436092" y="2920602"/>
                </a:cubicBezTo>
                <a:cubicBezTo>
                  <a:pt x="1436886" y="2915046"/>
                  <a:pt x="1438076" y="2911077"/>
                  <a:pt x="1439664" y="2908696"/>
                </a:cubicBezTo>
                <a:cubicBezTo>
                  <a:pt x="1440457" y="2905521"/>
                  <a:pt x="1441252" y="2903934"/>
                  <a:pt x="1442045" y="2903934"/>
                </a:cubicBezTo>
                <a:cubicBezTo>
                  <a:pt x="1442045" y="2903934"/>
                  <a:pt x="1442839" y="2905521"/>
                  <a:pt x="1444426" y="2908696"/>
                </a:cubicBezTo>
                <a:cubicBezTo>
                  <a:pt x="1449189" y="2920602"/>
                  <a:pt x="1454349" y="2930524"/>
                  <a:pt x="1459904" y="2938462"/>
                </a:cubicBezTo>
                <a:cubicBezTo>
                  <a:pt x="1464667" y="2943224"/>
                  <a:pt x="1466651" y="2947987"/>
                  <a:pt x="1465858" y="2952749"/>
                </a:cubicBezTo>
                <a:cubicBezTo>
                  <a:pt x="1463476" y="2959893"/>
                  <a:pt x="1460698" y="2964656"/>
                  <a:pt x="1457523" y="2967037"/>
                </a:cubicBezTo>
                <a:cubicBezTo>
                  <a:pt x="1448792" y="2971799"/>
                  <a:pt x="1437283" y="2975768"/>
                  <a:pt x="1422995" y="2978943"/>
                </a:cubicBezTo>
                <a:cubicBezTo>
                  <a:pt x="1420614" y="2979737"/>
                  <a:pt x="1417836" y="2980134"/>
                  <a:pt x="1414661" y="2980134"/>
                </a:cubicBezTo>
                <a:cubicBezTo>
                  <a:pt x="1415455" y="2980927"/>
                  <a:pt x="1416248" y="2981721"/>
                  <a:pt x="1417042" y="2982515"/>
                </a:cubicBezTo>
                <a:cubicBezTo>
                  <a:pt x="1417836" y="2982515"/>
                  <a:pt x="1419026" y="2983706"/>
                  <a:pt x="1420614" y="2986087"/>
                </a:cubicBezTo>
                <a:cubicBezTo>
                  <a:pt x="1421407" y="2986881"/>
                  <a:pt x="1421805" y="2989262"/>
                  <a:pt x="1421805" y="2993231"/>
                </a:cubicBezTo>
                <a:cubicBezTo>
                  <a:pt x="1425773" y="2992437"/>
                  <a:pt x="1432123" y="2991643"/>
                  <a:pt x="1440854" y="2990849"/>
                </a:cubicBezTo>
                <a:cubicBezTo>
                  <a:pt x="1453554" y="2988468"/>
                  <a:pt x="1462285" y="2986881"/>
                  <a:pt x="1467048" y="2986087"/>
                </a:cubicBezTo>
                <a:cubicBezTo>
                  <a:pt x="1475780" y="2984499"/>
                  <a:pt x="1482129" y="2984896"/>
                  <a:pt x="1486098" y="2987277"/>
                </a:cubicBezTo>
                <a:cubicBezTo>
                  <a:pt x="1493242" y="2991246"/>
                  <a:pt x="1499195" y="2997596"/>
                  <a:pt x="1503958" y="3006327"/>
                </a:cubicBezTo>
                <a:cubicBezTo>
                  <a:pt x="1506339" y="3010296"/>
                  <a:pt x="1506736" y="3013471"/>
                  <a:pt x="1505148" y="3015852"/>
                </a:cubicBezTo>
                <a:cubicBezTo>
                  <a:pt x="1503560" y="3018234"/>
                  <a:pt x="1500783" y="3019027"/>
                  <a:pt x="1496814" y="3018234"/>
                </a:cubicBezTo>
                <a:cubicBezTo>
                  <a:pt x="1473795" y="3017440"/>
                  <a:pt x="1447998" y="3017043"/>
                  <a:pt x="1419423" y="3017043"/>
                </a:cubicBezTo>
                <a:cubicBezTo>
                  <a:pt x="1418630" y="3025774"/>
                  <a:pt x="1418233" y="3033315"/>
                  <a:pt x="1418233" y="3039665"/>
                </a:cubicBezTo>
                <a:cubicBezTo>
                  <a:pt x="1418233" y="3061890"/>
                  <a:pt x="1418233" y="3078162"/>
                  <a:pt x="1418233" y="3088481"/>
                </a:cubicBezTo>
                <a:cubicBezTo>
                  <a:pt x="1413470" y="3116262"/>
                  <a:pt x="1402755" y="3131740"/>
                  <a:pt x="1386086" y="3134915"/>
                </a:cubicBezTo>
                <a:cubicBezTo>
                  <a:pt x="1380530" y="3134915"/>
                  <a:pt x="1376164" y="3131343"/>
                  <a:pt x="1372989" y="3124199"/>
                </a:cubicBezTo>
                <a:cubicBezTo>
                  <a:pt x="1368227" y="3108324"/>
                  <a:pt x="1358702" y="3096418"/>
                  <a:pt x="1344413" y="3088481"/>
                </a:cubicBezTo>
                <a:cubicBezTo>
                  <a:pt x="1342033" y="3086893"/>
                  <a:pt x="1340842" y="3085702"/>
                  <a:pt x="1340842" y="3084909"/>
                </a:cubicBezTo>
                <a:cubicBezTo>
                  <a:pt x="1341636" y="3083321"/>
                  <a:pt x="1343620" y="3082924"/>
                  <a:pt x="1346795" y="3083718"/>
                </a:cubicBezTo>
                <a:cubicBezTo>
                  <a:pt x="1350764" y="3083718"/>
                  <a:pt x="1356320" y="3084115"/>
                  <a:pt x="1363464" y="3084909"/>
                </a:cubicBezTo>
                <a:cubicBezTo>
                  <a:pt x="1369814" y="3085702"/>
                  <a:pt x="1374973" y="3086496"/>
                  <a:pt x="1378942" y="3087290"/>
                </a:cubicBezTo>
                <a:cubicBezTo>
                  <a:pt x="1382117" y="3088084"/>
                  <a:pt x="1384102" y="3086496"/>
                  <a:pt x="1384895" y="3082527"/>
                </a:cubicBezTo>
                <a:cubicBezTo>
                  <a:pt x="1384895" y="3061096"/>
                  <a:pt x="1384895" y="3040062"/>
                  <a:pt x="1384895" y="3019424"/>
                </a:cubicBezTo>
                <a:cubicBezTo>
                  <a:pt x="1361083" y="3020218"/>
                  <a:pt x="1328142" y="3024187"/>
                  <a:pt x="1286074" y="3031331"/>
                </a:cubicBezTo>
                <a:cubicBezTo>
                  <a:pt x="1279723" y="3032918"/>
                  <a:pt x="1275358" y="3032521"/>
                  <a:pt x="1272976" y="3030140"/>
                </a:cubicBezTo>
                <a:cubicBezTo>
                  <a:pt x="1272183" y="3029346"/>
                  <a:pt x="1270595" y="3027759"/>
                  <a:pt x="1268214" y="3025377"/>
                </a:cubicBezTo>
                <a:cubicBezTo>
                  <a:pt x="1261864" y="3019821"/>
                  <a:pt x="1257498" y="3015059"/>
                  <a:pt x="1255117" y="3011090"/>
                </a:cubicBezTo>
                <a:cubicBezTo>
                  <a:pt x="1253529" y="3007121"/>
                  <a:pt x="1254721" y="3004740"/>
                  <a:pt x="1258688" y="3003946"/>
                </a:cubicBezTo>
                <a:cubicBezTo>
                  <a:pt x="1276151" y="3003946"/>
                  <a:pt x="1293217" y="3003153"/>
                  <a:pt x="1309886" y="3001565"/>
                </a:cubicBezTo>
                <a:cubicBezTo>
                  <a:pt x="1311474" y="3001565"/>
                  <a:pt x="1313458" y="3001565"/>
                  <a:pt x="1315839" y="3001565"/>
                </a:cubicBezTo>
                <a:cubicBezTo>
                  <a:pt x="1336477" y="2999184"/>
                  <a:pt x="1359099" y="2997199"/>
                  <a:pt x="1383705" y="2995612"/>
                </a:cubicBezTo>
                <a:cubicBezTo>
                  <a:pt x="1382910" y="2990849"/>
                  <a:pt x="1381323" y="2986484"/>
                  <a:pt x="1378942" y="2982515"/>
                </a:cubicBezTo>
                <a:lnTo>
                  <a:pt x="1374180" y="2982515"/>
                </a:lnTo>
                <a:cubicBezTo>
                  <a:pt x="1355130" y="2982515"/>
                  <a:pt x="1342033" y="2979737"/>
                  <a:pt x="1334888" y="2974181"/>
                </a:cubicBezTo>
                <a:cubicBezTo>
                  <a:pt x="1324570" y="2966243"/>
                  <a:pt x="1319807" y="2947987"/>
                  <a:pt x="1320602" y="2919412"/>
                </a:cubicBezTo>
                <a:cubicBezTo>
                  <a:pt x="1319807" y="2897981"/>
                  <a:pt x="1318617" y="2884090"/>
                  <a:pt x="1317030" y="2877740"/>
                </a:cubicBezTo>
                <a:cubicBezTo>
                  <a:pt x="1316236" y="2873771"/>
                  <a:pt x="1318617" y="2871390"/>
                  <a:pt x="1324173" y="2870596"/>
                </a:cubicBezTo>
                <a:cubicBezTo>
                  <a:pt x="1325761" y="2870596"/>
                  <a:pt x="1327745" y="2870993"/>
                  <a:pt x="1330127" y="2871787"/>
                </a:cubicBezTo>
                <a:cubicBezTo>
                  <a:pt x="1333302" y="2872581"/>
                  <a:pt x="1335286" y="2873374"/>
                  <a:pt x="1336080" y="2874168"/>
                </a:cubicBezTo>
                <a:cubicBezTo>
                  <a:pt x="1354336" y="2872581"/>
                  <a:pt x="1369417" y="2870596"/>
                  <a:pt x="1381323" y="2868215"/>
                </a:cubicBezTo>
                <a:cubicBezTo>
                  <a:pt x="1390054" y="2866627"/>
                  <a:pt x="1397596" y="2864643"/>
                  <a:pt x="1403945" y="2862262"/>
                </a:cubicBezTo>
                <a:cubicBezTo>
                  <a:pt x="1406723" y="2861071"/>
                  <a:pt x="1409303" y="2860575"/>
                  <a:pt x="1411684" y="2860773"/>
                </a:cubicBezTo>
                <a:close/>
                <a:moveTo>
                  <a:pt x="7924996" y="2858690"/>
                </a:moveTo>
                <a:cubicBezTo>
                  <a:pt x="7939284" y="2865834"/>
                  <a:pt x="7949603" y="2874962"/>
                  <a:pt x="7955952" y="2886074"/>
                </a:cubicBezTo>
                <a:cubicBezTo>
                  <a:pt x="7958334" y="2890837"/>
                  <a:pt x="7957540" y="2895599"/>
                  <a:pt x="7953572" y="2900362"/>
                </a:cubicBezTo>
                <a:cubicBezTo>
                  <a:pt x="7948809" y="2907506"/>
                  <a:pt x="7944046" y="2916237"/>
                  <a:pt x="7939284" y="2926556"/>
                </a:cubicBezTo>
                <a:cubicBezTo>
                  <a:pt x="7936902" y="2928937"/>
                  <a:pt x="7934918" y="2932112"/>
                  <a:pt x="7933331" y="2936081"/>
                </a:cubicBezTo>
                <a:cubicBezTo>
                  <a:pt x="7947618" y="2932906"/>
                  <a:pt x="7959524" y="2930127"/>
                  <a:pt x="7969050" y="2927746"/>
                </a:cubicBezTo>
                <a:cubicBezTo>
                  <a:pt x="7976194" y="2926159"/>
                  <a:pt x="7983337" y="2924174"/>
                  <a:pt x="7990481" y="2921793"/>
                </a:cubicBezTo>
                <a:cubicBezTo>
                  <a:pt x="7996038" y="2919412"/>
                  <a:pt x="8001594" y="2919412"/>
                  <a:pt x="8007150" y="2921793"/>
                </a:cubicBezTo>
                <a:cubicBezTo>
                  <a:pt x="8015088" y="2924968"/>
                  <a:pt x="8021437" y="2928937"/>
                  <a:pt x="8026200" y="2933699"/>
                </a:cubicBezTo>
                <a:cubicBezTo>
                  <a:pt x="8030168" y="2942431"/>
                  <a:pt x="8028978" y="2947590"/>
                  <a:pt x="8022628" y="2949177"/>
                </a:cubicBezTo>
                <a:cubicBezTo>
                  <a:pt x="8001196" y="2953146"/>
                  <a:pt x="7973812" y="2955924"/>
                  <a:pt x="7940474" y="2957512"/>
                </a:cubicBezTo>
                <a:cubicBezTo>
                  <a:pt x="7945237" y="2960687"/>
                  <a:pt x="7948809" y="2963465"/>
                  <a:pt x="7951190" y="2965846"/>
                </a:cubicBezTo>
                <a:cubicBezTo>
                  <a:pt x="7953572" y="2969021"/>
                  <a:pt x="7954762" y="2972593"/>
                  <a:pt x="7954762" y="2976562"/>
                </a:cubicBezTo>
                <a:cubicBezTo>
                  <a:pt x="7954762" y="2978943"/>
                  <a:pt x="7954762" y="2980927"/>
                  <a:pt x="7954762" y="2982515"/>
                </a:cubicBezTo>
                <a:cubicBezTo>
                  <a:pt x="7957938" y="2981721"/>
                  <a:pt x="7962700" y="2980531"/>
                  <a:pt x="7969050" y="2978943"/>
                </a:cubicBezTo>
                <a:cubicBezTo>
                  <a:pt x="7970637" y="2978149"/>
                  <a:pt x="7972225" y="2977356"/>
                  <a:pt x="7973812" y="2976562"/>
                </a:cubicBezTo>
                <a:cubicBezTo>
                  <a:pt x="7980162" y="2974181"/>
                  <a:pt x="7986909" y="2974181"/>
                  <a:pt x="7994052" y="2976562"/>
                </a:cubicBezTo>
                <a:cubicBezTo>
                  <a:pt x="8000403" y="2979737"/>
                  <a:pt x="8005166" y="2984499"/>
                  <a:pt x="8008340" y="2990849"/>
                </a:cubicBezTo>
                <a:cubicBezTo>
                  <a:pt x="8011516" y="2995612"/>
                  <a:pt x="8010325" y="2998787"/>
                  <a:pt x="8004768" y="3000374"/>
                </a:cubicBezTo>
                <a:cubicBezTo>
                  <a:pt x="7988100" y="3002756"/>
                  <a:pt x="7971034" y="3004740"/>
                  <a:pt x="7953572" y="3006327"/>
                </a:cubicBezTo>
                <a:cubicBezTo>
                  <a:pt x="7953572" y="3015852"/>
                  <a:pt x="7953572" y="3025377"/>
                  <a:pt x="7953572" y="3034902"/>
                </a:cubicBezTo>
                <a:cubicBezTo>
                  <a:pt x="7955159" y="3034902"/>
                  <a:pt x="7957144" y="3034506"/>
                  <a:pt x="7959524" y="3033712"/>
                </a:cubicBezTo>
                <a:cubicBezTo>
                  <a:pt x="7973018" y="3031331"/>
                  <a:pt x="7980956" y="3028949"/>
                  <a:pt x="7983337" y="3026568"/>
                </a:cubicBezTo>
                <a:cubicBezTo>
                  <a:pt x="7990481" y="3023393"/>
                  <a:pt x="7997624" y="3022996"/>
                  <a:pt x="8004768" y="3025377"/>
                </a:cubicBezTo>
                <a:cubicBezTo>
                  <a:pt x="8011118" y="3027759"/>
                  <a:pt x="8015881" y="3031331"/>
                  <a:pt x="8019056" y="3036093"/>
                </a:cubicBezTo>
                <a:cubicBezTo>
                  <a:pt x="8025406" y="3044031"/>
                  <a:pt x="8025406" y="3049190"/>
                  <a:pt x="8019056" y="3051571"/>
                </a:cubicBezTo>
                <a:cubicBezTo>
                  <a:pt x="7995244" y="3056334"/>
                  <a:pt x="7973416" y="3059906"/>
                  <a:pt x="7953572" y="3062287"/>
                </a:cubicBezTo>
                <a:lnTo>
                  <a:pt x="7953572" y="3073002"/>
                </a:lnTo>
                <a:cubicBezTo>
                  <a:pt x="7952778" y="3101577"/>
                  <a:pt x="7950396" y="3120231"/>
                  <a:pt x="7946428" y="3128962"/>
                </a:cubicBezTo>
                <a:cubicBezTo>
                  <a:pt x="7942460" y="3136899"/>
                  <a:pt x="7936506" y="3136899"/>
                  <a:pt x="7928568" y="3128962"/>
                </a:cubicBezTo>
                <a:cubicBezTo>
                  <a:pt x="7926981" y="3128168"/>
                  <a:pt x="7924996" y="3126184"/>
                  <a:pt x="7922615" y="3123009"/>
                </a:cubicBezTo>
                <a:cubicBezTo>
                  <a:pt x="7921822" y="3122215"/>
                  <a:pt x="7921028" y="3121421"/>
                  <a:pt x="7920234" y="3120627"/>
                </a:cubicBezTo>
                <a:cubicBezTo>
                  <a:pt x="7915472" y="3113484"/>
                  <a:pt x="7913884" y="3105943"/>
                  <a:pt x="7915472" y="3098006"/>
                </a:cubicBezTo>
                <a:cubicBezTo>
                  <a:pt x="7921028" y="3073399"/>
                  <a:pt x="7923410" y="3036490"/>
                  <a:pt x="7922615" y="2987277"/>
                </a:cubicBezTo>
                <a:cubicBezTo>
                  <a:pt x="7923410" y="2980134"/>
                  <a:pt x="7922615" y="2970609"/>
                  <a:pt x="7920234" y="2958702"/>
                </a:cubicBezTo>
                <a:lnTo>
                  <a:pt x="7915472" y="2958702"/>
                </a:lnTo>
                <a:cubicBezTo>
                  <a:pt x="7913884" y="2961084"/>
                  <a:pt x="7911900" y="2963465"/>
                  <a:pt x="7909518" y="2965846"/>
                </a:cubicBezTo>
                <a:cubicBezTo>
                  <a:pt x="7896818" y="2980134"/>
                  <a:pt x="7880944" y="2992437"/>
                  <a:pt x="7861894" y="3002756"/>
                </a:cubicBezTo>
                <a:cubicBezTo>
                  <a:pt x="7858718" y="3005137"/>
                  <a:pt x="7856734" y="3005931"/>
                  <a:pt x="7855940" y="3005137"/>
                </a:cubicBezTo>
                <a:cubicBezTo>
                  <a:pt x="7855146" y="3003549"/>
                  <a:pt x="7855940" y="3001168"/>
                  <a:pt x="7858322" y="2997993"/>
                </a:cubicBezTo>
                <a:cubicBezTo>
                  <a:pt x="7881340" y="2965449"/>
                  <a:pt x="7899994" y="2931715"/>
                  <a:pt x="7914281" y="2896790"/>
                </a:cubicBezTo>
                <a:cubicBezTo>
                  <a:pt x="7918250" y="2887265"/>
                  <a:pt x="7919044" y="2876946"/>
                  <a:pt x="7916662" y="2865834"/>
                </a:cubicBezTo>
                <a:cubicBezTo>
                  <a:pt x="7915868" y="2859484"/>
                  <a:pt x="7918647" y="2857102"/>
                  <a:pt x="7924996" y="2858690"/>
                </a:cubicBezTo>
                <a:close/>
                <a:moveTo>
                  <a:pt x="104973" y="2857499"/>
                </a:moveTo>
                <a:cubicBezTo>
                  <a:pt x="124023" y="2859087"/>
                  <a:pt x="139104" y="2867024"/>
                  <a:pt x="150217" y="2881312"/>
                </a:cubicBezTo>
                <a:cubicBezTo>
                  <a:pt x="152598" y="2886868"/>
                  <a:pt x="152598" y="2892027"/>
                  <a:pt x="150217" y="2896790"/>
                </a:cubicBezTo>
                <a:cubicBezTo>
                  <a:pt x="147835" y="2905521"/>
                  <a:pt x="146645" y="2915046"/>
                  <a:pt x="146645" y="2925365"/>
                </a:cubicBezTo>
                <a:lnTo>
                  <a:pt x="146645" y="2927746"/>
                </a:lnTo>
                <a:cubicBezTo>
                  <a:pt x="160139" y="2926159"/>
                  <a:pt x="172045" y="2924968"/>
                  <a:pt x="182364" y="2924174"/>
                </a:cubicBezTo>
                <a:cubicBezTo>
                  <a:pt x="188714" y="2923381"/>
                  <a:pt x="194270" y="2921793"/>
                  <a:pt x="199033" y="2919412"/>
                </a:cubicBezTo>
                <a:cubicBezTo>
                  <a:pt x="205382" y="2916237"/>
                  <a:pt x="211336" y="2917031"/>
                  <a:pt x="216892" y="2921793"/>
                </a:cubicBezTo>
                <a:cubicBezTo>
                  <a:pt x="224036" y="2927349"/>
                  <a:pt x="230782" y="2934890"/>
                  <a:pt x="237132" y="2944415"/>
                </a:cubicBezTo>
                <a:cubicBezTo>
                  <a:pt x="240307" y="2949177"/>
                  <a:pt x="239514" y="2954337"/>
                  <a:pt x="234751" y="2959893"/>
                </a:cubicBezTo>
                <a:cubicBezTo>
                  <a:pt x="225226" y="2969418"/>
                  <a:pt x="218082" y="2980531"/>
                  <a:pt x="213320" y="2993231"/>
                </a:cubicBezTo>
                <a:cubicBezTo>
                  <a:pt x="215701" y="2994818"/>
                  <a:pt x="217289" y="2996802"/>
                  <a:pt x="218082" y="2999184"/>
                </a:cubicBezTo>
                <a:cubicBezTo>
                  <a:pt x="220464" y="3002359"/>
                  <a:pt x="220861" y="3005137"/>
                  <a:pt x="219273" y="3007518"/>
                </a:cubicBezTo>
                <a:cubicBezTo>
                  <a:pt x="217686" y="3009899"/>
                  <a:pt x="214511" y="3011090"/>
                  <a:pt x="209748" y="3011090"/>
                </a:cubicBezTo>
                <a:cubicBezTo>
                  <a:pt x="193079" y="3009502"/>
                  <a:pt x="171648" y="3009502"/>
                  <a:pt x="145454" y="3011090"/>
                </a:cubicBezTo>
                <a:lnTo>
                  <a:pt x="145454" y="3033712"/>
                </a:lnTo>
                <a:cubicBezTo>
                  <a:pt x="145454" y="3074193"/>
                  <a:pt x="140295" y="3105943"/>
                  <a:pt x="129976" y="3128962"/>
                </a:cubicBezTo>
                <a:cubicBezTo>
                  <a:pt x="128389" y="3132137"/>
                  <a:pt x="127198" y="3133724"/>
                  <a:pt x="126404" y="3133724"/>
                </a:cubicBezTo>
                <a:cubicBezTo>
                  <a:pt x="125611" y="3133724"/>
                  <a:pt x="124420" y="3132534"/>
                  <a:pt x="122833" y="3130152"/>
                </a:cubicBezTo>
                <a:cubicBezTo>
                  <a:pt x="114895" y="3115865"/>
                  <a:pt x="110926" y="3091259"/>
                  <a:pt x="110926" y="3056334"/>
                </a:cubicBezTo>
                <a:cubicBezTo>
                  <a:pt x="110926" y="3051571"/>
                  <a:pt x="110926" y="3044427"/>
                  <a:pt x="110926" y="3034902"/>
                </a:cubicBezTo>
                <a:cubicBezTo>
                  <a:pt x="110133" y="3025377"/>
                  <a:pt x="109735" y="3018234"/>
                  <a:pt x="109735" y="3013471"/>
                </a:cubicBezTo>
                <a:cubicBezTo>
                  <a:pt x="95448" y="3014265"/>
                  <a:pt x="83145" y="3015456"/>
                  <a:pt x="72826" y="3017043"/>
                </a:cubicBezTo>
                <a:cubicBezTo>
                  <a:pt x="72033" y="3027362"/>
                  <a:pt x="68461" y="3032521"/>
                  <a:pt x="62111" y="3032521"/>
                </a:cubicBezTo>
                <a:cubicBezTo>
                  <a:pt x="52585" y="3033315"/>
                  <a:pt x="46632" y="3026171"/>
                  <a:pt x="44251" y="3011090"/>
                </a:cubicBezTo>
                <a:cubicBezTo>
                  <a:pt x="41870" y="2976165"/>
                  <a:pt x="37504" y="2953543"/>
                  <a:pt x="31154" y="2943224"/>
                </a:cubicBezTo>
                <a:cubicBezTo>
                  <a:pt x="28773" y="2940049"/>
                  <a:pt x="28376" y="2937271"/>
                  <a:pt x="29964" y="2934890"/>
                </a:cubicBezTo>
                <a:cubicBezTo>
                  <a:pt x="31551" y="2932509"/>
                  <a:pt x="34329" y="2931715"/>
                  <a:pt x="38298" y="2932509"/>
                </a:cubicBezTo>
                <a:cubicBezTo>
                  <a:pt x="42267" y="2932509"/>
                  <a:pt x="50204" y="2934493"/>
                  <a:pt x="62111" y="2938462"/>
                </a:cubicBezTo>
                <a:cubicBezTo>
                  <a:pt x="78780" y="2936081"/>
                  <a:pt x="80764" y="2935684"/>
                  <a:pt x="68064" y="2937271"/>
                </a:cubicBezTo>
                <a:cubicBezTo>
                  <a:pt x="80764" y="2935684"/>
                  <a:pt x="94654" y="2934096"/>
                  <a:pt x="109735" y="2932509"/>
                </a:cubicBezTo>
                <a:lnTo>
                  <a:pt x="109735" y="2909887"/>
                </a:lnTo>
                <a:cubicBezTo>
                  <a:pt x="110529" y="2893218"/>
                  <a:pt x="106957" y="2878534"/>
                  <a:pt x="99020" y="2865834"/>
                </a:cubicBezTo>
                <a:cubicBezTo>
                  <a:pt x="96639" y="2860278"/>
                  <a:pt x="98623" y="2857499"/>
                  <a:pt x="104973" y="2857499"/>
                </a:cubicBezTo>
                <a:close/>
                <a:moveTo>
                  <a:pt x="4064991" y="2596752"/>
                </a:moveTo>
                <a:cubicBezTo>
                  <a:pt x="4066578" y="2595959"/>
                  <a:pt x="4069356" y="2595959"/>
                  <a:pt x="4073325" y="2596752"/>
                </a:cubicBezTo>
                <a:cubicBezTo>
                  <a:pt x="4107456" y="2604690"/>
                  <a:pt x="4125315" y="2615009"/>
                  <a:pt x="4126903" y="2627709"/>
                </a:cubicBezTo>
                <a:cubicBezTo>
                  <a:pt x="4126109" y="2636440"/>
                  <a:pt x="4120553" y="2641203"/>
                  <a:pt x="4110234" y="2641996"/>
                </a:cubicBezTo>
                <a:cubicBezTo>
                  <a:pt x="4103091" y="2642790"/>
                  <a:pt x="4097931" y="2639615"/>
                  <a:pt x="4094756" y="2632471"/>
                </a:cubicBezTo>
                <a:cubicBezTo>
                  <a:pt x="4089994" y="2623740"/>
                  <a:pt x="4080865" y="2613818"/>
                  <a:pt x="4067372" y="2602706"/>
                </a:cubicBezTo>
                <a:cubicBezTo>
                  <a:pt x="4064991" y="2600324"/>
                  <a:pt x="4064197" y="2598340"/>
                  <a:pt x="4064991" y="2596752"/>
                </a:cubicBezTo>
                <a:close/>
                <a:moveTo>
                  <a:pt x="2207618" y="2596752"/>
                </a:moveTo>
                <a:cubicBezTo>
                  <a:pt x="2209205" y="2595959"/>
                  <a:pt x="2211983" y="2595959"/>
                  <a:pt x="2215952" y="2596752"/>
                </a:cubicBezTo>
                <a:cubicBezTo>
                  <a:pt x="2250083" y="2604690"/>
                  <a:pt x="2267943" y="2615009"/>
                  <a:pt x="2269531" y="2627709"/>
                </a:cubicBezTo>
                <a:cubicBezTo>
                  <a:pt x="2268736" y="2636440"/>
                  <a:pt x="2263181" y="2641203"/>
                  <a:pt x="2252862" y="2641996"/>
                </a:cubicBezTo>
                <a:cubicBezTo>
                  <a:pt x="2245718" y="2642790"/>
                  <a:pt x="2240559" y="2639615"/>
                  <a:pt x="2237383" y="2632471"/>
                </a:cubicBezTo>
                <a:cubicBezTo>
                  <a:pt x="2232621" y="2623740"/>
                  <a:pt x="2223493" y="2613818"/>
                  <a:pt x="2209999" y="2602706"/>
                </a:cubicBezTo>
                <a:cubicBezTo>
                  <a:pt x="2207618" y="2600324"/>
                  <a:pt x="2206824" y="2598340"/>
                  <a:pt x="2207618" y="2596752"/>
                </a:cubicBezTo>
                <a:close/>
                <a:moveTo>
                  <a:pt x="5960465" y="2578893"/>
                </a:moveTo>
                <a:cubicBezTo>
                  <a:pt x="5984278" y="2578099"/>
                  <a:pt x="5996581" y="2586037"/>
                  <a:pt x="5997375" y="2602706"/>
                </a:cubicBezTo>
                <a:cubicBezTo>
                  <a:pt x="5996581" y="2615406"/>
                  <a:pt x="5977928" y="2627709"/>
                  <a:pt x="5941415" y="2639615"/>
                </a:cubicBezTo>
                <a:cubicBezTo>
                  <a:pt x="5935859" y="2640409"/>
                  <a:pt x="5932287" y="2639615"/>
                  <a:pt x="5930700" y="2637234"/>
                </a:cubicBezTo>
                <a:cubicBezTo>
                  <a:pt x="5929113" y="2634852"/>
                  <a:pt x="5930303" y="2632074"/>
                  <a:pt x="5934272" y="2628899"/>
                </a:cubicBezTo>
                <a:cubicBezTo>
                  <a:pt x="5944591" y="2621756"/>
                  <a:pt x="5950940" y="2616596"/>
                  <a:pt x="5953322" y="2613421"/>
                </a:cubicBezTo>
                <a:cubicBezTo>
                  <a:pt x="5954909" y="2611834"/>
                  <a:pt x="5955306" y="2610643"/>
                  <a:pt x="5954512" y="2609849"/>
                </a:cubicBezTo>
                <a:cubicBezTo>
                  <a:pt x="5953719" y="2609056"/>
                  <a:pt x="5952131" y="2608262"/>
                  <a:pt x="5949750" y="2607468"/>
                </a:cubicBezTo>
                <a:cubicBezTo>
                  <a:pt x="5939431" y="2605881"/>
                  <a:pt x="5934272" y="2601118"/>
                  <a:pt x="5934272" y="2593181"/>
                </a:cubicBezTo>
                <a:cubicBezTo>
                  <a:pt x="5935066" y="2583656"/>
                  <a:pt x="5943797" y="2578893"/>
                  <a:pt x="5960465" y="2578893"/>
                </a:cubicBezTo>
                <a:close/>
                <a:moveTo>
                  <a:pt x="447874" y="2576512"/>
                </a:moveTo>
                <a:cubicBezTo>
                  <a:pt x="447080" y="2577306"/>
                  <a:pt x="441524" y="2578099"/>
                  <a:pt x="431205" y="2578893"/>
                </a:cubicBezTo>
                <a:cubicBezTo>
                  <a:pt x="426443" y="2579687"/>
                  <a:pt x="423268" y="2580084"/>
                  <a:pt x="421680" y="2580084"/>
                </a:cubicBezTo>
                <a:cubicBezTo>
                  <a:pt x="422474" y="2581671"/>
                  <a:pt x="422871" y="2584053"/>
                  <a:pt x="422871" y="2587227"/>
                </a:cubicBezTo>
                <a:cubicBezTo>
                  <a:pt x="423664" y="2590402"/>
                  <a:pt x="424061" y="2592784"/>
                  <a:pt x="424061" y="2594371"/>
                </a:cubicBezTo>
                <a:cubicBezTo>
                  <a:pt x="425649" y="2593578"/>
                  <a:pt x="428030" y="2593181"/>
                  <a:pt x="431205" y="2593181"/>
                </a:cubicBezTo>
                <a:cubicBezTo>
                  <a:pt x="434381" y="2592387"/>
                  <a:pt x="436761" y="2591990"/>
                  <a:pt x="438349" y="2591990"/>
                </a:cubicBezTo>
                <a:cubicBezTo>
                  <a:pt x="442318" y="2591990"/>
                  <a:pt x="445890" y="2591196"/>
                  <a:pt x="449064" y="2589609"/>
                </a:cubicBezTo>
                <a:cubicBezTo>
                  <a:pt x="449064" y="2588815"/>
                  <a:pt x="449462" y="2587227"/>
                  <a:pt x="450255" y="2584846"/>
                </a:cubicBezTo>
                <a:cubicBezTo>
                  <a:pt x="450255" y="2582465"/>
                  <a:pt x="450652" y="2580877"/>
                  <a:pt x="451446" y="2580084"/>
                </a:cubicBezTo>
                <a:cubicBezTo>
                  <a:pt x="451446" y="2577702"/>
                  <a:pt x="450255" y="2576512"/>
                  <a:pt x="447874" y="2576512"/>
                </a:cubicBezTo>
                <a:close/>
                <a:moveTo>
                  <a:pt x="3595884" y="2574131"/>
                </a:moveTo>
                <a:cubicBezTo>
                  <a:pt x="3592709" y="2574924"/>
                  <a:pt x="3587947" y="2575718"/>
                  <a:pt x="3581597" y="2576512"/>
                </a:cubicBezTo>
                <a:cubicBezTo>
                  <a:pt x="3570484" y="2578099"/>
                  <a:pt x="3561753" y="2579290"/>
                  <a:pt x="3555403" y="2580084"/>
                </a:cubicBezTo>
                <a:cubicBezTo>
                  <a:pt x="3555403" y="2581671"/>
                  <a:pt x="3555403" y="2584846"/>
                  <a:pt x="3555403" y="2589609"/>
                </a:cubicBezTo>
                <a:cubicBezTo>
                  <a:pt x="3556197" y="2595959"/>
                  <a:pt x="3556594" y="2600721"/>
                  <a:pt x="3556594" y="2603896"/>
                </a:cubicBezTo>
                <a:cubicBezTo>
                  <a:pt x="3560562" y="2603896"/>
                  <a:pt x="3566515" y="2603499"/>
                  <a:pt x="3574453" y="2602706"/>
                </a:cubicBezTo>
                <a:cubicBezTo>
                  <a:pt x="3585565" y="2601912"/>
                  <a:pt x="3593503" y="2601118"/>
                  <a:pt x="3598266" y="2600324"/>
                </a:cubicBezTo>
                <a:cubicBezTo>
                  <a:pt x="3599853" y="2591593"/>
                  <a:pt x="3601044" y="2584449"/>
                  <a:pt x="3601837" y="2578893"/>
                </a:cubicBezTo>
                <a:cubicBezTo>
                  <a:pt x="3601837" y="2574924"/>
                  <a:pt x="3599853" y="2573337"/>
                  <a:pt x="3595884" y="2574131"/>
                </a:cubicBezTo>
                <a:close/>
                <a:moveTo>
                  <a:pt x="6420047" y="2570559"/>
                </a:moveTo>
                <a:cubicBezTo>
                  <a:pt x="6418460" y="2571352"/>
                  <a:pt x="6415284" y="2571749"/>
                  <a:pt x="6410522" y="2571749"/>
                </a:cubicBezTo>
                <a:cubicBezTo>
                  <a:pt x="6405759" y="2572543"/>
                  <a:pt x="6402187" y="2572940"/>
                  <a:pt x="6399806" y="2572940"/>
                </a:cubicBezTo>
                <a:cubicBezTo>
                  <a:pt x="6399012" y="2576115"/>
                  <a:pt x="6398219" y="2581671"/>
                  <a:pt x="6397425" y="2589609"/>
                </a:cubicBezTo>
                <a:cubicBezTo>
                  <a:pt x="6396631" y="2593578"/>
                  <a:pt x="6396234" y="2596356"/>
                  <a:pt x="6396234" y="2597943"/>
                </a:cubicBezTo>
                <a:cubicBezTo>
                  <a:pt x="6403378" y="2599531"/>
                  <a:pt x="6410125" y="2601118"/>
                  <a:pt x="6416475" y="2602706"/>
                </a:cubicBezTo>
                <a:cubicBezTo>
                  <a:pt x="6418856" y="2603499"/>
                  <a:pt x="6420047" y="2602706"/>
                  <a:pt x="6420047" y="2600324"/>
                </a:cubicBezTo>
                <a:cubicBezTo>
                  <a:pt x="6420047" y="2599531"/>
                  <a:pt x="6420047" y="2599134"/>
                  <a:pt x="6420047" y="2599134"/>
                </a:cubicBezTo>
                <a:close/>
                <a:moveTo>
                  <a:pt x="6964162" y="2565796"/>
                </a:moveTo>
                <a:cubicBezTo>
                  <a:pt x="6961782" y="2565796"/>
                  <a:pt x="6958606" y="2566193"/>
                  <a:pt x="6954638" y="2566987"/>
                </a:cubicBezTo>
                <a:cubicBezTo>
                  <a:pt x="6950668" y="2566987"/>
                  <a:pt x="6947494" y="2567384"/>
                  <a:pt x="6945112" y="2568177"/>
                </a:cubicBezTo>
                <a:cubicBezTo>
                  <a:pt x="6948288" y="2569765"/>
                  <a:pt x="6953844" y="2573337"/>
                  <a:pt x="6961782" y="2578893"/>
                </a:cubicBezTo>
                <a:cubicBezTo>
                  <a:pt x="6963368" y="2580481"/>
                  <a:pt x="6964559" y="2581274"/>
                  <a:pt x="6965352" y="2581274"/>
                </a:cubicBezTo>
                <a:cubicBezTo>
                  <a:pt x="6966147" y="2581274"/>
                  <a:pt x="6966544" y="2581671"/>
                  <a:pt x="6966544" y="2582465"/>
                </a:cubicBezTo>
                <a:cubicBezTo>
                  <a:pt x="6967338" y="2583259"/>
                  <a:pt x="6967734" y="2584053"/>
                  <a:pt x="6967734" y="2584846"/>
                </a:cubicBezTo>
                <a:cubicBezTo>
                  <a:pt x="6967734" y="2576909"/>
                  <a:pt x="6966544" y="2570559"/>
                  <a:pt x="6964162" y="2565796"/>
                </a:cubicBezTo>
                <a:close/>
                <a:moveTo>
                  <a:pt x="4844850" y="2562224"/>
                </a:moveTo>
                <a:cubicBezTo>
                  <a:pt x="4838500" y="2563018"/>
                  <a:pt x="4827387" y="2564606"/>
                  <a:pt x="4811512" y="2566987"/>
                </a:cubicBezTo>
                <a:cubicBezTo>
                  <a:pt x="4804369" y="2567781"/>
                  <a:pt x="4798812" y="2568574"/>
                  <a:pt x="4794844" y="2569368"/>
                </a:cubicBezTo>
                <a:cubicBezTo>
                  <a:pt x="4795638" y="2572543"/>
                  <a:pt x="4796034" y="2578496"/>
                  <a:pt x="4796034" y="2587227"/>
                </a:cubicBezTo>
                <a:cubicBezTo>
                  <a:pt x="4796828" y="2595165"/>
                  <a:pt x="4797225" y="2601118"/>
                  <a:pt x="4797225" y="2605087"/>
                </a:cubicBezTo>
                <a:cubicBezTo>
                  <a:pt x="4801194" y="2604293"/>
                  <a:pt x="4808337" y="2603499"/>
                  <a:pt x="4818656" y="2602706"/>
                </a:cubicBezTo>
                <a:cubicBezTo>
                  <a:pt x="4833738" y="2600324"/>
                  <a:pt x="4843659" y="2598737"/>
                  <a:pt x="4848422" y="2597943"/>
                </a:cubicBezTo>
                <a:cubicBezTo>
                  <a:pt x="4849216" y="2594768"/>
                  <a:pt x="4850009" y="2590006"/>
                  <a:pt x="4850803" y="2583656"/>
                </a:cubicBezTo>
                <a:cubicBezTo>
                  <a:pt x="4851597" y="2577306"/>
                  <a:pt x="4851994" y="2572940"/>
                  <a:pt x="4851994" y="2570559"/>
                </a:cubicBezTo>
                <a:cubicBezTo>
                  <a:pt x="4851200" y="2566590"/>
                  <a:pt x="4848819" y="2563812"/>
                  <a:pt x="4844850" y="2562224"/>
                </a:cubicBezTo>
                <a:close/>
                <a:moveTo>
                  <a:pt x="2987475" y="2562224"/>
                </a:moveTo>
                <a:cubicBezTo>
                  <a:pt x="2981125" y="2563018"/>
                  <a:pt x="2970012" y="2564606"/>
                  <a:pt x="2954137" y="2566987"/>
                </a:cubicBezTo>
                <a:cubicBezTo>
                  <a:pt x="2946994" y="2567781"/>
                  <a:pt x="2941437" y="2568574"/>
                  <a:pt x="2937469" y="2569368"/>
                </a:cubicBezTo>
                <a:cubicBezTo>
                  <a:pt x="2938263" y="2572543"/>
                  <a:pt x="2938659" y="2578496"/>
                  <a:pt x="2938659" y="2587227"/>
                </a:cubicBezTo>
                <a:cubicBezTo>
                  <a:pt x="2939453" y="2595165"/>
                  <a:pt x="2939850" y="2601118"/>
                  <a:pt x="2939850" y="2605087"/>
                </a:cubicBezTo>
                <a:cubicBezTo>
                  <a:pt x="2943819" y="2604293"/>
                  <a:pt x="2950962" y="2603499"/>
                  <a:pt x="2961281" y="2602706"/>
                </a:cubicBezTo>
                <a:cubicBezTo>
                  <a:pt x="2976363" y="2600324"/>
                  <a:pt x="2986284" y="2598737"/>
                  <a:pt x="2991047" y="2597943"/>
                </a:cubicBezTo>
                <a:cubicBezTo>
                  <a:pt x="2991841" y="2594768"/>
                  <a:pt x="2992634" y="2590006"/>
                  <a:pt x="2993428" y="2583656"/>
                </a:cubicBezTo>
                <a:cubicBezTo>
                  <a:pt x="2994222" y="2577306"/>
                  <a:pt x="2994619" y="2572940"/>
                  <a:pt x="2994619" y="2570559"/>
                </a:cubicBezTo>
                <a:cubicBezTo>
                  <a:pt x="2993825" y="2566590"/>
                  <a:pt x="2991444" y="2563812"/>
                  <a:pt x="2987475" y="2562224"/>
                </a:cubicBezTo>
                <a:close/>
                <a:moveTo>
                  <a:pt x="1120577" y="2562224"/>
                </a:moveTo>
                <a:cubicBezTo>
                  <a:pt x="1114228" y="2563018"/>
                  <a:pt x="1103115" y="2564606"/>
                  <a:pt x="1087240" y="2566987"/>
                </a:cubicBezTo>
                <a:cubicBezTo>
                  <a:pt x="1080097" y="2567781"/>
                  <a:pt x="1074541" y="2568574"/>
                  <a:pt x="1070572" y="2569368"/>
                </a:cubicBezTo>
                <a:cubicBezTo>
                  <a:pt x="1071364" y="2572543"/>
                  <a:pt x="1071762" y="2578496"/>
                  <a:pt x="1071762" y="2587227"/>
                </a:cubicBezTo>
                <a:cubicBezTo>
                  <a:pt x="1072556" y="2595165"/>
                  <a:pt x="1072952" y="2601118"/>
                  <a:pt x="1072952" y="2605087"/>
                </a:cubicBezTo>
                <a:cubicBezTo>
                  <a:pt x="1076921" y="2604293"/>
                  <a:pt x="1084066" y="2603499"/>
                  <a:pt x="1094384" y="2602706"/>
                </a:cubicBezTo>
                <a:cubicBezTo>
                  <a:pt x="1109465" y="2600324"/>
                  <a:pt x="1119387" y="2598737"/>
                  <a:pt x="1124150" y="2597943"/>
                </a:cubicBezTo>
                <a:cubicBezTo>
                  <a:pt x="1124943" y="2594768"/>
                  <a:pt x="1125737" y="2590006"/>
                  <a:pt x="1126530" y="2583656"/>
                </a:cubicBezTo>
                <a:cubicBezTo>
                  <a:pt x="1127324" y="2577306"/>
                  <a:pt x="1127722" y="2572940"/>
                  <a:pt x="1127722" y="2570559"/>
                </a:cubicBezTo>
                <a:cubicBezTo>
                  <a:pt x="1126927" y="2566590"/>
                  <a:pt x="1124546" y="2563812"/>
                  <a:pt x="1120577" y="2562224"/>
                </a:cubicBezTo>
                <a:close/>
                <a:moveTo>
                  <a:pt x="8194078" y="2561034"/>
                </a:moveTo>
                <a:cubicBezTo>
                  <a:pt x="8192490" y="2561034"/>
                  <a:pt x="8189712" y="2561827"/>
                  <a:pt x="8185744" y="2563415"/>
                </a:cubicBezTo>
                <a:cubicBezTo>
                  <a:pt x="8181775" y="2564209"/>
                  <a:pt x="8178600" y="2565003"/>
                  <a:pt x="8176218" y="2565796"/>
                </a:cubicBezTo>
                <a:cubicBezTo>
                  <a:pt x="8175424" y="2566590"/>
                  <a:pt x="8174631" y="2568177"/>
                  <a:pt x="8173837" y="2570559"/>
                </a:cubicBezTo>
                <a:cubicBezTo>
                  <a:pt x="8172250" y="2572940"/>
                  <a:pt x="8171060" y="2574924"/>
                  <a:pt x="8170265" y="2576512"/>
                </a:cubicBezTo>
                <a:cubicBezTo>
                  <a:pt x="8171060" y="2576512"/>
                  <a:pt x="8171853" y="2576909"/>
                  <a:pt x="8172646" y="2577702"/>
                </a:cubicBezTo>
                <a:cubicBezTo>
                  <a:pt x="8175028" y="2577702"/>
                  <a:pt x="8178600" y="2578893"/>
                  <a:pt x="8183362" y="2581274"/>
                </a:cubicBezTo>
                <a:cubicBezTo>
                  <a:pt x="8188124" y="2574131"/>
                  <a:pt x="8191696" y="2567384"/>
                  <a:pt x="8194078" y="2561034"/>
                </a:cubicBezTo>
                <a:close/>
                <a:moveTo>
                  <a:pt x="3617911" y="2548234"/>
                </a:moveTo>
                <a:cubicBezTo>
                  <a:pt x="3620292" y="2548433"/>
                  <a:pt x="3622078" y="2549127"/>
                  <a:pt x="3623269" y="2550318"/>
                </a:cubicBezTo>
                <a:cubicBezTo>
                  <a:pt x="3632000" y="2554287"/>
                  <a:pt x="3639144" y="2561034"/>
                  <a:pt x="3644700" y="2570559"/>
                </a:cubicBezTo>
                <a:cubicBezTo>
                  <a:pt x="3647081" y="2575321"/>
                  <a:pt x="3647081" y="2579290"/>
                  <a:pt x="3644700" y="2582465"/>
                </a:cubicBezTo>
                <a:cubicBezTo>
                  <a:pt x="3638350" y="2589609"/>
                  <a:pt x="3633190" y="2597149"/>
                  <a:pt x="3629222" y="2605087"/>
                </a:cubicBezTo>
                <a:cubicBezTo>
                  <a:pt x="3630016" y="2607468"/>
                  <a:pt x="3631603" y="2609056"/>
                  <a:pt x="3633984" y="2609849"/>
                </a:cubicBezTo>
                <a:cubicBezTo>
                  <a:pt x="3637953" y="2616993"/>
                  <a:pt x="3635969" y="2621359"/>
                  <a:pt x="3628031" y="2622946"/>
                </a:cubicBezTo>
                <a:cubicBezTo>
                  <a:pt x="3616125" y="2623740"/>
                  <a:pt x="3592709" y="2624137"/>
                  <a:pt x="3557784" y="2624137"/>
                </a:cubicBezTo>
                <a:cubicBezTo>
                  <a:pt x="3557784" y="2631281"/>
                  <a:pt x="3556990" y="2635646"/>
                  <a:pt x="3555403" y="2637234"/>
                </a:cubicBezTo>
                <a:cubicBezTo>
                  <a:pt x="3553022" y="2640409"/>
                  <a:pt x="3549847" y="2641203"/>
                  <a:pt x="3545878" y="2639615"/>
                </a:cubicBezTo>
                <a:cubicBezTo>
                  <a:pt x="3535559" y="2634059"/>
                  <a:pt x="3531194" y="2627312"/>
                  <a:pt x="3532781" y="2619374"/>
                </a:cubicBezTo>
                <a:cubicBezTo>
                  <a:pt x="3533575" y="2612231"/>
                  <a:pt x="3532781" y="2600721"/>
                  <a:pt x="3530400" y="2584846"/>
                </a:cubicBezTo>
                <a:cubicBezTo>
                  <a:pt x="3528813" y="2575321"/>
                  <a:pt x="3526431" y="2566987"/>
                  <a:pt x="3523256" y="2559843"/>
                </a:cubicBezTo>
                <a:cubicBezTo>
                  <a:pt x="3520875" y="2555081"/>
                  <a:pt x="3523256" y="2552699"/>
                  <a:pt x="3530400" y="2552699"/>
                </a:cubicBezTo>
                <a:cubicBezTo>
                  <a:pt x="3538338" y="2553493"/>
                  <a:pt x="3544687" y="2555874"/>
                  <a:pt x="3549450" y="2559843"/>
                </a:cubicBezTo>
                <a:cubicBezTo>
                  <a:pt x="3551037" y="2559843"/>
                  <a:pt x="3553816" y="2559446"/>
                  <a:pt x="3557784" y="2558652"/>
                </a:cubicBezTo>
                <a:cubicBezTo>
                  <a:pt x="3560959" y="2557859"/>
                  <a:pt x="3569294" y="2556668"/>
                  <a:pt x="3582787" y="2555081"/>
                </a:cubicBezTo>
                <a:cubicBezTo>
                  <a:pt x="3595488" y="2553493"/>
                  <a:pt x="3604219" y="2551509"/>
                  <a:pt x="3608981" y="2549127"/>
                </a:cubicBezTo>
                <a:cubicBezTo>
                  <a:pt x="3612553" y="2548334"/>
                  <a:pt x="3615530" y="2548036"/>
                  <a:pt x="3617911" y="2548234"/>
                </a:cubicBezTo>
                <a:close/>
                <a:moveTo>
                  <a:pt x="6354562" y="2541984"/>
                </a:moveTo>
                <a:cubicBezTo>
                  <a:pt x="6354562" y="2543571"/>
                  <a:pt x="6354166" y="2546349"/>
                  <a:pt x="6353372" y="2550318"/>
                </a:cubicBezTo>
                <a:cubicBezTo>
                  <a:pt x="6353372" y="2553493"/>
                  <a:pt x="6352975" y="2556271"/>
                  <a:pt x="6352181" y="2558652"/>
                </a:cubicBezTo>
                <a:cubicBezTo>
                  <a:pt x="6356944" y="2557065"/>
                  <a:pt x="6363691" y="2555874"/>
                  <a:pt x="6372422" y="2555081"/>
                </a:cubicBezTo>
                <a:lnTo>
                  <a:pt x="6372422" y="2541984"/>
                </a:lnTo>
                <a:cubicBezTo>
                  <a:pt x="6370835" y="2542777"/>
                  <a:pt x="6369247" y="2543174"/>
                  <a:pt x="6367659" y="2543174"/>
                </a:cubicBezTo>
                <a:cubicBezTo>
                  <a:pt x="6363691" y="2543174"/>
                  <a:pt x="6359325" y="2542777"/>
                  <a:pt x="6354562" y="2541984"/>
                </a:cubicBezTo>
                <a:close/>
                <a:moveTo>
                  <a:pt x="146646" y="2540793"/>
                </a:moveTo>
                <a:cubicBezTo>
                  <a:pt x="142677" y="2541587"/>
                  <a:pt x="137121" y="2542381"/>
                  <a:pt x="129977" y="2543174"/>
                </a:cubicBezTo>
                <a:cubicBezTo>
                  <a:pt x="126008" y="2543968"/>
                  <a:pt x="123230" y="2544365"/>
                  <a:pt x="121643" y="2544365"/>
                </a:cubicBezTo>
                <a:cubicBezTo>
                  <a:pt x="127199" y="2545159"/>
                  <a:pt x="132359" y="2548731"/>
                  <a:pt x="137121" y="2555081"/>
                </a:cubicBezTo>
                <a:cubicBezTo>
                  <a:pt x="140296" y="2559843"/>
                  <a:pt x="140296" y="2563812"/>
                  <a:pt x="137121" y="2566987"/>
                </a:cubicBezTo>
                <a:cubicBezTo>
                  <a:pt x="136328" y="2567781"/>
                  <a:pt x="135136" y="2569368"/>
                  <a:pt x="133549" y="2571749"/>
                </a:cubicBezTo>
                <a:cubicBezTo>
                  <a:pt x="138312" y="2574924"/>
                  <a:pt x="143868" y="2578496"/>
                  <a:pt x="150218" y="2582465"/>
                </a:cubicBezTo>
                <a:lnTo>
                  <a:pt x="150218" y="2568177"/>
                </a:lnTo>
                <a:cubicBezTo>
                  <a:pt x="150218" y="2555478"/>
                  <a:pt x="149027" y="2546746"/>
                  <a:pt x="146646" y="2541984"/>
                </a:cubicBezTo>
                <a:cubicBezTo>
                  <a:pt x="146646" y="2541190"/>
                  <a:pt x="146646" y="2540793"/>
                  <a:pt x="146646" y="2540793"/>
                </a:cubicBezTo>
                <a:close/>
                <a:moveTo>
                  <a:pt x="6420047" y="2536031"/>
                </a:moveTo>
                <a:cubicBezTo>
                  <a:pt x="6416872" y="2536031"/>
                  <a:pt x="6412109" y="2536428"/>
                  <a:pt x="6405759" y="2537221"/>
                </a:cubicBezTo>
                <a:cubicBezTo>
                  <a:pt x="6403378" y="2538015"/>
                  <a:pt x="6401394" y="2538412"/>
                  <a:pt x="6399806" y="2538412"/>
                </a:cubicBezTo>
                <a:cubicBezTo>
                  <a:pt x="6399806" y="2541587"/>
                  <a:pt x="6399806" y="2545556"/>
                  <a:pt x="6399806" y="2550318"/>
                </a:cubicBezTo>
                <a:lnTo>
                  <a:pt x="6402187" y="2549127"/>
                </a:lnTo>
                <a:cubicBezTo>
                  <a:pt x="6409331" y="2547540"/>
                  <a:pt x="6415284" y="2548731"/>
                  <a:pt x="6420047" y="2552699"/>
                </a:cubicBezTo>
                <a:cubicBezTo>
                  <a:pt x="6420047" y="2547143"/>
                  <a:pt x="6420047" y="2541587"/>
                  <a:pt x="6420047" y="2536031"/>
                </a:cubicBezTo>
                <a:close/>
                <a:moveTo>
                  <a:pt x="4865983" y="2534542"/>
                </a:moveTo>
                <a:cubicBezTo>
                  <a:pt x="4869357" y="2534741"/>
                  <a:pt x="4872631" y="2535634"/>
                  <a:pt x="4875806" y="2537221"/>
                </a:cubicBezTo>
                <a:cubicBezTo>
                  <a:pt x="4884537" y="2543571"/>
                  <a:pt x="4891681" y="2551509"/>
                  <a:pt x="4897237" y="2561034"/>
                </a:cubicBezTo>
                <a:cubicBezTo>
                  <a:pt x="4898825" y="2566590"/>
                  <a:pt x="4898428" y="2570559"/>
                  <a:pt x="4896047" y="2572940"/>
                </a:cubicBezTo>
                <a:cubicBezTo>
                  <a:pt x="4889697" y="2576909"/>
                  <a:pt x="4883744" y="2586831"/>
                  <a:pt x="4878187" y="2602706"/>
                </a:cubicBezTo>
                <a:cubicBezTo>
                  <a:pt x="4880569" y="2603499"/>
                  <a:pt x="4882156" y="2605087"/>
                  <a:pt x="4882950" y="2607468"/>
                </a:cubicBezTo>
                <a:cubicBezTo>
                  <a:pt x="4886125" y="2615406"/>
                  <a:pt x="4884140" y="2619771"/>
                  <a:pt x="4876997" y="2620565"/>
                </a:cubicBezTo>
                <a:cubicBezTo>
                  <a:pt x="4871441" y="2620565"/>
                  <a:pt x="4861122" y="2621359"/>
                  <a:pt x="4846040" y="2622946"/>
                </a:cubicBezTo>
                <a:cubicBezTo>
                  <a:pt x="4822228" y="2623740"/>
                  <a:pt x="4805559" y="2624534"/>
                  <a:pt x="4796034" y="2625327"/>
                </a:cubicBezTo>
                <a:cubicBezTo>
                  <a:pt x="4796034" y="2626915"/>
                  <a:pt x="4795638" y="2628899"/>
                  <a:pt x="4794844" y="2631281"/>
                </a:cubicBezTo>
                <a:cubicBezTo>
                  <a:pt x="4794844" y="2632074"/>
                  <a:pt x="4794844" y="2632471"/>
                  <a:pt x="4794844" y="2632471"/>
                </a:cubicBezTo>
                <a:cubicBezTo>
                  <a:pt x="4792462" y="2636440"/>
                  <a:pt x="4788494" y="2637631"/>
                  <a:pt x="4782937" y="2636043"/>
                </a:cubicBezTo>
                <a:cubicBezTo>
                  <a:pt x="4773412" y="2632074"/>
                  <a:pt x="4769047" y="2622946"/>
                  <a:pt x="4769840" y="2608659"/>
                </a:cubicBezTo>
                <a:cubicBezTo>
                  <a:pt x="4769840" y="2602309"/>
                  <a:pt x="4769047" y="2594768"/>
                  <a:pt x="4767459" y="2586037"/>
                </a:cubicBezTo>
                <a:cubicBezTo>
                  <a:pt x="4767459" y="2583656"/>
                  <a:pt x="4767459" y="2582068"/>
                  <a:pt x="4767459" y="2581274"/>
                </a:cubicBezTo>
                <a:cubicBezTo>
                  <a:pt x="4764284" y="2568574"/>
                  <a:pt x="4760712" y="2559049"/>
                  <a:pt x="4756744" y="2552699"/>
                </a:cubicBezTo>
                <a:cubicBezTo>
                  <a:pt x="4754363" y="2547143"/>
                  <a:pt x="4756744" y="2544365"/>
                  <a:pt x="4763888" y="2544365"/>
                </a:cubicBezTo>
                <a:cubicBezTo>
                  <a:pt x="4765475" y="2544365"/>
                  <a:pt x="4767856" y="2544762"/>
                  <a:pt x="4771031" y="2545556"/>
                </a:cubicBezTo>
                <a:cubicBezTo>
                  <a:pt x="4777381" y="2546349"/>
                  <a:pt x="4782144" y="2547143"/>
                  <a:pt x="4785319" y="2547937"/>
                </a:cubicBezTo>
                <a:cubicBezTo>
                  <a:pt x="4793256" y="2547143"/>
                  <a:pt x="4806353" y="2545953"/>
                  <a:pt x="4824609" y="2544365"/>
                </a:cubicBezTo>
                <a:cubicBezTo>
                  <a:pt x="4843659" y="2541190"/>
                  <a:pt x="4853978" y="2538412"/>
                  <a:pt x="4855565" y="2536031"/>
                </a:cubicBezTo>
                <a:cubicBezTo>
                  <a:pt x="4859137" y="2534840"/>
                  <a:pt x="4862610" y="2534344"/>
                  <a:pt x="4865983" y="2534542"/>
                </a:cubicBezTo>
                <a:close/>
                <a:moveTo>
                  <a:pt x="3008609" y="2534542"/>
                </a:moveTo>
                <a:cubicBezTo>
                  <a:pt x="3011982" y="2534741"/>
                  <a:pt x="3015256" y="2535634"/>
                  <a:pt x="3018431" y="2537221"/>
                </a:cubicBezTo>
                <a:cubicBezTo>
                  <a:pt x="3027162" y="2543571"/>
                  <a:pt x="3034306" y="2551509"/>
                  <a:pt x="3039862" y="2561034"/>
                </a:cubicBezTo>
                <a:cubicBezTo>
                  <a:pt x="3041450" y="2566590"/>
                  <a:pt x="3041053" y="2570559"/>
                  <a:pt x="3038672" y="2572940"/>
                </a:cubicBezTo>
                <a:cubicBezTo>
                  <a:pt x="3032322" y="2576909"/>
                  <a:pt x="3026369" y="2586831"/>
                  <a:pt x="3020812" y="2602706"/>
                </a:cubicBezTo>
                <a:cubicBezTo>
                  <a:pt x="3023194" y="2603499"/>
                  <a:pt x="3024781" y="2605087"/>
                  <a:pt x="3025575" y="2607468"/>
                </a:cubicBezTo>
                <a:cubicBezTo>
                  <a:pt x="3028750" y="2615406"/>
                  <a:pt x="3026766" y="2619771"/>
                  <a:pt x="3019622" y="2620565"/>
                </a:cubicBezTo>
                <a:cubicBezTo>
                  <a:pt x="3014065" y="2620565"/>
                  <a:pt x="3003747" y="2621359"/>
                  <a:pt x="2988666" y="2622946"/>
                </a:cubicBezTo>
                <a:cubicBezTo>
                  <a:pt x="2964853" y="2623740"/>
                  <a:pt x="2948184" y="2624534"/>
                  <a:pt x="2938659" y="2625327"/>
                </a:cubicBezTo>
                <a:cubicBezTo>
                  <a:pt x="2938659" y="2626915"/>
                  <a:pt x="2938263" y="2628899"/>
                  <a:pt x="2937469" y="2631281"/>
                </a:cubicBezTo>
                <a:cubicBezTo>
                  <a:pt x="2937469" y="2632074"/>
                  <a:pt x="2937469" y="2632471"/>
                  <a:pt x="2937469" y="2632471"/>
                </a:cubicBezTo>
                <a:cubicBezTo>
                  <a:pt x="2935087" y="2636440"/>
                  <a:pt x="2931119" y="2637631"/>
                  <a:pt x="2925562" y="2636043"/>
                </a:cubicBezTo>
                <a:cubicBezTo>
                  <a:pt x="2916037" y="2632074"/>
                  <a:pt x="2911672" y="2622946"/>
                  <a:pt x="2912466" y="2608659"/>
                </a:cubicBezTo>
                <a:cubicBezTo>
                  <a:pt x="2912466" y="2602309"/>
                  <a:pt x="2911672" y="2594768"/>
                  <a:pt x="2910084" y="2586037"/>
                </a:cubicBezTo>
                <a:cubicBezTo>
                  <a:pt x="2910084" y="2583656"/>
                  <a:pt x="2910084" y="2582068"/>
                  <a:pt x="2910084" y="2581274"/>
                </a:cubicBezTo>
                <a:cubicBezTo>
                  <a:pt x="2906909" y="2568574"/>
                  <a:pt x="2903337" y="2559049"/>
                  <a:pt x="2899369" y="2552699"/>
                </a:cubicBezTo>
                <a:cubicBezTo>
                  <a:pt x="2896987" y="2547143"/>
                  <a:pt x="2899369" y="2544365"/>
                  <a:pt x="2906512" y="2544365"/>
                </a:cubicBezTo>
                <a:cubicBezTo>
                  <a:pt x="2908100" y="2544365"/>
                  <a:pt x="2910481" y="2544762"/>
                  <a:pt x="2913656" y="2545556"/>
                </a:cubicBezTo>
                <a:cubicBezTo>
                  <a:pt x="2920006" y="2546349"/>
                  <a:pt x="2924769" y="2547143"/>
                  <a:pt x="2927944" y="2547937"/>
                </a:cubicBezTo>
                <a:cubicBezTo>
                  <a:pt x="2935881" y="2547143"/>
                  <a:pt x="2948978" y="2545953"/>
                  <a:pt x="2967234" y="2544365"/>
                </a:cubicBezTo>
                <a:cubicBezTo>
                  <a:pt x="2986284" y="2541190"/>
                  <a:pt x="2996603" y="2538412"/>
                  <a:pt x="2998191" y="2536031"/>
                </a:cubicBezTo>
                <a:cubicBezTo>
                  <a:pt x="3001762" y="2534840"/>
                  <a:pt x="3005235" y="2534344"/>
                  <a:pt x="3008609" y="2534542"/>
                </a:cubicBezTo>
                <a:close/>
                <a:moveTo>
                  <a:pt x="1141712" y="2534542"/>
                </a:moveTo>
                <a:cubicBezTo>
                  <a:pt x="1145085" y="2534741"/>
                  <a:pt x="1148359" y="2535634"/>
                  <a:pt x="1151533" y="2537221"/>
                </a:cubicBezTo>
                <a:cubicBezTo>
                  <a:pt x="1160265" y="2543571"/>
                  <a:pt x="1167409" y="2551509"/>
                  <a:pt x="1172965" y="2561034"/>
                </a:cubicBezTo>
                <a:cubicBezTo>
                  <a:pt x="1174552" y="2566590"/>
                  <a:pt x="1174155" y="2570559"/>
                  <a:pt x="1171775" y="2572940"/>
                </a:cubicBezTo>
                <a:cubicBezTo>
                  <a:pt x="1165424" y="2576909"/>
                  <a:pt x="1159471" y="2586831"/>
                  <a:pt x="1153915" y="2602706"/>
                </a:cubicBezTo>
                <a:cubicBezTo>
                  <a:pt x="1156296" y="2603499"/>
                  <a:pt x="1157884" y="2605087"/>
                  <a:pt x="1158677" y="2607468"/>
                </a:cubicBezTo>
                <a:cubicBezTo>
                  <a:pt x="1161853" y="2615406"/>
                  <a:pt x="1159868" y="2619771"/>
                  <a:pt x="1152725" y="2620565"/>
                </a:cubicBezTo>
                <a:cubicBezTo>
                  <a:pt x="1147169" y="2620565"/>
                  <a:pt x="1136849" y="2621359"/>
                  <a:pt x="1121768" y="2622946"/>
                </a:cubicBezTo>
                <a:cubicBezTo>
                  <a:pt x="1097955" y="2623740"/>
                  <a:pt x="1081287" y="2624534"/>
                  <a:pt x="1071762" y="2625327"/>
                </a:cubicBezTo>
                <a:cubicBezTo>
                  <a:pt x="1071762" y="2626915"/>
                  <a:pt x="1071364" y="2628899"/>
                  <a:pt x="1070572" y="2631281"/>
                </a:cubicBezTo>
                <a:cubicBezTo>
                  <a:pt x="1070572" y="2632074"/>
                  <a:pt x="1070572" y="2632471"/>
                  <a:pt x="1070572" y="2632471"/>
                </a:cubicBezTo>
                <a:cubicBezTo>
                  <a:pt x="1068190" y="2636440"/>
                  <a:pt x="1064221" y="2637631"/>
                  <a:pt x="1058665" y="2636043"/>
                </a:cubicBezTo>
                <a:cubicBezTo>
                  <a:pt x="1049140" y="2632074"/>
                  <a:pt x="1044774" y="2622946"/>
                  <a:pt x="1045569" y="2608659"/>
                </a:cubicBezTo>
                <a:cubicBezTo>
                  <a:pt x="1045569" y="2602309"/>
                  <a:pt x="1044774" y="2594768"/>
                  <a:pt x="1043187" y="2586037"/>
                </a:cubicBezTo>
                <a:cubicBezTo>
                  <a:pt x="1043187" y="2583656"/>
                  <a:pt x="1043187" y="2582068"/>
                  <a:pt x="1043187" y="2581274"/>
                </a:cubicBezTo>
                <a:cubicBezTo>
                  <a:pt x="1040012" y="2568574"/>
                  <a:pt x="1036441" y="2559049"/>
                  <a:pt x="1032472" y="2552699"/>
                </a:cubicBezTo>
                <a:cubicBezTo>
                  <a:pt x="1030090" y="2547143"/>
                  <a:pt x="1032472" y="2544365"/>
                  <a:pt x="1039615" y="2544365"/>
                </a:cubicBezTo>
                <a:cubicBezTo>
                  <a:pt x="1041203" y="2544365"/>
                  <a:pt x="1043584" y="2544762"/>
                  <a:pt x="1046758" y="2545556"/>
                </a:cubicBezTo>
                <a:cubicBezTo>
                  <a:pt x="1053109" y="2546349"/>
                  <a:pt x="1057871" y="2547143"/>
                  <a:pt x="1061046" y="2547937"/>
                </a:cubicBezTo>
                <a:cubicBezTo>
                  <a:pt x="1068983" y="2547143"/>
                  <a:pt x="1082081" y="2545953"/>
                  <a:pt x="1100337" y="2544365"/>
                </a:cubicBezTo>
                <a:cubicBezTo>
                  <a:pt x="1119387" y="2541190"/>
                  <a:pt x="1129706" y="2538412"/>
                  <a:pt x="1131293" y="2536031"/>
                </a:cubicBezTo>
                <a:cubicBezTo>
                  <a:pt x="1134865" y="2534840"/>
                  <a:pt x="1138338" y="2534344"/>
                  <a:pt x="1141712" y="2534542"/>
                </a:cubicBezTo>
                <a:close/>
                <a:moveTo>
                  <a:pt x="1645643" y="2533649"/>
                </a:moveTo>
                <a:cubicBezTo>
                  <a:pt x="1636912" y="2543968"/>
                  <a:pt x="1626593" y="2552699"/>
                  <a:pt x="1614687" y="2559843"/>
                </a:cubicBezTo>
                <a:cubicBezTo>
                  <a:pt x="1614687" y="2562224"/>
                  <a:pt x="1614687" y="2565399"/>
                  <a:pt x="1614687" y="2569368"/>
                </a:cubicBezTo>
                <a:cubicBezTo>
                  <a:pt x="1613893" y="2573337"/>
                  <a:pt x="1613496" y="2576512"/>
                  <a:pt x="1613496" y="2578893"/>
                </a:cubicBezTo>
                <a:cubicBezTo>
                  <a:pt x="1625403" y="2576512"/>
                  <a:pt x="1637309" y="2574528"/>
                  <a:pt x="1649215" y="2572940"/>
                </a:cubicBezTo>
                <a:cubicBezTo>
                  <a:pt x="1649215" y="2572146"/>
                  <a:pt x="1648818" y="2570956"/>
                  <a:pt x="1648024" y="2569368"/>
                </a:cubicBezTo>
                <a:cubicBezTo>
                  <a:pt x="1647231" y="2568574"/>
                  <a:pt x="1646436" y="2567781"/>
                  <a:pt x="1645643" y="2566987"/>
                </a:cubicBezTo>
                <a:cubicBezTo>
                  <a:pt x="1644849" y="2566193"/>
                  <a:pt x="1644453" y="2561827"/>
                  <a:pt x="1644453" y="2553890"/>
                </a:cubicBezTo>
                <a:cubicBezTo>
                  <a:pt x="1645246" y="2549921"/>
                  <a:pt x="1645643" y="2543174"/>
                  <a:pt x="1645643" y="2533649"/>
                </a:cubicBezTo>
                <a:close/>
                <a:moveTo>
                  <a:pt x="4743647" y="2528887"/>
                </a:moveTo>
                <a:cubicBezTo>
                  <a:pt x="4744441" y="2528887"/>
                  <a:pt x="4744441" y="2530077"/>
                  <a:pt x="4743647" y="2532459"/>
                </a:cubicBezTo>
                <a:cubicBezTo>
                  <a:pt x="4742853" y="2536428"/>
                  <a:pt x="4739281" y="2546746"/>
                  <a:pt x="4732931" y="2563415"/>
                </a:cubicBezTo>
                <a:cubicBezTo>
                  <a:pt x="4731344" y="2568177"/>
                  <a:pt x="4730153" y="2571749"/>
                  <a:pt x="4729359" y="2574131"/>
                </a:cubicBezTo>
                <a:cubicBezTo>
                  <a:pt x="4725390" y="2584449"/>
                  <a:pt x="4720628" y="2597149"/>
                  <a:pt x="4715072" y="2612231"/>
                </a:cubicBezTo>
                <a:cubicBezTo>
                  <a:pt x="4713485" y="2616993"/>
                  <a:pt x="4712294" y="2620168"/>
                  <a:pt x="4711500" y="2621756"/>
                </a:cubicBezTo>
                <a:cubicBezTo>
                  <a:pt x="4709119" y="2627312"/>
                  <a:pt x="4704753" y="2628502"/>
                  <a:pt x="4698403" y="2625327"/>
                </a:cubicBezTo>
                <a:cubicBezTo>
                  <a:pt x="4687290" y="2617390"/>
                  <a:pt x="4681338" y="2603499"/>
                  <a:pt x="4680544" y="2583656"/>
                </a:cubicBezTo>
                <a:cubicBezTo>
                  <a:pt x="4680544" y="2578893"/>
                  <a:pt x="4682131" y="2576909"/>
                  <a:pt x="4685306" y="2577702"/>
                </a:cubicBezTo>
                <a:cubicBezTo>
                  <a:pt x="4687688" y="2579290"/>
                  <a:pt x="4692847" y="2576115"/>
                  <a:pt x="4700784" y="2568177"/>
                </a:cubicBezTo>
                <a:cubicBezTo>
                  <a:pt x="4719041" y="2552302"/>
                  <a:pt x="4732137" y="2539999"/>
                  <a:pt x="4740075" y="2531268"/>
                </a:cubicBezTo>
                <a:cubicBezTo>
                  <a:pt x="4741662" y="2529681"/>
                  <a:pt x="4742853" y="2528887"/>
                  <a:pt x="4743647" y="2528887"/>
                </a:cubicBezTo>
                <a:close/>
                <a:moveTo>
                  <a:pt x="2886272" y="2528887"/>
                </a:moveTo>
                <a:cubicBezTo>
                  <a:pt x="2887065" y="2528887"/>
                  <a:pt x="2887065" y="2530077"/>
                  <a:pt x="2886272" y="2532459"/>
                </a:cubicBezTo>
                <a:cubicBezTo>
                  <a:pt x="2885478" y="2536428"/>
                  <a:pt x="2881906" y="2546746"/>
                  <a:pt x="2875556" y="2563415"/>
                </a:cubicBezTo>
                <a:cubicBezTo>
                  <a:pt x="2873969" y="2568177"/>
                  <a:pt x="2872778" y="2571749"/>
                  <a:pt x="2871984" y="2574131"/>
                </a:cubicBezTo>
                <a:cubicBezTo>
                  <a:pt x="2868015" y="2584449"/>
                  <a:pt x="2863253" y="2597149"/>
                  <a:pt x="2857697" y="2612231"/>
                </a:cubicBezTo>
                <a:cubicBezTo>
                  <a:pt x="2856109" y="2616993"/>
                  <a:pt x="2854919" y="2620168"/>
                  <a:pt x="2854125" y="2621756"/>
                </a:cubicBezTo>
                <a:cubicBezTo>
                  <a:pt x="2851744" y="2627312"/>
                  <a:pt x="2847378" y="2628502"/>
                  <a:pt x="2841028" y="2625327"/>
                </a:cubicBezTo>
                <a:cubicBezTo>
                  <a:pt x="2829915" y="2617390"/>
                  <a:pt x="2823963" y="2603499"/>
                  <a:pt x="2823169" y="2583656"/>
                </a:cubicBezTo>
                <a:cubicBezTo>
                  <a:pt x="2823169" y="2578893"/>
                  <a:pt x="2824756" y="2576909"/>
                  <a:pt x="2827931" y="2577702"/>
                </a:cubicBezTo>
                <a:cubicBezTo>
                  <a:pt x="2830312" y="2579290"/>
                  <a:pt x="2835472" y="2576115"/>
                  <a:pt x="2843409" y="2568177"/>
                </a:cubicBezTo>
                <a:cubicBezTo>
                  <a:pt x="2861665" y="2552302"/>
                  <a:pt x="2874762" y="2539999"/>
                  <a:pt x="2882700" y="2531268"/>
                </a:cubicBezTo>
                <a:cubicBezTo>
                  <a:pt x="2884287" y="2529681"/>
                  <a:pt x="2885478" y="2528887"/>
                  <a:pt x="2886272" y="2528887"/>
                </a:cubicBezTo>
                <a:close/>
                <a:moveTo>
                  <a:pt x="1019374" y="2528887"/>
                </a:moveTo>
                <a:cubicBezTo>
                  <a:pt x="1020168" y="2528887"/>
                  <a:pt x="1020168" y="2530077"/>
                  <a:pt x="1019374" y="2532459"/>
                </a:cubicBezTo>
                <a:cubicBezTo>
                  <a:pt x="1018581" y="2536428"/>
                  <a:pt x="1015009" y="2546746"/>
                  <a:pt x="1008659" y="2563415"/>
                </a:cubicBezTo>
                <a:cubicBezTo>
                  <a:pt x="1007072" y="2568177"/>
                  <a:pt x="1005881" y="2571749"/>
                  <a:pt x="1005087" y="2574131"/>
                </a:cubicBezTo>
                <a:cubicBezTo>
                  <a:pt x="1001118" y="2584449"/>
                  <a:pt x="996356" y="2597149"/>
                  <a:pt x="990799" y="2612231"/>
                </a:cubicBezTo>
                <a:cubicBezTo>
                  <a:pt x="989211" y="2616993"/>
                  <a:pt x="988022" y="2620168"/>
                  <a:pt x="987227" y="2621756"/>
                </a:cubicBezTo>
                <a:cubicBezTo>
                  <a:pt x="984847" y="2627312"/>
                  <a:pt x="980481" y="2628502"/>
                  <a:pt x="974130" y="2625327"/>
                </a:cubicBezTo>
                <a:cubicBezTo>
                  <a:pt x="963018" y="2617390"/>
                  <a:pt x="957065" y="2603499"/>
                  <a:pt x="956271" y="2583656"/>
                </a:cubicBezTo>
                <a:cubicBezTo>
                  <a:pt x="956271" y="2578893"/>
                  <a:pt x="957859" y="2576909"/>
                  <a:pt x="961034" y="2577702"/>
                </a:cubicBezTo>
                <a:cubicBezTo>
                  <a:pt x="963415" y="2579290"/>
                  <a:pt x="968574" y="2576115"/>
                  <a:pt x="976512" y="2568177"/>
                </a:cubicBezTo>
                <a:cubicBezTo>
                  <a:pt x="994768" y="2552302"/>
                  <a:pt x="1007865" y="2539999"/>
                  <a:pt x="1015802" y="2531268"/>
                </a:cubicBezTo>
                <a:cubicBezTo>
                  <a:pt x="1017390" y="2529681"/>
                  <a:pt x="1018581" y="2528887"/>
                  <a:pt x="1019374" y="2528887"/>
                </a:cubicBezTo>
                <a:close/>
                <a:moveTo>
                  <a:pt x="6287887" y="2526506"/>
                </a:moveTo>
                <a:cubicBezTo>
                  <a:pt x="6287094" y="2526506"/>
                  <a:pt x="6285110" y="2526903"/>
                  <a:pt x="6281934" y="2527696"/>
                </a:cubicBezTo>
                <a:cubicBezTo>
                  <a:pt x="6279553" y="2528490"/>
                  <a:pt x="6277569" y="2529284"/>
                  <a:pt x="6275981" y="2530077"/>
                </a:cubicBezTo>
                <a:cubicBezTo>
                  <a:pt x="6275981" y="2534840"/>
                  <a:pt x="6275981" y="2540793"/>
                  <a:pt x="6275981" y="2547937"/>
                </a:cubicBezTo>
                <a:cubicBezTo>
                  <a:pt x="6279950" y="2547937"/>
                  <a:pt x="6283522" y="2547143"/>
                  <a:pt x="6286697" y="2545556"/>
                </a:cubicBezTo>
                <a:cubicBezTo>
                  <a:pt x="6287491" y="2539999"/>
                  <a:pt x="6287887" y="2533649"/>
                  <a:pt x="6287887" y="2526506"/>
                </a:cubicBezTo>
                <a:close/>
                <a:moveTo>
                  <a:pt x="8150024" y="2525315"/>
                </a:moveTo>
                <a:cubicBezTo>
                  <a:pt x="8149231" y="2527696"/>
                  <a:pt x="8148834" y="2530077"/>
                  <a:pt x="8148834" y="2532459"/>
                </a:cubicBezTo>
                <a:cubicBezTo>
                  <a:pt x="8148040" y="2535634"/>
                  <a:pt x="8147247" y="2539602"/>
                  <a:pt x="8146452" y="2544365"/>
                </a:cubicBezTo>
                <a:cubicBezTo>
                  <a:pt x="8145659" y="2546746"/>
                  <a:pt x="8145262" y="2548731"/>
                  <a:pt x="8145262" y="2550318"/>
                </a:cubicBezTo>
                <a:cubicBezTo>
                  <a:pt x="8150024" y="2549524"/>
                  <a:pt x="8153994" y="2549127"/>
                  <a:pt x="8157168" y="2549127"/>
                </a:cubicBezTo>
                <a:cubicBezTo>
                  <a:pt x="8159550" y="2549127"/>
                  <a:pt x="8161137" y="2549127"/>
                  <a:pt x="8161931" y="2549127"/>
                </a:cubicBezTo>
                <a:cubicBezTo>
                  <a:pt x="8162725" y="2546746"/>
                  <a:pt x="8163122" y="2544365"/>
                  <a:pt x="8163122" y="2541984"/>
                </a:cubicBezTo>
                <a:cubicBezTo>
                  <a:pt x="8163916" y="2536428"/>
                  <a:pt x="8164312" y="2531268"/>
                  <a:pt x="8164312" y="2526506"/>
                </a:cubicBezTo>
                <a:cubicBezTo>
                  <a:pt x="8157962" y="2526506"/>
                  <a:pt x="8153200" y="2526109"/>
                  <a:pt x="8150024" y="2525315"/>
                </a:cubicBezTo>
                <a:close/>
                <a:moveTo>
                  <a:pt x="6596260" y="2522934"/>
                </a:moveTo>
                <a:cubicBezTo>
                  <a:pt x="6596260" y="2551509"/>
                  <a:pt x="6595863" y="2576115"/>
                  <a:pt x="6595069" y="2596752"/>
                </a:cubicBezTo>
                <a:cubicBezTo>
                  <a:pt x="6611737" y="2582465"/>
                  <a:pt x="6628406" y="2559843"/>
                  <a:pt x="6645075" y="2528887"/>
                </a:cubicBezTo>
                <a:cubicBezTo>
                  <a:pt x="6640312" y="2529681"/>
                  <a:pt x="6634359" y="2530871"/>
                  <a:pt x="6627215" y="2532459"/>
                </a:cubicBezTo>
                <a:cubicBezTo>
                  <a:pt x="6623247" y="2533252"/>
                  <a:pt x="6620469" y="2533649"/>
                  <a:pt x="6618881" y="2533649"/>
                </a:cubicBezTo>
                <a:cubicBezTo>
                  <a:pt x="6615706" y="2533649"/>
                  <a:pt x="6612134" y="2532856"/>
                  <a:pt x="6608165" y="2531268"/>
                </a:cubicBezTo>
                <a:cubicBezTo>
                  <a:pt x="6604197" y="2529681"/>
                  <a:pt x="6600228" y="2526903"/>
                  <a:pt x="6596260" y="2522934"/>
                </a:cubicBezTo>
                <a:close/>
                <a:moveTo>
                  <a:pt x="3211610" y="2520552"/>
                </a:moveTo>
                <a:cubicBezTo>
                  <a:pt x="3214190" y="2520552"/>
                  <a:pt x="3216869" y="2521346"/>
                  <a:pt x="3219647" y="2522934"/>
                </a:cubicBezTo>
                <a:cubicBezTo>
                  <a:pt x="3220441" y="2522934"/>
                  <a:pt x="3221234" y="2523331"/>
                  <a:pt x="3222028" y="2524124"/>
                </a:cubicBezTo>
                <a:cubicBezTo>
                  <a:pt x="3231553" y="2529681"/>
                  <a:pt x="3237109" y="2534046"/>
                  <a:pt x="3238697" y="2537221"/>
                </a:cubicBezTo>
                <a:cubicBezTo>
                  <a:pt x="3241872" y="2544365"/>
                  <a:pt x="3240681" y="2549524"/>
                  <a:pt x="3235125" y="2552699"/>
                </a:cubicBezTo>
                <a:cubicBezTo>
                  <a:pt x="3224806" y="2560637"/>
                  <a:pt x="3214488" y="2569765"/>
                  <a:pt x="3204169" y="2580084"/>
                </a:cubicBezTo>
                <a:cubicBezTo>
                  <a:pt x="3204963" y="2580877"/>
                  <a:pt x="3205756" y="2581274"/>
                  <a:pt x="3206550" y="2581274"/>
                </a:cubicBezTo>
                <a:cubicBezTo>
                  <a:pt x="3217662" y="2588418"/>
                  <a:pt x="3220044" y="2599531"/>
                  <a:pt x="3213694" y="2614612"/>
                </a:cubicBezTo>
                <a:cubicBezTo>
                  <a:pt x="3208931" y="2622549"/>
                  <a:pt x="3202184" y="2622946"/>
                  <a:pt x="3193453" y="2615802"/>
                </a:cubicBezTo>
                <a:cubicBezTo>
                  <a:pt x="3183928" y="2608659"/>
                  <a:pt x="3172816" y="2593974"/>
                  <a:pt x="3160116" y="2571749"/>
                </a:cubicBezTo>
                <a:cubicBezTo>
                  <a:pt x="3159322" y="2570162"/>
                  <a:pt x="3158528" y="2568971"/>
                  <a:pt x="3157734" y="2568177"/>
                </a:cubicBezTo>
                <a:cubicBezTo>
                  <a:pt x="3156940" y="2567384"/>
                  <a:pt x="3156940" y="2566193"/>
                  <a:pt x="3157734" y="2564606"/>
                </a:cubicBezTo>
                <a:cubicBezTo>
                  <a:pt x="3158528" y="2563812"/>
                  <a:pt x="3159719" y="2563812"/>
                  <a:pt x="3161306" y="2564606"/>
                </a:cubicBezTo>
                <a:cubicBezTo>
                  <a:pt x="3170831" y="2566193"/>
                  <a:pt x="3180356" y="2568971"/>
                  <a:pt x="3189881" y="2572940"/>
                </a:cubicBezTo>
                <a:cubicBezTo>
                  <a:pt x="3190675" y="2570559"/>
                  <a:pt x="3191866" y="2567384"/>
                  <a:pt x="3193453" y="2563415"/>
                </a:cubicBezTo>
                <a:cubicBezTo>
                  <a:pt x="3195040" y="2558652"/>
                  <a:pt x="3196231" y="2555478"/>
                  <a:pt x="3197025" y="2553890"/>
                </a:cubicBezTo>
                <a:cubicBezTo>
                  <a:pt x="3197819" y="2551509"/>
                  <a:pt x="3197819" y="2549921"/>
                  <a:pt x="3197025" y="2549127"/>
                </a:cubicBezTo>
                <a:cubicBezTo>
                  <a:pt x="3197025" y="2548334"/>
                  <a:pt x="3196231" y="2548334"/>
                  <a:pt x="3194644" y="2549127"/>
                </a:cubicBezTo>
                <a:cubicBezTo>
                  <a:pt x="3191469" y="2549921"/>
                  <a:pt x="3187500" y="2551509"/>
                  <a:pt x="3182737" y="2553890"/>
                </a:cubicBezTo>
                <a:cubicBezTo>
                  <a:pt x="3177975" y="2555478"/>
                  <a:pt x="3174006" y="2557065"/>
                  <a:pt x="3170831" y="2558652"/>
                </a:cubicBezTo>
                <a:cubicBezTo>
                  <a:pt x="3167656" y="2559446"/>
                  <a:pt x="3164878" y="2558652"/>
                  <a:pt x="3162497" y="2556271"/>
                </a:cubicBezTo>
                <a:cubicBezTo>
                  <a:pt x="3162497" y="2557065"/>
                  <a:pt x="3162100" y="2557065"/>
                  <a:pt x="3161306" y="2556271"/>
                </a:cubicBezTo>
                <a:cubicBezTo>
                  <a:pt x="3156544" y="2553096"/>
                  <a:pt x="3152575" y="2549127"/>
                  <a:pt x="3149400" y="2544365"/>
                </a:cubicBezTo>
                <a:cubicBezTo>
                  <a:pt x="3147019" y="2539602"/>
                  <a:pt x="3148209" y="2536824"/>
                  <a:pt x="3152972" y="2536031"/>
                </a:cubicBezTo>
                <a:cubicBezTo>
                  <a:pt x="3157734" y="2535237"/>
                  <a:pt x="3165672" y="2534046"/>
                  <a:pt x="3176784" y="2532459"/>
                </a:cubicBezTo>
                <a:cubicBezTo>
                  <a:pt x="3183134" y="2530871"/>
                  <a:pt x="3192262" y="2527696"/>
                  <a:pt x="3204169" y="2522934"/>
                </a:cubicBezTo>
                <a:cubicBezTo>
                  <a:pt x="3206550" y="2521346"/>
                  <a:pt x="3209030" y="2520552"/>
                  <a:pt x="3211610" y="2520552"/>
                </a:cubicBezTo>
                <a:close/>
                <a:moveTo>
                  <a:pt x="6976069" y="2519362"/>
                </a:moveTo>
                <a:cubicBezTo>
                  <a:pt x="6963368" y="2521743"/>
                  <a:pt x="6950272" y="2524918"/>
                  <a:pt x="6936778" y="2528887"/>
                </a:cubicBezTo>
                <a:cubicBezTo>
                  <a:pt x="6936778" y="2533649"/>
                  <a:pt x="6937174" y="2539999"/>
                  <a:pt x="6937969" y="2547937"/>
                </a:cubicBezTo>
                <a:cubicBezTo>
                  <a:pt x="6941937" y="2547143"/>
                  <a:pt x="6948288" y="2545953"/>
                  <a:pt x="6957018" y="2544365"/>
                </a:cubicBezTo>
                <a:cubicBezTo>
                  <a:pt x="6964956" y="2543571"/>
                  <a:pt x="6970910" y="2542777"/>
                  <a:pt x="6974878" y="2541984"/>
                </a:cubicBezTo>
                <a:cubicBezTo>
                  <a:pt x="6975672" y="2539602"/>
                  <a:pt x="6976466" y="2536824"/>
                  <a:pt x="6977259" y="2533649"/>
                </a:cubicBezTo>
                <a:cubicBezTo>
                  <a:pt x="6978846" y="2528887"/>
                  <a:pt x="6980037" y="2525315"/>
                  <a:pt x="6980831" y="2522934"/>
                </a:cubicBezTo>
                <a:cubicBezTo>
                  <a:pt x="6980831" y="2520552"/>
                  <a:pt x="6980434" y="2519362"/>
                  <a:pt x="6979640" y="2519362"/>
                </a:cubicBezTo>
                <a:cubicBezTo>
                  <a:pt x="6979640" y="2518568"/>
                  <a:pt x="6978450" y="2518568"/>
                  <a:pt x="6976069" y="2519362"/>
                </a:cubicBezTo>
                <a:close/>
                <a:moveTo>
                  <a:pt x="8217890" y="2514599"/>
                </a:moveTo>
                <a:cubicBezTo>
                  <a:pt x="8217096" y="2515393"/>
                  <a:pt x="8216303" y="2515790"/>
                  <a:pt x="8215509" y="2515790"/>
                </a:cubicBezTo>
                <a:cubicBezTo>
                  <a:pt x="8208365" y="2518171"/>
                  <a:pt x="8199237" y="2520552"/>
                  <a:pt x="8188124" y="2522934"/>
                </a:cubicBezTo>
                <a:cubicBezTo>
                  <a:pt x="8188918" y="2522934"/>
                  <a:pt x="8189712" y="2523331"/>
                  <a:pt x="8190506" y="2524124"/>
                </a:cubicBezTo>
                <a:cubicBezTo>
                  <a:pt x="8191300" y="2524124"/>
                  <a:pt x="8191696" y="2524521"/>
                  <a:pt x="8191696" y="2525315"/>
                </a:cubicBezTo>
                <a:cubicBezTo>
                  <a:pt x="8193284" y="2526903"/>
                  <a:pt x="8193284" y="2529681"/>
                  <a:pt x="8191696" y="2533649"/>
                </a:cubicBezTo>
                <a:cubicBezTo>
                  <a:pt x="8190110" y="2537618"/>
                  <a:pt x="8188124" y="2541984"/>
                  <a:pt x="8185744" y="2546746"/>
                </a:cubicBezTo>
                <a:cubicBezTo>
                  <a:pt x="8190506" y="2546746"/>
                  <a:pt x="8194872" y="2546349"/>
                  <a:pt x="8198840" y="2545556"/>
                </a:cubicBezTo>
                <a:cubicBezTo>
                  <a:pt x="8200428" y="2539999"/>
                  <a:pt x="8201222" y="2536031"/>
                  <a:pt x="8201222" y="2533649"/>
                </a:cubicBezTo>
                <a:cubicBezTo>
                  <a:pt x="8201222" y="2529681"/>
                  <a:pt x="8202412" y="2528490"/>
                  <a:pt x="8204794" y="2530077"/>
                </a:cubicBezTo>
                <a:cubicBezTo>
                  <a:pt x="8212731" y="2531665"/>
                  <a:pt x="8218684" y="2536031"/>
                  <a:pt x="8222652" y="2543174"/>
                </a:cubicBezTo>
                <a:cubicBezTo>
                  <a:pt x="8225034" y="2545556"/>
                  <a:pt x="8225034" y="2548731"/>
                  <a:pt x="8222652" y="2552699"/>
                </a:cubicBezTo>
                <a:cubicBezTo>
                  <a:pt x="8221859" y="2553493"/>
                  <a:pt x="8221066" y="2555081"/>
                  <a:pt x="8220272" y="2557462"/>
                </a:cubicBezTo>
                <a:cubicBezTo>
                  <a:pt x="8216303" y="2566987"/>
                  <a:pt x="8212731" y="2574131"/>
                  <a:pt x="8209556" y="2578893"/>
                </a:cubicBezTo>
                <a:cubicBezTo>
                  <a:pt x="8207968" y="2582862"/>
                  <a:pt x="8205984" y="2586037"/>
                  <a:pt x="8203602" y="2588418"/>
                </a:cubicBezTo>
                <a:cubicBezTo>
                  <a:pt x="8208365" y="2590799"/>
                  <a:pt x="8212731" y="2593181"/>
                  <a:pt x="8216700" y="2595562"/>
                </a:cubicBezTo>
                <a:cubicBezTo>
                  <a:pt x="8219875" y="2596356"/>
                  <a:pt x="8221462" y="2598737"/>
                  <a:pt x="8221462" y="2602706"/>
                </a:cubicBezTo>
                <a:cubicBezTo>
                  <a:pt x="8222256" y="2602706"/>
                  <a:pt x="8222652" y="2602309"/>
                  <a:pt x="8222652" y="2601515"/>
                </a:cubicBezTo>
                <a:cubicBezTo>
                  <a:pt x="8229796" y="2591196"/>
                  <a:pt x="8235750" y="2580084"/>
                  <a:pt x="8240512" y="2568177"/>
                </a:cubicBezTo>
                <a:cubicBezTo>
                  <a:pt x="8232574" y="2552302"/>
                  <a:pt x="8225034" y="2534443"/>
                  <a:pt x="8217890" y="2514599"/>
                </a:cubicBezTo>
                <a:close/>
                <a:moveTo>
                  <a:pt x="518717" y="2514599"/>
                </a:moveTo>
                <a:cubicBezTo>
                  <a:pt x="522289" y="2514599"/>
                  <a:pt x="526059" y="2515393"/>
                  <a:pt x="530028" y="2516981"/>
                </a:cubicBezTo>
                <a:cubicBezTo>
                  <a:pt x="537172" y="2523331"/>
                  <a:pt x="544316" y="2531268"/>
                  <a:pt x="551459" y="2540793"/>
                </a:cubicBezTo>
                <a:cubicBezTo>
                  <a:pt x="553046" y="2546349"/>
                  <a:pt x="553046" y="2550318"/>
                  <a:pt x="551459" y="2552699"/>
                </a:cubicBezTo>
                <a:cubicBezTo>
                  <a:pt x="548284" y="2555874"/>
                  <a:pt x="545109" y="2570956"/>
                  <a:pt x="541934" y="2597943"/>
                </a:cubicBezTo>
                <a:cubicBezTo>
                  <a:pt x="541140" y="2600324"/>
                  <a:pt x="540744" y="2602309"/>
                  <a:pt x="540744" y="2603896"/>
                </a:cubicBezTo>
                <a:cubicBezTo>
                  <a:pt x="538362" y="2634059"/>
                  <a:pt x="529631" y="2651124"/>
                  <a:pt x="514549" y="2655093"/>
                </a:cubicBezTo>
                <a:cubicBezTo>
                  <a:pt x="506613" y="2659062"/>
                  <a:pt x="500659" y="2657077"/>
                  <a:pt x="496690" y="2649140"/>
                </a:cubicBezTo>
                <a:cubicBezTo>
                  <a:pt x="491927" y="2634059"/>
                  <a:pt x="483594" y="2621756"/>
                  <a:pt x="471687" y="2612231"/>
                </a:cubicBezTo>
                <a:cubicBezTo>
                  <a:pt x="466924" y="2612231"/>
                  <a:pt x="458987" y="2612628"/>
                  <a:pt x="447874" y="2613421"/>
                </a:cubicBezTo>
                <a:cubicBezTo>
                  <a:pt x="436761" y="2613421"/>
                  <a:pt x="428824" y="2613818"/>
                  <a:pt x="424061" y="2614612"/>
                </a:cubicBezTo>
                <a:cubicBezTo>
                  <a:pt x="423268" y="2616993"/>
                  <a:pt x="422077" y="2618977"/>
                  <a:pt x="420490" y="2620565"/>
                </a:cubicBezTo>
                <a:cubicBezTo>
                  <a:pt x="415727" y="2626121"/>
                  <a:pt x="410965" y="2626518"/>
                  <a:pt x="406202" y="2621756"/>
                </a:cubicBezTo>
                <a:cubicBezTo>
                  <a:pt x="402234" y="2616199"/>
                  <a:pt x="399852" y="2611437"/>
                  <a:pt x="399058" y="2607468"/>
                </a:cubicBezTo>
                <a:cubicBezTo>
                  <a:pt x="395884" y="2584449"/>
                  <a:pt x="391915" y="2569368"/>
                  <a:pt x="387152" y="2562224"/>
                </a:cubicBezTo>
                <a:cubicBezTo>
                  <a:pt x="385565" y="2558256"/>
                  <a:pt x="387549" y="2556271"/>
                  <a:pt x="393105" y="2556271"/>
                </a:cubicBezTo>
                <a:cubicBezTo>
                  <a:pt x="401043" y="2557859"/>
                  <a:pt x="407790" y="2559843"/>
                  <a:pt x="413346" y="2562224"/>
                </a:cubicBezTo>
                <a:cubicBezTo>
                  <a:pt x="421284" y="2559843"/>
                  <a:pt x="429221" y="2558652"/>
                  <a:pt x="437158" y="2558652"/>
                </a:cubicBezTo>
                <a:cubicBezTo>
                  <a:pt x="437952" y="2558652"/>
                  <a:pt x="440333" y="2558256"/>
                  <a:pt x="444302" y="2557462"/>
                </a:cubicBezTo>
                <a:cubicBezTo>
                  <a:pt x="451446" y="2555874"/>
                  <a:pt x="455812" y="2554684"/>
                  <a:pt x="457399" y="2553890"/>
                </a:cubicBezTo>
                <a:cubicBezTo>
                  <a:pt x="466131" y="2552302"/>
                  <a:pt x="472480" y="2553096"/>
                  <a:pt x="476449" y="2556271"/>
                </a:cubicBezTo>
                <a:cubicBezTo>
                  <a:pt x="479624" y="2558652"/>
                  <a:pt x="484387" y="2563812"/>
                  <a:pt x="490737" y="2571749"/>
                </a:cubicBezTo>
                <a:cubicBezTo>
                  <a:pt x="493119" y="2574924"/>
                  <a:pt x="492722" y="2578496"/>
                  <a:pt x="489546" y="2582465"/>
                </a:cubicBezTo>
                <a:cubicBezTo>
                  <a:pt x="485578" y="2584846"/>
                  <a:pt x="481609" y="2588815"/>
                  <a:pt x="477640" y="2594371"/>
                </a:cubicBezTo>
                <a:cubicBezTo>
                  <a:pt x="480021" y="2595165"/>
                  <a:pt x="481609" y="2596752"/>
                  <a:pt x="482402" y="2599134"/>
                </a:cubicBezTo>
                <a:cubicBezTo>
                  <a:pt x="483990" y="2602309"/>
                  <a:pt x="483594" y="2605881"/>
                  <a:pt x="481212" y="2609849"/>
                </a:cubicBezTo>
                <a:cubicBezTo>
                  <a:pt x="485974" y="2609849"/>
                  <a:pt x="490340" y="2610643"/>
                  <a:pt x="494309" y="2612231"/>
                </a:cubicBezTo>
                <a:cubicBezTo>
                  <a:pt x="498278" y="2611437"/>
                  <a:pt x="501056" y="2610246"/>
                  <a:pt x="502644" y="2608659"/>
                </a:cubicBezTo>
                <a:cubicBezTo>
                  <a:pt x="505818" y="2591990"/>
                  <a:pt x="507803" y="2572146"/>
                  <a:pt x="508596" y="2549127"/>
                </a:cubicBezTo>
                <a:cubicBezTo>
                  <a:pt x="508596" y="2544365"/>
                  <a:pt x="506215" y="2541984"/>
                  <a:pt x="501452" y="2541984"/>
                </a:cubicBezTo>
                <a:cubicBezTo>
                  <a:pt x="487959" y="2542777"/>
                  <a:pt x="447477" y="2547540"/>
                  <a:pt x="380008" y="2556271"/>
                </a:cubicBezTo>
                <a:cubicBezTo>
                  <a:pt x="381596" y="2580084"/>
                  <a:pt x="382390" y="2598340"/>
                  <a:pt x="382390" y="2611040"/>
                </a:cubicBezTo>
                <a:cubicBezTo>
                  <a:pt x="383977" y="2628502"/>
                  <a:pt x="382787" y="2638821"/>
                  <a:pt x="378818" y="2641996"/>
                </a:cubicBezTo>
                <a:cubicBezTo>
                  <a:pt x="374849" y="2645965"/>
                  <a:pt x="370483" y="2645965"/>
                  <a:pt x="365721" y="2641996"/>
                </a:cubicBezTo>
                <a:cubicBezTo>
                  <a:pt x="357783" y="2634059"/>
                  <a:pt x="354211" y="2627312"/>
                  <a:pt x="355005" y="2621756"/>
                </a:cubicBezTo>
                <a:cubicBezTo>
                  <a:pt x="355005" y="2620962"/>
                  <a:pt x="355005" y="2618977"/>
                  <a:pt x="355005" y="2615802"/>
                </a:cubicBezTo>
                <a:cubicBezTo>
                  <a:pt x="355799" y="2606277"/>
                  <a:pt x="355799" y="2597546"/>
                  <a:pt x="355005" y="2589609"/>
                </a:cubicBezTo>
                <a:cubicBezTo>
                  <a:pt x="353418" y="2563415"/>
                  <a:pt x="350640" y="2547540"/>
                  <a:pt x="346671" y="2541984"/>
                </a:cubicBezTo>
                <a:cubicBezTo>
                  <a:pt x="345083" y="2538809"/>
                  <a:pt x="344687" y="2536428"/>
                  <a:pt x="345480" y="2534840"/>
                </a:cubicBezTo>
                <a:cubicBezTo>
                  <a:pt x="345480" y="2533252"/>
                  <a:pt x="347068" y="2532856"/>
                  <a:pt x="350243" y="2533649"/>
                </a:cubicBezTo>
                <a:cubicBezTo>
                  <a:pt x="357386" y="2534443"/>
                  <a:pt x="362943" y="2536031"/>
                  <a:pt x="366912" y="2538412"/>
                </a:cubicBezTo>
                <a:cubicBezTo>
                  <a:pt x="397074" y="2535237"/>
                  <a:pt x="426443" y="2531268"/>
                  <a:pt x="455018" y="2526506"/>
                </a:cubicBezTo>
                <a:cubicBezTo>
                  <a:pt x="461368" y="2525712"/>
                  <a:pt x="470099" y="2524124"/>
                  <a:pt x="481212" y="2521743"/>
                </a:cubicBezTo>
                <a:cubicBezTo>
                  <a:pt x="497087" y="2519362"/>
                  <a:pt x="506215" y="2517774"/>
                  <a:pt x="508596" y="2516981"/>
                </a:cubicBezTo>
                <a:cubicBezTo>
                  <a:pt x="511772" y="2515393"/>
                  <a:pt x="515145" y="2514599"/>
                  <a:pt x="518717" y="2514599"/>
                </a:cubicBezTo>
                <a:close/>
                <a:moveTo>
                  <a:pt x="3288703" y="2512218"/>
                </a:moveTo>
                <a:cubicBezTo>
                  <a:pt x="3297434" y="2513806"/>
                  <a:pt x="3306562" y="2518965"/>
                  <a:pt x="3316087" y="2527696"/>
                </a:cubicBezTo>
                <a:cubicBezTo>
                  <a:pt x="3318469" y="2529284"/>
                  <a:pt x="3319263" y="2532459"/>
                  <a:pt x="3318469" y="2537221"/>
                </a:cubicBezTo>
                <a:cubicBezTo>
                  <a:pt x="3315294" y="2542777"/>
                  <a:pt x="3312912" y="2550318"/>
                  <a:pt x="3311325" y="2559843"/>
                </a:cubicBezTo>
                <a:cubicBezTo>
                  <a:pt x="3308944" y="2566987"/>
                  <a:pt x="3306562" y="2574131"/>
                  <a:pt x="3304181" y="2581274"/>
                </a:cubicBezTo>
                <a:cubicBezTo>
                  <a:pt x="3326406" y="2587624"/>
                  <a:pt x="3341091" y="2591990"/>
                  <a:pt x="3348234" y="2594371"/>
                </a:cubicBezTo>
                <a:cubicBezTo>
                  <a:pt x="3364109" y="2601515"/>
                  <a:pt x="3368475" y="2614215"/>
                  <a:pt x="3361331" y="2632471"/>
                </a:cubicBezTo>
                <a:cubicBezTo>
                  <a:pt x="3356569" y="2641203"/>
                  <a:pt x="3350219" y="2642393"/>
                  <a:pt x="3342281" y="2636043"/>
                </a:cubicBezTo>
                <a:cubicBezTo>
                  <a:pt x="3335137" y="2628899"/>
                  <a:pt x="3324422" y="2616993"/>
                  <a:pt x="3310134" y="2600324"/>
                </a:cubicBezTo>
                <a:cubicBezTo>
                  <a:pt x="3305372" y="2594768"/>
                  <a:pt x="3302197" y="2591196"/>
                  <a:pt x="3300609" y="2589609"/>
                </a:cubicBezTo>
                <a:cubicBezTo>
                  <a:pt x="3295847" y="2599134"/>
                  <a:pt x="3288306" y="2607865"/>
                  <a:pt x="3277987" y="2615802"/>
                </a:cubicBezTo>
                <a:cubicBezTo>
                  <a:pt x="3268462" y="2622946"/>
                  <a:pt x="3247031" y="2630090"/>
                  <a:pt x="3213694" y="2637234"/>
                </a:cubicBezTo>
                <a:cubicBezTo>
                  <a:pt x="3211312" y="2638027"/>
                  <a:pt x="3209725" y="2637631"/>
                  <a:pt x="3208931" y="2636043"/>
                </a:cubicBezTo>
                <a:cubicBezTo>
                  <a:pt x="3208931" y="2635249"/>
                  <a:pt x="3210122" y="2634059"/>
                  <a:pt x="3212503" y="2632471"/>
                </a:cubicBezTo>
                <a:cubicBezTo>
                  <a:pt x="3233538" y="2622549"/>
                  <a:pt x="3250008" y="2610742"/>
                  <a:pt x="3261914" y="2597050"/>
                </a:cubicBezTo>
                <a:lnTo>
                  <a:pt x="3269350" y="2581274"/>
                </a:lnTo>
                <a:lnTo>
                  <a:pt x="3269653" y="2581274"/>
                </a:lnTo>
                <a:cubicBezTo>
                  <a:pt x="3270844" y="2580481"/>
                  <a:pt x="3271836" y="2578298"/>
                  <a:pt x="3272630" y="2574726"/>
                </a:cubicBezTo>
                <a:lnTo>
                  <a:pt x="3272696" y="2574176"/>
                </a:lnTo>
                <a:lnTo>
                  <a:pt x="3283941" y="2550318"/>
                </a:lnTo>
                <a:cubicBezTo>
                  <a:pt x="3283941" y="2548731"/>
                  <a:pt x="3283941" y="2546746"/>
                  <a:pt x="3283941" y="2544365"/>
                </a:cubicBezTo>
                <a:cubicBezTo>
                  <a:pt x="3285528" y="2532459"/>
                  <a:pt x="3285131" y="2524521"/>
                  <a:pt x="3282750" y="2520552"/>
                </a:cubicBezTo>
                <a:cubicBezTo>
                  <a:pt x="3281956" y="2514996"/>
                  <a:pt x="3283941" y="2512218"/>
                  <a:pt x="3288703" y="2512218"/>
                </a:cubicBezTo>
                <a:close/>
                <a:moveTo>
                  <a:pt x="1619449" y="2509837"/>
                </a:moveTo>
                <a:cubicBezTo>
                  <a:pt x="1619449" y="2513806"/>
                  <a:pt x="1619052" y="2520156"/>
                  <a:pt x="1618259" y="2528887"/>
                </a:cubicBezTo>
                <a:cubicBezTo>
                  <a:pt x="1617465" y="2536824"/>
                  <a:pt x="1616671" y="2543174"/>
                  <a:pt x="1615878" y="2547937"/>
                </a:cubicBezTo>
                <a:cubicBezTo>
                  <a:pt x="1623021" y="2537618"/>
                  <a:pt x="1629769" y="2526506"/>
                  <a:pt x="1636118" y="2514599"/>
                </a:cubicBezTo>
                <a:cubicBezTo>
                  <a:pt x="1634531" y="2514599"/>
                  <a:pt x="1632943" y="2514599"/>
                  <a:pt x="1631356" y="2514599"/>
                </a:cubicBezTo>
                <a:cubicBezTo>
                  <a:pt x="1626593" y="2516187"/>
                  <a:pt x="1622625" y="2514599"/>
                  <a:pt x="1619449" y="2509837"/>
                </a:cubicBezTo>
                <a:close/>
                <a:moveTo>
                  <a:pt x="6364087" y="2505074"/>
                </a:moveTo>
                <a:cubicBezTo>
                  <a:pt x="6360912" y="2505868"/>
                  <a:pt x="6358531" y="2506265"/>
                  <a:pt x="6356944" y="2506265"/>
                </a:cubicBezTo>
                <a:cubicBezTo>
                  <a:pt x="6356944" y="2510234"/>
                  <a:pt x="6356547" y="2515790"/>
                  <a:pt x="6355753" y="2522934"/>
                </a:cubicBezTo>
                <a:cubicBezTo>
                  <a:pt x="6360515" y="2522934"/>
                  <a:pt x="6366072" y="2522140"/>
                  <a:pt x="6372422" y="2520552"/>
                </a:cubicBezTo>
                <a:cubicBezTo>
                  <a:pt x="6372422" y="2517378"/>
                  <a:pt x="6372025" y="2513806"/>
                  <a:pt x="6371231" y="2509837"/>
                </a:cubicBezTo>
                <a:cubicBezTo>
                  <a:pt x="6371231" y="2507456"/>
                  <a:pt x="6371231" y="2505868"/>
                  <a:pt x="6371231" y="2505074"/>
                </a:cubicBezTo>
                <a:cubicBezTo>
                  <a:pt x="6369644" y="2505074"/>
                  <a:pt x="6367263" y="2505074"/>
                  <a:pt x="6364087" y="2505074"/>
                </a:cubicBezTo>
                <a:close/>
                <a:moveTo>
                  <a:pt x="8603653" y="2503884"/>
                </a:moveTo>
                <a:cubicBezTo>
                  <a:pt x="8602066" y="2503884"/>
                  <a:pt x="8598890" y="2504281"/>
                  <a:pt x="8594128" y="2505074"/>
                </a:cubicBezTo>
                <a:cubicBezTo>
                  <a:pt x="8582221" y="2505868"/>
                  <a:pt x="8573093" y="2507059"/>
                  <a:pt x="8566743" y="2508646"/>
                </a:cubicBezTo>
                <a:cubicBezTo>
                  <a:pt x="8566743" y="2514996"/>
                  <a:pt x="8567537" y="2526903"/>
                  <a:pt x="8569125" y="2544365"/>
                </a:cubicBezTo>
                <a:cubicBezTo>
                  <a:pt x="8581825" y="2542777"/>
                  <a:pt x="8592937" y="2540793"/>
                  <a:pt x="8602462" y="2538412"/>
                </a:cubicBezTo>
                <a:cubicBezTo>
                  <a:pt x="8603256" y="2534443"/>
                  <a:pt x="8604447" y="2528490"/>
                  <a:pt x="8606034" y="2520552"/>
                </a:cubicBezTo>
                <a:cubicBezTo>
                  <a:pt x="8606828" y="2514202"/>
                  <a:pt x="8607622" y="2509440"/>
                  <a:pt x="8608415" y="2506265"/>
                </a:cubicBezTo>
                <a:cubicBezTo>
                  <a:pt x="8607622" y="2503884"/>
                  <a:pt x="8606034" y="2503090"/>
                  <a:pt x="8603653" y="2503884"/>
                </a:cubicBezTo>
                <a:close/>
                <a:moveTo>
                  <a:pt x="1707556" y="2502693"/>
                </a:moveTo>
                <a:cubicBezTo>
                  <a:pt x="1706762" y="2503487"/>
                  <a:pt x="1705572" y="2503884"/>
                  <a:pt x="1703983" y="2503884"/>
                </a:cubicBezTo>
                <a:cubicBezTo>
                  <a:pt x="1700809" y="2504677"/>
                  <a:pt x="1696046" y="2505471"/>
                  <a:pt x="1689696" y="2506265"/>
                </a:cubicBezTo>
                <a:cubicBezTo>
                  <a:pt x="1681759" y="2507853"/>
                  <a:pt x="1675806" y="2509043"/>
                  <a:pt x="1671837" y="2509837"/>
                </a:cubicBezTo>
                <a:lnTo>
                  <a:pt x="1671837" y="2515790"/>
                </a:lnTo>
                <a:cubicBezTo>
                  <a:pt x="1678981" y="2515790"/>
                  <a:pt x="1684537" y="2516981"/>
                  <a:pt x="1688506" y="2519362"/>
                </a:cubicBezTo>
                <a:cubicBezTo>
                  <a:pt x="1693268" y="2520949"/>
                  <a:pt x="1696443" y="2524521"/>
                  <a:pt x="1698031" y="2530077"/>
                </a:cubicBezTo>
                <a:cubicBezTo>
                  <a:pt x="1699618" y="2542777"/>
                  <a:pt x="1696840" y="2548731"/>
                  <a:pt x="1689696" y="2547937"/>
                </a:cubicBezTo>
                <a:cubicBezTo>
                  <a:pt x="1687315" y="2547937"/>
                  <a:pt x="1683743" y="2545953"/>
                  <a:pt x="1678981" y="2541984"/>
                </a:cubicBezTo>
                <a:cubicBezTo>
                  <a:pt x="1676599" y="2538015"/>
                  <a:pt x="1674218" y="2534443"/>
                  <a:pt x="1671837" y="2531268"/>
                </a:cubicBezTo>
                <a:cubicBezTo>
                  <a:pt x="1671837" y="2539206"/>
                  <a:pt x="1671440" y="2546349"/>
                  <a:pt x="1670646" y="2552699"/>
                </a:cubicBezTo>
                <a:cubicBezTo>
                  <a:pt x="1670646" y="2560637"/>
                  <a:pt x="1669852" y="2566193"/>
                  <a:pt x="1668265" y="2569368"/>
                </a:cubicBezTo>
                <a:cubicBezTo>
                  <a:pt x="1669059" y="2569368"/>
                  <a:pt x="1670646" y="2569368"/>
                  <a:pt x="1673028" y="2569368"/>
                </a:cubicBezTo>
                <a:cubicBezTo>
                  <a:pt x="1680171" y="2567781"/>
                  <a:pt x="1685331" y="2568177"/>
                  <a:pt x="1688506" y="2570559"/>
                </a:cubicBezTo>
                <a:cubicBezTo>
                  <a:pt x="1689299" y="2571352"/>
                  <a:pt x="1690093" y="2572146"/>
                  <a:pt x="1690887" y="2572940"/>
                </a:cubicBezTo>
                <a:cubicBezTo>
                  <a:pt x="1692475" y="2573734"/>
                  <a:pt x="1694458" y="2575718"/>
                  <a:pt x="1696840" y="2578893"/>
                </a:cubicBezTo>
                <a:cubicBezTo>
                  <a:pt x="1703190" y="2562224"/>
                  <a:pt x="1706762" y="2536824"/>
                  <a:pt x="1707556" y="2502693"/>
                </a:cubicBezTo>
                <a:close/>
                <a:moveTo>
                  <a:pt x="4500759" y="2501502"/>
                </a:moveTo>
                <a:cubicBezTo>
                  <a:pt x="4495997" y="2507059"/>
                  <a:pt x="4491234" y="2513012"/>
                  <a:pt x="4486472" y="2519362"/>
                </a:cubicBezTo>
                <a:cubicBezTo>
                  <a:pt x="4487266" y="2520156"/>
                  <a:pt x="4488059" y="2520949"/>
                  <a:pt x="4488853" y="2521743"/>
                </a:cubicBezTo>
                <a:cubicBezTo>
                  <a:pt x="4491234" y="2524918"/>
                  <a:pt x="4491234" y="2527299"/>
                  <a:pt x="4488853" y="2528887"/>
                </a:cubicBezTo>
                <a:cubicBezTo>
                  <a:pt x="4489647" y="2528887"/>
                  <a:pt x="4490441" y="2529284"/>
                  <a:pt x="4491234" y="2530077"/>
                </a:cubicBezTo>
                <a:cubicBezTo>
                  <a:pt x="4492028" y="2530077"/>
                  <a:pt x="4492822" y="2530474"/>
                  <a:pt x="4493616" y="2531268"/>
                </a:cubicBezTo>
                <a:cubicBezTo>
                  <a:pt x="4497584" y="2532062"/>
                  <a:pt x="4501156" y="2535237"/>
                  <a:pt x="4504331" y="2540793"/>
                </a:cubicBezTo>
                <a:cubicBezTo>
                  <a:pt x="4505919" y="2542381"/>
                  <a:pt x="4508300" y="2545556"/>
                  <a:pt x="4511475" y="2550318"/>
                </a:cubicBezTo>
                <a:cubicBezTo>
                  <a:pt x="4509888" y="2547143"/>
                  <a:pt x="4510681" y="2547937"/>
                  <a:pt x="4513856" y="2552699"/>
                </a:cubicBezTo>
                <a:cubicBezTo>
                  <a:pt x="4517031" y="2535237"/>
                  <a:pt x="4518222" y="2520949"/>
                  <a:pt x="4517428" y="2509837"/>
                </a:cubicBezTo>
                <a:cubicBezTo>
                  <a:pt x="4517428" y="2505868"/>
                  <a:pt x="4517825" y="2503487"/>
                  <a:pt x="4518619" y="2502693"/>
                </a:cubicBezTo>
                <a:lnTo>
                  <a:pt x="4512666" y="2503884"/>
                </a:lnTo>
                <a:cubicBezTo>
                  <a:pt x="4507903" y="2503884"/>
                  <a:pt x="4503935" y="2503090"/>
                  <a:pt x="4500759" y="2501502"/>
                </a:cubicBezTo>
                <a:close/>
                <a:moveTo>
                  <a:pt x="2633859" y="2501502"/>
                </a:moveTo>
                <a:cubicBezTo>
                  <a:pt x="2629097" y="2507059"/>
                  <a:pt x="2624334" y="2513012"/>
                  <a:pt x="2619572" y="2519362"/>
                </a:cubicBezTo>
                <a:cubicBezTo>
                  <a:pt x="2620366" y="2520156"/>
                  <a:pt x="2621159" y="2520949"/>
                  <a:pt x="2621953" y="2521743"/>
                </a:cubicBezTo>
                <a:cubicBezTo>
                  <a:pt x="2624334" y="2524918"/>
                  <a:pt x="2624334" y="2527299"/>
                  <a:pt x="2621953" y="2528887"/>
                </a:cubicBezTo>
                <a:cubicBezTo>
                  <a:pt x="2622747" y="2528887"/>
                  <a:pt x="2623540" y="2529284"/>
                  <a:pt x="2624334" y="2530077"/>
                </a:cubicBezTo>
                <a:cubicBezTo>
                  <a:pt x="2625128" y="2530077"/>
                  <a:pt x="2625922" y="2530474"/>
                  <a:pt x="2626716" y="2531268"/>
                </a:cubicBezTo>
                <a:cubicBezTo>
                  <a:pt x="2630684" y="2532062"/>
                  <a:pt x="2634256" y="2535237"/>
                  <a:pt x="2637431" y="2540793"/>
                </a:cubicBezTo>
                <a:cubicBezTo>
                  <a:pt x="2639019" y="2542381"/>
                  <a:pt x="2641400" y="2545556"/>
                  <a:pt x="2644575" y="2550318"/>
                </a:cubicBezTo>
                <a:cubicBezTo>
                  <a:pt x="2642988" y="2547143"/>
                  <a:pt x="2643781" y="2547937"/>
                  <a:pt x="2646956" y="2552699"/>
                </a:cubicBezTo>
                <a:cubicBezTo>
                  <a:pt x="2650131" y="2535237"/>
                  <a:pt x="2651322" y="2520949"/>
                  <a:pt x="2650528" y="2509837"/>
                </a:cubicBezTo>
                <a:cubicBezTo>
                  <a:pt x="2650528" y="2505868"/>
                  <a:pt x="2650925" y="2503487"/>
                  <a:pt x="2651719" y="2502693"/>
                </a:cubicBezTo>
                <a:lnTo>
                  <a:pt x="2645766" y="2503884"/>
                </a:lnTo>
                <a:cubicBezTo>
                  <a:pt x="2641003" y="2503884"/>
                  <a:pt x="2637034" y="2503090"/>
                  <a:pt x="2633859" y="2501502"/>
                </a:cubicBezTo>
                <a:close/>
                <a:moveTo>
                  <a:pt x="776487" y="2501502"/>
                </a:moveTo>
                <a:cubicBezTo>
                  <a:pt x="771724" y="2507059"/>
                  <a:pt x="766962" y="2513012"/>
                  <a:pt x="762199" y="2519362"/>
                </a:cubicBezTo>
                <a:cubicBezTo>
                  <a:pt x="762993" y="2520156"/>
                  <a:pt x="763787" y="2520949"/>
                  <a:pt x="764581" y="2521743"/>
                </a:cubicBezTo>
                <a:cubicBezTo>
                  <a:pt x="766962" y="2524918"/>
                  <a:pt x="766962" y="2527299"/>
                  <a:pt x="764581" y="2528887"/>
                </a:cubicBezTo>
                <a:cubicBezTo>
                  <a:pt x="765374" y="2528887"/>
                  <a:pt x="766169" y="2529284"/>
                  <a:pt x="766962" y="2530077"/>
                </a:cubicBezTo>
                <a:cubicBezTo>
                  <a:pt x="767756" y="2530077"/>
                  <a:pt x="768549" y="2530474"/>
                  <a:pt x="769343" y="2531268"/>
                </a:cubicBezTo>
                <a:cubicBezTo>
                  <a:pt x="773312" y="2532062"/>
                  <a:pt x="776884" y="2535237"/>
                  <a:pt x="780059" y="2540793"/>
                </a:cubicBezTo>
                <a:cubicBezTo>
                  <a:pt x="781646" y="2542381"/>
                  <a:pt x="784028" y="2545556"/>
                  <a:pt x="787202" y="2550318"/>
                </a:cubicBezTo>
                <a:cubicBezTo>
                  <a:pt x="785615" y="2547143"/>
                  <a:pt x="786409" y="2547937"/>
                  <a:pt x="789584" y="2552699"/>
                </a:cubicBezTo>
                <a:cubicBezTo>
                  <a:pt x="792759" y="2535237"/>
                  <a:pt x="793949" y="2520949"/>
                  <a:pt x="793156" y="2509837"/>
                </a:cubicBezTo>
                <a:cubicBezTo>
                  <a:pt x="793156" y="2505868"/>
                  <a:pt x="793553" y="2503487"/>
                  <a:pt x="794346" y="2502693"/>
                </a:cubicBezTo>
                <a:lnTo>
                  <a:pt x="788393" y="2503884"/>
                </a:lnTo>
                <a:cubicBezTo>
                  <a:pt x="783631" y="2503884"/>
                  <a:pt x="779662" y="2503090"/>
                  <a:pt x="776487" y="2501502"/>
                </a:cubicBezTo>
                <a:close/>
                <a:moveTo>
                  <a:pt x="6411712" y="2497931"/>
                </a:moveTo>
                <a:cubicBezTo>
                  <a:pt x="6410125" y="2497931"/>
                  <a:pt x="6407744" y="2498328"/>
                  <a:pt x="6404569" y="2499121"/>
                </a:cubicBezTo>
                <a:cubicBezTo>
                  <a:pt x="6400600" y="2499121"/>
                  <a:pt x="6397822" y="2499518"/>
                  <a:pt x="6396234" y="2500312"/>
                </a:cubicBezTo>
                <a:cubicBezTo>
                  <a:pt x="6397028" y="2500312"/>
                  <a:pt x="6398219" y="2501106"/>
                  <a:pt x="6399806" y="2502693"/>
                </a:cubicBezTo>
                <a:cubicBezTo>
                  <a:pt x="6400600" y="2503487"/>
                  <a:pt x="6401394" y="2503884"/>
                  <a:pt x="6402187" y="2503884"/>
                </a:cubicBezTo>
                <a:cubicBezTo>
                  <a:pt x="6404569" y="2506265"/>
                  <a:pt x="6404966" y="2509837"/>
                  <a:pt x="6403378" y="2514599"/>
                </a:cubicBezTo>
                <a:cubicBezTo>
                  <a:pt x="6403378" y="2514599"/>
                  <a:pt x="6403378" y="2514996"/>
                  <a:pt x="6403378" y="2515790"/>
                </a:cubicBezTo>
                <a:cubicBezTo>
                  <a:pt x="6408140" y="2514202"/>
                  <a:pt x="6413300" y="2514599"/>
                  <a:pt x="6418856" y="2516981"/>
                </a:cubicBezTo>
                <a:cubicBezTo>
                  <a:pt x="6418856" y="2512218"/>
                  <a:pt x="6418460" y="2507853"/>
                  <a:pt x="6417665" y="2503884"/>
                </a:cubicBezTo>
                <a:cubicBezTo>
                  <a:pt x="6417665" y="2498328"/>
                  <a:pt x="6415681" y="2496343"/>
                  <a:pt x="6411712" y="2497931"/>
                </a:cubicBezTo>
                <a:close/>
                <a:moveTo>
                  <a:pt x="7570190" y="2488406"/>
                </a:moveTo>
                <a:cubicBezTo>
                  <a:pt x="7562253" y="2488406"/>
                  <a:pt x="7553918" y="2489199"/>
                  <a:pt x="7545187" y="2490787"/>
                </a:cubicBezTo>
                <a:cubicBezTo>
                  <a:pt x="7545981" y="2494756"/>
                  <a:pt x="7546378" y="2500709"/>
                  <a:pt x="7546378" y="2508646"/>
                </a:cubicBezTo>
                <a:cubicBezTo>
                  <a:pt x="7547172" y="2517378"/>
                  <a:pt x="7547568" y="2523727"/>
                  <a:pt x="7547568" y="2527696"/>
                </a:cubicBezTo>
                <a:cubicBezTo>
                  <a:pt x="7549950" y="2526903"/>
                  <a:pt x="7553125" y="2526506"/>
                  <a:pt x="7557094" y="2526506"/>
                </a:cubicBezTo>
                <a:cubicBezTo>
                  <a:pt x="7561062" y="2525712"/>
                  <a:pt x="7563840" y="2525315"/>
                  <a:pt x="7565428" y="2525315"/>
                </a:cubicBezTo>
                <a:cubicBezTo>
                  <a:pt x="7568603" y="2514202"/>
                  <a:pt x="7570190" y="2501899"/>
                  <a:pt x="7570190" y="2488406"/>
                </a:cubicBezTo>
                <a:close/>
                <a:moveTo>
                  <a:pt x="3597075" y="2486024"/>
                </a:moveTo>
                <a:cubicBezTo>
                  <a:pt x="3595488" y="2486024"/>
                  <a:pt x="3592312" y="2486421"/>
                  <a:pt x="3587550" y="2487215"/>
                </a:cubicBezTo>
                <a:cubicBezTo>
                  <a:pt x="3583581" y="2488009"/>
                  <a:pt x="3580406" y="2488803"/>
                  <a:pt x="3578025" y="2489596"/>
                </a:cubicBezTo>
                <a:cubicBezTo>
                  <a:pt x="3575644" y="2494359"/>
                  <a:pt x="3572866" y="2501106"/>
                  <a:pt x="3569691" y="2509837"/>
                </a:cubicBezTo>
                <a:cubicBezTo>
                  <a:pt x="3568103" y="2513012"/>
                  <a:pt x="3566913" y="2515393"/>
                  <a:pt x="3566119" y="2516981"/>
                </a:cubicBezTo>
                <a:lnTo>
                  <a:pt x="3588741" y="2514599"/>
                </a:lnTo>
                <a:cubicBezTo>
                  <a:pt x="3591916" y="2505074"/>
                  <a:pt x="3594694" y="2495549"/>
                  <a:pt x="3597075" y="2486024"/>
                </a:cubicBezTo>
                <a:close/>
                <a:moveTo>
                  <a:pt x="7610672" y="2483643"/>
                </a:moveTo>
                <a:cubicBezTo>
                  <a:pt x="7606703" y="2484437"/>
                  <a:pt x="7603528" y="2484834"/>
                  <a:pt x="7601146" y="2484834"/>
                </a:cubicBezTo>
                <a:cubicBezTo>
                  <a:pt x="7601146" y="2498328"/>
                  <a:pt x="7599956" y="2511027"/>
                  <a:pt x="7597574" y="2522934"/>
                </a:cubicBezTo>
                <a:cubicBezTo>
                  <a:pt x="7599956" y="2522934"/>
                  <a:pt x="7602734" y="2522537"/>
                  <a:pt x="7605909" y="2521743"/>
                </a:cubicBezTo>
                <a:cubicBezTo>
                  <a:pt x="7609084" y="2521743"/>
                  <a:pt x="7611466" y="2521743"/>
                  <a:pt x="7613052" y="2521743"/>
                </a:cubicBezTo>
                <a:cubicBezTo>
                  <a:pt x="7615434" y="2521743"/>
                  <a:pt x="7617815" y="2521743"/>
                  <a:pt x="7620196" y="2521743"/>
                </a:cubicBezTo>
                <a:cubicBezTo>
                  <a:pt x="7620990" y="2517774"/>
                  <a:pt x="7621784" y="2512218"/>
                  <a:pt x="7622578" y="2505074"/>
                </a:cubicBezTo>
                <a:cubicBezTo>
                  <a:pt x="7624166" y="2497137"/>
                  <a:pt x="7624959" y="2491581"/>
                  <a:pt x="7624959" y="2488406"/>
                </a:cubicBezTo>
                <a:cubicBezTo>
                  <a:pt x="7625753" y="2484437"/>
                  <a:pt x="7623768" y="2482849"/>
                  <a:pt x="7619006" y="2483643"/>
                </a:cubicBezTo>
                <a:cubicBezTo>
                  <a:pt x="7617418" y="2483643"/>
                  <a:pt x="7614640" y="2483643"/>
                  <a:pt x="7610672" y="2483643"/>
                </a:cubicBezTo>
                <a:close/>
                <a:moveTo>
                  <a:pt x="8207174" y="2481262"/>
                </a:moveTo>
                <a:cubicBezTo>
                  <a:pt x="8198444" y="2482849"/>
                  <a:pt x="8184552" y="2485627"/>
                  <a:pt x="8165502" y="2489596"/>
                </a:cubicBezTo>
                <a:cubicBezTo>
                  <a:pt x="8159153" y="2491184"/>
                  <a:pt x="8154390" y="2492374"/>
                  <a:pt x="8151215" y="2493168"/>
                </a:cubicBezTo>
                <a:cubicBezTo>
                  <a:pt x="8151215" y="2494756"/>
                  <a:pt x="8151215" y="2497137"/>
                  <a:pt x="8151215" y="2500312"/>
                </a:cubicBezTo>
                <a:cubicBezTo>
                  <a:pt x="8150422" y="2504281"/>
                  <a:pt x="8150024" y="2507059"/>
                  <a:pt x="8150024" y="2508646"/>
                </a:cubicBezTo>
                <a:cubicBezTo>
                  <a:pt x="8161931" y="2506265"/>
                  <a:pt x="8173440" y="2502296"/>
                  <a:pt x="8184552" y="2496740"/>
                </a:cubicBezTo>
                <a:cubicBezTo>
                  <a:pt x="8191696" y="2495152"/>
                  <a:pt x="8197650" y="2495152"/>
                  <a:pt x="8202412" y="2496740"/>
                </a:cubicBezTo>
                <a:cubicBezTo>
                  <a:pt x="8206381" y="2496740"/>
                  <a:pt x="8209953" y="2498328"/>
                  <a:pt x="8213128" y="2501502"/>
                </a:cubicBezTo>
                <a:cubicBezTo>
                  <a:pt x="8213128" y="2500709"/>
                  <a:pt x="8212731" y="2499121"/>
                  <a:pt x="8211937" y="2496740"/>
                </a:cubicBezTo>
                <a:cubicBezTo>
                  <a:pt x="8210350" y="2492771"/>
                  <a:pt x="8208762" y="2487612"/>
                  <a:pt x="8207174" y="2481262"/>
                </a:cubicBezTo>
                <a:close/>
                <a:moveTo>
                  <a:pt x="7253484" y="2478881"/>
                </a:moveTo>
                <a:cubicBezTo>
                  <a:pt x="7247134" y="2479674"/>
                  <a:pt x="7237610" y="2480865"/>
                  <a:pt x="7224909" y="2482452"/>
                </a:cubicBezTo>
                <a:cubicBezTo>
                  <a:pt x="7220147" y="2483246"/>
                  <a:pt x="7216574" y="2483643"/>
                  <a:pt x="7214194" y="2483643"/>
                </a:cubicBezTo>
                <a:cubicBezTo>
                  <a:pt x="7214194" y="2495549"/>
                  <a:pt x="7214988" y="2507059"/>
                  <a:pt x="7216574" y="2518171"/>
                </a:cubicBezTo>
                <a:lnTo>
                  <a:pt x="7216574" y="2519362"/>
                </a:lnTo>
                <a:cubicBezTo>
                  <a:pt x="7220544" y="2518568"/>
                  <a:pt x="7226894" y="2517774"/>
                  <a:pt x="7235625" y="2516981"/>
                </a:cubicBezTo>
                <a:cubicBezTo>
                  <a:pt x="7243562" y="2515393"/>
                  <a:pt x="7249516" y="2514599"/>
                  <a:pt x="7253484" y="2514599"/>
                </a:cubicBezTo>
                <a:close/>
                <a:moveTo>
                  <a:pt x="5524697" y="2478285"/>
                </a:moveTo>
                <a:cubicBezTo>
                  <a:pt x="5527475" y="2478285"/>
                  <a:pt x="5529856" y="2478881"/>
                  <a:pt x="5531840" y="2480071"/>
                </a:cubicBezTo>
                <a:cubicBezTo>
                  <a:pt x="5540572" y="2482452"/>
                  <a:pt x="5547716" y="2487215"/>
                  <a:pt x="5553272" y="2494359"/>
                </a:cubicBezTo>
                <a:cubicBezTo>
                  <a:pt x="5557241" y="2499121"/>
                  <a:pt x="5556050" y="2502693"/>
                  <a:pt x="5549700" y="2505074"/>
                </a:cubicBezTo>
                <a:cubicBezTo>
                  <a:pt x="5540175" y="2505074"/>
                  <a:pt x="5529063" y="2505471"/>
                  <a:pt x="5516362" y="2506265"/>
                </a:cubicBezTo>
                <a:cubicBezTo>
                  <a:pt x="5508425" y="2507059"/>
                  <a:pt x="5498900" y="2508249"/>
                  <a:pt x="5487787" y="2509837"/>
                </a:cubicBezTo>
                <a:cubicBezTo>
                  <a:pt x="5490169" y="2512218"/>
                  <a:pt x="5492153" y="2514996"/>
                  <a:pt x="5493740" y="2518171"/>
                </a:cubicBezTo>
                <a:cubicBezTo>
                  <a:pt x="5496916" y="2522140"/>
                  <a:pt x="5497709" y="2526109"/>
                  <a:pt x="5496122" y="2530077"/>
                </a:cubicBezTo>
                <a:cubicBezTo>
                  <a:pt x="5493740" y="2534840"/>
                  <a:pt x="5492947" y="2543174"/>
                  <a:pt x="5493740" y="2555081"/>
                </a:cubicBezTo>
                <a:cubicBezTo>
                  <a:pt x="5493740" y="2559049"/>
                  <a:pt x="5493740" y="2565796"/>
                  <a:pt x="5493740" y="2575321"/>
                </a:cubicBezTo>
                <a:cubicBezTo>
                  <a:pt x="5494535" y="2587227"/>
                  <a:pt x="5494931" y="2596356"/>
                  <a:pt x="5494931" y="2602706"/>
                </a:cubicBezTo>
                <a:cubicBezTo>
                  <a:pt x="5495725" y="2622549"/>
                  <a:pt x="5487391" y="2635646"/>
                  <a:pt x="5469928" y="2641996"/>
                </a:cubicBezTo>
                <a:cubicBezTo>
                  <a:pt x="5461991" y="2645171"/>
                  <a:pt x="5456831" y="2642790"/>
                  <a:pt x="5454450" y="2634852"/>
                </a:cubicBezTo>
                <a:cubicBezTo>
                  <a:pt x="5449687" y="2619771"/>
                  <a:pt x="5438972" y="2608659"/>
                  <a:pt x="5422303" y="2601515"/>
                </a:cubicBezTo>
                <a:cubicBezTo>
                  <a:pt x="5420716" y="2600721"/>
                  <a:pt x="5419922" y="2599531"/>
                  <a:pt x="5419922" y="2597943"/>
                </a:cubicBezTo>
                <a:cubicBezTo>
                  <a:pt x="5420716" y="2597149"/>
                  <a:pt x="5421906" y="2596752"/>
                  <a:pt x="5423494" y="2596752"/>
                </a:cubicBezTo>
                <a:cubicBezTo>
                  <a:pt x="5433019" y="2598340"/>
                  <a:pt x="5443734" y="2599134"/>
                  <a:pt x="5455640" y="2599134"/>
                </a:cubicBezTo>
                <a:cubicBezTo>
                  <a:pt x="5460403" y="2599927"/>
                  <a:pt x="5462388" y="2598737"/>
                  <a:pt x="5461594" y="2595562"/>
                </a:cubicBezTo>
                <a:cubicBezTo>
                  <a:pt x="5462388" y="2587624"/>
                  <a:pt x="5461991" y="2567781"/>
                  <a:pt x="5460403" y="2536031"/>
                </a:cubicBezTo>
                <a:cubicBezTo>
                  <a:pt x="5460403" y="2526506"/>
                  <a:pt x="5459609" y="2519759"/>
                  <a:pt x="5458022" y="2515790"/>
                </a:cubicBezTo>
                <a:cubicBezTo>
                  <a:pt x="5455640" y="2515790"/>
                  <a:pt x="5452863" y="2516187"/>
                  <a:pt x="5449687" y="2516981"/>
                </a:cubicBezTo>
                <a:cubicBezTo>
                  <a:pt x="5445719" y="2516981"/>
                  <a:pt x="5442544" y="2517378"/>
                  <a:pt x="5440162" y="2518171"/>
                </a:cubicBezTo>
                <a:cubicBezTo>
                  <a:pt x="5435400" y="2518965"/>
                  <a:pt x="5429447" y="2520156"/>
                  <a:pt x="5422303" y="2521743"/>
                </a:cubicBezTo>
                <a:cubicBezTo>
                  <a:pt x="5418335" y="2523331"/>
                  <a:pt x="5415556" y="2524124"/>
                  <a:pt x="5413969" y="2524124"/>
                </a:cubicBezTo>
                <a:cubicBezTo>
                  <a:pt x="5410000" y="2524918"/>
                  <a:pt x="5405634" y="2524124"/>
                  <a:pt x="5400872" y="2521743"/>
                </a:cubicBezTo>
                <a:cubicBezTo>
                  <a:pt x="5393728" y="2517774"/>
                  <a:pt x="5388569" y="2513012"/>
                  <a:pt x="5385394" y="2507456"/>
                </a:cubicBezTo>
                <a:cubicBezTo>
                  <a:pt x="5383806" y="2504281"/>
                  <a:pt x="5385394" y="2502693"/>
                  <a:pt x="5390156" y="2502693"/>
                </a:cubicBezTo>
                <a:cubicBezTo>
                  <a:pt x="5396506" y="2501899"/>
                  <a:pt x="5415556" y="2499121"/>
                  <a:pt x="5447306" y="2494359"/>
                </a:cubicBezTo>
                <a:cubicBezTo>
                  <a:pt x="5460006" y="2491977"/>
                  <a:pt x="5468737" y="2490390"/>
                  <a:pt x="5473500" y="2489596"/>
                </a:cubicBezTo>
                <a:cubicBezTo>
                  <a:pt x="5480644" y="2488009"/>
                  <a:pt x="5489772" y="2486024"/>
                  <a:pt x="5500884" y="2483643"/>
                </a:cubicBezTo>
                <a:cubicBezTo>
                  <a:pt x="5508028" y="2482056"/>
                  <a:pt x="5512790" y="2480865"/>
                  <a:pt x="5515172" y="2480071"/>
                </a:cubicBezTo>
                <a:cubicBezTo>
                  <a:pt x="5518744" y="2478881"/>
                  <a:pt x="5521919" y="2478285"/>
                  <a:pt x="5524697" y="2478285"/>
                </a:cubicBezTo>
                <a:close/>
                <a:moveTo>
                  <a:pt x="452637" y="2476499"/>
                </a:moveTo>
                <a:cubicBezTo>
                  <a:pt x="443905" y="2478881"/>
                  <a:pt x="431999" y="2480865"/>
                  <a:pt x="416918" y="2482452"/>
                </a:cubicBezTo>
                <a:cubicBezTo>
                  <a:pt x="416918" y="2487215"/>
                  <a:pt x="417712" y="2491977"/>
                  <a:pt x="419299" y="2496740"/>
                </a:cubicBezTo>
                <a:cubicBezTo>
                  <a:pt x="424061" y="2495946"/>
                  <a:pt x="431999" y="2494359"/>
                  <a:pt x="443112" y="2491977"/>
                </a:cubicBezTo>
                <a:cubicBezTo>
                  <a:pt x="448668" y="2491184"/>
                  <a:pt x="452637" y="2490390"/>
                  <a:pt x="455018" y="2489596"/>
                </a:cubicBezTo>
                <a:cubicBezTo>
                  <a:pt x="455812" y="2488803"/>
                  <a:pt x="456208" y="2487215"/>
                  <a:pt x="456208" y="2484834"/>
                </a:cubicBezTo>
                <a:cubicBezTo>
                  <a:pt x="457002" y="2483246"/>
                  <a:pt x="457399" y="2482056"/>
                  <a:pt x="457399" y="2481262"/>
                </a:cubicBezTo>
                <a:cubicBezTo>
                  <a:pt x="458193" y="2478087"/>
                  <a:pt x="456605" y="2476499"/>
                  <a:pt x="452637" y="2476499"/>
                </a:cubicBezTo>
                <a:close/>
                <a:moveTo>
                  <a:pt x="4671019" y="2474118"/>
                </a:moveTo>
                <a:cubicBezTo>
                  <a:pt x="4671812" y="2473324"/>
                  <a:pt x="4673003" y="2473324"/>
                  <a:pt x="4674591" y="2474118"/>
                </a:cubicBezTo>
                <a:cubicBezTo>
                  <a:pt x="4676178" y="2474118"/>
                  <a:pt x="4678956" y="2474515"/>
                  <a:pt x="4682925" y="2475309"/>
                </a:cubicBezTo>
                <a:cubicBezTo>
                  <a:pt x="4692450" y="2476896"/>
                  <a:pt x="4699594" y="2478087"/>
                  <a:pt x="4704356" y="2478881"/>
                </a:cubicBezTo>
                <a:cubicBezTo>
                  <a:pt x="4721025" y="2483643"/>
                  <a:pt x="4726581" y="2496343"/>
                  <a:pt x="4721025" y="2516981"/>
                </a:cubicBezTo>
                <a:cubicBezTo>
                  <a:pt x="4716263" y="2525712"/>
                  <a:pt x="4708722" y="2526903"/>
                  <a:pt x="4698403" y="2520552"/>
                </a:cubicBezTo>
                <a:cubicBezTo>
                  <a:pt x="4690466" y="2512615"/>
                  <a:pt x="4681338" y="2498328"/>
                  <a:pt x="4671019" y="2477690"/>
                </a:cubicBezTo>
                <a:cubicBezTo>
                  <a:pt x="4670225" y="2476102"/>
                  <a:pt x="4670225" y="2474912"/>
                  <a:pt x="4671019" y="2474118"/>
                </a:cubicBezTo>
                <a:close/>
                <a:moveTo>
                  <a:pt x="2813644" y="2474118"/>
                </a:moveTo>
                <a:cubicBezTo>
                  <a:pt x="2814438" y="2473324"/>
                  <a:pt x="2815628" y="2473324"/>
                  <a:pt x="2817216" y="2474118"/>
                </a:cubicBezTo>
                <a:cubicBezTo>
                  <a:pt x="2818803" y="2474118"/>
                  <a:pt x="2821581" y="2474515"/>
                  <a:pt x="2825550" y="2475309"/>
                </a:cubicBezTo>
                <a:cubicBezTo>
                  <a:pt x="2835075" y="2476896"/>
                  <a:pt x="2842219" y="2478087"/>
                  <a:pt x="2846981" y="2478881"/>
                </a:cubicBezTo>
                <a:cubicBezTo>
                  <a:pt x="2863650" y="2483643"/>
                  <a:pt x="2869206" y="2496343"/>
                  <a:pt x="2863650" y="2516981"/>
                </a:cubicBezTo>
                <a:cubicBezTo>
                  <a:pt x="2858887" y="2525712"/>
                  <a:pt x="2851347" y="2526903"/>
                  <a:pt x="2841028" y="2520552"/>
                </a:cubicBezTo>
                <a:cubicBezTo>
                  <a:pt x="2833090" y="2512615"/>
                  <a:pt x="2823963" y="2498328"/>
                  <a:pt x="2813644" y="2477690"/>
                </a:cubicBezTo>
                <a:cubicBezTo>
                  <a:pt x="2812850" y="2476102"/>
                  <a:pt x="2812850" y="2474912"/>
                  <a:pt x="2813644" y="2474118"/>
                </a:cubicBezTo>
                <a:close/>
                <a:moveTo>
                  <a:pt x="946746" y="2474118"/>
                </a:moveTo>
                <a:cubicBezTo>
                  <a:pt x="947540" y="2473324"/>
                  <a:pt x="948731" y="2473324"/>
                  <a:pt x="950319" y="2474118"/>
                </a:cubicBezTo>
                <a:cubicBezTo>
                  <a:pt x="951906" y="2474118"/>
                  <a:pt x="954683" y="2474515"/>
                  <a:pt x="958652" y="2475309"/>
                </a:cubicBezTo>
                <a:cubicBezTo>
                  <a:pt x="968177" y="2476896"/>
                  <a:pt x="975321" y="2478087"/>
                  <a:pt x="980084" y="2478881"/>
                </a:cubicBezTo>
                <a:cubicBezTo>
                  <a:pt x="996752" y="2483643"/>
                  <a:pt x="1002308" y="2496343"/>
                  <a:pt x="996752" y="2516981"/>
                </a:cubicBezTo>
                <a:cubicBezTo>
                  <a:pt x="991990" y="2525712"/>
                  <a:pt x="984450" y="2526903"/>
                  <a:pt x="974130" y="2520552"/>
                </a:cubicBezTo>
                <a:cubicBezTo>
                  <a:pt x="966193" y="2512615"/>
                  <a:pt x="957065" y="2498328"/>
                  <a:pt x="946746" y="2477690"/>
                </a:cubicBezTo>
                <a:cubicBezTo>
                  <a:pt x="945953" y="2476102"/>
                  <a:pt x="945953" y="2474912"/>
                  <a:pt x="946746" y="2474118"/>
                </a:cubicBezTo>
                <a:close/>
                <a:moveTo>
                  <a:pt x="7328494" y="2471737"/>
                </a:moveTo>
                <a:cubicBezTo>
                  <a:pt x="7317381" y="2471737"/>
                  <a:pt x="7304681" y="2472927"/>
                  <a:pt x="7290394" y="2475309"/>
                </a:cubicBezTo>
                <a:cubicBezTo>
                  <a:pt x="7290394" y="2485627"/>
                  <a:pt x="7289997" y="2497534"/>
                  <a:pt x="7289203" y="2511027"/>
                </a:cubicBezTo>
                <a:lnTo>
                  <a:pt x="7302300" y="2511027"/>
                </a:lnTo>
                <a:cubicBezTo>
                  <a:pt x="7311031" y="2509440"/>
                  <a:pt x="7319366" y="2508646"/>
                  <a:pt x="7327303" y="2508646"/>
                </a:cubicBezTo>
                <a:cubicBezTo>
                  <a:pt x="7328097" y="2504677"/>
                  <a:pt x="7329288" y="2498724"/>
                  <a:pt x="7330874" y="2490787"/>
                </a:cubicBezTo>
                <a:cubicBezTo>
                  <a:pt x="7331668" y="2482849"/>
                  <a:pt x="7332462" y="2478087"/>
                  <a:pt x="7333256" y="2476499"/>
                </a:cubicBezTo>
                <a:cubicBezTo>
                  <a:pt x="7334050" y="2472531"/>
                  <a:pt x="7332462" y="2470943"/>
                  <a:pt x="7328494" y="2471737"/>
                </a:cubicBezTo>
                <a:close/>
                <a:moveTo>
                  <a:pt x="6390281" y="2461021"/>
                </a:moveTo>
                <a:cubicBezTo>
                  <a:pt x="6385519" y="2462609"/>
                  <a:pt x="6376788" y="2463402"/>
                  <a:pt x="6364087" y="2463402"/>
                </a:cubicBezTo>
                <a:cubicBezTo>
                  <a:pt x="6356150" y="2472927"/>
                  <a:pt x="6347816" y="2480468"/>
                  <a:pt x="6339084" y="2486024"/>
                </a:cubicBezTo>
                <a:cubicBezTo>
                  <a:pt x="6341465" y="2486818"/>
                  <a:pt x="6343450" y="2488009"/>
                  <a:pt x="6345037" y="2489596"/>
                </a:cubicBezTo>
                <a:cubicBezTo>
                  <a:pt x="6350594" y="2488803"/>
                  <a:pt x="6358531" y="2487612"/>
                  <a:pt x="6368850" y="2486024"/>
                </a:cubicBezTo>
                <a:cubicBezTo>
                  <a:pt x="6374406" y="2485231"/>
                  <a:pt x="6378772" y="2484437"/>
                  <a:pt x="6381947" y="2483643"/>
                </a:cubicBezTo>
                <a:cubicBezTo>
                  <a:pt x="6384328" y="2476499"/>
                  <a:pt x="6387106" y="2468959"/>
                  <a:pt x="6390281" y="2461021"/>
                </a:cubicBezTo>
                <a:close/>
                <a:moveTo>
                  <a:pt x="3445866" y="2461021"/>
                </a:moveTo>
                <a:cubicBezTo>
                  <a:pt x="3447453" y="2461021"/>
                  <a:pt x="3448644" y="2462212"/>
                  <a:pt x="3449437" y="2464593"/>
                </a:cubicBezTo>
                <a:cubicBezTo>
                  <a:pt x="3463725" y="2497931"/>
                  <a:pt x="3463328" y="2520552"/>
                  <a:pt x="3448247" y="2532459"/>
                </a:cubicBezTo>
                <a:cubicBezTo>
                  <a:pt x="3438722" y="2538809"/>
                  <a:pt x="3431578" y="2537618"/>
                  <a:pt x="3426816" y="2528887"/>
                </a:cubicBezTo>
                <a:cubicBezTo>
                  <a:pt x="3422847" y="2520156"/>
                  <a:pt x="3424038" y="2509837"/>
                  <a:pt x="3430387" y="2497931"/>
                </a:cubicBezTo>
                <a:cubicBezTo>
                  <a:pt x="3438325" y="2489993"/>
                  <a:pt x="3443088" y="2478881"/>
                  <a:pt x="3444675" y="2464593"/>
                </a:cubicBezTo>
                <a:cubicBezTo>
                  <a:pt x="3444675" y="2462212"/>
                  <a:pt x="3445072" y="2461021"/>
                  <a:pt x="3445866" y="2461021"/>
                </a:cubicBezTo>
                <a:close/>
                <a:moveTo>
                  <a:pt x="5369915" y="2459831"/>
                </a:moveTo>
                <a:cubicBezTo>
                  <a:pt x="5381028" y="2464593"/>
                  <a:pt x="5389362" y="2471340"/>
                  <a:pt x="5394919" y="2480071"/>
                </a:cubicBezTo>
                <a:cubicBezTo>
                  <a:pt x="5397300" y="2483246"/>
                  <a:pt x="5396903" y="2486024"/>
                  <a:pt x="5393728" y="2488406"/>
                </a:cubicBezTo>
                <a:cubicBezTo>
                  <a:pt x="5392934" y="2489199"/>
                  <a:pt x="5391744" y="2490390"/>
                  <a:pt x="5390156" y="2491977"/>
                </a:cubicBezTo>
                <a:cubicBezTo>
                  <a:pt x="5381425" y="2499915"/>
                  <a:pt x="5375075" y="2506265"/>
                  <a:pt x="5371106" y="2511027"/>
                </a:cubicBezTo>
                <a:cubicBezTo>
                  <a:pt x="5369519" y="2513409"/>
                  <a:pt x="5367534" y="2515393"/>
                  <a:pt x="5365153" y="2516981"/>
                </a:cubicBezTo>
                <a:cubicBezTo>
                  <a:pt x="5370710" y="2521743"/>
                  <a:pt x="5373487" y="2528093"/>
                  <a:pt x="5373487" y="2536031"/>
                </a:cubicBezTo>
                <a:cubicBezTo>
                  <a:pt x="5374281" y="2542381"/>
                  <a:pt x="5374281" y="2552699"/>
                  <a:pt x="5373487" y="2566987"/>
                </a:cubicBezTo>
                <a:cubicBezTo>
                  <a:pt x="5373487" y="2574924"/>
                  <a:pt x="5373487" y="2581274"/>
                  <a:pt x="5373487" y="2586037"/>
                </a:cubicBezTo>
                <a:cubicBezTo>
                  <a:pt x="5373487" y="2611437"/>
                  <a:pt x="5371900" y="2626518"/>
                  <a:pt x="5368725" y="2631281"/>
                </a:cubicBezTo>
                <a:cubicBezTo>
                  <a:pt x="5365550" y="2636043"/>
                  <a:pt x="5361185" y="2636440"/>
                  <a:pt x="5355628" y="2632471"/>
                </a:cubicBezTo>
                <a:cubicBezTo>
                  <a:pt x="5351660" y="2630090"/>
                  <a:pt x="5346500" y="2624137"/>
                  <a:pt x="5340150" y="2614612"/>
                </a:cubicBezTo>
                <a:cubicBezTo>
                  <a:pt x="5339356" y="2609849"/>
                  <a:pt x="5339356" y="2605087"/>
                  <a:pt x="5340150" y="2600324"/>
                </a:cubicBezTo>
                <a:cubicBezTo>
                  <a:pt x="5344119" y="2589212"/>
                  <a:pt x="5346897" y="2571749"/>
                  <a:pt x="5348484" y="2547937"/>
                </a:cubicBezTo>
                <a:lnTo>
                  <a:pt x="5348484" y="2532459"/>
                </a:lnTo>
                <a:cubicBezTo>
                  <a:pt x="5323878" y="2549127"/>
                  <a:pt x="5304828" y="2559446"/>
                  <a:pt x="5291334" y="2563415"/>
                </a:cubicBezTo>
                <a:cubicBezTo>
                  <a:pt x="5288159" y="2564209"/>
                  <a:pt x="5286175" y="2564209"/>
                  <a:pt x="5285381" y="2563415"/>
                </a:cubicBezTo>
                <a:cubicBezTo>
                  <a:pt x="5284587" y="2562621"/>
                  <a:pt x="5285381" y="2561431"/>
                  <a:pt x="5287762" y="2559843"/>
                </a:cubicBezTo>
                <a:cubicBezTo>
                  <a:pt x="5313956" y="2537618"/>
                  <a:pt x="5334197" y="2515393"/>
                  <a:pt x="5348484" y="2493168"/>
                </a:cubicBezTo>
                <a:cubicBezTo>
                  <a:pt x="5356422" y="2480468"/>
                  <a:pt x="5360787" y="2470943"/>
                  <a:pt x="5361581" y="2464593"/>
                </a:cubicBezTo>
                <a:cubicBezTo>
                  <a:pt x="5362375" y="2460624"/>
                  <a:pt x="5365153" y="2459037"/>
                  <a:pt x="5369915" y="2459831"/>
                </a:cubicBezTo>
                <a:close/>
                <a:moveTo>
                  <a:pt x="1412281" y="2456259"/>
                </a:moveTo>
                <a:cubicBezTo>
                  <a:pt x="1423393" y="2456259"/>
                  <a:pt x="1432521" y="2459831"/>
                  <a:pt x="1439665" y="2466974"/>
                </a:cubicBezTo>
                <a:cubicBezTo>
                  <a:pt x="1442839" y="2470943"/>
                  <a:pt x="1444428" y="2474912"/>
                  <a:pt x="1444428" y="2478881"/>
                </a:cubicBezTo>
                <a:cubicBezTo>
                  <a:pt x="1442839" y="2486818"/>
                  <a:pt x="1442046" y="2493168"/>
                  <a:pt x="1442046" y="2497931"/>
                </a:cubicBezTo>
                <a:cubicBezTo>
                  <a:pt x="1442046" y="2513806"/>
                  <a:pt x="1442046" y="2527696"/>
                  <a:pt x="1442046" y="2539602"/>
                </a:cubicBezTo>
                <a:cubicBezTo>
                  <a:pt x="1442046" y="2548334"/>
                  <a:pt x="1439268" y="2555081"/>
                  <a:pt x="1433711" y="2559843"/>
                </a:cubicBezTo>
                <a:cubicBezTo>
                  <a:pt x="1429743" y="2562224"/>
                  <a:pt x="1426171" y="2562224"/>
                  <a:pt x="1422996" y="2559843"/>
                </a:cubicBezTo>
                <a:cubicBezTo>
                  <a:pt x="1421409" y="2559049"/>
                  <a:pt x="1418630" y="2556668"/>
                  <a:pt x="1414662" y="2552699"/>
                </a:cubicBezTo>
                <a:cubicBezTo>
                  <a:pt x="1412281" y="2547937"/>
                  <a:pt x="1411487" y="2542381"/>
                  <a:pt x="1412281" y="2536031"/>
                </a:cubicBezTo>
                <a:cubicBezTo>
                  <a:pt x="1413868" y="2519362"/>
                  <a:pt x="1414266" y="2503090"/>
                  <a:pt x="1413472" y="2487215"/>
                </a:cubicBezTo>
                <a:cubicBezTo>
                  <a:pt x="1413472" y="2477690"/>
                  <a:pt x="1411884" y="2470149"/>
                  <a:pt x="1408708" y="2464593"/>
                </a:cubicBezTo>
                <a:cubicBezTo>
                  <a:pt x="1407121" y="2460624"/>
                  <a:pt x="1408311" y="2457846"/>
                  <a:pt x="1412281" y="2456259"/>
                </a:cubicBezTo>
                <a:close/>
                <a:moveTo>
                  <a:pt x="479724" y="2450603"/>
                </a:moveTo>
                <a:cubicBezTo>
                  <a:pt x="482304" y="2450802"/>
                  <a:pt x="484387" y="2451496"/>
                  <a:pt x="485974" y="2452687"/>
                </a:cubicBezTo>
                <a:cubicBezTo>
                  <a:pt x="489943" y="2456656"/>
                  <a:pt x="494309" y="2462212"/>
                  <a:pt x="499071" y="2469356"/>
                </a:cubicBezTo>
                <a:cubicBezTo>
                  <a:pt x="503040" y="2474118"/>
                  <a:pt x="503040" y="2477690"/>
                  <a:pt x="499071" y="2480071"/>
                </a:cubicBezTo>
                <a:cubicBezTo>
                  <a:pt x="495897" y="2484040"/>
                  <a:pt x="492324" y="2488406"/>
                  <a:pt x="488356" y="2493168"/>
                </a:cubicBezTo>
                <a:cubicBezTo>
                  <a:pt x="489943" y="2494756"/>
                  <a:pt x="491134" y="2495549"/>
                  <a:pt x="491927" y="2495549"/>
                </a:cubicBezTo>
                <a:cubicBezTo>
                  <a:pt x="495103" y="2503487"/>
                  <a:pt x="493515" y="2507853"/>
                  <a:pt x="487165" y="2508646"/>
                </a:cubicBezTo>
                <a:cubicBezTo>
                  <a:pt x="483197" y="2509440"/>
                  <a:pt x="474068" y="2510234"/>
                  <a:pt x="459780" y="2511027"/>
                </a:cubicBezTo>
                <a:cubicBezTo>
                  <a:pt x="441524" y="2512615"/>
                  <a:pt x="428427" y="2514202"/>
                  <a:pt x="420490" y="2515790"/>
                </a:cubicBezTo>
                <a:cubicBezTo>
                  <a:pt x="420490" y="2518965"/>
                  <a:pt x="420093" y="2521743"/>
                  <a:pt x="419299" y="2524124"/>
                </a:cubicBezTo>
                <a:cubicBezTo>
                  <a:pt x="417712" y="2528887"/>
                  <a:pt x="412552" y="2529284"/>
                  <a:pt x="403821" y="2525315"/>
                </a:cubicBezTo>
                <a:cubicBezTo>
                  <a:pt x="398265" y="2522934"/>
                  <a:pt x="395090" y="2517774"/>
                  <a:pt x="394296" y="2509837"/>
                </a:cubicBezTo>
                <a:cubicBezTo>
                  <a:pt x="391915" y="2495549"/>
                  <a:pt x="387152" y="2482452"/>
                  <a:pt x="380008" y="2470546"/>
                </a:cubicBezTo>
                <a:cubicBezTo>
                  <a:pt x="377627" y="2464990"/>
                  <a:pt x="379612" y="2462212"/>
                  <a:pt x="385961" y="2462212"/>
                </a:cubicBezTo>
                <a:cubicBezTo>
                  <a:pt x="387549" y="2462212"/>
                  <a:pt x="389930" y="2462609"/>
                  <a:pt x="393105" y="2463402"/>
                </a:cubicBezTo>
                <a:cubicBezTo>
                  <a:pt x="399455" y="2463402"/>
                  <a:pt x="404218" y="2464196"/>
                  <a:pt x="407393" y="2465784"/>
                </a:cubicBezTo>
                <a:cubicBezTo>
                  <a:pt x="409774" y="2464990"/>
                  <a:pt x="414140" y="2464196"/>
                  <a:pt x="420490" y="2463402"/>
                </a:cubicBezTo>
                <a:cubicBezTo>
                  <a:pt x="429221" y="2461815"/>
                  <a:pt x="435968" y="2460228"/>
                  <a:pt x="440730" y="2458640"/>
                </a:cubicBezTo>
                <a:cubicBezTo>
                  <a:pt x="442318" y="2457846"/>
                  <a:pt x="447080" y="2456656"/>
                  <a:pt x="455018" y="2455068"/>
                </a:cubicBezTo>
                <a:cubicBezTo>
                  <a:pt x="463749" y="2452687"/>
                  <a:pt x="468512" y="2451496"/>
                  <a:pt x="469305" y="2451496"/>
                </a:cubicBezTo>
                <a:cubicBezTo>
                  <a:pt x="469305" y="2451496"/>
                  <a:pt x="469702" y="2451496"/>
                  <a:pt x="470496" y="2451496"/>
                </a:cubicBezTo>
                <a:cubicBezTo>
                  <a:pt x="474068" y="2450703"/>
                  <a:pt x="477144" y="2450405"/>
                  <a:pt x="479724" y="2450603"/>
                </a:cubicBezTo>
                <a:close/>
                <a:moveTo>
                  <a:pt x="8785818" y="2443162"/>
                </a:moveTo>
                <a:cubicBezTo>
                  <a:pt x="8784231" y="2444749"/>
                  <a:pt x="8782643" y="2446734"/>
                  <a:pt x="8781056" y="2449115"/>
                </a:cubicBezTo>
                <a:cubicBezTo>
                  <a:pt x="8779469" y="2450703"/>
                  <a:pt x="8778278" y="2451893"/>
                  <a:pt x="8777484" y="2452687"/>
                </a:cubicBezTo>
                <a:cubicBezTo>
                  <a:pt x="8783834" y="2461418"/>
                  <a:pt x="8787009" y="2469356"/>
                  <a:pt x="8787009" y="2476499"/>
                </a:cubicBezTo>
                <a:cubicBezTo>
                  <a:pt x="8786215" y="2483643"/>
                  <a:pt x="8786215" y="2493565"/>
                  <a:pt x="8787009" y="2506265"/>
                </a:cubicBezTo>
                <a:cubicBezTo>
                  <a:pt x="8787009" y="2512615"/>
                  <a:pt x="8787009" y="2517378"/>
                  <a:pt x="8787009" y="2520552"/>
                </a:cubicBezTo>
                <a:cubicBezTo>
                  <a:pt x="8789390" y="2519759"/>
                  <a:pt x="8794550" y="2518965"/>
                  <a:pt x="8802487" y="2518171"/>
                </a:cubicBezTo>
                <a:cubicBezTo>
                  <a:pt x="8809631" y="2517378"/>
                  <a:pt x="8814393" y="2516981"/>
                  <a:pt x="8816775" y="2516981"/>
                </a:cubicBezTo>
                <a:cubicBezTo>
                  <a:pt x="8817569" y="2516981"/>
                  <a:pt x="8818759" y="2516981"/>
                  <a:pt x="8820346" y="2516981"/>
                </a:cubicBezTo>
                <a:cubicBezTo>
                  <a:pt x="8822728" y="2516187"/>
                  <a:pt x="8824712" y="2515790"/>
                  <a:pt x="8826300" y="2515790"/>
                </a:cubicBezTo>
                <a:lnTo>
                  <a:pt x="8826300" y="2508646"/>
                </a:lnTo>
                <a:cubicBezTo>
                  <a:pt x="8824712" y="2508646"/>
                  <a:pt x="8822331" y="2509043"/>
                  <a:pt x="8819156" y="2509837"/>
                </a:cubicBezTo>
                <a:cubicBezTo>
                  <a:pt x="8816775" y="2509837"/>
                  <a:pt x="8815187" y="2509837"/>
                  <a:pt x="8814393" y="2509837"/>
                </a:cubicBezTo>
                <a:cubicBezTo>
                  <a:pt x="8810425" y="2510631"/>
                  <a:pt x="8807250" y="2510234"/>
                  <a:pt x="8804868" y="2508646"/>
                </a:cubicBezTo>
                <a:cubicBezTo>
                  <a:pt x="8802487" y="2507853"/>
                  <a:pt x="8800106" y="2505868"/>
                  <a:pt x="8797725" y="2502693"/>
                </a:cubicBezTo>
                <a:cubicBezTo>
                  <a:pt x="8796931" y="2501899"/>
                  <a:pt x="8796137" y="2501106"/>
                  <a:pt x="8795343" y="2500312"/>
                </a:cubicBezTo>
                <a:cubicBezTo>
                  <a:pt x="8792962" y="2497931"/>
                  <a:pt x="8792168" y="2496343"/>
                  <a:pt x="8792962" y="2495549"/>
                </a:cubicBezTo>
                <a:cubicBezTo>
                  <a:pt x="8792962" y="2493962"/>
                  <a:pt x="8794550" y="2493168"/>
                  <a:pt x="8797725" y="2493168"/>
                </a:cubicBezTo>
                <a:cubicBezTo>
                  <a:pt x="8804868" y="2491581"/>
                  <a:pt x="8814393" y="2490390"/>
                  <a:pt x="8826300" y="2489596"/>
                </a:cubicBezTo>
                <a:lnTo>
                  <a:pt x="8826300" y="2480071"/>
                </a:lnTo>
                <a:cubicBezTo>
                  <a:pt x="8821537" y="2480865"/>
                  <a:pt x="8817172" y="2481262"/>
                  <a:pt x="8813203" y="2481262"/>
                </a:cubicBezTo>
                <a:cubicBezTo>
                  <a:pt x="8810028" y="2482056"/>
                  <a:pt x="8806853" y="2481659"/>
                  <a:pt x="8803678" y="2480071"/>
                </a:cubicBezTo>
                <a:cubicBezTo>
                  <a:pt x="8803678" y="2480865"/>
                  <a:pt x="8803281" y="2480865"/>
                  <a:pt x="8802487" y="2480071"/>
                </a:cubicBezTo>
                <a:cubicBezTo>
                  <a:pt x="8799312" y="2477690"/>
                  <a:pt x="8796534" y="2474515"/>
                  <a:pt x="8794153" y="2470546"/>
                </a:cubicBezTo>
                <a:cubicBezTo>
                  <a:pt x="8791771" y="2468165"/>
                  <a:pt x="8790581" y="2466577"/>
                  <a:pt x="8790581" y="2465784"/>
                </a:cubicBezTo>
                <a:cubicBezTo>
                  <a:pt x="8790581" y="2464990"/>
                  <a:pt x="8792566" y="2464196"/>
                  <a:pt x="8796534" y="2463402"/>
                </a:cubicBezTo>
                <a:cubicBezTo>
                  <a:pt x="8798122" y="2463402"/>
                  <a:pt x="8801296" y="2463006"/>
                  <a:pt x="8806059" y="2462212"/>
                </a:cubicBezTo>
                <a:cubicBezTo>
                  <a:pt x="8813997" y="2460624"/>
                  <a:pt x="8820346" y="2459434"/>
                  <a:pt x="8825109" y="2458640"/>
                </a:cubicBezTo>
                <a:cubicBezTo>
                  <a:pt x="8825109" y="2455465"/>
                  <a:pt x="8825109" y="2452687"/>
                  <a:pt x="8825109" y="2450306"/>
                </a:cubicBezTo>
                <a:cubicBezTo>
                  <a:pt x="8815584" y="2451893"/>
                  <a:pt x="8809631" y="2452687"/>
                  <a:pt x="8807250" y="2452687"/>
                </a:cubicBezTo>
                <a:cubicBezTo>
                  <a:pt x="8801693" y="2454274"/>
                  <a:pt x="8794550" y="2451099"/>
                  <a:pt x="8785818" y="2443162"/>
                </a:cubicBezTo>
                <a:close/>
                <a:moveTo>
                  <a:pt x="6311402" y="2439888"/>
                </a:moveTo>
                <a:cubicBezTo>
                  <a:pt x="6313982" y="2440086"/>
                  <a:pt x="6316462" y="2440781"/>
                  <a:pt x="6318844" y="2441971"/>
                </a:cubicBezTo>
                <a:cubicBezTo>
                  <a:pt x="6324400" y="2444352"/>
                  <a:pt x="6327575" y="2447131"/>
                  <a:pt x="6328369" y="2450306"/>
                </a:cubicBezTo>
                <a:cubicBezTo>
                  <a:pt x="6330750" y="2455068"/>
                  <a:pt x="6329559" y="2459037"/>
                  <a:pt x="6324797" y="2462212"/>
                </a:cubicBezTo>
                <a:cubicBezTo>
                  <a:pt x="6320828" y="2463006"/>
                  <a:pt x="6314875" y="2464196"/>
                  <a:pt x="6306937" y="2465784"/>
                </a:cubicBezTo>
                <a:cubicBezTo>
                  <a:pt x="6299000" y="2468165"/>
                  <a:pt x="6293047" y="2469753"/>
                  <a:pt x="6289078" y="2470546"/>
                </a:cubicBezTo>
                <a:cubicBezTo>
                  <a:pt x="6291459" y="2471340"/>
                  <a:pt x="6293444" y="2472927"/>
                  <a:pt x="6295031" y="2475309"/>
                </a:cubicBezTo>
                <a:cubicBezTo>
                  <a:pt x="6298206" y="2479278"/>
                  <a:pt x="6298206" y="2482849"/>
                  <a:pt x="6295031" y="2486024"/>
                </a:cubicBezTo>
                <a:cubicBezTo>
                  <a:pt x="6293444" y="2487612"/>
                  <a:pt x="6289872" y="2492374"/>
                  <a:pt x="6284315" y="2500312"/>
                </a:cubicBezTo>
                <a:cubicBezTo>
                  <a:pt x="6281934" y="2504281"/>
                  <a:pt x="6280347" y="2506662"/>
                  <a:pt x="6279553" y="2507456"/>
                </a:cubicBezTo>
                <a:cubicBezTo>
                  <a:pt x="6278759" y="2508249"/>
                  <a:pt x="6278362" y="2509043"/>
                  <a:pt x="6278362" y="2509837"/>
                </a:cubicBezTo>
                <a:cubicBezTo>
                  <a:pt x="6280744" y="2509043"/>
                  <a:pt x="6283919" y="2507456"/>
                  <a:pt x="6287887" y="2505074"/>
                </a:cubicBezTo>
                <a:cubicBezTo>
                  <a:pt x="6287094" y="2505868"/>
                  <a:pt x="6288681" y="2505471"/>
                  <a:pt x="6292650" y="2503884"/>
                </a:cubicBezTo>
                <a:cubicBezTo>
                  <a:pt x="6296619" y="2501502"/>
                  <a:pt x="6300191" y="2501106"/>
                  <a:pt x="6303365" y="2502693"/>
                </a:cubicBezTo>
                <a:cubicBezTo>
                  <a:pt x="6312097" y="2505868"/>
                  <a:pt x="6318050" y="2509440"/>
                  <a:pt x="6321225" y="2513409"/>
                </a:cubicBezTo>
                <a:cubicBezTo>
                  <a:pt x="6324400" y="2515790"/>
                  <a:pt x="6324400" y="2519362"/>
                  <a:pt x="6321225" y="2524124"/>
                </a:cubicBezTo>
                <a:cubicBezTo>
                  <a:pt x="6317256" y="2529681"/>
                  <a:pt x="6314081" y="2536031"/>
                  <a:pt x="6311700" y="2543174"/>
                </a:cubicBezTo>
                <a:cubicBezTo>
                  <a:pt x="6313287" y="2543968"/>
                  <a:pt x="6315272" y="2545953"/>
                  <a:pt x="6317653" y="2549127"/>
                </a:cubicBezTo>
                <a:cubicBezTo>
                  <a:pt x="6318447" y="2549921"/>
                  <a:pt x="6319241" y="2550715"/>
                  <a:pt x="6320034" y="2551509"/>
                </a:cubicBezTo>
                <a:cubicBezTo>
                  <a:pt x="6324003" y="2555478"/>
                  <a:pt x="6322812" y="2558652"/>
                  <a:pt x="6316462" y="2561034"/>
                </a:cubicBezTo>
                <a:cubicBezTo>
                  <a:pt x="6313287" y="2561827"/>
                  <a:pt x="6306541" y="2563018"/>
                  <a:pt x="6296222" y="2564606"/>
                </a:cubicBezTo>
                <a:cubicBezTo>
                  <a:pt x="6286697" y="2566193"/>
                  <a:pt x="6279553" y="2567384"/>
                  <a:pt x="6274790" y="2568177"/>
                </a:cubicBezTo>
                <a:lnTo>
                  <a:pt x="6274790" y="2569368"/>
                </a:lnTo>
                <a:cubicBezTo>
                  <a:pt x="6274790" y="2582068"/>
                  <a:pt x="6271616" y="2587624"/>
                  <a:pt x="6265265" y="2586037"/>
                </a:cubicBezTo>
                <a:cubicBezTo>
                  <a:pt x="6257328" y="2583656"/>
                  <a:pt x="6252963" y="2578099"/>
                  <a:pt x="6252169" y="2569368"/>
                </a:cubicBezTo>
                <a:cubicBezTo>
                  <a:pt x="6252169" y="2556668"/>
                  <a:pt x="6251772" y="2547540"/>
                  <a:pt x="6250978" y="2541984"/>
                </a:cubicBezTo>
                <a:cubicBezTo>
                  <a:pt x="6239866" y="2553096"/>
                  <a:pt x="6227165" y="2563018"/>
                  <a:pt x="6212878" y="2571749"/>
                </a:cubicBezTo>
                <a:cubicBezTo>
                  <a:pt x="6210497" y="2572543"/>
                  <a:pt x="6208910" y="2572146"/>
                  <a:pt x="6208115" y="2570559"/>
                </a:cubicBezTo>
                <a:cubicBezTo>
                  <a:pt x="6207322" y="2569765"/>
                  <a:pt x="6207719" y="2568574"/>
                  <a:pt x="6209307" y="2566987"/>
                </a:cubicBezTo>
                <a:cubicBezTo>
                  <a:pt x="6225181" y="2549524"/>
                  <a:pt x="6241056" y="2525712"/>
                  <a:pt x="6256931" y="2495549"/>
                </a:cubicBezTo>
                <a:cubicBezTo>
                  <a:pt x="6257725" y="2493962"/>
                  <a:pt x="6258916" y="2490390"/>
                  <a:pt x="6260503" y="2484834"/>
                </a:cubicBezTo>
                <a:cubicBezTo>
                  <a:pt x="6262091" y="2480071"/>
                  <a:pt x="6263281" y="2476896"/>
                  <a:pt x="6264075" y="2475309"/>
                </a:cubicBezTo>
                <a:lnTo>
                  <a:pt x="6259312" y="2476499"/>
                </a:lnTo>
                <a:cubicBezTo>
                  <a:pt x="6253756" y="2475706"/>
                  <a:pt x="6249391" y="2474912"/>
                  <a:pt x="6246215" y="2474118"/>
                </a:cubicBezTo>
                <a:cubicBezTo>
                  <a:pt x="6244628" y="2473324"/>
                  <a:pt x="6242644" y="2471737"/>
                  <a:pt x="6240262" y="2469356"/>
                </a:cubicBezTo>
                <a:cubicBezTo>
                  <a:pt x="6237881" y="2466974"/>
                  <a:pt x="6235897" y="2465387"/>
                  <a:pt x="6234309" y="2464593"/>
                </a:cubicBezTo>
                <a:cubicBezTo>
                  <a:pt x="6233516" y="2461418"/>
                  <a:pt x="6233913" y="2459037"/>
                  <a:pt x="6235500" y="2457449"/>
                </a:cubicBezTo>
                <a:cubicBezTo>
                  <a:pt x="6264075" y="2452687"/>
                  <a:pt x="6286697" y="2447131"/>
                  <a:pt x="6303365" y="2440781"/>
                </a:cubicBezTo>
                <a:cubicBezTo>
                  <a:pt x="6306144" y="2439987"/>
                  <a:pt x="6308823" y="2439689"/>
                  <a:pt x="6311402" y="2439888"/>
                </a:cubicBezTo>
                <a:close/>
                <a:moveTo>
                  <a:pt x="181174" y="2439590"/>
                </a:moveTo>
                <a:cubicBezTo>
                  <a:pt x="176412" y="2440384"/>
                  <a:pt x="169665" y="2441574"/>
                  <a:pt x="160934" y="2443162"/>
                </a:cubicBezTo>
                <a:cubicBezTo>
                  <a:pt x="152202" y="2444749"/>
                  <a:pt x="147440" y="2445543"/>
                  <a:pt x="146646" y="2445543"/>
                </a:cubicBezTo>
                <a:cubicBezTo>
                  <a:pt x="145058" y="2445543"/>
                  <a:pt x="143074" y="2445543"/>
                  <a:pt x="140693" y="2445543"/>
                </a:cubicBezTo>
                <a:cubicBezTo>
                  <a:pt x="141486" y="2446337"/>
                  <a:pt x="141884" y="2447924"/>
                  <a:pt x="141884" y="2450306"/>
                </a:cubicBezTo>
                <a:cubicBezTo>
                  <a:pt x="142677" y="2453481"/>
                  <a:pt x="143074" y="2455465"/>
                  <a:pt x="143074" y="2456259"/>
                </a:cubicBezTo>
                <a:cubicBezTo>
                  <a:pt x="144662" y="2455465"/>
                  <a:pt x="147440" y="2454274"/>
                  <a:pt x="151409" y="2452687"/>
                </a:cubicBezTo>
                <a:cubicBezTo>
                  <a:pt x="154583" y="2451893"/>
                  <a:pt x="156965" y="2451099"/>
                  <a:pt x="158552" y="2450306"/>
                </a:cubicBezTo>
                <a:cubicBezTo>
                  <a:pt x="159346" y="2450306"/>
                  <a:pt x="160537" y="2450306"/>
                  <a:pt x="162124" y="2450306"/>
                </a:cubicBezTo>
                <a:cubicBezTo>
                  <a:pt x="166887" y="2449512"/>
                  <a:pt x="170459" y="2449909"/>
                  <a:pt x="172840" y="2451496"/>
                </a:cubicBezTo>
                <a:cubicBezTo>
                  <a:pt x="176015" y="2452290"/>
                  <a:pt x="178793" y="2455068"/>
                  <a:pt x="181174" y="2459831"/>
                </a:cubicBezTo>
                <a:cubicBezTo>
                  <a:pt x="182762" y="2465387"/>
                  <a:pt x="181571" y="2468959"/>
                  <a:pt x="177602" y="2470546"/>
                </a:cubicBezTo>
                <a:cubicBezTo>
                  <a:pt x="172840" y="2472927"/>
                  <a:pt x="163315" y="2474515"/>
                  <a:pt x="149027" y="2475309"/>
                </a:cubicBezTo>
                <a:cubicBezTo>
                  <a:pt x="147440" y="2475309"/>
                  <a:pt x="145853" y="2475309"/>
                  <a:pt x="144265" y="2475309"/>
                </a:cubicBezTo>
                <a:cubicBezTo>
                  <a:pt x="144265" y="2478484"/>
                  <a:pt x="144662" y="2481659"/>
                  <a:pt x="145455" y="2484834"/>
                </a:cubicBezTo>
                <a:cubicBezTo>
                  <a:pt x="153393" y="2483246"/>
                  <a:pt x="162124" y="2482056"/>
                  <a:pt x="171649" y="2481262"/>
                </a:cubicBezTo>
                <a:cubicBezTo>
                  <a:pt x="172443" y="2481262"/>
                  <a:pt x="173237" y="2481262"/>
                  <a:pt x="174030" y="2481262"/>
                </a:cubicBezTo>
                <a:cubicBezTo>
                  <a:pt x="176412" y="2480468"/>
                  <a:pt x="177999" y="2480468"/>
                  <a:pt x="178793" y="2481262"/>
                </a:cubicBezTo>
                <a:cubicBezTo>
                  <a:pt x="182762" y="2470149"/>
                  <a:pt x="185143" y="2457449"/>
                  <a:pt x="185937" y="2443162"/>
                </a:cubicBezTo>
                <a:cubicBezTo>
                  <a:pt x="185937" y="2440781"/>
                  <a:pt x="184349" y="2439590"/>
                  <a:pt x="181174" y="2439590"/>
                </a:cubicBezTo>
                <a:close/>
                <a:moveTo>
                  <a:pt x="1286075" y="2437209"/>
                </a:moveTo>
                <a:cubicBezTo>
                  <a:pt x="1305125" y="2438002"/>
                  <a:pt x="1317824" y="2441574"/>
                  <a:pt x="1324175" y="2447924"/>
                </a:cubicBezTo>
                <a:cubicBezTo>
                  <a:pt x="1329731" y="2452687"/>
                  <a:pt x="1331716" y="2459037"/>
                  <a:pt x="1330128" y="2466974"/>
                </a:cubicBezTo>
                <a:cubicBezTo>
                  <a:pt x="1326953" y="2472531"/>
                  <a:pt x="1324572" y="2476499"/>
                  <a:pt x="1322983" y="2478881"/>
                </a:cubicBezTo>
                <a:cubicBezTo>
                  <a:pt x="1318221" y="2482056"/>
                  <a:pt x="1313856" y="2482056"/>
                  <a:pt x="1309887" y="2478881"/>
                </a:cubicBezTo>
                <a:cubicBezTo>
                  <a:pt x="1301156" y="2469356"/>
                  <a:pt x="1292424" y="2457052"/>
                  <a:pt x="1283693" y="2441971"/>
                </a:cubicBezTo>
                <a:cubicBezTo>
                  <a:pt x="1282106" y="2440384"/>
                  <a:pt x="1281312" y="2439193"/>
                  <a:pt x="1281312" y="2438399"/>
                </a:cubicBezTo>
                <a:cubicBezTo>
                  <a:pt x="1282106" y="2437606"/>
                  <a:pt x="1283693" y="2437209"/>
                  <a:pt x="1286075" y="2437209"/>
                </a:cubicBezTo>
                <a:close/>
                <a:moveTo>
                  <a:pt x="6689128" y="2431256"/>
                </a:moveTo>
                <a:cubicBezTo>
                  <a:pt x="6686747" y="2432049"/>
                  <a:pt x="6682778" y="2432843"/>
                  <a:pt x="6677222" y="2433637"/>
                </a:cubicBezTo>
                <a:cubicBezTo>
                  <a:pt x="6665315" y="2436018"/>
                  <a:pt x="6657378" y="2437606"/>
                  <a:pt x="6653409" y="2438399"/>
                </a:cubicBezTo>
                <a:cubicBezTo>
                  <a:pt x="6653409" y="2439987"/>
                  <a:pt x="6653806" y="2441971"/>
                  <a:pt x="6654600" y="2444352"/>
                </a:cubicBezTo>
                <a:cubicBezTo>
                  <a:pt x="6655394" y="2453877"/>
                  <a:pt x="6656585" y="2460624"/>
                  <a:pt x="6658172" y="2464593"/>
                </a:cubicBezTo>
                <a:cubicBezTo>
                  <a:pt x="6658966" y="2464593"/>
                  <a:pt x="6660950" y="2464196"/>
                  <a:pt x="6664125" y="2463402"/>
                </a:cubicBezTo>
                <a:cubicBezTo>
                  <a:pt x="6668094" y="2463402"/>
                  <a:pt x="6674840" y="2462212"/>
                  <a:pt x="6684366" y="2459831"/>
                </a:cubicBezTo>
                <a:cubicBezTo>
                  <a:pt x="6687541" y="2459831"/>
                  <a:pt x="6690319" y="2459434"/>
                  <a:pt x="6692700" y="2458640"/>
                </a:cubicBezTo>
                <a:cubicBezTo>
                  <a:pt x="6694287" y="2452290"/>
                  <a:pt x="6695478" y="2445146"/>
                  <a:pt x="6696272" y="2437209"/>
                </a:cubicBezTo>
                <a:cubicBezTo>
                  <a:pt x="6697066" y="2432446"/>
                  <a:pt x="6694685" y="2430462"/>
                  <a:pt x="6689128" y="2431256"/>
                </a:cubicBezTo>
                <a:close/>
                <a:moveTo>
                  <a:pt x="6891534" y="2424112"/>
                </a:moveTo>
                <a:cubicBezTo>
                  <a:pt x="6903440" y="2424112"/>
                  <a:pt x="6913760" y="2425699"/>
                  <a:pt x="6922490" y="2428874"/>
                </a:cubicBezTo>
                <a:cubicBezTo>
                  <a:pt x="6932810" y="2432049"/>
                  <a:pt x="6937572" y="2439193"/>
                  <a:pt x="6936778" y="2450306"/>
                </a:cubicBezTo>
                <a:cubicBezTo>
                  <a:pt x="6935984" y="2460624"/>
                  <a:pt x="6932016" y="2466577"/>
                  <a:pt x="6924872" y="2468165"/>
                </a:cubicBezTo>
                <a:cubicBezTo>
                  <a:pt x="6919316" y="2469753"/>
                  <a:pt x="6913760" y="2466181"/>
                  <a:pt x="6908203" y="2457449"/>
                </a:cubicBezTo>
                <a:cubicBezTo>
                  <a:pt x="6899472" y="2447131"/>
                  <a:pt x="6892724" y="2437209"/>
                  <a:pt x="6887962" y="2427684"/>
                </a:cubicBezTo>
                <a:cubicBezTo>
                  <a:pt x="6887168" y="2426890"/>
                  <a:pt x="6886772" y="2426096"/>
                  <a:pt x="6886772" y="2425302"/>
                </a:cubicBezTo>
                <a:cubicBezTo>
                  <a:pt x="6887566" y="2424509"/>
                  <a:pt x="6889152" y="2424112"/>
                  <a:pt x="6891534" y="2424112"/>
                </a:cubicBezTo>
                <a:close/>
                <a:moveTo>
                  <a:pt x="5492847" y="2419349"/>
                </a:moveTo>
                <a:cubicBezTo>
                  <a:pt x="5494633" y="2419349"/>
                  <a:pt x="5496122" y="2419746"/>
                  <a:pt x="5497312" y="2420540"/>
                </a:cubicBezTo>
                <a:cubicBezTo>
                  <a:pt x="5505250" y="2423715"/>
                  <a:pt x="5511203" y="2428081"/>
                  <a:pt x="5515172" y="2433637"/>
                </a:cubicBezTo>
                <a:cubicBezTo>
                  <a:pt x="5519141" y="2438399"/>
                  <a:pt x="5517553" y="2441971"/>
                  <a:pt x="5510409" y="2444352"/>
                </a:cubicBezTo>
                <a:cubicBezTo>
                  <a:pt x="5504060" y="2445146"/>
                  <a:pt x="5491359" y="2447924"/>
                  <a:pt x="5472309" y="2452687"/>
                </a:cubicBezTo>
                <a:cubicBezTo>
                  <a:pt x="5461991" y="2455068"/>
                  <a:pt x="5454053" y="2456656"/>
                  <a:pt x="5448497" y="2457449"/>
                </a:cubicBezTo>
                <a:cubicBezTo>
                  <a:pt x="5442147" y="2459037"/>
                  <a:pt x="5436590" y="2458640"/>
                  <a:pt x="5431828" y="2456259"/>
                </a:cubicBezTo>
                <a:cubicBezTo>
                  <a:pt x="5427065" y="2455465"/>
                  <a:pt x="5420716" y="2451893"/>
                  <a:pt x="5412778" y="2445543"/>
                </a:cubicBezTo>
                <a:cubicBezTo>
                  <a:pt x="5410397" y="2441574"/>
                  <a:pt x="5411191" y="2439193"/>
                  <a:pt x="5415159" y="2438399"/>
                </a:cubicBezTo>
                <a:cubicBezTo>
                  <a:pt x="5442147" y="2433637"/>
                  <a:pt x="5465165" y="2427684"/>
                  <a:pt x="5484215" y="2420540"/>
                </a:cubicBezTo>
                <a:cubicBezTo>
                  <a:pt x="5485010" y="2420540"/>
                  <a:pt x="5485803" y="2420540"/>
                  <a:pt x="5486597" y="2420540"/>
                </a:cubicBezTo>
                <a:cubicBezTo>
                  <a:pt x="5488978" y="2419746"/>
                  <a:pt x="5491061" y="2419349"/>
                  <a:pt x="5492847" y="2419349"/>
                </a:cubicBezTo>
                <a:close/>
                <a:moveTo>
                  <a:pt x="3350020" y="2416968"/>
                </a:moveTo>
                <a:cubicBezTo>
                  <a:pt x="3352798" y="2416968"/>
                  <a:pt x="3355378" y="2417365"/>
                  <a:pt x="3357759" y="2418159"/>
                </a:cubicBezTo>
                <a:cubicBezTo>
                  <a:pt x="3363316" y="2420540"/>
                  <a:pt x="3368475" y="2424509"/>
                  <a:pt x="3373237" y="2430065"/>
                </a:cubicBezTo>
                <a:cubicBezTo>
                  <a:pt x="3375619" y="2436415"/>
                  <a:pt x="3373237" y="2440781"/>
                  <a:pt x="3366094" y="2443162"/>
                </a:cubicBezTo>
                <a:cubicBezTo>
                  <a:pt x="3362919" y="2443162"/>
                  <a:pt x="3356172" y="2443956"/>
                  <a:pt x="3345853" y="2445543"/>
                </a:cubicBezTo>
                <a:cubicBezTo>
                  <a:pt x="3331566" y="2447924"/>
                  <a:pt x="3320850" y="2449512"/>
                  <a:pt x="3313706" y="2450306"/>
                </a:cubicBezTo>
                <a:lnTo>
                  <a:pt x="3317278" y="2451496"/>
                </a:lnTo>
                <a:cubicBezTo>
                  <a:pt x="3322041" y="2453877"/>
                  <a:pt x="3322041" y="2457846"/>
                  <a:pt x="3317278" y="2463402"/>
                </a:cubicBezTo>
                <a:cubicBezTo>
                  <a:pt x="3316484" y="2464196"/>
                  <a:pt x="3315294" y="2464990"/>
                  <a:pt x="3313706" y="2465784"/>
                </a:cubicBezTo>
                <a:cubicBezTo>
                  <a:pt x="3309738" y="2468959"/>
                  <a:pt x="3304181" y="2473324"/>
                  <a:pt x="3297037" y="2478881"/>
                </a:cubicBezTo>
                <a:cubicBezTo>
                  <a:pt x="3306562" y="2477293"/>
                  <a:pt x="3316087" y="2475309"/>
                  <a:pt x="3325612" y="2472927"/>
                </a:cubicBezTo>
                <a:cubicBezTo>
                  <a:pt x="3331169" y="2471340"/>
                  <a:pt x="3335534" y="2470943"/>
                  <a:pt x="3338709" y="2471737"/>
                </a:cubicBezTo>
                <a:cubicBezTo>
                  <a:pt x="3339503" y="2472531"/>
                  <a:pt x="3341091" y="2473721"/>
                  <a:pt x="3343472" y="2475309"/>
                </a:cubicBezTo>
                <a:cubicBezTo>
                  <a:pt x="3346647" y="2476896"/>
                  <a:pt x="3351806" y="2481262"/>
                  <a:pt x="3358950" y="2488406"/>
                </a:cubicBezTo>
                <a:cubicBezTo>
                  <a:pt x="3362919" y="2491581"/>
                  <a:pt x="3363712" y="2495549"/>
                  <a:pt x="3361331" y="2500312"/>
                </a:cubicBezTo>
                <a:cubicBezTo>
                  <a:pt x="3357363" y="2508249"/>
                  <a:pt x="3355775" y="2516187"/>
                  <a:pt x="3356569" y="2524124"/>
                </a:cubicBezTo>
                <a:cubicBezTo>
                  <a:pt x="3356569" y="2532856"/>
                  <a:pt x="3356569" y="2543571"/>
                  <a:pt x="3356569" y="2556271"/>
                </a:cubicBezTo>
                <a:cubicBezTo>
                  <a:pt x="3356569" y="2567384"/>
                  <a:pt x="3354187" y="2576512"/>
                  <a:pt x="3349425" y="2583656"/>
                </a:cubicBezTo>
                <a:cubicBezTo>
                  <a:pt x="3346250" y="2588418"/>
                  <a:pt x="3341487" y="2588815"/>
                  <a:pt x="3335137" y="2584846"/>
                </a:cubicBezTo>
                <a:cubicBezTo>
                  <a:pt x="3325612" y="2577702"/>
                  <a:pt x="3321644" y="2570956"/>
                  <a:pt x="3323231" y="2564606"/>
                </a:cubicBezTo>
                <a:cubicBezTo>
                  <a:pt x="3324819" y="2555081"/>
                  <a:pt x="3325216" y="2538412"/>
                  <a:pt x="3324422" y="2514599"/>
                </a:cubicBezTo>
                <a:cubicBezTo>
                  <a:pt x="3324422" y="2508249"/>
                  <a:pt x="3324422" y="2503884"/>
                  <a:pt x="3324422" y="2501502"/>
                </a:cubicBezTo>
                <a:cubicBezTo>
                  <a:pt x="3323628" y="2496740"/>
                  <a:pt x="3321644" y="2494756"/>
                  <a:pt x="3318469" y="2495549"/>
                </a:cubicBezTo>
                <a:cubicBezTo>
                  <a:pt x="3315294" y="2496343"/>
                  <a:pt x="3310531" y="2497137"/>
                  <a:pt x="3304181" y="2497931"/>
                </a:cubicBezTo>
                <a:cubicBezTo>
                  <a:pt x="3290688" y="2500312"/>
                  <a:pt x="3281163" y="2501899"/>
                  <a:pt x="3275606" y="2502693"/>
                </a:cubicBezTo>
                <a:cubicBezTo>
                  <a:pt x="3275606" y="2506662"/>
                  <a:pt x="3275606" y="2515393"/>
                  <a:pt x="3275606" y="2528887"/>
                </a:cubicBezTo>
                <a:cubicBezTo>
                  <a:pt x="3274812" y="2542381"/>
                  <a:pt x="3274416" y="2551509"/>
                  <a:pt x="3274416" y="2556271"/>
                </a:cubicBezTo>
                <a:cubicBezTo>
                  <a:pt x="3274416" y="2557065"/>
                  <a:pt x="3274416" y="2558256"/>
                  <a:pt x="3274416" y="2559843"/>
                </a:cubicBezTo>
                <a:lnTo>
                  <a:pt x="3272696" y="2574176"/>
                </a:lnTo>
                <a:lnTo>
                  <a:pt x="3269350" y="2581274"/>
                </a:lnTo>
                <a:lnTo>
                  <a:pt x="3254175" y="2581274"/>
                </a:lnTo>
                <a:cubicBezTo>
                  <a:pt x="3247825" y="2577306"/>
                  <a:pt x="3245444" y="2570559"/>
                  <a:pt x="3247031" y="2561034"/>
                </a:cubicBezTo>
                <a:cubicBezTo>
                  <a:pt x="3247031" y="2560240"/>
                  <a:pt x="3247031" y="2559446"/>
                  <a:pt x="3247031" y="2558652"/>
                </a:cubicBezTo>
                <a:cubicBezTo>
                  <a:pt x="3249412" y="2546746"/>
                  <a:pt x="3250603" y="2538015"/>
                  <a:pt x="3250603" y="2532459"/>
                </a:cubicBezTo>
                <a:cubicBezTo>
                  <a:pt x="3250603" y="2510234"/>
                  <a:pt x="3249016" y="2495946"/>
                  <a:pt x="3245841" y="2489596"/>
                </a:cubicBezTo>
                <a:cubicBezTo>
                  <a:pt x="3244253" y="2486421"/>
                  <a:pt x="3243459" y="2484040"/>
                  <a:pt x="3243459" y="2482452"/>
                </a:cubicBezTo>
                <a:cubicBezTo>
                  <a:pt x="3244253" y="2480865"/>
                  <a:pt x="3246237" y="2480468"/>
                  <a:pt x="3249412" y="2481262"/>
                </a:cubicBezTo>
                <a:cubicBezTo>
                  <a:pt x="3255762" y="2481262"/>
                  <a:pt x="3261319" y="2482452"/>
                  <a:pt x="3266081" y="2484834"/>
                </a:cubicBezTo>
                <a:cubicBezTo>
                  <a:pt x="3268462" y="2484040"/>
                  <a:pt x="3270844" y="2483643"/>
                  <a:pt x="3273225" y="2483643"/>
                </a:cubicBezTo>
                <a:cubicBezTo>
                  <a:pt x="3277194" y="2472531"/>
                  <a:pt x="3280369" y="2463006"/>
                  <a:pt x="3282750" y="2455068"/>
                </a:cubicBezTo>
                <a:cubicBezTo>
                  <a:pt x="3281163" y="2455068"/>
                  <a:pt x="3278384" y="2455465"/>
                  <a:pt x="3274416" y="2456259"/>
                </a:cubicBezTo>
                <a:cubicBezTo>
                  <a:pt x="3271240" y="2456259"/>
                  <a:pt x="3268859" y="2456656"/>
                  <a:pt x="3267272" y="2457449"/>
                </a:cubicBezTo>
                <a:cubicBezTo>
                  <a:pt x="3263303" y="2457449"/>
                  <a:pt x="3259731" y="2456259"/>
                  <a:pt x="3256556" y="2453877"/>
                </a:cubicBezTo>
                <a:cubicBezTo>
                  <a:pt x="3254969" y="2453084"/>
                  <a:pt x="3252984" y="2451496"/>
                  <a:pt x="3250603" y="2449115"/>
                </a:cubicBezTo>
                <a:cubicBezTo>
                  <a:pt x="3247428" y="2445940"/>
                  <a:pt x="3245047" y="2443956"/>
                  <a:pt x="3243459" y="2443162"/>
                </a:cubicBezTo>
                <a:cubicBezTo>
                  <a:pt x="3241872" y="2441574"/>
                  <a:pt x="3241078" y="2440384"/>
                  <a:pt x="3241078" y="2439590"/>
                </a:cubicBezTo>
                <a:cubicBezTo>
                  <a:pt x="3241078" y="2438796"/>
                  <a:pt x="3242269" y="2438399"/>
                  <a:pt x="3244650" y="2438399"/>
                </a:cubicBezTo>
                <a:cubicBezTo>
                  <a:pt x="3247031" y="2437606"/>
                  <a:pt x="3251397" y="2436812"/>
                  <a:pt x="3257747" y="2436018"/>
                </a:cubicBezTo>
                <a:cubicBezTo>
                  <a:pt x="3278384" y="2433637"/>
                  <a:pt x="3295847" y="2430462"/>
                  <a:pt x="3310134" y="2426493"/>
                </a:cubicBezTo>
                <a:cubicBezTo>
                  <a:pt x="3322041" y="2424112"/>
                  <a:pt x="3332359" y="2421334"/>
                  <a:pt x="3341091" y="2418159"/>
                </a:cubicBezTo>
                <a:cubicBezTo>
                  <a:pt x="3344266" y="2417365"/>
                  <a:pt x="3347242" y="2416968"/>
                  <a:pt x="3350020" y="2416968"/>
                </a:cubicBezTo>
                <a:close/>
                <a:moveTo>
                  <a:pt x="197843" y="2416075"/>
                </a:moveTo>
                <a:cubicBezTo>
                  <a:pt x="200621" y="2416274"/>
                  <a:pt x="203002" y="2416968"/>
                  <a:pt x="204987" y="2418159"/>
                </a:cubicBezTo>
                <a:cubicBezTo>
                  <a:pt x="213718" y="2422921"/>
                  <a:pt x="219671" y="2428081"/>
                  <a:pt x="222846" y="2433637"/>
                </a:cubicBezTo>
                <a:cubicBezTo>
                  <a:pt x="226021" y="2438399"/>
                  <a:pt x="226021" y="2443162"/>
                  <a:pt x="222846" y="2447924"/>
                </a:cubicBezTo>
                <a:cubicBezTo>
                  <a:pt x="218877" y="2453481"/>
                  <a:pt x="216099" y="2460228"/>
                  <a:pt x="214512" y="2468165"/>
                </a:cubicBezTo>
                <a:cubicBezTo>
                  <a:pt x="211336" y="2488009"/>
                  <a:pt x="204987" y="2501899"/>
                  <a:pt x="195462" y="2509837"/>
                </a:cubicBezTo>
                <a:cubicBezTo>
                  <a:pt x="190699" y="2512218"/>
                  <a:pt x="185937" y="2511027"/>
                  <a:pt x="181174" y="2506265"/>
                </a:cubicBezTo>
                <a:cubicBezTo>
                  <a:pt x="181174" y="2505471"/>
                  <a:pt x="180777" y="2504677"/>
                  <a:pt x="179984" y="2503884"/>
                </a:cubicBezTo>
                <a:cubicBezTo>
                  <a:pt x="179984" y="2503090"/>
                  <a:pt x="179586" y="2502693"/>
                  <a:pt x="178793" y="2502693"/>
                </a:cubicBezTo>
                <a:cubicBezTo>
                  <a:pt x="163712" y="2502693"/>
                  <a:pt x="153790" y="2503090"/>
                  <a:pt x="149027" y="2503884"/>
                </a:cubicBezTo>
                <a:cubicBezTo>
                  <a:pt x="148234" y="2503884"/>
                  <a:pt x="147043" y="2503884"/>
                  <a:pt x="145455" y="2503884"/>
                </a:cubicBezTo>
                <a:cubicBezTo>
                  <a:pt x="144662" y="2506265"/>
                  <a:pt x="144265" y="2508249"/>
                  <a:pt x="144265" y="2509837"/>
                </a:cubicBezTo>
                <a:cubicBezTo>
                  <a:pt x="141884" y="2514599"/>
                  <a:pt x="138709" y="2515790"/>
                  <a:pt x="134740" y="2513409"/>
                </a:cubicBezTo>
                <a:cubicBezTo>
                  <a:pt x="129977" y="2511027"/>
                  <a:pt x="127199" y="2509043"/>
                  <a:pt x="126405" y="2507456"/>
                </a:cubicBezTo>
                <a:cubicBezTo>
                  <a:pt x="125612" y="2506662"/>
                  <a:pt x="124818" y="2501899"/>
                  <a:pt x="124024" y="2493168"/>
                </a:cubicBezTo>
                <a:cubicBezTo>
                  <a:pt x="123230" y="2489199"/>
                  <a:pt x="122834" y="2486421"/>
                  <a:pt x="122834" y="2484834"/>
                </a:cubicBezTo>
                <a:cubicBezTo>
                  <a:pt x="121246" y="2469753"/>
                  <a:pt x="119261" y="2457052"/>
                  <a:pt x="116880" y="2446734"/>
                </a:cubicBezTo>
                <a:cubicBezTo>
                  <a:pt x="115293" y="2438002"/>
                  <a:pt x="113308" y="2432446"/>
                  <a:pt x="110927" y="2430065"/>
                </a:cubicBezTo>
                <a:cubicBezTo>
                  <a:pt x="107752" y="2422921"/>
                  <a:pt x="110133" y="2418952"/>
                  <a:pt x="118071" y="2418159"/>
                </a:cubicBezTo>
                <a:cubicBezTo>
                  <a:pt x="121246" y="2418159"/>
                  <a:pt x="124024" y="2418952"/>
                  <a:pt x="126405" y="2420540"/>
                </a:cubicBezTo>
                <a:cubicBezTo>
                  <a:pt x="126405" y="2420540"/>
                  <a:pt x="126802" y="2420937"/>
                  <a:pt x="127596" y="2421731"/>
                </a:cubicBezTo>
                <a:cubicBezTo>
                  <a:pt x="131565" y="2422524"/>
                  <a:pt x="133946" y="2424112"/>
                  <a:pt x="134740" y="2426493"/>
                </a:cubicBezTo>
                <a:cubicBezTo>
                  <a:pt x="135533" y="2426493"/>
                  <a:pt x="137121" y="2426493"/>
                  <a:pt x="139502" y="2426493"/>
                </a:cubicBezTo>
                <a:cubicBezTo>
                  <a:pt x="142677" y="2425699"/>
                  <a:pt x="145058" y="2425302"/>
                  <a:pt x="146646" y="2425302"/>
                </a:cubicBezTo>
                <a:cubicBezTo>
                  <a:pt x="159346" y="2423715"/>
                  <a:pt x="173237" y="2420937"/>
                  <a:pt x="188318" y="2416968"/>
                </a:cubicBezTo>
                <a:cubicBezTo>
                  <a:pt x="191890" y="2416174"/>
                  <a:pt x="195065" y="2415877"/>
                  <a:pt x="197843" y="2416075"/>
                </a:cubicBezTo>
                <a:close/>
                <a:moveTo>
                  <a:pt x="4701975" y="2415777"/>
                </a:moveTo>
                <a:cubicBezTo>
                  <a:pt x="4717056" y="2418159"/>
                  <a:pt x="4729359" y="2421334"/>
                  <a:pt x="4738884" y="2425302"/>
                </a:cubicBezTo>
                <a:cubicBezTo>
                  <a:pt x="4756347" y="2434034"/>
                  <a:pt x="4758728" y="2447527"/>
                  <a:pt x="4746028" y="2465784"/>
                </a:cubicBezTo>
                <a:cubicBezTo>
                  <a:pt x="4739678" y="2470546"/>
                  <a:pt x="4733725" y="2470546"/>
                  <a:pt x="4728169" y="2465784"/>
                </a:cubicBezTo>
                <a:cubicBezTo>
                  <a:pt x="4718644" y="2453084"/>
                  <a:pt x="4708722" y="2438002"/>
                  <a:pt x="4698403" y="2420540"/>
                </a:cubicBezTo>
                <a:cubicBezTo>
                  <a:pt x="4696816" y="2417365"/>
                  <a:pt x="4698006" y="2415777"/>
                  <a:pt x="4701975" y="2415777"/>
                </a:cubicBezTo>
                <a:close/>
                <a:moveTo>
                  <a:pt x="2844600" y="2415777"/>
                </a:moveTo>
                <a:cubicBezTo>
                  <a:pt x="2859681" y="2418159"/>
                  <a:pt x="2871984" y="2421334"/>
                  <a:pt x="2881509" y="2425302"/>
                </a:cubicBezTo>
                <a:cubicBezTo>
                  <a:pt x="2898972" y="2434034"/>
                  <a:pt x="2901353" y="2447527"/>
                  <a:pt x="2888653" y="2465784"/>
                </a:cubicBezTo>
                <a:cubicBezTo>
                  <a:pt x="2882303" y="2470546"/>
                  <a:pt x="2876350" y="2470546"/>
                  <a:pt x="2870794" y="2465784"/>
                </a:cubicBezTo>
                <a:cubicBezTo>
                  <a:pt x="2861269" y="2453084"/>
                  <a:pt x="2851347" y="2438002"/>
                  <a:pt x="2841028" y="2420540"/>
                </a:cubicBezTo>
                <a:cubicBezTo>
                  <a:pt x="2839440" y="2417365"/>
                  <a:pt x="2840631" y="2415777"/>
                  <a:pt x="2844600" y="2415777"/>
                </a:cubicBezTo>
                <a:close/>
                <a:moveTo>
                  <a:pt x="977702" y="2415777"/>
                </a:moveTo>
                <a:cubicBezTo>
                  <a:pt x="992783" y="2418159"/>
                  <a:pt x="1005087" y="2421334"/>
                  <a:pt x="1014612" y="2425302"/>
                </a:cubicBezTo>
                <a:cubicBezTo>
                  <a:pt x="1032075" y="2434034"/>
                  <a:pt x="1034456" y="2447527"/>
                  <a:pt x="1021755" y="2465784"/>
                </a:cubicBezTo>
                <a:cubicBezTo>
                  <a:pt x="1015406" y="2470546"/>
                  <a:pt x="1009453" y="2470546"/>
                  <a:pt x="1003897" y="2465784"/>
                </a:cubicBezTo>
                <a:cubicBezTo>
                  <a:pt x="994372" y="2453084"/>
                  <a:pt x="984450" y="2438002"/>
                  <a:pt x="974130" y="2420540"/>
                </a:cubicBezTo>
                <a:cubicBezTo>
                  <a:pt x="972543" y="2417365"/>
                  <a:pt x="973733" y="2415777"/>
                  <a:pt x="977702" y="2415777"/>
                </a:cubicBezTo>
                <a:close/>
                <a:moveTo>
                  <a:pt x="8253014" y="2405359"/>
                </a:moveTo>
                <a:cubicBezTo>
                  <a:pt x="8258966" y="2405558"/>
                  <a:pt x="8264722" y="2406252"/>
                  <a:pt x="8270278" y="2407443"/>
                </a:cubicBezTo>
                <a:cubicBezTo>
                  <a:pt x="8279803" y="2408237"/>
                  <a:pt x="8286153" y="2412999"/>
                  <a:pt x="8289328" y="2421731"/>
                </a:cubicBezTo>
                <a:cubicBezTo>
                  <a:pt x="8290122" y="2431256"/>
                  <a:pt x="8288534" y="2438399"/>
                  <a:pt x="8284565" y="2443162"/>
                </a:cubicBezTo>
                <a:cubicBezTo>
                  <a:pt x="8281390" y="2447131"/>
                  <a:pt x="8277025" y="2447527"/>
                  <a:pt x="8271468" y="2444352"/>
                </a:cubicBezTo>
                <a:cubicBezTo>
                  <a:pt x="8261150" y="2438002"/>
                  <a:pt x="8248053" y="2427684"/>
                  <a:pt x="8232178" y="2413396"/>
                </a:cubicBezTo>
                <a:cubicBezTo>
                  <a:pt x="8230590" y="2411015"/>
                  <a:pt x="8229796" y="2409427"/>
                  <a:pt x="8229796" y="2408634"/>
                </a:cubicBezTo>
                <a:cubicBezTo>
                  <a:pt x="8230590" y="2407840"/>
                  <a:pt x="8232178" y="2407046"/>
                  <a:pt x="8234559" y="2406252"/>
                </a:cubicBezTo>
                <a:cubicBezTo>
                  <a:pt x="8240909" y="2405459"/>
                  <a:pt x="8247060" y="2405161"/>
                  <a:pt x="8253014" y="2405359"/>
                </a:cubicBezTo>
                <a:close/>
                <a:moveTo>
                  <a:pt x="3187500" y="2402681"/>
                </a:moveTo>
                <a:cubicBezTo>
                  <a:pt x="3199406" y="2406649"/>
                  <a:pt x="3208137" y="2412999"/>
                  <a:pt x="3213694" y="2421731"/>
                </a:cubicBezTo>
                <a:cubicBezTo>
                  <a:pt x="3216869" y="2427287"/>
                  <a:pt x="3216869" y="2432446"/>
                  <a:pt x="3213694" y="2437209"/>
                </a:cubicBezTo>
                <a:cubicBezTo>
                  <a:pt x="3212106" y="2438002"/>
                  <a:pt x="3210122" y="2441574"/>
                  <a:pt x="3207741" y="2447924"/>
                </a:cubicBezTo>
                <a:cubicBezTo>
                  <a:pt x="3214090" y="2447924"/>
                  <a:pt x="3221234" y="2448718"/>
                  <a:pt x="3229172" y="2450306"/>
                </a:cubicBezTo>
                <a:cubicBezTo>
                  <a:pt x="3239491" y="2452687"/>
                  <a:pt x="3244253" y="2459831"/>
                  <a:pt x="3243459" y="2471737"/>
                </a:cubicBezTo>
                <a:cubicBezTo>
                  <a:pt x="3242665" y="2483643"/>
                  <a:pt x="3237109" y="2487612"/>
                  <a:pt x="3226791" y="2483643"/>
                </a:cubicBezTo>
                <a:cubicBezTo>
                  <a:pt x="3218059" y="2478087"/>
                  <a:pt x="3209328" y="2470546"/>
                  <a:pt x="3200597" y="2461021"/>
                </a:cubicBezTo>
                <a:cubicBezTo>
                  <a:pt x="3197422" y="2467371"/>
                  <a:pt x="3195040" y="2472531"/>
                  <a:pt x="3193453" y="2476499"/>
                </a:cubicBezTo>
                <a:cubicBezTo>
                  <a:pt x="3191072" y="2478881"/>
                  <a:pt x="3189484" y="2481659"/>
                  <a:pt x="3188691" y="2484834"/>
                </a:cubicBezTo>
                <a:cubicBezTo>
                  <a:pt x="3196628" y="2484834"/>
                  <a:pt x="3202978" y="2485231"/>
                  <a:pt x="3207741" y="2486024"/>
                </a:cubicBezTo>
                <a:cubicBezTo>
                  <a:pt x="3221234" y="2489993"/>
                  <a:pt x="3225997" y="2498328"/>
                  <a:pt x="3222028" y="2511027"/>
                </a:cubicBezTo>
                <a:cubicBezTo>
                  <a:pt x="3217266" y="2520552"/>
                  <a:pt x="3210519" y="2522140"/>
                  <a:pt x="3201787" y="2515790"/>
                </a:cubicBezTo>
                <a:cubicBezTo>
                  <a:pt x="3193056" y="2507059"/>
                  <a:pt x="3186706" y="2499915"/>
                  <a:pt x="3182737" y="2494359"/>
                </a:cubicBezTo>
                <a:cubicBezTo>
                  <a:pt x="3177181" y="2503884"/>
                  <a:pt x="3170037" y="2512615"/>
                  <a:pt x="3161306" y="2520552"/>
                </a:cubicBezTo>
                <a:cubicBezTo>
                  <a:pt x="3145431" y="2538015"/>
                  <a:pt x="3129953" y="2550715"/>
                  <a:pt x="3114872" y="2558652"/>
                </a:cubicBezTo>
                <a:cubicBezTo>
                  <a:pt x="3111697" y="2560240"/>
                  <a:pt x="3109713" y="2560637"/>
                  <a:pt x="3108919" y="2559843"/>
                </a:cubicBezTo>
                <a:cubicBezTo>
                  <a:pt x="3108125" y="2559049"/>
                  <a:pt x="3108919" y="2557462"/>
                  <a:pt x="3111300" y="2555081"/>
                </a:cubicBezTo>
                <a:cubicBezTo>
                  <a:pt x="3129556" y="2536824"/>
                  <a:pt x="3147813" y="2506662"/>
                  <a:pt x="3166069" y="2464593"/>
                </a:cubicBezTo>
                <a:cubicBezTo>
                  <a:pt x="3177181" y="2440781"/>
                  <a:pt x="3181547" y="2422524"/>
                  <a:pt x="3179166" y="2409824"/>
                </a:cubicBezTo>
                <a:cubicBezTo>
                  <a:pt x="3177578" y="2404268"/>
                  <a:pt x="3180356" y="2401887"/>
                  <a:pt x="3187500" y="2402681"/>
                </a:cubicBezTo>
                <a:close/>
                <a:moveTo>
                  <a:pt x="4810322" y="2402085"/>
                </a:moveTo>
                <a:cubicBezTo>
                  <a:pt x="4811909" y="2401292"/>
                  <a:pt x="4814291" y="2401490"/>
                  <a:pt x="4817465" y="2402681"/>
                </a:cubicBezTo>
                <a:cubicBezTo>
                  <a:pt x="4830959" y="2406649"/>
                  <a:pt x="4841675" y="2414190"/>
                  <a:pt x="4849612" y="2425302"/>
                </a:cubicBezTo>
                <a:cubicBezTo>
                  <a:pt x="4851994" y="2428477"/>
                  <a:pt x="4851597" y="2432049"/>
                  <a:pt x="4848422" y="2436018"/>
                </a:cubicBezTo>
                <a:cubicBezTo>
                  <a:pt x="4846835" y="2437606"/>
                  <a:pt x="4843263" y="2440781"/>
                  <a:pt x="4837706" y="2445543"/>
                </a:cubicBezTo>
                <a:cubicBezTo>
                  <a:pt x="4832150" y="2451099"/>
                  <a:pt x="4827785" y="2455465"/>
                  <a:pt x="4824609" y="2458640"/>
                </a:cubicBezTo>
                <a:cubicBezTo>
                  <a:pt x="4807147" y="2476896"/>
                  <a:pt x="4792066" y="2491184"/>
                  <a:pt x="4779365" y="2501502"/>
                </a:cubicBezTo>
                <a:cubicBezTo>
                  <a:pt x="4784128" y="2500709"/>
                  <a:pt x="4796431" y="2499518"/>
                  <a:pt x="4816275" y="2497931"/>
                </a:cubicBezTo>
                <a:cubicBezTo>
                  <a:pt x="4836912" y="2495549"/>
                  <a:pt x="4851200" y="2493962"/>
                  <a:pt x="4859137" y="2493168"/>
                </a:cubicBezTo>
                <a:cubicBezTo>
                  <a:pt x="4855962" y="2487612"/>
                  <a:pt x="4851597" y="2480468"/>
                  <a:pt x="4846040" y="2471737"/>
                </a:cubicBezTo>
                <a:cubicBezTo>
                  <a:pt x="4845247" y="2469356"/>
                  <a:pt x="4844453" y="2467768"/>
                  <a:pt x="4843659" y="2466974"/>
                </a:cubicBezTo>
                <a:cubicBezTo>
                  <a:pt x="4842072" y="2464593"/>
                  <a:pt x="4841278" y="2463006"/>
                  <a:pt x="4841278" y="2462212"/>
                </a:cubicBezTo>
                <a:cubicBezTo>
                  <a:pt x="4842072" y="2461418"/>
                  <a:pt x="4844056" y="2461418"/>
                  <a:pt x="4847231" y="2462212"/>
                </a:cubicBezTo>
                <a:cubicBezTo>
                  <a:pt x="4868662" y="2466974"/>
                  <a:pt x="4885331" y="2474515"/>
                  <a:pt x="4897237" y="2484834"/>
                </a:cubicBezTo>
                <a:cubicBezTo>
                  <a:pt x="4908350" y="2494359"/>
                  <a:pt x="4909541" y="2507456"/>
                  <a:pt x="4900809" y="2524124"/>
                </a:cubicBezTo>
                <a:cubicBezTo>
                  <a:pt x="4895253" y="2530474"/>
                  <a:pt x="4889300" y="2531268"/>
                  <a:pt x="4882950" y="2526506"/>
                </a:cubicBezTo>
                <a:cubicBezTo>
                  <a:pt x="4877394" y="2519362"/>
                  <a:pt x="4871441" y="2511424"/>
                  <a:pt x="4865090" y="2502693"/>
                </a:cubicBezTo>
                <a:cubicBezTo>
                  <a:pt x="4821434" y="2517774"/>
                  <a:pt x="4792066" y="2528887"/>
                  <a:pt x="4776984" y="2536031"/>
                </a:cubicBezTo>
                <a:cubicBezTo>
                  <a:pt x="4771428" y="2538412"/>
                  <a:pt x="4766269" y="2538015"/>
                  <a:pt x="4761506" y="2534840"/>
                </a:cubicBezTo>
                <a:cubicBezTo>
                  <a:pt x="4755156" y="2530077"/>
                  <a:pt x="4749997" y="2522140"/>
                  <a:pt x="4746028" y="2511027"/>
                </a:cubicBezTo>
                <a:cubicBezTo>
                  <a:pt x="4743647" y="2505471"/>
                  <a:pt x="4744838" y="2501899"/>
                  <a:pt x="4749600" y="2500312"/>
                </a:cubicBezTo>
                <a:cubicBezTo>
                  <a:pt x="4759919" y="2499518"/>
                  <a:pt x="4767459" y="2495152"/>
                  <a:pt x="4772222" y="2487215"/>
                </a:cubicBezTo>
                <a:cubicBezTo>
                  <a:pt x="4781747" y="2473721"/>
                  <a:pt x="4791272" y="2457846"/>
                  <a:pt x="4800797" y="2439590"/>
                </a:cubicBezTo>
                <a:cubicBezTo>
                  <a:pt x="4808735" y="2424509"/>
                  <a:pt x="4811116" y="2413793"/>
                  <a:pt x="4807940" y="2407443"/>
                </a:cubicBezTo>
                <a:cubicBezTo>
                  <a:pt x="4807940" y="2404665"/>
                  <a:pt x="4808735" y="2402879"/>
                  <a:pt x="4810322" y="2402085"/>
                </a:cubicBezTo>
                <a:close/>
                <a:moveTo>
                  <a:pt x="2952947" y="2402085"/>
                </a:moveTo>
                <a:cubicBezTo>
                  <a:pt x="2954534" y="2401292"/>
                  <a:pt x="2956915" y="2401490"/>
                  <a:pt x="2960091" y="2402681"/>
                </a:cubicBezTo>
                <a:cubicBezTo>
                  <a:pt x="2973584" y="2406649"/>
                  <a:pt x="2984300" y="2414190"/>
                  <a:pt x="2992237" y="2425302"/>
                </a:cubicBezTo>
                <a:cubicBezTo>
                  <a:pt x="2994619" y="2428477"/>
                  <a:pt x="2994222" y="2432049"/>
                  <a:pt x="2991047" y="2436018"/>
                </a:cubicBezTo>
                <a:cubicBezTo>
                  <a:pt x="2989459" y="2437606"/>
                  <a:pt x="2985888" y="2440781"/>
                  <a:pt x="2980331" y="2445543"/>
                </a:cubicBezTo>
                <a:cubicBezTo>
                  <a:pt x="2974775" y="2451099"/>
                  <a:pt x="2970409" y="2455465"/>
                  <a:pt x="2967234" y="2458640"/>
                </a:cubicBezTo>
                <a:cubicBezTo>
                  <a:pt x="2949772" y="2476896"/>
                  <a:pt x="2934691" y="2491184"/>
                  <a:pt x="2921991" y="2501502"/>
                </a:cubicBezTo>
                <a:cubicBezTo>
                  <a:pt x="2926753" y="2500709"/>
                  <a:pt x="2939056" y="2499518"/>
                  <a:pt x="2958900" y="2497931"/>
                </a:cubicBezTo>
                <a:cubicBezTo>
                  <a:pt x="2979537" y="2495549"/>
                  <a:pt x="2993825" y="2493962"/>
                  <a:pt x="3001762" y="2493168"/>
                </a:cubicBezTo>
                <a:cubicBezTo>
                  <a:pt x="2998587" y="2487612"/>
                  <a:pt x="2994222" y="2480468"/>
                  <a:pt x="2988666" y="2471737"/>
                </a:cubicBezTo>
                <a:cubicBezTo>
                  <a:pt x="2987872" y="2469356"/>
                  <a:pt x="2987078" y="2467768"/>
                  <a:pt x="2986284" y="2466974"/>
                </a:cubicBezTo>
                <a:cubicBezTo>
                  <a:pt x="2984697" y="2464593"/>
                  <a:pt x="2983903" y="2463006"/>
                  <a:pt x="2983903" y="2462212"/>
                </a:cubicBezTo>
                <a:cubicBezTo>
                  <a:pt x="2984697" y="2461418"/>
                  <a:pt x="2986681" y="2461418"/>
                  <a:pt x="2989856" y="2462212"/>
                </a:cubicBezTo>
                <a:cubicBezTo>
                  <a:pt x="3011287" y="2466974"/>
                  <a:pt x="3027956" y="2474515"/>
                  <a:pt x="3039862" y="2484834"/>
                </a:cubicBezTo>
                <a:cubicBezTo>
                  <a:pt x="3050975" y="2494359"/>
                  <a:pt x="3052165" y="2507456"/>
                  <a:pt x="3043434" y="2524124"/>
                </a:cubicBezTo>
                <a:cubicBezTo>
                  <a:pt x="3037878" y="2530474"/>
                  <a:pt x="3031925" y="2531268"/>
                  <a:pt x="3025575" y="2526506"/>
                </a:cubicBezTo>
                <a:cubicBezTo>
                  <a:pt x="3020019" y="2519362"/>
                  <a:pt x="3014065" y="2511424"/>
                  <a:pt x="3007716" y="2502693"/>
                </a:cubicBezTo>
                <a:cubicBezTo>
                  <a:pt x="2964059" y="2517774"/>
                  <a:pt x="2934691" y="2528887"/>
                  <a:pt x="2919609" y="2536031"/>
                </a:cubicBezTo>
                <a:cubicBezTo>
                  <a:pt x="2914053" y="2538412"/>
                  <a:pt x="2908894" y="2538015"/>
                  <a:pt x="2904131" y="2534840"/>
                </a:cubicBezTo>
                <a:cubicBezTo>
                  <a:pt x="2897781" y="2530077"/>
                  <a:pt x="2892622" y="2522140"/>
                  <a:pt x="2888653" y="2511027"/>
                </a:cubicBezTo>
                <a:cubicBezTo>
                  <a:pt x="2886272" y="2505471"/>
                  <a:pt x="2887462" y="2501899"/>
                  <a:pt x="2892225" y="2500312"/>
                </a:cubicBezTo>
                <a:cubicBezTo>
                  <a:pt x="2902544" y="2499518"/>
                  <a:pt x="2910084" y="2495152"/>
                  <a:pt x="2914847" y="2487215"/>
                </a:cubicBezTo>
                <a:cubicBezTo>
                  <a:pt x="2924372" y="2473721"/>
                  <a:pt x="2933897" y="2457846"/>
                  <a:pt x="2943422" y="2439590"/>
                </a:cubicBezTo>
                <a:cubicBezTo>
                  <a:pt x="2951359" y="2424509"/>
                  <a:pt x="2953741" y="2413793"/>
                  <a:pt x="2950566" y="2407443"/>
                </a:cubicBezTo>
                <a:cubicBezTo>
                  <a:pt x="2950566" y="2404665"/>
                  <a:pt x="2951359" y="2402879"/>
                  <a:pt x="2952947" y="2402085"/>
                </a:cubicBezTo>
                <a:close/>
                <a:moveTo>
                  <a:pt x="1086049" y="2402085"/>
                </a:moveTo>
                <a:cubicBezTo>
                  <a:pt x="1087637" y="2401292"/>
                  <a:pt x="1090019" y="2401490"/>
                  <a:pt x="1093193" y="2402681"/>
                </a:cubicBezTo>
                <a:cubicBezTo>
                  <a:pt x="1106687" y="2406649"/>
                  <a:pt x="1117402" y="2414190"/>
                  <a:pt x="1125340" y="2425302"/>
                </a:cubicBezTo>
                <a:cubicBezTo>
                  <a:pt x="1127722" y="2428477"/>
                  <a:pt x="1127324" y="2432049"/>
                  <a:pt x="1124150" y="2436018"/>
                </a:cubicBezTo>
                <a:cubicBezTo>
                  <a:pt x="1122561" y="2437606"/>
                  <a:pt x="1118990" y="2440781"/>
                  <a:pt x="1113434" y="2445543"/>
                </a:cubicBezTo>
                <a:cubicBezTo>
                  <a:pt x="1107877" y="2451099"/>
                  <a:pt x="1103511" y="2455465"/>
                  <a:pt x="1100337" y="2458640"/>
                </a:cubicBezTo>
                <a:cubicBezTo>
                  <a:pt x="1082874" y="2476896"/>
                  <a:pt x="1067793" y="2491184"/>
                  <a:pt x="1055094" y="2501502"/>
                </a:cubicBezTo>
                <a:cubicBezTo>
                  <a:pt x="1059856" y="2500709"/>
                  <a:pt x="1072159" y="2499518"/>
                  <a:pt x="1092002" y="2497931"/>
                </a:cubicBezTo>
                <a:cubicBezTo>
                  <a:pt x="1112641" y="2495549"/>
                  <a:pt x="1126927" y="2493962"/>
                  <a:pt x="1134865" y="2493168"/>
                </a:cubicBezTo>
                <a:cubicBezTo>
                  <a:pt x="1131690" y="2487612"/>
                  <a:pt x="1127324" y="2480468"/>
                  <a:pt x="1121768" y="2471737"/>
                </a:cubicBezTo>
                <a:cubicBezTo>
                  <a:pt x="1120974" y="2469356"/>
                  <a:pt x="1120181" y="2467768"/>
                  <a:pt x="1119387" y="2466974"/>
                </a:cubicBezTo>
                <a:cubicBezTo>
                  <a:pt x="1117800" y="2464593"/>
                  <a:pt x="1117005" y="2463006"/>
                  <a:pt x="1117005" y="2462212"/>
                </a:cubicBezTo>
                <a:cubicBezTo>
                  <a:pt x="1117800" y="2461418"/>
                  <a:pt x="1119784" y="2461418"/>
                  <a:pt x="1122959" y="2462212"/>
                </a:cubicBezTo>
                <a:cubicBezTo>
                  <a:pt x="1144390" y="2466974"/>
                  <a:pt x="1161058" y="2474515"/>
                  <a:pt x="1172965" y="2484834"/>
                </a:cubicBezTo>
                <a:cubicBezTo>
                  <a:pt x="1184077" y="2494359"/>
                  <a:pt x="1185268" y="2507456"/>
                  <a:pt x="1176537" y="2524124"/>
                </a:cubicBezTo>
                <a:cubicBezTo>
                  <a:pt x="1170981" y="2530474"/>
                  <a:pt x="1165027" y="2531268"/>
                  <a:pt x="1158677" y="2526506"/>
                </a:cubicBezTo>
                <a:cubicBezTo>
                  <a:pt x="1153122" y="2519362"/>
                  <a:pt x="1147169" y="2511424"/>
                  <a:pt x="1140819" y="2502693"/>
                </a:cubicBezTo>
                <a:cubicBezTo>
                  <a:pt x="1097162" y="2517774"/>
                  <a:pt x="1067793" y="2528887"/>
                  <a:pt x="1052712" y="2536031"/>
                </a:cubicBezTo>
                <a:cubicBezTo>
                  <a:pt x="1047156" y="2538412"/>
                  <a:pt x="1041996" y="2538015"/>
                  <a:pt x="1037233" y="2534840"/>
                </a:cubicBezTo>
                <a:cubicBezTo>
                  <a:pt x="1030883" y="2530077"/>
                  <a:pt x="1025724" y="2522140"/>
                  <a:pt x="1021755" y="2511027"/>
                </a:cubicBezTo>
                <a:cubicBezTo>
                  <a:pt x="1019374" y="2505471"/>
                  <a:pt x="1020565" y="2501899"/>
                  <a:pt x="1025327" y="2500312"/>
                </a:cubicBezTo>
                <a:cubicBezTo>
                  <a:pt x="1035646" y="2499518"/>
                  <a:pt x="1043187" y="2495152"/>
                  <a:pt x="1047949" y="2487215"/>
                </a:cubicBezTo>
                <a:cubicBezTo>
                  <a:pt x="1057474" y="2473721"/>
                  <a:pt x="1066999" y="2457846"/>
                  <a:pt x="1076524" y="2439590"/>
                </a:cubicBezTo>
                <a:cubicBezTo>
                  <a:pt x="1084461" y="2424509"/>
                  <a:pt x="1086843" y="2413793"/>
                  <a:pt x="1083669" y="2407443"/>
                </a:cubicBezTo>
                <a:cubicBezTo>
                  <a:pt x="1083669" y="2404665"/>
                  <a:pt x="1084461" y="2402879"/>
                  <a:pt x="1086049" y="2402085"/>
                </a:cubicBezTo>
                <a:close/>
                <a:moveTo>
                  <a:pt x="6583162" y="2401490"/>
                </a:moveTo>
                <a:cubicBezTo>
                  <a:pt x="6584750" y="2400696"/>
                  <a:pt x="6586734" y="2400696"/>
                  <a:pt x="6589115" y="2401490"/>
                </a:cubicBezTo>
                <a:cubicBezTo>
                  <a:pt x="6595466" y="2403078"/>
                  <a:pt x="6603800" y="2409031"/>
                  <a:pt x="6614119" y="2419349"/>
                </a:cubicBezTo>
                <a:cubicBezTo>
                  <a:pt x="6619675" y="2426493"/>
                  <a:pt x="6619675" y="2432843"/>
                  <a:pt x="6614119" y="2438399"/>
                </a:cubicBezTo>
                <a:cubicBezTo>
                  <a:pt x="6607769" y="2446337"/>
                  <a:pt x="6603403" y="2453481"/>
                  <a:pt x="6601022" y="2459831"/>
                </a:cubicBezTo>
                <a:cubicBezTo>
                  <a:pt x="6599435" y="2462212"/>
                  <a:pt x="6597450" y="2465784"/>
                  <a:pt x="6595069" y="2470546"/>
                </a:cubicBezTo>
                <a:cubicBezTo>
                  <a:pt x="6591894" y="2476102"/>
                  <a:pt x="6589512" y="2480071"/>
                  <a:pt x="6587925" y="2482452"/>
                </a:cubicBezTo>
                <a:cubicBezTo>
                  <a:pt x="6587925" y="2483246"/>
                  <a:pt x="6588322" y="2484040"/>
                  <a:pt x="6589115" y="2484834"/>
                </a:cubicBezTo>
                <a:cubicBezTo>
                  <a:pt x="6589910" y="2487215"/>
                  <a:pt x="6590703" y="2488803"/>
                  <a:pt x="6591497" y="2489596"/>
                </a:cubicBezTo>
                <a:cubicBezTo>
                  <a:pt x="6593878" y="2494359"/>
                  <a:pt x="6595466" y="2501502"/>
                  <a:pt x="6596260" y="2511027"/>
                </a:cubicBezTo>
                <a:cubicBezTo>
                  <a:pt x="6604991" y="2511027"/>
                  <a:pt x="6614119" y="2510234"/>
                  <a:pt x="6623644" y="2508646"/>
                </a:cubicBezTo>
                <a:cubicBezTo>
                  <a:pt x="6628406" y="2507853"/>
                  <a:pt x="6635153" y="2506662"/>
                  <a:pt x="6643884" y="2505074"/>
                </a:cubicBezTo>
                <a:cubicBezTo>
                  <a:pt x="6652616" y="2504281"/>
                  <a:pt x="6658966" y="2503487"/>
                  <a:pt x="6662934" y="2502693"/>
                </a:cubicBezTo>
                <a:cubicBezTo>
                  <a:pt x="6662141" y="2494756"/>
                  <a:pt x="6660950" y="2488009"/>
                  <a:pt x="6659363" y="2482452"/>
                </a:cubicBezTo>
                <a:cubicBezTo>
                  <a:pt x="6657775" y="2486421"/>
                  <a:pt x="6655394" y="2489596"/>
                  <a:pt x="6652219" y="2491977"/>
                </a:cubicBezTo>
                <a:cubicBezTo>
                  <a:pt x="6647456" y="2492771"/>
                  <a:pt x="6643488" y="2491581"/>
                  <a:pt x="6640312" y="2488406"/>
                </a:cubicBezTo>
                <a:cubicBezTo>
                  <a:pt x="6635550" y="2478881"/>
                  <a:pt x="6632375" y="2468165"/>
                  <a:pt x="6630787" y="2456259"/>
                </a:cubicBezTo>
                <a:cubicBezTo>
                  <a:pt x="6629200" y="2445940"/>
                  <a:pt x="6625628" y="2436415"/>
                  <a:pt x="6620072" y="2427684"/>
                </a:cubicBezTo>
                <a:cubicBezTo>
                  <a:pt x="6616897" y="2422921"/>
                  <a:pt x="6617294" y="2419746"/>
                  <a:pt x="6621263" y="2418159"/>
                </a:cubicBezTo>
                <a:cubicBezTo>
                  <a:pt x="6629994" y="2417365"/>
                  <a:pt x="6637137" y="2418159"/>
                  <a:pt x="6642694" y="2420540"/>
                </a:cubicBezTo>
                <a:cubicBezTo>
                  <a:pt x="6646662" y="2419746"/>
                  <a:pt x="6652616" y="2418556"/>
                  <a:pt x="6660553" y="2416968"/>
                </a:cubicBezTo>
                <a:cubicBezTo>
                  <a:pt x="6670872" y="2414587"/>
                  <a:pt x="6678809" y="2412999"/>
                  <a:pt x="6684366" y="2412206"/>
                </a:cubicBezTo>
                <a:cubicBezTo>
                  <a:pt x="6692303" y="2409031"/>
                  <a:pt x="6697066" y="2407046"/>
                  <a:pt x="6698653" y="2406252"/>
                </a:cubicBezTo>
                <a:cubicBezTo>
                  <a:pt x="6704210" y="2404665"/>
                  <a:pt x="6708972" y="2404665"/>
                  <a:pt x="6712940" y="2406252"/>
                </a:cubicBezTo>
                <a:cubicBezTo>
                  <a:pt x="6722466" y="2410221"/>
                  <a:pt x="6730800" y="2415777"/>
                  <a:pt x="6737944" y="2422921"/>
                </a:cubicBezTo>
                <a:cubicBezTo>
                  <a:pt x="6741912" y="2427684"/>
                  <a:pt x="6741515" y="2432843"/>
                  <a:pt x="6736753" y="2438399"/>
                </a:cubicBezTo>
                <a:cubicBezTo>
                  <a:pt x="6731197" y="2443956"/>
                  <a:pt x="6726037" y="2451496"/>
                  <a:pt x="6721275" y="2461021"/>
                </a:cubicBezTo>
                <a:cubicBezTo>
                  <a:pt x="6723656" y="2463402"/>
                  <a:pt x="6725244" y="2465784"/>
                  <a:pt x="6726037" y="2468165"/>
                </a:cubicBezTo>
                <a:cubicBezTo>
                  <a:pt x="6727625" y="2472927"/>
                  <a:pt x="6726434" y="2475706"/>
                  <a:pt x="6722466" y="2476499"/>
                </a:cubicBezTo>
                <a:cubicBezTo>
                  <a:pt x="6716116" y="2478087"/>
                  <a:pt x="6703415" y="2479674"/>
                  <a:pt x="6684366" y="2481262"/>
                </a:cubicBezTo>
                <a:cubicBezTo>
                  <a:pt x="6686747" y="2482056"/>
                  <a:pt x="6689525" y="2483246"/>
                  <a:pt x="6692700" y="2484834"/>
                </a:cubicBezTo>
                <a:cubicBezTo>
                  <a:pt x="6695081" y="2487215"/>
                  <a:pt x="6695081" y="2489993"/>
                  <a:pt x="6692700" y="2493168"/>
                </a:cubicBezTo>
                <a:cubicBezTo>
                  <a:pt x="6692700" y="2493168"/>
                  <a:pt x="6692700" y="2493962"/>
                  <a:pt x="6692700" y="2495549"/>
                </a:cubicBezTo>
                <a:cubicBezTo>
                  <a:pt x="6691906" y="2497137"/>
                  <a:pt x="6691509" y="2498328"/>
                  <a:pt x="6691509" y="2499121"/>
                </a:cubicBezTo>
                <a:cubicBezTo>
                  <a:pt x="6692303" y="2499121"/>
                  <a:pt x="6693494" y="2499121"/>
                  <a:pt x="6695081" y="2499121"/>
                </a:cubicBezTo>
                <a:cubicBezTo>
                  <a:pt x="6697462" y="2498328"/>
                  <a:pt x="6699447" y="2497931"/>
                  <a:pt x="6701035" y="2497931"/>
                </a:cubicBezTo>
                <a:cubicBezTo>
                  <a:pt x="6711353" y="2496343"/>
                  <a:pt x="6721275" y="2494359"/>
                  <a:pt x="6730800" y="2491977"/>
                </a:cubicBezTo>
                <a:cubicBezTo>
                  <a:pt x="6739531" y="2489596"/>
                  <a:pt x="6746675" y="2490390"/>
                  <a:pt x="6752231" y="2494359"/>
                </a:cubicBezTo>
                <a:cubicBezTo>
                  <a:pt x="6758581" y="2497534"/>
                  <a:pt x="6763344" y="2501899"/>
                  <a:pt x="6766519" y="2507456"/>
                </a:cubicBezTo>
                <a:cubicBezTo>
                  <a:pt x="6769694" y="2511424"/>
                  <a:pt x="6770487" y="2514599"/>
                  <a:pt x="6768900" y="2516981"/>
                </a:cubicBezTo>
                <a:cubicBezTo>
                  <a:pt x="6767313" y="2519362"/>
                  <a:pt x="6764138" y="2520552"/>
                  <a:pt x="6759375" y="2520552"/>
                </a:cubicBezTo>
                <a:cubicBezTo>
                  <a:pt x="6743500" y="2520552"/>
                  <a:pt x="6721275" y="2521346"/>
                  <a:pt x="6692700" y="2522934"/>
                </a:cubicBezTo>
                <a:cubicBezTo>
                  <a:pt x="6721275" y="2549921"/>
                  <a:pt x="6756200" y="2571352"/>
                  <a:pt x="6797474" y="2587227"/>
                </a:cubicBezTo>
                <a:cubicBezTo>
                  <a:pt x="6799856" y="2588815"/>
                  <a:pt x="6801046" y="2590402"/>
                  <a:pt x="6801046" y="2591990"/>
                </a:cubicBezTo>
                <a:cubicBezTo>
                  <a:pt x="6801046" y="2592784"/>
                  <a:pt x="6799856" y="2593578"/>
                  <a:pt x="6797474" y="2594371"/>
                </a:cubicBezTo>
                <a:cubicBezTo>
                  <a:pt x="6778424" y="2596752"/>
                  <a:pt x="6758978" y="2598737"/>
                  <a:pt x="6739135" y="2600324"/>
                </a:cubicBezTo>
                <a:cubicBezTo>
                  <a:pt x="6735959" y="2600324"/>
                  <a:pt x="6732387" y="2598737"/>
                  <a:pt x="6728419" y="2595562"/>
                </a:cubicBezTo>
                <a:cubicBezTo>
                  <a:pt x="6714925" y="2584449"/>
                  <a:pt x="6704210" y="2571749"/>
                  <a:pt x="6696272" y="2557462"/>
                </a:cubicBezTo>
                <a:cubicBezTo>
                  <a:pt x="6695478" y="2556668"/>
                  <a:pt x="6694685" y="2555478"/>
                  <a:pt x="6693890" y="2553890"/>
                </a:cubicBezTo>
                <a:cubicBezTo>
                  <a:pt x="6692303" y="2550715"/>
                  <a:pt x="6691113" y="2548731"/>
                  <a:pt x="6690319" y="2547937"/>
                </a:cubicBezTo>
                <a:cubicBezTo>
                  <a:pt x="6690319" y="2569368"/>
                  <a:pt x="6690319" y="2590799"/>
                  <a:pt x="6690319" y="2612231"/>
                </a:cubicBezTo>
                <a:cubicBezTo>
                  <a:pt x="6691113" y="2624931"/>
                  <a:pt x="6689128" y="2632868"/>
                  <a:pt x="6684366" y="2636043"/>
                </a:cubicBezTo>
                <a:cubicBezTo>
                  <a:pt x="6681191" y="2640806"/>
                  <a:pt x="6676428" y="2640806"/>
                  <a:pt x="6670078" y="2636043"/>
                </a:cubicBezTo>
                <a:cubicBezTo>
                  <a:pt x="6666110" y="2632868"/>
                  <a:pt x="6662934" y="2628106"/>
                  <a:pt x="6660553" y="2621756"/>
                </a:cubicBezTo>
                <a:cubicBezTo>
                  <a:pt x="6658172" y="2616199"/>
                  <a:pt x="6657775" y="2610246"/>
                  <a:pt x="6659363" y="2603896"/>
                </a:cubicBezTo>
                <a:cubicBezTo>
                  <a:pt x="6661744" y="2589609"/>
                  <a:pt x="6662934" y="2574131"/>
                  <a:pt x="6662934" y="2557462"/>
                </a:cubicBezTo>
                <a:cubicBezTo>
                  <a:pt x="6647853" y="2577306"/>
                  <a:pt x="6626025" y="2592387"/>
                  <a:pt x="6597450" y="2602706"/>
                </a:cubicBezTo>
                <a:cubicBezTo>
                  <a:pt x="6596656" y="2602706"/>
                  <a:pt x="6595863" y="2602706"/>
                  <a:pt x="6595069" y="2602706"/>
                </a:cubicBezTo>
                <a:lnTo>
                  <a:pt x="6595069" y="2606277"/>
                </a:lnTo>
                <a:cubicBezTo>
                  <a:pt x="6594275" y="2616596"/>
                  <a:pt x="6591894" y="2624534"/>
                  <a:pt x="6587925" y="2630090"/>
                </a:cubicBezTo>
                <a:cubicBezTo>
                  <a:pt x="6583956" y="2633265"/>
                  <a:pt x="6580385" y="2633265"/>
                  <a:pt x="6577209" y="2630090"/>
                </a:cubicBezTo>
                <a:cubicBezTo>
                  <a:pt x="6572447" y="2629296"/>
                  <a:pt x="6568081" y="2624137"/>
                  <a:pt x="6564112" y="2614612"/>
                </a:cubicBezTo>
                <a:cubicBezTo>
                  <a:pt x="6564112" y="2614612"/>
                  <a:pt x="6564112" y="2614215"/>
                  <a:pt x="6564112" y="2613421"/>
                </a:cubicBezTo>
                <a:cubicBezTo>
                  <a:pt x="6562525" y="2608659"/>
                  <a:pt x="6562525" y="2603499"/>
                  <a:pt x="6564112" y="2597943"/>
                </a:cubicBezTo>
                <a:cubicBezTo>
                  <a:pt x="6566494" y="2582068"/>
                  <a:pt x="6568478" y="2558256"/>
                  <a:pt x="6570065" y="2526506"/>
                </a:cubicBezTo>
                <a:lnTo>
                  <a:pt x="6570065" y="2506265"/>
                </a:lnTo>
                <a:cubicBezTo>
                  <a:pt x="6554984" y="2522934"/>
                  <a:pt x="6537919" y="2536031"/>
                  <a:pt x="6518869" y="2545556"/>
                </a:cubicBezTo>
                <a:cubicBezTo>
                  <a:pt x="6514900" y="2547937"/>
                  <a:pt x="6512519" y="2548731"/>
                  <a:pt x="6511725" y="2547937"/>
                </a:cubicBezTo>
                <a:cubicBezTo>
                  <a:pt x="6510931" y="2547143"/>
                  <a:pt x="6512122" y="2545159"/>
                  <a:pt x="6515297" y="2541984"/>
                </a:cubicBezTo>
                <a:cubicBezTo>
                  <a:pt x="6539109" y="2516584"/>
                  <a:pt x="6558556" y="2482452"/>
                  <a:pt x="6573637" y="2439590"/>
                </a:cubicBezTo>
                <a:cubicBezTo>
                  <a:pt x="6579194" y="2426096"/>
                  <a:pt x="6581972" y="2415381"/>
                  <a:pt x="6581972" y="2407443"/>
                </a:cubicBezTo>
                <a:cubicBezTo>
                  <a:pt x="6581178" y="2404268"/>
                  <a:pt x="6581575" y="2402284"/>
                  <a:pt x="6583162" y="2401490"/>
                </a:cubicBezTo>
                <a:close/>
                <a:moveTo>
                  <a:pt x="7819031" y="2400299"/>
                </a:moveTo>
                <a:cubicBezTo>
                  <a:pt x="7834112" y="2402681"/>
                  <a:pt x="7846018" y="2409824"/>
                  <a:pt x="7854750" y="2421731"/>
                </a:cubicBezTo>
                <a:cubicBezTo>
                  <a:pt x="7857131" y="2424906"/>
                  <a:pt x="7857131" y="2428874"/>
                  <a:pt x="7854750" y="2433637"/>
                </a:cubicBezTo>
                <a:cubicBezTo>
                  <a:pt x="7851574" y="2441574"/>
                  <a:pt x="7849590" y="2454274"/>
                  <a:pt x="7848796" y="2471737"/>
                </a:cubicBezTo>
                <a:cubicBezTo>
                  <a:pt x="7849590" y="2470943"/>
                  <a:pt x="7850781" y="2470546"/>
                  <a:pt x="7852368" y="2470546"/>
                </a:cubicBezTo>
                <a:cubicBezTo>
                  <a:pt x="7853956" y="2469753"/>
                  <a:pt x="7855146" y="2469356"/>
                  <a:pt x="7855940" y="2469356"/>
                </a:cubicBezTo>
                <a:cubicBezTo>
                  <a:pt x="7859909" y="2467768"/>
                  <a:pt x="7863878" y="2468165"/>
                  <a:pt x="7867846" y="2470546"/>
                </a:cubicBezTo>
                <a:cubicBezTo>
                  <a:pt x="7871816" y="2472134"/>
                  <a:pt x="7874990" y="2474912"/>
                  <a:pt x="7877372" y="2478881"/>
                </a:cubicBezTo>
                <a:cubicBezTo>
                  <a:pt x="7879752" y="2482849"/>
                  <a:pt x="7879752" y="2486421"/>
                  <a:pt x="7877372" y="2489596"/>
                </a:cubicBezTo>
                <a:cubicBezTo>
                  <a:pt x="7874196" y="2491977"/>
                  <a:pt x="7867846" y="2493168"/>
                  <a:pt x="7858322" y="2493168"/>
                </a:cubicBezTo>
                <a:cubicBezTo>
                  <a:pt x="7857528" y="2493168"/>
                  <a:pt x="7856337" y="2493168"/>
                  <a:pt x="7854750" y="2493168"/>
                </a:cubicBezTo>
                <a:cubicBezTo>
                  <a:pt x="7851574" y="2493962"/>
                  <a:pt x="7849194" y="2494359"/>
                  <a:pt x="7847606" y="2494359"/>
                </a:cubicBezTo>
                <a:lnTo>
                  <a:pt x="7847606" y="2497931"/>
                </a:lnTo>
                <a:cubicBezTo>
                  <a:pt x="7847606" y="2499518"/>
                  <a:pt x="7847606" y="2501899"/>
                  <a:pt x="7847606" y="2505074"/>
                </a:cubicBezTo>
                <a:cubicBezTo>
                  <a:pt x="7846812" y="2508249"/>
                  <a:pt x="7846415" y="2511027"/>
                  <a:pt x="7846415" y="2513409"/>
                </a:cubicBezTo>
                <a:cubicBezTo>
                  <a:pt x="7856734" y="2514996"/>
                  <a:pt x="7864672" y="2516981"/>
                  <a:pt x="7870228" y="2519362"/>
                </a:cubicBezTo>
                <a:cubicBezTo>
                  <a:pt x="7877372" y="2521743"/>
                  <a:pt x="7882134" y="2527299"/>
                  <a:pt x="7884515" y="2536031"/>
                </a:cubicBezTo>
                <a:cubicBezTo>
                  <a:pt x="7886896" y="2547937"/>
                  <a:pt x="7884515" y="2556271"/>
                  <a:pt x="7877372" y="2561034"/>
                </a:cubicBezTo>
                <a:cubicBezTo>
                  <a:pt x="7873403" y="2563415"/>
                  <a:pt x="7869037" y="2563018"/>
                  <a:pt x="7864274" y="2559843"/>
                </a:cubicBezTo>
                <a:cubicBezTo>
                  <a:pt x="7858718" y="2552699"/>
                  <a:pt x="7852766" y="2543174"/>
                  <a:pt x="7846415" y="2531268"/>
                </a:cubicBezTo>
                <a:cubicBezTo>
                  <a:pt x="7845622" y="2551906"/>
                  <a:pt x="7845224" y="2577702"/>
                  <a:pt x="7845224" y="2608659"/>
                </a:cubicBezTo>
                <a:cubicBezTo>
                  <a:pt x="7846018" y="2607071"/>
                  <a:pt x="7848003" y="2605881"/>
                  <a:pt x="7851178" y="2605087"/>
                </a:cubicBezTo>
                <a:cubicBezTo>
                  <a:pt x="7878166" y="2592387"/>
                  <a:pt x="7898802" y="2576512"/>
                  <a:pt x="7913090" y="2557462"/>
                </a:cubicBezTo>
                <a:cubicBezTo>
                  <a:pt x="7907534" y="2547937"/>
                  <a:pt x="7901581" y="2537221"/>
                  <a:pt x="7895231" y="2525315"/>
                </a:cubicBezTo>
                <a:cubicBezTo>
                  <a:pt x="7888881" y="2514996"/>
                  <a:pt x="7882928" y="2509440"/>
                  <a:pt x="7877372" y="2508646"/>
                </a:cubicBezTo>
                <a:cubicBezTo>
                  <a:pt x="7873403" y="2507059"/>
                  <a:pt x="7872609" y="2504677"/>
                  <a:pt x="7874990" y="2501502"/>
                </a:cubicBezTo>
                <a:cubicBezTo>
                  <a:pt x="7877372" y="2497534"/>
                  <a:pt x="7881340" y="2495549"/>
                  <a:pt x="7886896" y="2495549"/>
                </a:cubicBezTo>
                <a:cubicBezTo>
                  <a:pt x="7900390" y="2497137"/>
                  <a:pt x="7911106" y="2504281"/>
                  <a:pt x="7919044" y="2516981"/>
                </a:cubicBezTo>
                <a:cubicBezTo>
                  <a:pt x="7920631" y="2518568"/>
                  <a:pt x="7922218" y="2520949"/>
                  <a:pt x="7923806" y="2524124"/>
                </a:cubicBezTo>
                <a:cubicBezTo>
                  <a:pt x="7926187" y="2528093"/>
                  <a:pt x="7927774" y="2530871"/>
                  <a:pt x="7928568" y="2532459"/>
                </a:cubicBezTo>
                <a:cubicBezTo>
                  <a:pt x="7935712" y="2520552"/>
                  <a:pt x="7940474" y="2504677"/>
                  <a:pt x="7942856" y="2484834"/>
                </a:cubicBezTo>
                <a:cubicBezTo>
                  <a:pt x="7942856" y="2483246"/>
                  <a:pt x="7942856" y="2482452"/>
                  <a:pt x="7942856" y="2482452"/>
                </a:cubicBezTo>
                <a:cubicBezTo>
                  <a:pt x="7942062" y="2481659"/>
                  <a:pt x="7940872" y="2481659"/>
                  <a:pt x="7939284" y="2482452"/>
                </a:cubicBezTo>
                <a:cubicBezTo>
                  <a:pt x="7937697" y="2483246"/>
                  <a:pt x="7934522" y="2484437"/>
                  <a:pt x="7929759" y="2486024"/>
                </a:cubicBezTo>
                <a:cubicBezTo>
                  <a:pt x="7921028" y="2489199"/>
                  <a:pt x="7914678" y="2491977"/>
                  <a:pt x="7910709" y="2494359"/>
                </a:cubicBezTo>
                <a:cubicBezTo>
                  <a:pt x="7903565" y="2495946"/>
                  <a:pt x="7898802" y="2495946"/>
                  <a:pt x="7896422" y="2494359"/>
                </a:cubicBezTo>
                <a:cubicBezTo>
                  <a:pt x="7890866" y="2491977"/>
                  <a:pt x="7885310" y="2488009"/>
                  <a:pt x="7879752" y="2482452"/>
                </a:cubicBezTo>
                <a:cubicBezTo>
                  <a:pt x="7877372" y="2477690"/>
                  <a:pt x="7877768" y="2474515"/>
                  <a:pt x="7880944" y="2472927"/>
                </a:cubicBezTo>
                <a:cubicBezTo>
                  <a:pt x="7892850" y="2471340"/>
                  <a:pt x="7908724" y="2467768"/>
                  <a:pt x="7928568" y="2462212"/>
                </a:cubicBezTo>
                <a:cubicBezTo>
                  <a:pt x="7929362" y="2462212"/>
                  <a:pt x="7930950" y="2461815"/>
                  <a:pt x="7933331" y="2461021"/>
                </a:cubicBezTo>
                <a:cubicBezTo>
                  <a:pt x="7939681" y="2458640"/>
                  <a:pt x="7944046" y="2456656"/>
                  <a:pt x="7946428" y="2455068"/>
                </a:cubicBezTo>
                <a:cubicBezTo>
                  <a:pt x="7952778" y="2451099"/>
                  <a:pt x="7958731" y="2451099"/>
                  <a:pt x="7964287" y="2455068"/>
                </a:cubicBezTo>
                <a:cubicBezTo>
                  <a:pt x="7972225" y="2459831"/>
                  <a:pt x="7979368" y="2465387"/>
                  <a:pt x="7985718" y="2471737"/>
                </a:cubicBezTo>
                <a:cubicBezTo>
                  <a:pt x="7988894" y="2476499"/>
                  <a:pt x="7988496" y="2481262"/>
                  <a:pt x="7984528" y="2486024"/>
                </a:cubicBezTo>
                <a:cubicBezTo>
                  <a:pt x="7978178" y="2492374"/>
                  <a:pt x="7971034" y="2507456"/>
                  <a:pt x="7963096" y="2531268"/>
                </a:cubicBezTo>
                <a:cubicBezTo>
                  <a:pt x="7961510" y="2536824"/>
                  <a:pt x="7956747" y="2545159"/>
                  <a:pt x="7948809" y="2556271"/>
                </a:cubicBezTo>
                <a:cubicBezTo>
                  <a:pt x="7952778" y="2561034"/>
                  <a:pt x="7960318" y="2567781"/>
                  <a:pt x="7971431" y="2576512"/>
                </a:cubicBezTo>
                <a:cubicBezTo>
                  <a:pt x="7970637" y="2575718"/>
                  <a:pt x="7971431" y="2576115"/>
                  <a:pt x="7973812" y="2577702"/>
                </a:cubicBezTo>
                <a:cubicBezTo>
                  <a:pt x="7996831" y="2592784"/>
                  <a:pt x="8015881" y="2603499"/>
                  <a:pt x="8030962" y="2609849"/>
                </a:cubicBezTo>
                <a:cubicBezTo>
                  <a:pt x="8034138" y="2610643"/>
                  <a:pt x="8035724" y="2611437"/>
                  <a:pt x="8035724" y="2612231"/>
                </a:cubicBezTo>
                <a:cubicBezTo>
                  <a:pt x="8035724" y="2613024"/>
                  <a:pt x="8034138" y="2613818"/>
                  <a:pt x="8030962" y="2614612"/>
                </a:cubicBezTo>
                <a:cubicBezTo>
                  <a:pt x="8023024" y="2616199"/>
                  <a:pt x="8003974" y="2618581"/>
                  <a:pt x="7973812" y="2621756"/>
                </a:cubicBezTo>
                <a:cubicBezTo>
                  <a:pt x="7970637" y="2621756"/>
                  <a:pt x="7966668" y="2620565"/>
                  <a:pt x="7961906" y="2618184"/>
                </a:cubicBezTo>
                <a:cubicBezTo>
                  <a:pt x="7950794" y="2608659"/>
                  <a:pt x="7939284" y="2595959"/>
                  <a:pt x="7927378" y="2580084"/>
                </a:cubicBezTo>
                <a:cubicBezTo>
                  <a:pt x="7926584" y="2580084"/>
                  <a:pt x="7925790" y="2580877"/>
                  <a:pt x="7924996" y="2582465"/>
                </a:cubicBezTo>
                <a:cubicBezTo>
                  <a:pt x="7923410" y="2583259"/>
                  <a:pt x="7922218" y="2584053"/>
                  <a:pt x="7921424" y="2584846"/>
                </a:cubicBezTo>
                <a:cubicBezTo>
                  <a:pt x="7901581" y="2599927"/>
                  <a:pt x="7878166" y="2608659"/>
                  <a:pt x="7851178" y="2611040"/>
                </a:cubicBezTo>
                <a:cubicBezTo>
                  <a:pt x="7848796" y="2611834"/>
                  <a:pt x="7846812" y="2611834"/>
                  <a:pt x="7845224" y="2611040"/>
                </a:cubicBezTo>
                <a:cubicBezTo>
                  <a:pt x="7845224" y="2626121"/>
                  <a:pt x="7843240" y="2634852"/>
                  <a:pt x="7839272" y="2637234"/>
                </a:cubicBezTo>
                <a:cubicBezTo>
                  <a:pt x="7836096" y="2639615"/>
                  <a:pt x="7832524" y="2639615"/>
                  <a:pt x="7828556" y="2637234"/>
                </a:cubicBezTo>
                <a:cubicBezTo>
                  <a:pt x="7823794" y="2636440"/>
                  <a:pt x="7819428" y="2632074"/>
                  <a:pt x="7815459" y="2624137"/>
                </a:cubicBezTo>
                <a:cubicBezTo>
                  <a:pt x="7813078" y="2620168"/>
                  <a:pt x="7812681" y="2615406"/>
                  <a:pt x="7814268" y="2609849"/>
                </a:cubicBezTo>
                <a:cubicBezTo>
                  <a:pt x="7815856" y="2599531"/>
                  <a:pt x="7817046" y="2578893"/>
                  <a:pt x="7817840" y="2547937"/>
                </a:cubicBezTo>
                <a:cubicBezTo>
                  <a:pt x="7801172" y="2567781"/>
                  <a:pt x="7781328" y="2582068"/>
                  <a:pt x="7758309" y="2590799"/>
                </a:cubicBezTo>
                <a:cubicBezTo>
                  <a:pt x="7755134" y="2591593"/>
                  <a:pt x="7754737" y="2590799"/>
                  <a:pt x="7757118" y="2588418"/>
                </a:cubicBezTo>
                <a:cubicBezTo>
                  <a:pt x="7782518" y="2560637"/>
                  <a:pt x="7800378" y="2532062"/>
                  <a:pt x="7810696" y="2502693"/>
                </a:cubicBezTo>
                <a:cubicBezTo>
                  <a:pt x="7809110" y="2503487"/>
                  <a:pt x="7806728" y="2504281"/>
                  <a:pt x="7803552" y="2505074"/>
                </a:cubicBezTo>
                <a:cubicBezTo>
                  <a:pt x="7800378" y="2505074"/>
                  <a:pt x="7796012" y="2506265"/>
                  <a:pt x="7790456" y="2508646"/>
                </a:cubicBezTo>
                <a:cubicBezTo>
                  <a:pt x="7787281" y="2509440"/>
                  <a:pt x="7783709" y="2509043"/>
                  <a:pt x="7779740" y="2507456"/>
                </a:cubicBezTo>
                <a:cubicBezTo>
                  <a:pt x="7778946" y="2506662"/>
                  <a:pt x="7776566" y="2504677"/>
                  <a:pt x="7772596" y="2501502"/>
                </a:cubicBezTo>
                <a:cubicBezTo>
                  <a:pt x="7767834" y="2497534"/>
                  <a:pt x="7764659" y="2494756"/>
                  <a:pt x="7763072" y="2493168"/>
                </a:cubicBezTo>
                <a:cubicBezTo>
                  <a:pt x="7761484" y="2489993"/>
                  <a:pt x="7762278" y="2487612"/>
                  <a:pt x="7765452" y="2486024"/>
                </a:cubicBezTo>
                <a:cubicBezTo>
                  <a:pt x="7771803" y="2484437"/>
                  <a:pt x="7783312" y="2482452"/>
                  <a:pt x="7799981" y="2480071"/>
                </a:cubicBezTo>
                <a:cubicBezTo>
                  <a:pt x="7809506" y="2478484"/>
                  <a:pt x="7815856" y="2477293"/>
                  <a:pt x="7819031" y="2476499"/>
                </a:cubicBezTo>
                <a:lnTo>
                  <a:pt x="7819031" y="2470546"/>
                </a:lnTo>
                <a:cubicBezTo>
                  <a:pt x="7819031" y="2440384"/>
                  <a:pt x="7816650" y="2420143"/>
                  <a:pt x="7811887" y="2409824"/>
                </a:cubicBezTo>
                <a:cubicBezTo>
                  <a:pt x="7810300" y="2404268"/>
                  <a:pt x="7812681" y="2401093"/>
                  <a:pt x="7819031" y="2400299"/>
                </a:cubicBezTo>
                <a:close/>
                <a:moveTo>
                  <a:pt x="5124647" y="2400299"/>
                </a:moveTo>
                <a:cubicBezTo>
                  <a:pt x="5138141" y="2404268"/>
                  <a:pt x="5148856" y="2411412"/>
                  <a:pt x="5156794" y="2421731"/>
                </a:cubicBezTo>
                <a:cubicBezTo>
                  <a:pt x="5159175" y="2425699"/>
                  <a:pt x="5159572" y="2430065"/>
                  <a:pt x="5157984" y="2434827"/>
                </a:cubicBezTo>
                <a:cubicBezTo>
                  <a:pt x="5157191" y="2445146"/>
                  <a:pt x="5154809" y="2457052"/>
                  <a:pt x="5150840" y="2470546"/>
                </a:cubicBezTo>
                <a:cubicBezTo>
                  <a:pt x="5155603" y="2468165"/>
                  <a:pt x="5160365" y="2465784"/>
                  <a:pt x="5165128" y="2463402"/>
                </a:cubicBezTo>
                <a:cubicBezTo>
                  <a:pt x="5170685" y="2460228"/>
                  <a:pt x="5176638" y="2460228"/>
                  <a:pt x="5182987" y="2463402"/>
                </a:cubicBezTo>
                <a:cubicBezTo>
                  <a:pt x="5182987" y="2463402"/>
                  <a:pt x="5183384" y="2463799"/>
                  <a:pt x="5184178" y="2464593"/>
                </a:cubicBezTo>
                <a:cubicBezTo>
                  <a:pt x="5192116" y="2470149"/>
                  <a:pt x="5197275" y="2474912"/>
                  <a:pt x="5199656" y="2478881"/>
                </a:cubicBezTo>
                <a:cubicBezTo>
                  <a:pt x="5206006" y="2486024"/>
                  <a:pt x="5206006" y="2492374"/>
                  <a:pt x="5199656" y="2497931"/>
                </a:cubicBezTo>
                <a:cubicBezTo>
                  <a:pt x="5187750" y="2508249"/>
                  <a:pt x="5182591" y="2528490"/>
                  <a:pt x="5184178" y="2558652"/>
                </a:cubicBezTo>
                <a:cubicBezTo>
                  <a:pt x="5185766" y="2576115"/>
                  <a:pt x="5192116" y="2590006"/>
                  <a:pt x="5203228" y="2600324"/>
                </a:cubicBezTo>
                <a:cubicBezTo>
                  <a:pt x="5208785" y="2601912"/>
                  <a:pt x="5211959" y="2600721"/>
                  <a:pt x="5212753" y="2596752"/>
                </a:cubicBezTo>
                <a:cubicBezTo>
                  <a:pt x="5212753" y="2595959"/>
                  <a:pt x="5212753" y="2595562"/>
                  <a:pt x="5212753" y="2595562"/>
                </a:cubicBezTo>
                <a:cubicBezTo>
                  <a:pt x="5215928" y="2590799"/>
                  <a:pt x="5219500" y="2581274"/>
                  <a:pt x="5223469" y="2566987"/>
                </a:cubicBezTo>
                <a:cubicBezTo>
                  <a:pt x="5224263" y="2564606"/>
                  <a:pt x="5225453" y="2563415"/>
                  <a:pt x="5227040" y="2563415"/>
                </a:cubicBezTo>
                <a:cubicBezTo>
                  <a:pt x="5227835" y="2563415"/>
                  <a:pt x="5228231" y="2565003"/>
                  <a:pt x="5228231" y="2568177"/>
                </a:cubicBezTo>
                <a:cubicBezTo>
                  <a:pt x="5229819" y="2575321"/>
                  <a:pt x="5231009" y="2582862"/>
                  <a:pt x="5231803" y="2590799"/>
                </a:cubicBezTo>
                <a:cubicBezTo>
                  <a:pt x="5232597" y="2593181"/>
                  <a:pt x="5233391" y="2596752"/>
                  <a:pt x="5234184" y="2601515"/>
                </a:cubicBezTo>
                <a:cubicBezTo>
                  <a:pt x="5238153" y="2619771"/>
                  <a:pt x="5239344" y="2630487"/>
                  <a:pt x="5237756" y="2633662"/>
                </a:cubicBezTo>
                <a:cubicBezTo>
                  <a:pt x="5234581" y="2641599"/>
                  <a:pt x="5228628" y="2644774"/>
                  <a:pt x="5219897" y="2643187"/>
                </a:cubicBezTo>
                <a:cubicBezTo>
                  <a:pt x="5182591" y="2632868"/>
                  <a:pt x="5161556" y="2603896"/>
                  <a:pt x="5156794" y="2556271"/>
                </a:cubicBezTo>
                <a:cubicBezTo>
                  <a:pt x="5155206" y="2528490"/>
                  <a:pt x="5157191" y="2507456"/>
                  <a:pt x="5162747" y="2493168"/>
                </a:cubicBezTo>
                <a:cubicBezTo>
                  <a:pt x="5161160" y="2493168"/>
                  <a:pt x="5158381" y="2493962"/>
                  <a:pt x="5154412" y="2495549"/>
                </a:cubicBezTo>
                <a:cubicBezTo>
                  <a:pt x="5151237" y="2496343"/>
                  <a:pt x="5148459" y="2497137"/>
                  <a:pt x="5146078" y="2497931"/>
                </a:cubicBezTo>
                <a:cubicBezTo>
                  <a:pt x="5142903" y="2513012"/>
                  <a:pt x="5139331" y="2527299"/>
                  <a:pt x="5135362" y="2540793"/>
                </a:cubicBezTo>
                <a:cubicBezTo>
                  <a:pt x="5140125" y="2544762"/>
                  <a:pt x="5144094" y="2549524"/>
                  <a:pt x="5147269" y="2555081"/>
                </a:cubicBezTo>
                <a:cubicBezTo>
                  <a:pt x="5150444" y="2563812"/>
                  <a:pt x="5151237" y="2571352"/>
                  <a:pt x="5149650" y="2577702"/>
                </a:cubicBezTo>
                <a:cubicBezTo>
                  <a:pt x="5147269" y="2584846"/>
                  <a:pt x="5142506" y="2587624"/>
                  <a:pt x="5135362" y="2586037"/>
                </a:cubicBezTo>
                <a:cubicBezTo>
                  <a:pt x="5130600" y="2583656"/>
                  <a:pt x="5125837" y="2580084"/>
                  <a:pt x="5121075" y="2575321"/>
                </a:cubicBezTo>
                <a:cubicBezTo>
                  <a:pt x="5105200" y="2602309"/>
                  <a:pt x="5084960" y="2621756"/>
                  <a:pt x="5060353" y="2633662"/>
                </a:cubicBezTo>
                <a:cubicBezTo>
                  <a:pt x="5058766" y="2634456"/>
                  <a:pt x="5057575" y="2634456"/>
                  <a:pt x="5056781" y="2633662"/>
                </a:cubicBezTo>
                <a:cubicBezTo>
                  <a:pt x="5056781" y="2632868"/>
                  <a:pt x="5057178" y="2631281"/>
                  <a:pt x="5057972" y="2628899"/>
                </a:cubicBezTo>
                <a:cubicBezTo>
                  <a:pt x="5077816" y="2607468"/>
                  <a:pt x="5092500" y="2582862"/>
                  <a:pt x="5102025" y="2555081"/>
                </a:cubicBezTo>
                <a:cubicBezTo>
                  <a:pt x="5100438" y="2552699"/>
                  <a:pt x="5098056" y="2548731"/>
                  <a:pt x="5094881" y="2543174"/>
                </a:cubicBezTo>
                <a:cubicBezTo>
                  <a:pt x="5089325" y="2535237"/>
                  <a:pt x="5086150" y="2530474"/>
                  <a:pt x="5085356" y="2528887"/>
                </a:cubicBezTo>
                <a:cubicBezTo>
                  <a:pt x="5082975" y="2523331"/>
                  <a:pt x="5083769" y="2520949"/>
                  <a:pt x="5087737" y="2521743"/>
                </a:cubicBezTo>
                <a:cubicBezTo>
                  <a:pt x="5095675" y="2522537"/>
                  <a:pt x="5103612" y="2524521"/>
                  <a:pt x="5111550" y="2527696"/>
                </a:cubicBezTo>
                <a:cubicBezTo>
                  <a:pt x="5113931" y="2521346"/>
                  <a:pt x="5115519" y="2514599"/>
                  <a:pt x="5116312" y="2507456"/>
                </a:cubicBezTo>
                <a:cubicBezTo>
                  <a:pt x="5113931" y="2508249"/>
                  <a:pt x="5111550" y="2509440"/>
                  <a:pt x="5109169" y="2511027"/>
                </a:cubicBezTo>
                <a:cubicBezTo>
                  <a:pt x="5105200" y="2512615"/>
                  <a:pt x="5101628" y="2512615"/>
                  <a:pt x="5098453" y="2511027"/>
                </a:cubicBezTo>
                <a:cubicBezTo>
                  <a:pt x="5095278" y="2509440"/>
                  <a:pt x="5089722" y="2504677"/>
                  <a:pt x="5081784" y="2496740"/>
                </a:cubicBezTo>
                <a:cubicBezTo>
                  <a:pt x="5080197" y="2492771"/>
                  <a:pt x="5080594" y="2490390"/>
                  <a:pt x="5082975" y="2489596"/>
                </a:cubicBezTo>
                <a:cubicBezTo>
                  <a:pt x="5088531" y="2488803"/>
                  <a:pt x="5096072" y="2487215"/>
                  <a:pt x="5105597" y="2484834"/>
                </a:cubicBezTo>
                <a:cubicBezTo>
                  <a:pt x="5111947" y="2484040"/>
                  <a:pt x="5116709" y="2483246"/>
                  <a:pt x="5119884" y="2482452"/>
                </a:cubicBezTo>
                <a:cubicBezTo>
                  <a:pt x="5119884" y="2478484"/>
                  <a:pt x="5120281" y="2475309"/>
                  <a:pt x="5121075" y="2472927"/>
                </a:cubicBezTo>
                <a:cubicBezTo>
                  <a:pt x="5121869" y="2442765"/>
                  <a:pt x="5120281" y="2421334"/>
                  <a:pt x="5116312" y="2408634"/>
                </a:cubicBezTo>
                <a:cubicBezTo>
                  <a:pt x="5114725" y="2401490"/>
                  <a:pt x="5117503" y="2398712"/>
                  <a:pt x="5124647" y="2400299"/>
                </a:cubicBezTo>
                <a:close/>
                <a:moveTo>
                  <a:pt x="4504331" y="2400299"/>
                </a:moveTo>
                <a:cubicBezTo>
                  <a:pt x="4516238" y="2403474"/>
                  <a:pt x="4526556" y="2409427"/>
                  <a:pt x="4535288" y="2418159"/>
                </a:cubicBezTo>
                <a:cubicBezTo>
                  <a:pt x="4539256" y="2422921"/>
                  <a:pt x="4539653" y="2428081"/>
                  <a:pt x="4536478" y="2433637"/>
                </a:cubicBezTo>
                <a:cubicBezTo>
                  <a:pt x="4530922" y="2443162"/>
                  <a:pt x="4525763" y="2454274"/>
                  <a:pt x="4521000" y="2466974"/>
                </a:cubicBezTo>
                <a:cubicBezTo>
                  <a:pt x="4520206" y="2468562"/>
                  <a:pt x="4518619" y="2471737"/>
                  <a:pt x="4516238" y="2476499"/>
                </a:cubicBezTo>
                <a:cubicBezTo>
                  <a:pt x="4515444" y="2478881"/>
                  <a:pt x="4514650" y="2480468"/>
                  <a:pt x="4513856" y="2481262"/>
                </a:cubicBezTo>
                <a:cubicBezTo>
                  <a:pt x="4518619" y="2479674"/>
                  <a:pt x="4525366" y="2477293"/>
                  <a:pt x="4534097" y="2474118"/>
                </a:cubicBezTo>
                <a:cubicBezTo>
                  <a:pt x="4545209" y="2470149"/>
                  <a:pt x="4553941" y="2466974"/>
                  <a:pt x="4560291" y="2464593"/>
                </a:cubicBezTo>
                <a:cubicBezTo>
                  <a:pt x="4569816" y="2459831"/>
                  <a:pt x="4580135" y="2464593"/>
                  <a:pt x="4591247" y="2478881"/>
                </a:cubicBezTo>
                <a:cubicBezTo>
                  <a:pt x="4594422" y="2484437"/>
                  <a:pt x="4592834" y="2488406"/>
                  <a:pt x="4586484" y="2490787"/>
                </a:cubicBezTo>
                <a:cubicBezTo>
                  <a:pt x="4566641" y="2493962"/>
                  <a:pt x="4546400" y="2497534"/>
                  <a:pt x="4525763" y="2501502"/>
                </a:cubicBezTo>
                <a:cubicBezTo>
                  <a:pt x="4526556" y="2501502"/>
                  <a:pt x="4527350" y="2501899"/>
                  <a:pt x="4528144" y="2502693"/>
                </a:cubicBezTo>
                <a:cubicBezTo>
                  <a:pt x="4538463" y="2504281"/>
                  <a:pt x="4547194" y="2510234"/>
                  <a:pt x="4554338" y="2520552"/>
                </a:cubicBezTo>
                <a:cubicBezTo>
                  <a:pt x="4556719" y="2524521"/>
                  <a:pt x="4556719" y="2528887"/>
                  <a:pt x="4554338" y="2533649"/>
                </a:cubicBezTo>
                <a:cubicBezTo>
                  <a:pt x="4553544" y="2536031"/>
                  <a:pt x="4551560" y="2541190"/>
                  <a:pt x="4548384" y="2549127"/>
                </a:cubicBezTo>
                <a:cubicBezTo>
                  <a:pt x="4547591" y="2553096"/>
                  <a:pt x="4546797" y="2555874"/>
                  <a:pt x="4546003" y="2557462"/>
                </a:cubicBezTo>
                <a:cubicBezTo>
                  <a:pt x="4543622" y="2564606"/>
                  <a:pt x="4540844" y="2571352"/>
                  <a:pt x="4537669" y="2577702"/>
                </a:cubicBezTo>
                <a:cubicBezTo>
                  <a:pt x="4548781" y="2587227"/>
                  <a:pt x="4564656" y="2598340"/>
                  <a:pt x="4585294" y="2611040"/>
                </a:cubicBezTo>
                <a:cubicBezTo>
                  <a:pt x="4588469" y="2612628"/>
                  <a:pt x="4592834" y="2615009"/>
                  <a:pt x="4598391" y="2618184"/>
                </a:cubicBezTo>
                <a:cubicBezTo>
                  <a:pt x="4610297" y="2624534"/>
                  <a:pt x="4618235" y="2628899"/>
                  <a:pt x="4622203" y="2631281"/>
                </a:cubicBezTo>
                <a:cubicBezTo>
                  <a:pt x="4625378" y="2632868"/>
                  <a:pt x="4626966" y="2634456"/>
                  <a:pt x="4626966" y="2636043"/>
                </a:cubicBezTo>
                <a:cubicBezTo>
                  <a:pt x="4626966" y="2637631"/>
                  <a:pt x="4625378" y="2638424"/>
                  <a:pt x="4622203" y="2638424"/>
                </a:cubicBezTo>
                <a:cubicBezTo>
                  <a:pt x="4619822" y="2638424"/>
                  <a:pt x="4616250" y="2638424"/>
                  <a:pt x="4611488" y="2638424"/>
                </a:cubicBezTo>
                <a:cubicBezTo>
                  <a:pt x="4591644" y="2640012"/>
                  <a:pt x="4574578" y="2640806"/>
                  <a:pt x="4560291" y="2640806"/>
                </a:cubicBezTo>
                <a:cubicBezTo>
                  <a:pt x="4557116" y="2640806"/>
                  <a:pt x="4553544" y="2639615"/>
                  <a:pt x="4549575" y="2637234"/>
                </a:cubicBezTo>
                <a:cubicBezTo>
                  <a:pt x="4537669" y="2625327"/>
                  <a:pt x="4527350" y="2614215"/>
                  <a:pt x="4518619" y="2603896"/>
                </a:cubicBezTo>
                <a:cubicBezTo>
                  <a:pt x="4498775" y="2620565"/>
                  <a:pt x="4467422" y="2631678"/>
                  <a:pt x="4424559" y="2637234"/>
                </a:cubicBezTo>
                <a:cubicBezTo>
                  <a:pt x="4421384" y="2638027"/>
                  <a:pt x="4419797" y="2637631"/>
                  <a:pt x="4419797" y="2636043"/>
                </a:cubicBezTo>
                <a:cubicBezTo>
                  <a:pt x="4419797" y="2634456"/>
                  <a:pt x="4420988" y="2633265"/>
                  <a:pt x="4423369" y="2632471"/>
                </a:cubicBezTo>
                <a:cubicBezTo>
                  <a:pt x="4463850" y="2614215"/>
                  <a:pt x="4489647" y="2596752"/>
                  <a:pt x="4500759" y="2580084"/>
                </a:cubicBezTo>
                <a:cubicBezTo>
                  <a:pt x="4496791" y="2573734"/>
                  <a:pt x="4493616" y="2567781"/>
                  <a:pt x="4491234" y="2562224"/>
                </a:cubicBezTo>
                <a:cubicBezTo>
                  <a:pt x="4490441" y="2560637"/>
                  <a:pt x="4489250" y="2558652"/>
                  <a:pt x="4487663" y="2556271"/>
                </a:cubicBezTo>
                <a:cubicBezTo>
                  <a:pt x="4482106" y="2545953"/>
                  <a:pt x="4478534" y="2539999"/>
                  <a:pt x="4476947" y="2538412"/>
                </a:cubicBezTo>
                <a:cubicBezTo>
                  <a:pt x="4474566" y="2536824"/>
                  <a:pt x="4473375" y="2535634"/>
                  <a:pt x="4473375" y="2534840"/>
                </a:cubicBezTo>
                <a:cubicBezTo>
                  <a:pt x="4468613" y="2535634"/>
                  <a:pt x="4463453" y="2536824"/>
                  <a:pt x="4457897" y="2538412"/>
                </a:cubicBezTo>
                <a:cubicBezTo>
                  <a:pt x="4453928" y="2538412"/>
                  <a:pt x="4450753" y="2538412"/>
                  <a:pt x="4448372" y="2538412"/>
                </a:cubicBezTo>
                <a:cubicBezTo>
                  <a:pt x="4448372" y="2541587"/>
                  <a:pt x="4448372" y="2546746"/>
                  <a:pt x="4448372" y="2553890"/>
                </a:cubicBezTo>
                <a:cubicBezTo>
                  <a:pt x="4447578" y="2561034"/>
                  <a:pt x="4447181" y="2566193"/>
                  <a:pt x="4447181" y="2569368"/>
                </a:cubicBezTo>
                <a:cubicBezTo>
                  <a:pt x="4447181" y="2570956"/>
                  <a:pt x="4446784" y="2571749"/>
                  <a:pt x="4445991" y="2571749"/>
                </a:cubicBezTo>
                <a:cubicBezTo>
                  <a:pt x="4449166" y="2570956"/>
                  <a:pt x="4453928" y="2569765"/>
                  <a:pt x="4460278" y="2568177"/>
                </a:cubicBezTo>
                <a:cubicBezTo>
                  <a:pt x="4465041" y="2567384"/>
                  <a:pt x="4472978" y="2565399"/>
                  <a:pt x="4484091" y="2562224"/>
                </a:cubicBezTo>
                <a:cubicBezTo>
                  <a:pt x="4486472" y="2563018"/>
                  <a:pt x="4487266" y="2564606"/>
                  <a:pt x="4486472" y="2566987"/>
                </a:cubicBezTo>
                <a:cubicBezTo>
                  <a:pt x="4447578" y="2590006"/>
                  <a:pt x="4413447" y="2610643"/>
                  <a:pt x="4384078" y="2628899"/>
                </a:cubicBezTo>
                <a:cubicBezTo>
                  <a:pt x="4377728" y="2632074"/>
                  <a:pt x="4372172" y="2632074"/>
                  <a:pt x="4367409" y="2628899"/>
                </a:cubicBezTo>
                <a:cubicBezTo>
                  <a:pt x="4357091" y="2620168"/>
                  <a:pt x="4350344" y="2611437"/>
                  <a:pt x="4347169" y="2602706"/>
                </a:cubicBezTo>
                <a:cubicBezTo>
                  <a:pt x="4345581" y="2597943"/>
                  <a:pt x="4347169" y="2595562"/>
                  <a:pt x="4351931" y="2595562"/>
                </a:cubicBezTo>
                <a:cubicBezTo>
                  <a:pt x="4354313" y="2594768"/>
                  <a:pt x="4359075" y="2593974"/>
                  <a:pt x="4366219" y="2593181"/>
                </a:cubicBezTo>
                <a:cubicBezTo>
                  <a:pt x="4372569" y="2591593"/>
                  <a:pt x="4376934" y="2590799"/>
                  <a:pt x="4379316" y="2590799"/>
                </a:cubicBezTo>
                <a:cubicBezTo>
                  <a:pt x="4379316" y="2572543"/>
                  <a:pt x="4378919" y="2558256"/>
                  <a:pt x="4378125" y="2547937"/>
                </a:cubicBezTo>
                <a:cubicBezTo>
                  <a:pt x="4377331" y="2534443"/>
                  <a:pt x="4374950" y="2524918"/>
                  <a:pt x="4370981" y="2519362"/>
                </a:cubicBezTo>
                <a:cubicBezTo>
                  <a:pt x="4367806" y="2513012"/>
                  <a:pt x="4368997" y="2509043"/>
                  <a:pt x="4374553" y="2507456"/>
                </a:cubicBezTo>
                <a:cubicBezTo>
                  <a:pt x="4386459" y="2509043"/>
                  <a:pt x="4396778" y="2513409"/>
                  <a:pt x="4405509" y="2520552"/>
                </a:cubicBezTo>
                <a:cubicBezTo>
                  <a:pt x="4410272" y="2523727"/>
                  <a:pt x="4411065" y="2528490"/>
                  <a:pt x="4407891" y="2534840"/>
                </a:cubicBezTo>
                <a:cubicBezTo>
                  <a:pt x="4406303" y="2540396"/>
                  <a:pt x="4405509" y="2547540"/>
                  <a:pt x="4405509" y="2556271"/>
                </a:cubicBezTo>
                <a:cubicBezTo>
                  <a:pt x="4407097" y="2564209"/>
                  <a:pt x="4407097" y="2572940"/>
                  <a:pt x="4405509" y="2582465"/>
                </a:cubicBezTo>
                <a:cubicBezTo>
                  <a:pt x="4407097" y="2581671"/>
                  <a:pt x="4409875" y="2580877"/>
                  <a:pt x="4413844" y="2580084"/>
                </a:cubicBezTo>
                <a:cubicBezTo>
                  <a:pt x="4417019" y="2579290"/>
                  <a:pt x="4419400" y="2578893"/>
                  <a:pt x="4420988" y="2578893"/>
                </a:cubicBezTo>
                <a:cubicBezTo>
                  <a:pt x="4419400" y="2573337"/>
                  <a:pt x="4419003" y="2568574"/>
                  <a:pt x="4419797" y="2564606"/>
                </a:cubicBezTo>
                <a:cubicBezTo>
                  <a:pt x="4419797" y="2541587"/>
                  <a:pt x="4419400" y="2523727"/>
                  <a:pt x="4418606" y="2511027"/>
                </a:cubicBezTo>
                <a:cubicBezTo>
                  <a:pt x="4418606" y="2499121"/>
                  <a:pt x="4417416" y="2490390"/>
                  <a:pt x="4415034" y="2484834"/>
                </a:cubicBezTo>
                <a:cubicBezTo>
                  <a:pt x="4410272" y="2485627"/>
                  <a:pt x="4405906" y="2486818"/>
                  <a:pt x="4401938" y="2488406"/>
                </a:cubicBezTo>
                <a:cubicBezTo>
                  <a:pt x="4393206" y="2489199"/>
                  <a:pt x="4383681" y="2485231"/>
                  <a:pt x="4373363" y="2476499"/>
                </a:cubicBezTo>
                <a:cubicBezTo>
                  <a:pt x="4370187" y="2471737"/>
                  <a:pt x="4371378" y="2468165"/>
                  <a:pt x="4376934" y="2465784"/>
                </a:cubicBezTo>
                <a:cubicBezTo>
                  <a:pt x="4388841" y="2463402"/>
                  <a:pt x="4403128" y="2460228"/>
                  <a:pt x="4419797" y="2456259"/>
                </a:cubicBezTo>
                <a:cubicBezTo>
                  <a:pt x="4430116" y="2453084"/>
                  <a:pt x="4440038" y="2449115"/>
                  <a:pt x="4449563" y="2444352"/>
                </a:cubicBezTo>
                <a:cubicBezTo>
                  <a:pt x="4459881" y="2441971"/>
                  <a:pt x="4469803" y="2445940"/>
                  <a:pt x="4479328" y="2456259"/>
                </a:cubicBezTo>
                <a:cubicBezTo>
                  <a:pt x="4480916" y="2460228"/>
                  <a:pt x="4480122" y="2463799"/>
                  <a:pt x="4476947" y="2466974"/>
                </a:cubicBezTo>
                <a:cubicBezTo>
                  <a:pt x="4472978" y="2468562"/>
                  <a:pt x="4466628" y="2470546"/>
                  <a:pt x="4457897" y="2472927"/>
                </a:cubicBezTo>
                <a:cubicBezTo>
                  <a:pt x="4451547" y="2474515"/>
                  <a:pt x="4446784" y="2475706"/>
                  <a:pt x="4443609" y="2476499"/>
                </a:cubicBezTo>
                <a:cubicBezTo>
                  <a:pt x="4444403" y="2476499"/>
                  <a:pt x="4445197" y="2476896"/>
                  <a:pt x="4445991" y="2477690"/>
                </a:cubicBezTo>
                <a:cubicBezTo>
                  <a:pt x="4447578" y="2478484"/>
                  <a:pt x="4448372" y="2479278"/>
                  <a:pt x="4448372" y="2480071"/>
                </a:cubicBezTo>
                <a:cubicBezTo>
                  <a:pt x="4455516" y="2484834"/>
                  <a:pt x="4457103" y="2490390"/>
                  <a:pt x="4453134" y="2496740"/>
                </a:cubicBezTo>
                <a:cubicBezTo>
                  <a:pt x="4450753" y="2501502"/>
                  <a:pt x="4449563" y="2507456"/>
                  <a:pt x="4449563" y="2514599"/>
                </a:cubicBezTo>
                <a:cubicBezTo>
                  <a:pt x="4455912" y="2513012"/>
                  <a:pt x="4461469" y="2511027"/>
                  <a:pt x="4466231" y="2508646"/>
                </a:cubicBezTo>
                <a:cubicBezTo>
                  <a:pt x="4467819" y="2508646"/>
                  <a:pt x="4470994" y="2509043"/>
                  <a:pt x="4475756" y="2509837"/>
                </a:cubicBezTo>
                <a:cubicBezTo>
                  <a:pt x="4486869" y="2480468"/>
                  <a:pt x="4493616" y="2457846"/>
                  <a:pt x="4495997" y="2441971"/>
                </a:cubicBezTo>
                <a:cubicBezTo>
                  <a:pt x="4498378" y="2426890"/>
                  <a:pt x="4497981" y="2416174"/>
                  <a:pt x="4494806" y="2409824"/>
                </a:cubicBezTo>
                <a:cubicBezTo>
                  <a:pt x="4493219" y="2401887"/>
                  <a:pt x="4496394" y="2398712"/>
                  <a:pt x="4504331" y="2400299"/>
                </a:cubicBezTo>
                <a:close/>
                <a:moveTo>
                  <a:pt x="1455143" y="2400299"/>
                </a:moveTo>
                <a:cubicBezTo>
                  <a:pt x="1470224" y="2401093"/>
                  <a:pt x="1482527" y="2407046"/>
                  <a:pt x="1492052" y="2418159"/>
                </a:cubicBezTo>
                <a:cubicBezTo>
                  <a:pt x="1495227" y="2420540"/>
                  <a:pt x="1496022" y="2424509"/>
                  <a:pt x="1494433" y="2430065"/>
                </a:cubicBezTo>
                <a:cubicBezTo>
                  <a:pt x="1492052" y="2441178"/>
                  <a:pt x="1490862" y="2452290"/>
                  <a:pt x="1490862" y="2463402"/>
                </a:cubicBezTo>
                <a:cubicBezTo>
                  <a:pt x="1490862" y="2470546"/>
                  <a:pt x="1490862" y="2489596"/>
                  <a:pt x="1490862" y="2520552"/>
                </a:cubicBezTo>
                <a:cubicBezTo>
                  <a:pt x="1490068" y="2560240"/>
                  <a:pt x="1489671" y="2585640"/>
                  <a:pt x="1489671" y="2596752"/>
                </a:cubicBezTo>
                <a:cubicBezTo>
                  <a:pt x="1487290" y="2626121"/>
                  <a:pt x="1476574" y="2642393"/>
                  <a:pt x="1457524" y="2645568"/>
                </a:cubicBezTo>
                <a:cubicBezTo>
                  <a:pt x="1454349" y="2644774"/>
                  <a:pt x="1451571" y="2640806"/>
                  <a:pt x="1449190" y="2633662"/>
                </a:cubicBezTo>
                <a:cubicBezTo>
                  <a:pt x="1449984" y="2634456"/>
                  <a:pt x="1449984" y="2634059"/>
                  <a:pt x="1449190" y="2632471"/>
                </a:cubicBezTo>
                <a:cubicBezTo>
                  <a:pt x="1446809" y="2623740"/>
                  <a:pt x="1437680" y="2612628"/>
                  <a:pt x="1421806" y="2599134"/>
                </a:cubicBezTo>
                <a:cubicBezTo>
                  <a:pt x="1421012" y="2598340"/>
                  <a:pt x="1420615" y="2597546"/>
                  <a:pt x="1420615" y="2596752"/>
                </a:cubicBezTo>
                <a:cubicBezTo>
                  <a:pt x="1421409" y="2595959"/>
                  <a:pt x="1422599" y="2595562"/>
                  <a:pt x="1424186" y="2595562"/>
                </a:cubicBezTo>
                <a:cubicBezTo>
                  <a:pt x="1432918" y="2595562"/>
                  <a:pt x="1442046" y="2596356"/>
                  <a:pt x="1451571" y="2597943"/>
                </a:cubicBezTo>
                <a:cubicBezTo>
                  <a:pt x="1457127" y="2599531"/>
                  <a:pt x="1459509" y="2597546"/>
                  <a:pt x="1458715" y="2591990"/>
                </a:cubicBezTo>
                <a:cubicBezTo>
                  <a:pt x="1459509" y="2571352"/>
                  <a:pt x="1459509" y="2544762"/>
                  <a:pt x="1458715" y="2512218"/>
                </a:cubicBezTo>
                <a:cubicBezTo>
                  <a:pt x="1458715" y="2493962"/>
                  <a:pt x="1458715" y="2479674"/>
                  <a:pt x="1458715" y="2469356"/>
                </a:cubicBezTo>
                <a:cubicBezTo>
                  <a:pt x="1457921" y="2435224"/>
                  <a:pt x="1455143" y="2414587"/>
                  <a:pt x="1450381" y="2407443"/>
                </a:cubicBezTo>
                <a:cubicBezTo>
                  <a:pt x="1449587" y="2401887"/>
                  <a:pt x="1451174" y="2399506"/>
                  <a:pt x="1455143" y="2400299"/>
                </a:cubicBezTo>
                <a:close/>
                <a:moveTo>
                  <a:pt x="2632371" y="2400002"/>
                </a:moveTo>
                <a:cubicBezTo>
                  <a:pt x="2633760" y="2399803"/>
                  <a:pt x="2635447" y="2399902"/>
                  <a:pt x="2637431" y="2400299"/>
                </a:cubicBezTo>
                <a:cubicBezTo>
                  <a:pt x="2649337" y="2403474"/>
                  <a:pt x="2659656" y="2409427"/>
                  <a:pt x="2668387" y="2418159"/>
                </a:cubicBezTo>
                <a:cubicBezTo>
                  <a:pt x="2672356" y="2422921"/>
                  <a:pt x="2672753" y="2428081"/>
                  <a:pt x="2669578" y="2433637"/>
                </a:cubicBezTo>
                <a:cubicBezTo>
                  <a:pt x="2664022" y="2443162"/>
                  <a:pt x="2658862" y="2454274"/>
                  <a:pt x="2654100" y="2466974"/>
                </a:cubicBezTo>
                <a:cubicBezTo>
                  <a:pt x="2653306" y="2468562"/>
                  <a:pt x="2651719" y="2471737"/>
                  <a:pt x="2649337" y="2476499"/>
                </a:cubicBezTo>
                <a:cubicBezTo>
                  <a:pt x="2648544" y="2478881"/>
                  <a:pt x="2647750" y="2480468"/>
                  <a:pt x="2646956" y="2481262"/>
                </a:cubicBezTo>
                <a:cubicBezTo>
                  <a:pt x="2651719" y="2479674"/>
                  <a:pt x="2658466" y="2477293"/>
                  <a:pt x="2667197" y="2474118"/>
                </a:cubicBezTo>
                <a:cubicBezTo>
                  <a:pt x="2678309" y="2470149"/>
                  <a:pt x="2687041" y="2466974"/>
                  <a:pt x="2693391" y="2464593"/>
                </a:cubicBezTo>
                <a:cubicBezTo>
                  <a:pt x="2702916" y="2459831"/>
                  <a:pt x="2713234" y="2464593"/>
                  <a:pt x="2724347" y="2478881"/>
                </a:cubicBezTo>
                <a:cubicBezTo>
                  <a:pt x="2727522" y="2484437"/>
                  <a:pt x="2725934" y="2488406"/>
                  <a:pt x="2719584" y="2490787"/>
                </a:cubicBezTo>
                <a:cubicBezTo>
                  <a:pt x="2699740" y="2493962"/>
                  <a:pt x="2679500" y="2497534"/>
                  <a:pt x="2658862" y="2501502"/>
                </a:cubicBezTo>
                <a:cubicBezTo>
                  <a:pt x="2659656" y="2501502"/>
                  <a:pt x="2660450" y="2501899"/>
                  <a:pt x="2661244" y="2502693"/>
                </a:cubicBezTo>
                <a:cubicBezTo>
                  <a:pt x="2671563" y="2504281"/>
                  <a:pt x="2680294" y="2510234"/>
                  <a:pt x="2687437" y="2520552"/>
                </a:cubicBezTo>
                <a:cubicBezTo>
                  <a:pt x="2689819" y="2524521"/>
                  <a:pt x="2689819" y="2528887"/>
                  <a:pt x="2687437" y="2533649"/>
                </a:cubicBezTo>
                <a:cubicBezTo>
                  <a:pt x="2686644" y="2536031"/>
                  <a:pt x="2684659" y="2541190"/>
                  <a:pt x="2681484" y="2549127"/>
                </a:cubicBezTo>
                <a:cubicBezTo>
                  <a:pt x="2680690" y="2553096"/>
                  <a:pt x="2679897" y="2555874"/>
                  <a:pt x="2679103" y="2557462"/>
                </a:cubicBezTo>
                <a:cubicBezTo>
                  <a:pt x="2676722" y="2564606"/>
                  <a:pt x="2673944" y="2571352"/>
                  <a:pt x="2670769" y="2577702"/>
                </a:cubicBezTo>
                <a:cubicBezTo>
                  <a:pt x="2681881" y="2587227"/>
                  <a:pt x="2697756" y="2598340"/>
                  <a:pt x="2718394" y="2611040"/>
                </a:cubicBezTo>
                <a:cubicBezTo>
                  <a:pt x="2721569" y="2612628"/>
                  <a:pt x="2725934" y="2615009"/>
                  <a:pt x="2731491" y="2618184"/>
                </a:cubicBezTo>
                <a:cubicBezTo>
                  <a:pt x="2743397" y="2624534"/>
                  <a:pt x="2751334" y="2628899"/>
                  <a:pt x="2755303" y="2631281"/>
                </a:cubicBezTo>
                <a:cubicBezTo>
                  <a:pt x="2758478" y="2632868"/>
                  <a:pt x="2760066" y="2634456"/>
                  <a:pt x="2760066" y="2636043"/>
                </a:cubicBezTo>
                <a:cubicBezTo>
                  <a:pt x="2760066" y="2637631"/>
                  <a:pt x="2758478" y="2638424"/>
                  <a:pt x="2755303" y="2638424"/>
                </a:cubicBezTo>
                <a:cubicBezTo>
                  <a:pt x="2752922" y="2638424"/>
                  <a:pt x="2749350" y="2638424"/>
                  <a:pt x="2744587" y="2638424"/>
                </a:cubicBezTo>
                <a:cubicBezTo>
                  <a:pt x="2724744" y="2640012"/>
                  <a:pt x="2707678" y="2640806"/>
                  <a:pt x="2693391" y="2640806"/>
                </a:cubicBezTo>
                <a:cubicBezTo>
                  <a:pt x="2690215" y="2640806"/>
                  <a:pt x="2686644" y="2639615"/>
                  <a:pt x="2682675" y="2637234"/>
                </a:cubicBezTo>
                <a:cubicBezTo>
                  <a:pt x="2670769" y="2625327"/>
                  <a:pt x="2660450" y="2614215"/>
                  <a:pt x="2651719" y="2603896"/>
                </a:cubicBezTo>
                <a:cubicBezTo>
                  <a:pt x="2631875" y="2620565"/>
                  <a:pt x="2600522" y="2631678"/>
                  <a:pt x="2557662" y="2637234"/>
                </a:cubicBezTo>
                <a:cubicBezTo>
                  <a:pt x="2554486" y="2638027"/>
                  <a:pt x="2552899" y="2637631"/>
                  <a:pt x="2552899" y="2636043"/>
                </a:cubicBezTo>
                <a:cubicBezTo>
                  <a:pt x="2552899" y="2634456"/>
                  <a:pt x="2554090" y="2633265"/>
                  <a:pt x="2556471" y="2632471"/>
                </a:cubicBezTo>
                <a:cubicBezTo>
                  <a:pt x="2596950" y="2614215"/>
                  <a:pt x="2622747" y="2596752"/>
                  <a:pt x="2633859" y="2580084"/>
                </a:cubicBezTo>
                <a:cubicBezTo>
                  <a:pt x="2629891" y="2573734"/>
                  <a:pt x="2626716" y="2567781"/>
                  <a:pt x="2624334" y="2562224"/>
                </a:cubicBezTo>
                <a:cubicBezTo>
                  <a:pt x="2623540" y="2560637"/>
                  <a:pt x="2622350" y="2558652"/>
                  <a:pt x="2620762" y="2556271"/>
                </a:cubicBezTo>
                <a:cubicBezTo>
                  <a:pt x="2615206" y="2545953"/>
                  <a:pt x="2611634" y="2539999"/>
                  <a:pt x="2610047" y="2538412"/>
                </a:cubicBezTo>
                <a:cubicBezTo>
                  <a:pt x="2607666" y="2536824"/>
                  <a:pt x="2606475" y="2535634"/>
                  <a:pt x="2606475" y="2534840"/>
                </a:cubicBezTo>
                <a:cubicBezTo>
                  <a:pt x="2601712" y="2535634"/>
                  <a:pt x="2596553" y="2536824"/>
                  <a:pt x="2590997" y="2538412"/>
                </a:cubicBezTo>
                <a:cubicBezTo>
                  <a:pt x="2587028" y="2538412"/>
                  <a:pt x="2583853" y="2538412"/>
                  <a:pt x="2581472" y="2538412"/>
                </a:cubicBezTo>
                <a:cubicBezTo>
                  <a:pt x="2581472" y="2541587"/>
                  <a:pt x="2581472" y="2546746"/>
                  <a:pt x="2581472" y="2553890"/>
                </a:cubicBezTo>
                <a:cubicBezTo>
                  <a:pt x="2580678" y="2561034"/>
                  <a:pt x="2580281" y="2566193"/>
                  <a:pt x="2580281" y="2569368"/>
                </a:cubicBezTo>
                <a:cubicBezTo>
                  <a:pt x="2580281" y="2570956"/>
                  <a:pt x="2579884" y="2571749"/>
                  <a:pt x="2579091" y="2571749"/>
                </a:cubicBezTo>
                <a:cubicBezTo>
                  <a:pt x="2582266" y="2570956"/>
                  <a:pt x="2587028" y="2569765"/>
                  <a:pt x="2593378" y="2568177"/>
                </a:cubicBezTo>
                <a:cubicBezTo>
                  <a:pt x="2598141" y="2567384"/>
                  <a:pt x="2606078" y="2565399"/>
                  <a:pt x="2617191" y="2562224"/>
                </a:cubicBezTo>
                <a:cubicBezTo>
                  <a:pt x="2619572" y="2563018"/>
                  <a:pt x="2620366" y="2564606"/>
                  <a:pt x="2619572" y="2566987"/>
                </a:cubicBezTo>
                <a:cubicBezTo>
                  <a:pt x="2580678" y="2590006"/>
                  <a:pt x="2546549" y="2610643"/>
                  <a:pt x="2517180" y="2628899"/>
                </a:cubicBezTo>
                <a:cubicBezTo>
                  <a:pt x="2510830" y="2632074"/>
                  <a:pt x="2505274" y="2632074"/>
                  <a:pt x="2500512" y="2628899"/>
                </a:cubicBezTo>
                <a:cubicBezTo>
                  <a:pt x="2490193" y="2620168"/>
                  <a:pt x="2483446" y="2611437"/>
                  <a:pt x="2480271" y="2602706"/>
                </a:cubicBezTo>
                <a:cubicBezTo>
                  <a:pt x="2478684" y="2597943"/>
                  <a:pt x="2480271" y="2595562"/>
                  <a:pt x="2485033" y="2595562"/>
                </a:cubicBezTo>
                <a:cubicBezTo>
                  <a:pt x="2487414" y="2594768"/>
                  <a:pt x="2492177" y="2593974"/>
                  <a:pt x="2499321" y="2593181"/>
                </a:cubicBezTo>
                <a:cubicBezTo>
                  <a:pt x="2505671" y="2591593"/>
                  <a:pt x="2510037" y="2590799"/>
                  <a:pt x="2512418" y="2590799"/>
                </a:cubicBezTo>
                <a:cubicBezTo>
                  <a:pt x="2512418" y="2572543"/>
                  <a:pt x="2512021" y="2558256"/>
                  <a:pt x="2511227" y="2547937"/>
                </a:cubicBezTo>
                <a:cubicBezTo>
                  <a:pt x="2510434" y="2534443"/>
                  <a:pt x="2508052" y="2524918"/>
                  <a:pt x="2504083" y="2519362"/>
                </a:cubicBezTo>
                <a:cubicBezTo>
                  <a:pt x="2500909" y="2513012"/>
                  <a:pt x="2502099" y="2509043"/>
                  <a:pt x="2507656" y="2507456"/>
                </a:cubicBezTo>
                <a:cubicBezTo>
                  <a:pt x="2519562" y="2509043"/>
                  <a:pt x="2529880" y="2513409"/>
                  <a:pt x="2538612" y="2520552"/>
                </a:cubicBezTo>
                <a:cubicBezTo>
                  <a:pt x="2543374" y="2523727"/>
                  <a:pt x="2544168" y="2528490"/>
                  <a:pt x="2540993" y="2534840"/>
                </a:cubicBezTo>
                <a:cubicBezTo>
                  <a:pt x="2539405" y="2540396"/>
                  <a:pt x="2538612" y="2547540"/>
                  <a:pt x="2538612" y="2556271"/>
                </a:cubicBezTo>
                <a:cubicBezTo>
                  <a:pt x="2540199" y="2564209"/>
                  <a:pt x="2540199" y="2572940"/>
                  <a:pt x="2538612" y="2582465"/>
                </a:cubicBezTo>
                <a:cubicBezTo>
                  <a:pt x="2540199" y="2581671"/>
                  <a:pt x="2542977" y="2580877"/>
                  <a:pt x="2546946" y="2580084"/>
                </a:cubicBezTo>
                <a:cubicBezTo>
                  <a:pt x="2550121" y="2579290"/>
                  <a:pt x="2552502" y="2578893"/>
                  <a:pt x="2554090" y="2578893"/>
                </a:cubicBezTo>
                <a:cubicBezTo>
                  <a:pt x="2552502" y="2573337"/>
                  <a:pt x="2552105" y="2568574"/>
                  <a:pt x="2552899" y="2564606"/>
                </a:cubicBezTo>
                <a:cubicBezTo>
                  <a:pt x="2552899" y="2541587"/>
                  <a:pt x="2552502" y="2523727"/>
                  <a:pt x="2551709" y="2511027"/>
                </a:cubicBezTo>
                <a:cubicBezTo>
                  <a:pt x="2551709" y="2499121"/>
                  <a:pt x="2550518" y="2490390"/>
                  <a:pt x="2548137" y="2484834"/>
                </a:cubicBezTo>
                <a:cubicBezTo>
                  <a:pt x="2543374" y="2485627"/>
                  <a:pt x="2539009" y="2486818"/>
                  <a:pt x="2535040" y="2488406"/>
                </a:cubicBezTo>
                <a:cubicBezTo>
                  <a:pt x="2526308" y="2489199"/>
                  <a:pt x="2516784" y="2485231"/>
                  <a:pt x="2506464" y="2476499"/>
                </a:cubicBezTo>
                <a:cubicBezTo>
                  <a:pt x="2503290" y="2471737"/>
                  <a:pt x="2504480" y="2468165"/>
                  <a:pt x="2510037" y="2465784"/>
                </a:cubicBezTo>
                <a:cubicBezTo>
                  <a:pt x="2521943" y="2463402"/>
                  <a:pt x="2536230" y="2460228"/>
                  <a:pt x="2552899" y="2456259"/>
                </a:cubicBezTo>
                <a:cubicBezTo>
                  <a:pt x="2563218" y="2453084"/>
                  <a:pt x="2573140" y="2449115"/>
                  <a:pt x="2582662" y="2444352"/>
                </a:cubicBezTo>
                <a:cubicBezTo>
                  <a:pt x="2592981" y="2441971"/>
                  <a:pt x="2602903" y="2445940"/>
                  <a:pt x="2612428" y="2456259"/>
                </a:cubicBezTo>
                <a:cubicBezTo>
                  <a:pt x="2614015" y="2460228"/>
                  <a:pt x="2613222" y="2463799"/>
                  <a:pt x="2610047" y="2466974"/>
                </a:cubicBezTo>
                <a:cubicBezTo>
                  <a:pt x="2606078" y="2468562"/>
                  <a:pt x="2599728" y="2470546"/>
                  <a:pt x="2590997" y="2472927"/>
                </a:cubicBezTo>
                <a:cubicBezTo>
                  <a:pt x="2584647" y="2474515"/>
                  <a:pt x="2579884" y="2475706"/>
                  <a:pt x="2576712" y="2476499"/>
                </a:cubicBezTo>
                <a:cubicBezTo>
                  <a:pt x="2577503" y="2476499"/>
                  <a:pt x="2578297" y="2476896"/>
                  <a:pt x="2579091" y="2477690"/>
                </a:cubicBezTo>
                <a:cubicBezTo>
                  <a:pt x="2580678" y="2478484"/>
                  <a:pt x="2581472" y="2479278"/>
                  <a:pt x="2581472" y="2480071"/>
                </a:cubicBezTo>
                <a:cubicBezTo>
                  <a:pt x="2588616" y="2484834"/>
                  <a:pt x="2590203" y="2490390"/>
                  <a:pt x="2586234" y="2496740"/>
                </a:cubicBezTo>
                <a:cubicBezTo>
                  <a:pt x="2583853" y="2501502"/>
                  <a:pt x="2582662" y="2507456"/>
                  <a:pt x="2582662" y="2514599"/>
                </a:cubicBezTo>
                <a:cubicBezTo>
                  <a:pt x="2589012" y="2513012"/>
                  <a:pt x="2594569" y="2511027"/>
                  <a:pt x="2599331" y="2508646"/>
                </a:cubicBezTo>
                <a:cubicBezTo>
                  <a:pt x="2600919" y="2508646"/>
                  <a:pt x="2604094" y="2509043"/>
                  <a:pt x="2608856" y="2509837"/>
                </a:cubicBezTo>
                <a:cubicBezTo>
                  <a:pt x="2619969" y="2480468"/>
                  <a:pt x="2626716" y="2457846"/>
                  <a:pt x="2629097" y="2441971"/>
                </a:cubicBezTo>
                <a:cubicBezTo>
                  <a:pt x="2631478" y="2426890"/>
                  <a:pt x="2631081" y="2416174"/>
                  <a:pt x="2627906" y="2409824"/>
                </a:cubicBezTo>
                <a:cubicBezTo>
                  <a:pt x="2626716" y="2403871"/>
                  <a:pt x="2628204" y="2400597"/>
                  <a:pt x="2632371" y="2400002"/>
                </a:cubicBezTo>
                <a:close/>
                <a:moveTo>
                  <a:pt x="774999" y="2400002"/>
                </a:moveTo>
                <a:cubicBezTo>
                  <a:pt x="776388" y="2399803"/>
                  <a:pt x="778075" y="2399902"/>
                  <a:pt x="780059" y="2400299"/>
                </a:cubicBezTo>
                <a:cubicBezTo>
                  <a:pt x="791965" y="2403474"/>
                  <a:pt x="802284" y="2409427"/>
                  <a:pt x="811015" y="2418159"/>
                </a:cubicBezTo>
                <a:cubicBezTo>
                  <a:pt x="814984" y="2422921"/>
                  <a:pt x="815380" y="2428081"/>
                  <a:pt x="812206" y="2433637"/>
                </a:cubicBezTo>
                <a:cubicBezTo>
                  <a:pt x="806649" y="2443162"/>
                  <a:pt x="801490" y="2454274"/>
                  <a:pt x="796727" y="2466974"/>
                </a:cubicBezTo>
                <a:cubicBezTo>
                  <a:pt x="795934" y="2468562"/>
                  <a:pt x="794346" y="2471737"/>
                  <a:pt x="791965" y="2476499"/>
                </a:cubicBezTo>
                <a:cubicBezTo>
                  <a:pt x="791172" y="2478881"/>
                  <a:pt x="790377" y="2480468"/>
                  <a:pt x="789584" y="2481262"/>
                </a:cubicBezTo>
                <a:cubicBezTo>
                  <a:pt x="794346" y="2479674"/>
                  <a:pt x="801094" y="2477293"/>
                  <a:pt x="809824" y="2474118"/>
                </a:cubicBezTo>
                <a:cubicBezTo>
                  <a:pt x="820936" y="2470149"/>
                  <a:pt x="829669" y="2466974"/>
                  <a:pt x="836018" y="2464593"/>
                </a:cubicBezTo>
                <a:cubicBezTo>
                  <a:pt x="845543" y="2459831"/>
                  <a:pt x="855861" y="2464593"/>
                  <a:pt x="866974" y="2478881"/>
                </a:cubicBezTo>
                <a:cubicBezTo>
                  <a:pt x="870149" y="2484437"/>
                  <a:pt x="868561" y="2488406"/>
                  <a:pt x="862212" y="2490787"/>
                </a:cubicBezTo>
                <a:cubicBezTo>
                  <a:pt x="842368" y="2493962"/>
                  <a:pt x="822128" y="2497534"/>
                  <a:pt x="801490" y="2501502"/>
                </a:cubicBezTo>
                <a:cubicBezTo>
                  <a:pt x="802284" y="2501502"/>
                  <a:pt x="803078" y="2501899"/>
                  <a:pt x="803871" y="2502693"/>
                </a:cubicBezTo>
                <a:cubicBezTo>
                  <a:pt x="814190" y="2504281"/>
                  <a:pt x="822921" y="2510234"/>
                  <a:pt x="830066" y="2520552"/>
                </a:cubicBezTo>
                <a:cubicBezTo>
                  <a:pt x="832446" y="2524521"/>
                  <a:pt x="832446" y="2528887"/>
                  <a:pt x="830066" y="2533649"/>
                </a:cubicBezTo>
                <a:cubicBezTo>
                  <a:pt x="829271" y="2536031"/>
                  <a:pt x="827287" y="2541190"/>
                  <a:pt x="824112" y="2549127"/>
                </a:cubicBezTo>
                <a:cubicBezTo>
                  <a:pt x="823318" y="2553096"/>
                  <a:pt x="822525" y="2555874"/>
                  <a:pt x="821731" y="2557462"/>
                </a:cubicBezTo>
                <a:cubicBezTo>
                  <a:pt x="819349" y="2564606"/>
                  <a:pt x="816571" y="2571352"/>
                  <a:pt x="813396" y="2577702"/>
                </a:cubicBezTo>
                <a:cubicBezTo>
                  <a:pt x="824509" y="2587227"/>
                  <a:pt x="840384" y="2598340"/>
                  <a:pt x="861021" y="2611040"/>
                </a:cubicBezTo>
                <a:cubicBezTo>
                  <a:pt x="864197" y="2612628"/>
                  <a:pt x="868561" y="2615009"/>
                  <a:pt x="874119" y="2618184"/>
                </a:cubicBezTo>
                <a:cubicBezTo>
                  <a:pt x="886024" y="2624534"/>
                  <a:pt x="893962" y="2628899"/>
                  <a:pt x="897931" y="2631281"/>
                </a:cubicBezTo>
                <a:cubicBezTo>
                  <a:pt x="901106" y="2632868"/>
                  <a:pt x="902694" y="2634456"/>
                  <a:pt x="902694" y="2636043"/>
                </a:cubicBezTo>
                <a:cubicBezTo>
                  <a:pt x="902694" y="2637631"/>
                  <a:pt x="901106" y="2638424"/>
                  <a:pt x="897931" y="2638424"/>
                </a:cubicBezTo>
                <a:cubicBezTo>
                  <a:pt x="895549" y="2638424"/>
                  <a:pt x="891977" y="2638424"/>
                  <a:pt x="887215" y="2638424"/>
                </a:cubicBezTo>
                <a:cubicBezTo>
                  <a:pt x="867371" y="2640012"/>
                  <a:pt x="850306" y="2640806"/>
                  <a:pt x="836018" y="2640806"/>
                </a:cubicBezTo>
                <a:cubicBezTo>
                  <a:pt x="832843" y="2640806"/>
                  <a:pt x="829271" y="2639615"/>
                  <a:pt x="825303" y="2637234"/>
                </a:cubicBezTo>
                <a:cubicBezTo>
                  <a:pt x="813396" y="2625327"/>
                  <a:pt x="803078" y="2614215"/>
                  <a:pt x="794346" y="2603896"/>
                </a:cubicBezTo>
                <a:cubicBezTo>
                  <a:pt x="774503" y="2620565"/>
                  <a:pt x="743150" y="2631678"/>
                  <a:pt x="700287" y="2637234"/>
                </a:cubicBezTo>
                <a:cubicBezTo>
                  <a:pt x="697112" y="2638027"/>
                  <a:pt x="695524" y="2637631"/>
                  <a:pt x="695524" y="2636043"/>
                </a:cubicBezTo>
                <a:cubicBezTo>
                  <a:pt x="695524" y="2634456"/>
                  <a:pt x="696715" y="2633265"/>
                  <a:pt x="699097" y="2632471"/>
                </a:cubicBezTo>
                <a:cubicBezTo>
                  <a:pt x="739578" y="2614215"/>
                  <a:pt x="765374" y="2596752"/>
                  <a:pt x="776487" y="2580084"/>
                </a:cubicBezTo>
                <a:cubicBezTo>
                  <a:pt x="772518" y="2573734"/>
                  <a:pt x="769343" y="2567781"/>
                  <a:pt x="766962" y="2562224"/>
                </a:cubicBezTo>
                <a:cubicBezTo>
                  <a:pt x="766169" y="2560637"/>
                  <a:pt x="764978" y="2558652"/>
                  <a:pt x="763390" y="2556271"/>
                </a:cubicBezTo>
                <a:cubicBezTo>
                  <a:pt x="757834" y="2545953"/>
                  <a:pt x="754262" y="2539999"/>
                  <a:pt x="752674" y="2538412"/>
                </a:cubicBezTo>
                <a:cubicBezTo>
                  <a:pt x="750293" y="2536824"/>
                  <a:pt x="749103" y="2535634"/>
                  <a:pt x="749103" y="2534840"/>
                </a:cubicBezTo>
                <a:cubicBezTo>
                  <a:pt x="744340" y="2535634"/>
                  <a:pt x="739181" y="2536824"/>
                  <a:pt x="733625" y="2538412"/>
                </a:cubicBezTo>
                <a:cubicBezTo>
                  <a:pt x="729656" y="2538412"/>
                  <a:pt x="726481" y="2538412"/>
                  <a:pt x="724100" y="2538412"/>
                </a:cubicBezTo>
                <a:cubicBezTo>
                  <a:pt x="724100" y="2541587"/>
                  <a:pt x="724100" y="2546746"/>
                  <a:pt x="724100" y="2553890"/>
                </a:cubicBezTo>
                <a:cubicBezTo>
                  <a:pt x="723306" y="2561034"/>
                  <a:pt x="722909" y="2566193"/>
                  <a:pt x="722909" y="2569368"/>
                </a:cubicBezTo>
                <a:cubicBezTo>
                  <a:pt x="722909" y="2570956"/>
                  <a:pt x="722512" y="2571749"/>
                  <a:pt x="721718" y="2571749"/>
                </a:cubicBezTo>
                <a:cubicBezTo>
                  <a:pt x="724894" y="2570956"/>
                  <a:pt x="729656" y="2569765"/>
                  <a:pt x="736006" y="2568177"/>
                </a:cubicBezTo>
                <a:cubicBezTo>
                  <a:pt x="740768" y="2567384"/>
                  <a:pt x="748706" y="2565399"/>
                  <a:pt x="759818" y="2562224"/>
                </a:cubicBezTo>
                <a:cubicBezTo>
                  <a:pt x="762199" y="2563018"/>
                  <a:pt x="762993" y="2564606"/>
                  <a:pt x="762199" y="2566987"/>
                </a:cubicBezTo>
                <a:cubicBezTo>
                  <a:pt x="723306" y="2590006"/>
                  <a:pt x="689175" y="2610643"/>
                  <a:pt x="659806" y="2628899"/>
                </a:cubicBezTo>
                <a:cubicBezTo>
                  <a:pt x="653456" y="2632074"/>
                  <a:pt x="647900" y="2632074"/>
                  <a:pt x="643137" y="2628899"/>
                </a:cubicBezTo>
                <a:cubicBezTo>
                  <a:pt x="632818" y="2620168"/>
                  <a:pt x="626072" y="2611437"/>
                  <a:pt x="622897" y="2602706"/>
                </a:cubicBezTo>
                <a:cubicBezTo>
                  <a:pt x="621309" y="2597943"/>
                  <a:pt x="622897" y="2595562"/>
                  <a:pt x="627659" y="2595562"/>
                </a:cubicBezTo>
                <a:cubicBezTo>
                  <a:pt x="630040" y="2594768"/>
                  <a:pt x="634802" y="2593974"/>
                  <a:pt x="641947" y="2593181"/>
                </a:cubicBezTo>
                <a:cubicBezTo>
                  <a:pt x="648296" y="2591593"/>
                  <a:pt x="652662" y="2590799"/>
                  <a:pt x="655044" y="2590799"/>
                </a:cubicBezTo>
                <a:cubicBezTo>
                  <a:pt x="655044" y="2572543"/>
                  <a:pt x="654646" y="2558256"/>
                  <a:pt x="653852" y="2547937"/>
                </a:cubicBezTo>
                <a:cubicBezTo>
                  <a:pt x="653059" y="2534443"/>
                  <a:pt x="650678" y="2524918"/>
                  <a:pt x="646709" y="2519362"/>
                </a:cubicBezTo>
                <a:cubicBezTo>
                  <a:pt x="643534" y="2513012"/>
                  <a:pt x="644724" y="2509043"/>
                  <a:pt x="650281" y="2507456"/>
                </a:cubicBezTo>
                <a:cubicBezTo>
                  <a:pt x="662187" y="2509043"/>
                  <a:pt x="672506" y="2513409"/>
                  <a:pt x="681237" y="2520552"/>
                </a:cubicBezTo>
                <a:cubicBezTo>
                  <a:pt x="685999" y="2523727"/>
                  <a:pt x="686794" y="2528490"/>
                  <a:pt x="683618" y="2534840"/>
                </a:cubicBezTo>
                <a:cubicBezTo>
                  <a:pt x="682031" y="2540396"/>
                  <a:pt x="681237" y="2547540"/>
                  <a:pt x="681237" y="2556271"/>
                </a:cubicBezTo>
                <a:cubicBezTo>
                  <a:pt x="682824" y="2564209"/>
                  <a:pt x="682824" y="2572940"/>
                  <a:pt x="681237" y="2582465"/>
                </a:cubicBezTo>
                <a:cubicBezTo>
                  <a:pt x="682824" y="2581671"/>
                  <a:pt x="685602" y="2580877"/>
                  <a:pt x="689572" y="2580084"/>
                </a:cubicBezTo>
                <a:cubicBezTo>
                  <a:pt x="692746" y="2579290"/>
                  <a:pt x="695127" y="2578893"/>
                  <a:pt x="696715" y="2578893"/>
                </a:cubicBezTo>
                <a:cubicBezTo>
                  <a:pt x="695127" y="2573337"/>
                  <a:pt x="694731" y="2568574"/>
                  <a:pt x="695524" y="2564606"/>
                </a:cubicBezTo>
                <a:cubicBezTo>
                  <a:pt x="695524" y="2541587"/>
                  <a:pt x="695127" y="2523727"/>
                  <a:pt x="694334" y="2511027"/>
                </a:cubicBezTo>
                <a:cubicBezTo>
                  <a:pt x="694334" y="2499121"/>
                  <a:pt x="693143" y="2490390"/>
                  <a:pt x="690762" y="2484834"/>
                </a:cubicBezTo>
                <a:cubicBezTo>
                  <a:pt x="685999" y="2485627"/>
                  <a:pt x="681634" y="2486818"/>
                  <a:pt x="677665" y="2488406"/>
                </a:cubicBezTo>
                <a:cubicBezTo>
                  <a:pt x="668934" y="2489199"/>
                  <a:pt x="659409" y="2485231"/>
                  <a:pt x="649090" y="2476499"/>
                </a:cubicBezTo>
                <a:cubicBezTo>
                  <a:pt x="645915" y="2471737"/>
                  <a:pt x="647106" y="2468165"/>
                  <a:pt x="652662" y="2465784"/>
                </a:cubicBezTo>
                <a:cubicBezTo>
                  <a:pt x="664569" y="2463402"/>
                  <a:pt x="678856" y="2460228"/>
                  <a:pt x="695524" y="2456259"/>
                </a:cubicBezTo>
                <a:cubicBezTo>
                  <a:pt x="705844" y="2453084"/>
                  <a:pt x="715765" y="2449115"/>
                  <a:pt x="725290" y="2444352"/>
                </a:cubicBezTo>
                <a:cubicBezTo>
                  <a:pt x="735609" y="2441971"/>
                  <a:pt x="745531" y="2445940"/>
                  <a:pt x="755056" y="2456259"/>
                </a:cubicBezTo>
                <a:cubicBezTo>
                  <a:pt x="756644" y="2460228"/>
                  <a:pt x="755849" y="2463799"/>
                  <a:pt x="752674" y="2466974"/>
                </a:cubicBezTo>
                <a:cubicBezTo>
                  <a:pt x="748706" y="2468562"/>
                  <a:pt x="742356" y="2470546"/>
                  <a:pt x="733625" y="2472927"/>
                </a:cubicBezTo>
                <a:cubicBezTo>
                  <a:pt x="727274" y="2474515"/>
                  <a:pt x="722512" y="2475706"/>
                  <a:pt x="719337" y="2476499"/>
                </a:cubicBezTo>
                <a:cubicBezTo>
                  <a:pt x="720131" y="2476499"/>
                  <a:pt x="720925" y="2476896"/>
                  <a:pt x="721718" y="2477690"/>
                </a:cubicBezTo>
                <a:cubicBezTo>
                  <a:pt x="723306" y="2478484"/>
                  <a:pt x="724100" y="2479278"/>
                  <a:pt x="724100" y="2480071"/>
                </a:cubicBezTo>
                <a:cubicBezTo>
                  <a:pt x="731243" y="2484834"/>
                  <a:pt x="732831" y="2490390"/>
                  <a:pt x="728862" y="2496740"/>
                </a:cubicBezTo>
                <a:cubicBezTo>
                  <a:pt x="726481" y="2501502"/>
                  <a:pt x="725290" y="2507456"/>
                  <a:pt x="725290" y="2514599"/>
                </a:cubicBezTo>
                <a:cubicBezTo>
                  <a:pt x="731640" y="2513012"/>
                  <a:pt x="737196" y="2511027"/>
                  <a:pt x="741959" y="2508646"/>
                </a:cubicBezTo>
                <a:cubicBezTo>
                  <a:pt x="743546" y="2508646"/>
                  <a:pt x="746721" y="2509043"/>
                  <a:pt x="751484" y="2509837"/>
                </a:cubicBezTo>
                <a:cubicBezTo>
                  <a:pt x="762596" y="2480468"/>
                  <a:pt x="769343" y="2457846"/>
                  <a:pt x="771724" y="2441971"/>
                </a:cubicBezTo>
                <a:cubicBezTo>
                  <a:pt x="774106" y="2426890"/>
                  <a:pt x="773709" y="2416174"/>
                  <a:pt x="770534" y="2409824"/>
                </a:cubicBezTo>
                <a:cubicBezTo>
                  <a:pt x="769343" y="2403871"/>
                  <a:pt x="770831" y="2400597"/>
                  <a:pt x="774999" y="2400002"/>
                </a:cubicBezTo>
                <a:close/>
                <a:moveTo>
                  <a:pt x="7564832" y="2399109"/>
                </a:moveTo>
                <a:cubicBezTo>
                  <a:pt x="7566024" y="2398712"/>
                  <a:pt x="7567412" y="2398712"/>
                  <a:pt x="7569000" y="2399109"/>
                </a:cubicBezTo>
                <a:cubicBezTo>
                  <a:pt x="7583287" y="2400696"/>
                  <a:pt x="7595988" y="2407046"/>
                  <a:pt x="7607100" y="2418159"/>
                </a:cubicBezTo>
                <a:cubicBezTo>
                  <a:pt x="7609481" y="2420540"/>
                  <a:pt x="7609878" y="2424112"/>
                  <a:pt x="7608290" y="2428874"/>
                </a:cubicBezTo>
                <a:cubicBezTo>
                  <a:pt x="7604322" y="2438399"/>
                  <a:pt x="7602337" y="2449512"/>
                  <a:pt x="7602337" y="2462212"/>
                </a:cubicBezTo>
                <a:cubicBezTo>
                  <a:pt x="7602337" y="2462212"/>
                  <a:pt x="7603131" y="2462212"/>
                  <a:pt x="7604718" y="2462212"/>
                </a:cubicBezTo>
                <a:cubicBezTo>
                  <a:pt x="7615831" y="2460624"/>
                  <a:pt x="7626150" y="2458243"/>
                  <a:pt x="7635674" y="2455068"/>
                </a:cubicBezTo>
                <a:cubicBezTo>
                  <a:pt x="7641231" y="2453481"/>
                  <a:pt x="7645994" y="2453877"/>
                  <a:pt x="7649962" y="2456259"/>
                </a:cubicBezTo>
                <a:cubicBezTo>
                  <a:pt x="7660281" y="2463402"/>
                  <a:pt x="7667028" y="2469753"/>
                  <a:pt x="7670202" y="2475309"/>
                </a:cubicBezTo>
                <a:cubicBezTo>
                  <a:pt x="7673378" y="2480071"/>
                  <a:pt x="7673774" y="2484437"/>
                  <a:pt x="7671394" y="2488406"/>
                </a:cubicBezTo>
                <a:cubicBezTo>
                  <a:pt x="7665837" y="2494756"/>
                  <a:pt x="7660678" y="2504677"/>
                  <a:pt x="7655915" y="2518171"/>
                </a:cubicBezTo>
                <a:cubicBezTo>
                  <a:pt x="7657503" y="2518171"/>
                  <a:pt x="7660281" y="2517774"/>
                  <a:pt x="7664250" y="2516981"/>
                </a:cubicBezTo>
                <a:cubicBezTo>
                  <a:pt x="7668218" y="2516981"/>
                  <a:pt x="7670997" y="2516584"/>
                  <a:pt x="7672584" y="2515790"/>
                </a:cubicBezTo>
                <a:cubicBezTo>
                  <a:pt x="7677346" y="2515790"/>
                  <a:pt x="7682903" y="2516187"/>
                  <a:pt x="7689252" y="2516981"/>
                </a:cubicBezTo>
                <a:cubicBezTo>
                  <a:pt x="7699572" y="2520156"/>
                  <a:pt x="7707112" y="2527299"/>
                  <a:pt x="7711874" y="2538412"/>
                </a:cubicBezTo>
                <a:cubicBezTo>
                  <a:pt x="7712668" y="2545556"/>
                  <a:pt x="7709890" y="2548334"/>
                  <a:pt x="7703540" y="2546746"/>
                </a:cubicBezTo>
                <a:cubicBezTo>
                  <a:pt x="7670997" y="2543571"/>
                  <a:pt x="7635674" y="2543571"/>
                  <a:pt x="7597574" y="2546746"/>
                </a:cubicBezTo>
                <a:cubicBezTo>
                  <a:pt x="7626150" y="2581671"/>
                  <a:pt x="7665044" y="2610246"/>
                  <a:pt x="7714256" y="2632471"/>
                </a:cubicBezTo>
                <a:cubicBezTo>
                  <a:pt x="7717431" y="2634059"/>
                  <a:pt x="7719018" y="2635249"/>
                  <a:pt x="7719018" y="2636043"/>
                </a:cubicBezTo>
                <a:cubicBezTo>
                  <a:pt x="7718224" y="2636837"/>
                  <a:pt x="7716240" y="2637234"/>
                  <a:pt x="7713065" y="2637234"/>
                </a:cubicBezTo>
                <a:cubicBezTo>
                  <a:pt x="7690047" y="2640409"/>
                  <a:pt x="7666631" y="2641996"/>
                  <a:pt x="7642818" y="2641996"/>
                </a:cubicBezTo>
                <a:cubicBezTo>
                  <a:pt x="7635674" y="2641203"/>
                  <a:pt x="7630912" y="2639218"/>
                  <a:pt x="7628531" y="2636043"/>
                </a:cubicBezTo>
                <a:cubicBezTo>
                  <a:pt x="7613450" y="2619374"/>
                  <a:pt x="7599956" y="2598737"/>
                  <a:pt x="7588050" y="2574131"/>
                </a:cubicBezTo>
                <a:cubicBezTo>
                  <a:pt x="7588050" y="2573337"/>
                  <a:pt x="7587653" y="2572543"/>
                  <a:pt x="7586859" y="2571749"/>
                </a:cubicBezTo>
                <a:cubicBezTo>
                  <a:pt x="7586066" y="2570162"/>
                  <a:pt x="7585272" y="2569368"/>
                  <a:pt x="7584478" y="2569368"/>
                </a:cubicBezTo>
                <a:cubicBezTo>
                  <a:pt x="7582890" y="2572543"/>
                  <a:pt x="7580906" y="2576115"/>
                  <a:pt x="7578524" y="2580084"/>
                </a:cubicBezTo>
                <a:cubicBezTo>
                  <a:pt x="7558681" y="2611834"/>
                  <a:pt x="7525344" y="2631678"/>
                  <a:pt x="7478512" y="2639615"/>
                </a:cubicBezTo>
                <a:cubicBezTo>
                  <a:pt x="7475337" y="2640409"/>
                  <a:pt x="7473353" y="2640012"/>
                  <a:pt x="7472559" y="2638424"/>
                </a:cubicBezTo>
                <a:cubicBezTo>
                  <a:pt x="7472559" y="2636837"/>
                  <a:pt x="7474146" y="2635249"/>
                  <a:pt x="7477322" y="2633662"/>
                </a:cubicBezTo>
                <a:cubicBezTo>
                  <a:pt x="7517802" y="2613818"/>
                  <a:pt x="7545187" y="2585640"/>
                  <a:pt x="7559474" y="2549127"/>
                </a:cubicBezTo>
                <a:cubicBezTo>
                  <a:pt x="7551537" y="2549921"/>
                  <a:pt x="7540028" y="2551509"/>
                  <a:pt x="7524946" y="2553890"/>
                </a:cubicBezTo>
                <a:cubicBezTo>
                  <a:pt x="7513834" y="2555478"/>
                  <a:pt x="7505500" y="2556668"/>
                  <a:pt x="7499944" y="2557462"/>
                </a:cubicBezTo>
                <a:cubicBezTo>
                  <a:pt x="7493594" y="2558256"/>
                  <a:pt x="7488434" y="2558256"/>
                  <a:pt x="7484465" y="2557462"/>
                </a:cubicBezTo>
                <a:cubicBezTo>
                  <a:pt x="7479702" y="2554287"/>
                  <a:pt x="7474544" y="2548731"/>
                  <a:pt x="7468987" y="2540793"/>
                </a:cubicBezTo>
                <a:cubicBezTo>
                  <a:pt x="7467400" y="2538412"/>
                  <a:pt x="7467003" y="2536428"/>
                  <a:pt x="7467796" y="2534840"/>
                </a:cubicBezTo>
                <a:cubicBezTo>
                  <a:pt x="7468590" y="2534046"/>
                  <a:pt x="7470574" y="2533649"/>
                  <a:pt x="7473750" y="2533649"/>
                </a:cubicBezTo>
                <a:cubicBezTo>
                  <a:pt x="7489624" y="2533649"/>
                  <a:pt x="7506294" y="2532459"/>
                  <a:pt x="7523756" y="2530077"/>
                </a:cubicBezTo>
                <a:cubicBezTo>
                  <a:pt x="7521374" y="2524521"/>
                  <a:pt x="7520184" y="2520552"/>
                  <a:pt x="7520184" y="2518171"/>
                </a:cubicBezTo>
                <a:cubicBezTo>
                  <a:pt x="7519390" y="2509440"/>
                  <a:pt x="7517802" y="2501106"/>
                  <a:pt x="7515422" y="2493168"/>
                </a:cubicBezTo>
                <a:cubicBezTo>
                  <a:pt x="7514628" y="2491581"/>
                  <a:pt x="7513437" y="2489199"/>
                  <a:pt x="7511850" y="2486024"/>
                </a:cubicBezTo>
                <a:cubicBezTo>
                  <a:pt x="7510262" y="2480468"/>
                  <a:pt x="7508674" y="2476499"/>
                  <a:pt x="7507087" y="2474118"/>
                </a:cubicBezTo>
                <a:cubicBezTo>
                  <a:pt x="7505500" y="2471737"/>
                  <a:pt x="7505103" y="2469356"/>
                  <a:pt x="7505896" y="2466974"/>
                </a:cubicBezTo>
                <a:cubicBezTo>
                  <a:pt x="7507484" y="2465387"/>
                  <a:pt x="7509866" y="2464990"/>
                  <a:pt x="7513040" y="2465784"/>
                </a:cubicBezTo>
                <a:cubicBezTo>
                  <a:pt x="7515422" y="2465784"/>
                  <a:pt x="7518994" y="2466181"/>
                  <a:pt x="7523756" y="2466974"/>
                </a:cubicBezTo>
                <a:cubicBezTo>
                  <a:pt x="7527724" y="2466974"/>
                  <a:pt x="7530900" y="2467371"/>
                  <a:pt x="7533281" y="2468165"/>
                </a:cubicBezTo>
                <a:cubicBezTo>
                  <a:pt x="7540424" y="2468165"/>
                  <a:pt x="7551140" y="2467371"/>
                  <a:pt x="7565428" y="2465784"/>
                </a:cubicBezTo>
                <a:cubicBezTo>
                  <a:pt x="7567809" y="2465784"/>
                  <a:pt x="7569794" y="2465784"/>
                  <a:pt x="7571381" y="2465784"/>
                </a:cubicBezTo>
                <a:cubicBezTo>
                  <a:pt x="7572175" y="2435621"/>
                  <a:pt x="7569000" y="2416571"/>
                  <a:pt x="7561856" y="2408634"/>
                </a:cubicBezTo>
                <a:cubicBezTo>
                  <a:pt x="7560268" y="2405459"/>
                  <a:pt x="7560268" y="2403078"/>
                  <a:pt x="7561856" y="2401490"/>
                </a:cubicBezTo>
                <a:cubicBezTo>
                  <a:pt x="7562650" y="2400299"/>
                  <a:pt x="7563642" y="2399506"/>
                  <a:pt x="7564832" y="2399109"/>
                </a:cubicBezTo>
                <a:close/>
                <a:moveTo>
                  <a:pt x="6366469" y="2399109"/>
                </a:moveTo>
                <a:cubicBezTo>
                  <a:pt x="6374406" y="2401490"/>
                  <a:pt x="6382344" y="2406649"/>
                  <a:pt x="6390281" y="2414587"/>
                </a:cubicBezTo>
                <a:cubicBezTo>
                  <a:pt x="6393456" y="2418556"/>
                  <a:pt x="6393456" y="2422921"/>
                  <a:pt x="6390281" y="2427684"/>
                </a:cubicBezTo>
                <a:cubicBezTo>
                  <a:pt x="6387900" y="2429271"/>
                  <a:pt x="6384328" y="2434034"/>
                  <a:pt x="6379565" y="2441971"/>
                </a:cubicBezTo>
                <a:cubicBezTo>
                  <a:pt x="6390678" y="2441178"/>
                  <a:pt x="6400203" y="2438002"/>
                  <a:pt x="6408140" y="2432446"/>
                </a:cubicBezTo>
                <a:cubicBezTo>
                  <a:pt x="6412903" y="2430859"/>
                  <a:pt x="6416872" y="2430462"/>
                  <a:pt x="6420047" y="2431256"/>
                </a:cubicBezTo>
                <a:cubicBezTo>
                  <a:pt x="6427985" y="2434431"/>
                  <a:pt x="6434334" y="2438796"/>
                  <a:pt x="6439097" y="2444352"/>
                </a:cubicBezTo>
                <a:cubicBezTo>
                  <a:pt x="6442272" y="2448321"/>
                  <a:pt x="6441478" y="2451496"/>
                  <a:pt x="6436715" y="2453877"/>
                </a:cubicBezTo>
                <a:cubicBezTo>
                  <a:pt x="6421634" y="2463402"/>
                  <a:pt x="6409331" y="2472134"/>
                  <a:pt x="6399806" y="2480071"/>
                </a:cubicBezTo>
                <a:cubicBezTo>
                  <a:pt x="6408537" y="2478484"/>
                  <a:pt x="6414491" y="2477293"/>
                  <a:pt x="6417665" y="2476499"/>
                </a:cubicBezTo>
                <a:cubicBezTo>
                  <a:pt x="6422428" y="2472531"/>
                  <a:pt x="6426794" y="2472531"/>
                  <a:pt x="6430762" y="2476499"/>
                </a:cubicBezTo>
                <a:cubicBezTo>
                  <a:pt x="6439494" y="2481262"/>
                  <a:pt x="6446637" y="2487215"/>
                  <a:pt x="6452194" y="2494359"/>
                </a:cubicBezTo>
                <a:cubicBezTo>
                  <a:pt x="6454575" y="2497534"/>
                  <a:pt x="6454972" y="2501502"/>
                  <a:pt x="6453384" y="2506265"/>
                </a:cubicBezTo>
                <a:cubicBezTo>
                  <a:pt x="6451003" y="2514996"/>
                  <a:pt x="6449812" y="2531268"/>
                  <a:pt x="6449812" y="2555081"/>
                </a:cubicBezTo>
                <a:cubicBezTo>
                  <a:pt x="6449812" y="2581274"/>
                  <a:pt x="6450209" y="2597149"/>
                  <a:pt x="6451003" y="2602706"/>
                </a:cubicBezTo>
                <a:cubicBezTo>
                  <a:pt x="6451797" y="2617787"/>
                  <a:pt x="6446240" y="2629693"/>
                  <a:pt x="6434334" y="2638424"/>
                </a:cubicBezTo>
                <a:cubicBezTo>
                  <a:pt x="6427985" y="2642393"/>
                  <a:pt x="6422428" y="2640806"/>
                  <a:pt x="6417665" y="2633662"/>
                </a:cubicBezTo>
                <a:cubicBezTo>
                  <a:pt x="6412903" y="2621756"/>
                  <a:pt x="6404966" y="2612628"/>
                  <a:pt x="6393853" y="2606277"/>
                </a:cubicBezTo>
                <a:cubicBezTo>
                  <a:pt x="6390678" y="2618977"/>
                  <a:pt x="6387900" y="2627312"/>
                  <a:pt x="6385519" y="2631281"/>
                </a:cubicBezTo>
                <a:cubicBezTo>
                  <a:pt x="6383931" y="2633662"/>
                  <a:pt x="6382741" y="2634852"/>
                  <a:pt x="6381947" y="2634852"/>
                </a:cubicBezTo>
                <a:cubicBezTo>
                  <a:pt x="6381153" y="2634852"/>
                  <a:pt x="6380360" y="2633265"/>
                  <a:pt x="6379565" y="2630090"/>
                </a:cubicBezTo>
                <a:cubicBezTo>
                  <a:pt x="6377184" y="2622153"/>
                  <a:pt x="6374803" y="2604690"/>
                  <a:pt x="6372422" y="2577702"/>
                </a:cubicBezTo>
                <a:cubicBezTo>
                  <a:pt x="6372422" y="2577702"/>
                  <a:pt x="6372025" y="2577702"/>
                  <a:pt x="6371231" y="2577702"/>
                </a:cubicBezTo>
                <a:cubicBezTo>
                  <a:pt x="6363294" y="2579290"/>
                  <a:pt x="6356150" y="2576909"/>
                  <a:pt x="6349800" y="2570559"/>
                </a:cubicBezTo>
                <a:cubicBezTo>
                  <a:pt x="6348213" y="2574528"/>
                  <a:pt x="6347419" y="2578496"/>
                  <a:pt x="6347419" y="2582465"/>
                </a:cubicBezTo>
                <a:cubicBezTo>
                  <a:pt x="6341069" y="2603103"/>
                  <a:pt x="6325987" y="2620168"/>
                  <a:pt x="6302175" y="2633662"/>
                </a:cubicBezTo>
                <a:cubicBezTo>
                  <a:pt x="6299000" y="2635249"/>
                  <a:pt x="6297412" y="2636043"/>
                  <a:pt x="6297412" y="2636043"/>
                </a:cubicBezTo>
                <a:cubicBezTo>
                  <a:pt x="6296619" y="2635249"/>
                  <a:pt x="6297016" y="2633265"/>
                  <a:pt x="6298603" y="2630090"/>
                </a:cubicBezTo>
                <a:cubicBezTo>
                  <a:pt x="6320034" y="2599927"/>
                  <a:pt x="6330353" y="2563415"/>
                  <a:pt x="6329559" y="2520552"/>
                </a:cubicBezTo>
                <a:cubicBezTo>
                  <a:pt x="6329559" y="2518171"/>
                  <a:pt x="6329559" y="2514599"/>
                  <a:pt x="6329559" y="2509837"/>
                </a:cubicBezTo>
                <a:cubicBezTo>
                  <a:pt x="6330353" y="2501899"/>
                  <a:pt x="6329956" y="2496740"/>
                  <a:pt x="6328369" y="2494359"/>
                </a:cubicBezTo>
                <a:cubicBezTo>
                  <a:pt x="6325194" y="2495946"/>
                  <a:pt x="6323210" y="2496343"/>
                  <a:pt x="6322415" y="2495549"/>
                </a:cubicBezTo>
                <a:cubicBezTo>
                  <a:pt x="6321622" y="2495549"/>
                  <a:pt x="6322019" y="2494359"/>
                  <a:pt x="6323606" y="2491977"/>
                </a:cubicBezTo>
                <a:cubicBezTo>
                  <a:pt x="6325194" y="2490390"/>
                  <a:pt x="6325987" y="2489199"/>
                  <a:pt x="6325987" y="2488406"/>
                </a:cubicBezTo>
                <a:cubicBezTo>
                  <a:pt x="6326781" y="2486818"/>
                  <a:pt x="6327178" y="2486024"/>
                  <a:pt x="6327178" y="2486024"/>
                </a:cubicBezTo>
                <a:cubicBezTo>
                  <a:pt x="6338291" y="2470149"/>
                  <a:pt x="6346625" y="2454671"/>
                  <a:pt x="6352181" y="2439590"/>
                </a:cubicBezTo>
                <a:cubicBezTo>
                  <a:pt x="6357738" y="2424509"/>
                  <a:pt x="6360119" y="2413396"/>
                  <a:pt x="6359325" y="2406252"/>
                </a:cubicBezTo>
                <a:cubicBezTo>
                  <a:pt x="6358531" y="2403078"/>
                  <a:pt x="6358531" y="2401093"/>
                  <a:pt x="6359325" y="2400299"/>
                </a:cubicBezTo>
                <a:cubicBezTo>
                  <a:pt x="6360119" y="2399506"/>
                  <a:pt x="6362500" y="2399109"/>
                  <a:pt x="6366469" y="2399109"/>
                </a:cubicBezTo>
                <a:close/>
                <a:moveTo>
                  <a:pt x="1641774" y="2398811"/>
                </a:moveTo>
                <a:cubicBezTo>
                  <a:pt x="1643163" y="2398613"/>
                  <a:pt x="1644849" y="2398712"/>
                  <a:pt x="1646834" y="2399109"/>
                </a:cubicBezTo>
                <a:cubicBezTo>
                  <a:pt x="1647628" y="2399109"/>
                  <a:pt x="1648818" y="2399506"/>
                  <a:pt x="1650406" y="2400299"/>
                </a:cubicBezTo>
                <a:cubicBezTo>
                  <a:pt x="1663106" y="2402681"/>
                  <a:pt x="1671043" y="2407046"/>
                  <a:pt x="1674218" y="2413396"/>
                </a:cubicBezTo>
                <a:cubicBezTo>
                  <a:pt x="1677393" y="2418952"/>
                  <a:pt x="1677790" y="2424112"/>
                  <a:pt x="1675408" y="2428874"/>
                </a:cubicBezTo>
                <a:cubicBezTo>
                  <a:pt x="1674615" y="2432843"/>
                  <a:pt x="1673821" y="2441178"/>
                  <a:pt x="1673028" y="2453877"/>
                </a:cubicBezTo>
                <a:cubicBezTo>
                  <a:pt x="1672234" y="2459434"/>
                  <a:pt x="1671837" y="2463799"/>
                  <a:pt x="1671837" y="2466974"/>
                </a:cubicBezTo>
                <a:cubicBezTo>
                  <a:pt x="1671837" y="2474118"/>
                  <a:pt x="1671837" y="2481262"/>
                  <a:pt x="1671837" y="2488406"/>
                </a:cubicBezTo>
                <a:cubicBezTo>
                  <a:pt x="1674218" y="2487612"/>
                  <a:pt x="1676997" y="2486818"/>
                  <a:pt x="1680171" y="2486024"/>
                </a:cubicBezTo>
                <a:cubicBezTo>
                  <a:pt x="1684140" y="2485231"/>
                  <a:pt x="1687315" y="2484437"/>
                  <a:pt x="1689696" y="2483643"/>
                </a:cubicBezTo>
                <a:cubicBezTo>
                  <a:pt x="1696046" y="2482056"/>
                  <a:pt x="1702000" y="2485231"/>
                  <a:pt x="1707556" y="2493168"/>
                </a:cubicBezTo>
                <a:lnTo>
                  <a:pt x="1707556" y="2486024"/>
                </a:lnTo>
                <a:cubicBezTo>
                  <a:pt x="1707556" y="2474912"/>
                  <a:pt x="1706762" y="2465784"/>
                  <a:pt x="1705174" y="2458640"/>
                </a:cubicBezTo>
                <a:cubicBezTo>
                  <a:pt x="1698031" y="2465784"/>
                  <a:pt x="1688506" y="2473324"/>
                  <a:pt x="1676599" y="2481262"/>
                </a:cubicBezTo>
                <a:cubicBezTo>
                  <a:pt x="1675012" y="2482849"/>
                  <a:pt x="1673821" y="2483246"/>
                  <a:pt x="1673028" y="2482452"/>
                </a:cubicBezTo>
                <a:cubicBezTo>
                  <a:pt x="1672234" y="2481659"/>
                  <a:pt x="1672234" y="2480071"/>
                  <a:pt x="1673028" y="2477690"/>
                </a:cubicBezTo>
                <a:cubicBezTo>
                  <a:pt x="1676997" y="2471340"/>
                  <a:pt x="1679774" y="2464593"/>
                  <a:pt x="1681362" y="2457449"/>
                </a:cubicBezTo>
                <a:cubicBezTo>
                  <a:pt x="1682950" y="2454274"/>
                  <a:pt x="1683743" y="2450703"/>
                  <a:pt x="1683743" y="2446734"/>
                </a:cubicBezTo>
                <a:cubicBezTo>
                  <a:pt x="1683743" y="2444352"/>
                  <a:pt x="1684933" y="2442765"/>
                  <a:pt x="1687315" y="2441971"/>
                </a:cubicBezTo>
                <a:cubicBezTo>
                  <a:pt x="1693665" y="2442765"/>
                  <a:pt x="1698428" y="2444352"/>
                  <a:pt x="1701602" y="2446734"/>
                </a:cubicBezTo>
                <a:cubicBezTo>
                  <a:pt x="1703190" y="2443559"/>
                  <a:pt x="1705968" y="2442368"/>
                  <a:pt x="1709937" y="2443162"/>
                </a:cubicBezTo>
                <a:cubicBezTo>
                  <a:pt x="1719462" y="2444749"/>
                  <a:pt x="1726209" y="2446734"/>
                  <a:pt x="1730178" y="2449115"/>
                </a:cubicBezTo>
                <a:cubicBezTo>
                  <a:pt x="1738114" y="2443559"/>
                  <a:pt x="1744862" y="2438399"/>
                  <a:pt x="1750418" y="2433637"/>
                </a:cubicBezTo>
                <a:cubicBezTo>
                  <a:pt x="1754387" y="2430462"/>
                  <a:pt x="1757959" y="2426493"/>
                  <a:pt x="1761134" y="2421731"/>
                </a:cubicBezTo>
                <a:cubicBezTo>
                  <a:pt x="1762721" y="2418556"/>
                  <a:pt x="1766293" y="2417365"/>
                  <a:pt x="1771849" y="2418159"/>
                </a:cubicBezTo>
                <a:cubicBezTo>
                  <a:pt x="1783756" y="2422128"/>
                  <a:pt x="1793281" y="2427684"/>
                  <a:pt x="1800424" y="2434827"/>
                </a:cubicBezTo>
                <a:cubicBezTo>
                  <a:pt x="1802012" y="2437209"/>
                  <a:pt x="1801219" y="2439987"/>
                  <a:pt x="1798043" y="2443162"/>
                </a:cubicBezTo>
                <a:cubicBezTo>
                  <a:pt x="1797249" y="2443162"/>
                  <a:pt x="1796059" y="2443559"/>
                  <a:pt x="1794472" y="2444352"/>
                </a:cubicBezTo>
                <a:cubicBezTo>
                  <a:pt x="1785740" y="2446734"/>
                  <a:pt x="1779787" y="2449115"/>
                  <a:pt x="1776612" y="2451496"/>
                </a:cubicBezTo>
                <a:cubicBezTo>
                  <a:pt x="1775024" y="2452290"/>
                  <a:pt x="1772642" y="2453084"/>
                  <a:pt x="1769468" y="2453877"/>
                </a:cubicBezTo>
                <a:cubicBezTo>
                  <a:pt x="1757562" y="2457846"/>
                  <a:pt x="1747243" y="2460624"/>
                  <a:pt x="1738511" y="2462212"/>
                </a:cubicBezTo>
                <a:cubicBezTo>
                  <a:pt x="1738511" y="2473324"/>
                  <a:pt x="1738511" y="2484834"/>
                  <a:pt x="1738511" y="2496740"/>
                </a:cubicBezTo>
                <a:cubicBezTo>
                  <a:pt x="1743275" y="2496740"/>
                  <a:pt x="1749625" y="2495946"/>
                  <a:pt x="1757562" y="2494359"/>
                </a:cubicBezTo>
                <a:cubicBezTo>
                  <a:pt x="1756768" y="2495152"/>
                  <a:pt x="1757562" y="2495152"/>
                  <a:pt x="1759943" y="2494359"/>
                </a:cubicBezTo>
                <a:cubicBezTo>
                  <a:pt x="1762324" y="2493565"/>
                  <a:pt x="1765499" y="2492771"/>
                  <a:pt x="1769468" y="2491977"/>
                </a:cubicBezTo>
                <a:cubicBezTo>
                  <a:pt x="1778993" y="2489596"/>
                  <a:pt x="1785343" y="2488009"/>
                  <a:pt x="1788518" y="2487215"/>
                </a:cubicBezTo>
                <a:cubicBezTo>
                  <a:pt x="1794868" y="2485627"/>
                  <a:pt x="1800821" y="2485627"/>
                  <a:pt x="1806378" y="2487215"/>
                </a:cubicBezTo>
                <a:cubicBezTo>
                  <a:pt x="1807171" y="2487215"/>
                  <a:pt x="1807965" y="2487612"/>
                  <a:pt x="1808759" y="2488406"/>
                </a:cubicBezTo>
                <a:cubicBezTo>
                  <a:pt x="1815903" y="2491581"/>
                  <a:pt x="1820665" y="2495152"/>
                  <a:pt x="1823046" y="2499121"/>
                </a:cubicBezTo>
                <a:cubicBezTo>
                  <a:pt x="1827015" y="2506265"/>
                  <a:pt x="1826222" y="2510234"/>
                  <a:pt x="1820665" y="2511027"/>
                </a:cubicBezTo>
                <a:cubicBezTo>
                  <a:pt x="1809553" y="2513409"/>
                  <a:pt x="1794868" y="2514996"/>
                  <a:pt x="1776612" y="2515790"/>
                </a:cubicBezTo>
                <a:cubicBezTo>
                  <a:pt x="1779787" y="2516584"/>
                  <a:pt x="1782565" y="2517774"/>
                  <a:pt x="1784947" y="2519362"/>
                </a:cubicBezTo>
                <a:cubicBezTo>
                  <a:pt x="1788121" y="2521743"/>
                  <a:pt x="1788915" y="2525712"/>
                  <a:pt x="1787328" y="2531268"/>
                </a:cubicBezTo>
                <a:cubicBezTo>
                  <a:pt x="1784947" y="2535237"/>
                  <a:pt x="1783756" y="2539999"/>
                  <a:pt x="1783756" y="2545556"/>
                </a:cubicBezTo>
                <a:cubicBezTo>
                  <a:pt x="1783756" y="2565399"/>
                  <a:pt x="1783359" y="2581671"/>
                  <a:pt x="1782565" y="2594371"/>
                </a:cubicBezTo>
                <a:cubicBezTo>
                  <a:pt x="1780978" y="2624534"/>
                  <a:pt x="1777009" y="2646362"/>
                  <a:pt x="1770658" y="2659856"/>
                </a:cubicBezTo>
                <a:cubicBezTo>
                  <a:pt x="1769071" y="2661443"/>
                  <a:pt x="1768278" y="2662237"/>
                  <a:pt x="1768278" y="2662237"/>
                </a:cubicBezTo>
                <a:cubicBezTo>
                  <a:pt x="1767484" y="2662237"/>
                  <a:pt x="1766690" y="2661443"/>
                  <a:pt x="1765897" y="2659856"/>
                </a:cubicBezTo>
                <a:cubicBezTo>
                  <a:pt x="1761927" y="2647156"/>
                  <a:pt x="1758753" y="2628502"/>
                  <a:pt x="1756372" y="2603896"/>
                </a:cubicBezTo>
                <a:cubicBezTo>
                  <a:pt x="1754784" y="2576909"/>
                  <a:pt x="1753990" y="2557065"/>
                  <a:pt x="1753990" y="2544365"/>
                </a:cubicBezTo>
                <a:cubicBezTo>
                  <a:pt x="1753990" y="2534046"/>
                  <a:pt x="1752799" y="2525315"/>
                  <a:pt x="1750418" y="2518171"/>
                </a:cubicBezTo>
                <a:cubicBezTo>
                  <a:pt x="1748831" y="2518171"/>
                  <a:pt x="1746449" y="2518568"/>
                  <a:pt x="1743275" y="2519362"/>
                </a:cubicBezTo>
                <a:cubicBezTo>
                  <a:pt x="1740100" y="2519362"/>
                  <a:pt x="1738114" y="2519362"/>
                  <a:pt x="1737321" y="2519362"/>
                </a:cubicBezTo>
                <a:cubicBezTo>
                  <a:pt x="1736528" y="2521743"/>
                  <a:pt x="1736131" y="2524521"/>
                  <a:pt x="1736131" y="2527696"/>
                </a:cubicBezTo>
                <a:cubicBezTo>
                  <a:pt x="1731368" y="2583259"/>
                  <a:pt x="1706365" y="2620168"/>
                  <a:pt x="1661121" y="2638424"/>
                </a:cubicBezTo>
                <a:cubicBezTo>
                  <a:pt x="1658740" y="2639218"/>
                  <a:pt x="1657153" y="2639218"/>
                  <a:pt x="1656359" y="2638424"/>
                </a:cubicBezTo>
                <a:cubicBezTo>
                  <a:pt x="1655565" y="2637631"/>
                  <a:pt x="1655962" y="2636440"/>
                  <a:pt x="1657549" y="2634852"/>
                </a:cubicBezTo>
                <a:cubicBezTo>
                  <a:pt x="1670249" y="2622153"/>
                  <a:pt x="1680171" y="2609452"/>
                  <a:pt x="1687315" y="2596752"/>
                </a:cubicBezTo>
                <a:cubicBezTo>
                  <a:pt x="1675408" y="2595959"/>
                  <a:pt x="1659931" y="2596752"/>
                  <a:pt x="1640881" y="2599134"/>
                </a:cubicBezTo>
                <a:cubicBezTo>
                  <a:pt x="1628181" y="2599927"/>
                  <a:pt x="1615084" y="2603103"/>
                  <a:pt x="1601590" y="2608659"/>
                </a:cubicBezTo>
                <a:cubicBezTo>
                  <a:pt x="1596828" y="2611040"/>
                  <a:pt x="1593256" y="2611834"/>
                  <a:pt x="1590875" y="2611040"/>
                </a:cubicBezTo>
                <a:cubicBezTo>
                  <a:pt x="1586112" y="2607071"/>
                  <a:pt x="1582143" y="2601515"/>
                  <a:pt x="1578968" y="2594371"/>
                </a:cubicBezTo>
                <a:cubicBezTo>
                  <a:pt x="1577381" y="2590402"/>
                  <a:pt x="1578571" y="2586434"/>
                  <a:pt x="1582540" y="2582465"/>
                </a:cubicBezTo>
                <a:cubicBezTo>
                  <a:pt x="1584921" y="2577702"/>
                  <a:pt x="1586906" y="2569368"/>
                  <a:pt x="1588493" y="2557462"/>
                </a:cubicBezTo>
                <a:cubicBezTo>
                  <a:pt x="1588493" y="2553493"/>
                  <a:pt x="1588890" y="2547143"/>
                  <a:pt x="1589684" y="2538412"/>
                </a:cubicBezTo>
                <a:cubicBezTo>
                  <a:pt x="1591271" y="2505074"/>
                  <a:pt x="1591668" y="2481659"/>
                  <a:pt x="1590875" y="2468165"/>
                </a:cubicBezTo>
                <a:cubicBezTo>
                  <a:pt x="1590875" y="2456259"/>
                  <a:pt x="1588890" y="2445543"/>
                  <a:pt x="1584921" y="2436018"/>
                </a:cubicBezTo>
                <a:cubicBezTo>
                  <a:pt x="1582540" y="2431256"/>
                  <a:pt x="1584921" y="2428874"/>
                  <a:pt x="1592065" y="2428874"/>
                </a:cubicBezTo>
                <a:cubicBezTo>
                  <a:pt x="1603178" y="2431256"/>
                  <a:pt x="1612703" y="2436415"/>
                  <a:pt x="1620640" y="2444352"/>
                </a:cubicBezTo>
                <a:cubicBezTo>
                  <a:pt x="1622228" y="2446734"/>
                  <a:pt x="1623021" y="2449512"/>
                  <a:pt x="1623021" y="2452687"/>
                </a:cubicBezTo>
                <a:cubicBezTo>
                  <a:pt x="1630165" y="2453481"/>
                  <a:pt x="1635721" y="2455465"/>
                  <a:pt x="1639690" y="2458640"/>
                </a:cubicBezTo>
                <a:cubicBezTo>
                  <a:pt x="1646040" y="2460228"/>
                  <a:pt x="1648421" y="2463402"/>
                  <a:pt x="1646834" y="2468165"/>
                </a:cubicBezTo>
                <a:cubicBezTo>
                  <a:pt x="1646834" y="2478484"/>
                  <a:pt x="1644056" y="2484437"/>
                  <a:pt x="1638499" y="2486024"/>
                </a:cubicBezTo>
                <a:cubicBezTo>
                  <a:pt x="1635324" y="2484437"/>
                  <a:pt x="1632546" y="2482056"/>
                  <a:pt x="1630165" y="2478881"/>
                </a:cubicBezTo>
                <a:cubicBezTo>
                  <a:pt x="1630165" y="2478087"/>
                  <a:pt x="1629769" y="2476499"/>
                  <a:pt x="1628974" y="2474118"/>
                </a:cubicBezTo>
                <a:cubicBezTo>
                  <a:pt x="1626593" y="2469356"/>
                  <a:pt x="1624609" y="2464593"/>
                  <a:pt x="1623021" y="2459831"/>
                </a:cubicBezTo>
                <a:cubicBezTo>
                  <a:pt x="1622228" y="2471737"/>
                  <a:pt x="1621037" y="2483643"/>
                  <a:pt x="1619449" y="2495549"/>
                </a:cubicBezTo>
                <a:cubicBezTo>
                  <a:pt x="1623418" y="2495549"/>
                  <a:pt x="1629372" y="2494756"/>
                  <a:pt x="1637309" y="2493168"/>
                </a:cubicBezTo>
                <a:cubicBezTo>
                  <a:pt x="1641277" y="2492374"/>
                  <a:pt x="1644453" y="2491977"/>
                  <a:pt x="1646834" y="2491977"/>
                </a:cubicBezTo>
                <a:cubicBezTo>
                  <a:pt x="1647628" y="2478484"/>
                  <a:pt x="1648024" y="2466181"/>
                  <a:pt x="1648024" y="2455068"/>
                </a:cubicBezTo>
                <a:cubicBezTo>
                  <a:pt x="1648024" y="2435224"/>
                  <a:pt x="1645246" y="2420143"/>
                  <a:pt x="1639690" y="2409824"/>
                </a:cubicBezTo>
                <a:cubicBezTo>
                  <a:pt x="1638103" y="2405856"/>
                  <a:pt x="1637706" y="2402681"/>
                  <a:pt x="1638499" y="2400299"/>
                </a:cubicBezTo>
                <a:cubicBezTo>
                  <a:pt x="1639294" y="2399506"/>
                  <a:pt x="1640385" y="2399010"/>
                  <a:pt x="1641774" y="2398811"/>
                </a:cubicBezTo>
                <a:close/>
                <a:moveTo>
                  <a:pt x="5721150" y="2397918"/>
                </a:moveTo>
                <a:cubicBezTo>
                  <a:pt x="5737819" y="2401093"/>
                  <a:pt x="5751710" y="2408634"/>
                  <a:pt x="5762822" y="2420540"/>
                </a:cubicBezTo>
                <a:cubicBezTo>
                  <a:pt x="5764409" y="2422921"/>
                  <a:pt x="5764806" y="2426096"/>
                  <a:pt x="5764012" y="2430065"/>
                </a:cubicBezTo>
                <a:cubicBezTo>
                  <a:pt x="5761631" y="2434034"/>
                  <a:pt x="5759250" y="2443956"/>
                  <a:pt x="5756869" y="2459831"/>
                </a:cubicBezTo>
                <a:cubicBezTo>
                  <a:pt x="5756869" y="2460624"/>
                  <a:pt x="5756869" y="2461815"/>
                  <a:pt x="5756869" y="2463402"/>
                </a:cubicBezTo>
                <a:cubicBezTo>
                  <a:pt x="5756075" y="2464990"/>
                  <a:pt x="5755678" y="2466181"/>
                  <a:pt x="5755678" y="2466974"/>
                </a:cubicBezTo>
                <a:cubicBezTo>
                  <a:pt x="5757266" y="2466974"/>
                  <a:pt x="5758456" y="2466974"/>
                  <a:pt x="5759250" y="2466974"/>
                </a:cubicBezTo>
                <a:cubicBezTo>
                  <a:pt x="5760837" y="2466181"/>
                  <a:pt x="5763616" y="2465387"/>
                  <a:pt x="5767584" y="2464593"/>
                </a:cubicBezTo>
                <a:cubicBezTo>
                  <a:pt x="5778697" y="2462212"/>
                  <a:pt x="5786238" y="2460228"/>
                  <a:pt x="5790206" y="2458640"/>
                </a:cubicBezTo>
                <a:cubicBezTo>
                  <a:pt x="5795763" y="2457052"/>
                  <a:pt x="5802509" y="2457846"/>
                  <a:pt x="5810447" y="2461021"/>
                </a:cubicBezTo>
                <a:cubicBezTo>
                  <a:pt x="5820766" y="2464990"/>
                  <a:pt x="5829100" y="2472927"/>
                  <a:pt x="5835450" y="2484834"/>
                </a:cubicBezTo>
                <a:cubicBezTo>
                  <a:pt x="5838625" y="2490390"/>
                  <a:pt x="5838625" y="2494359"/>
                  <a:pt x="5835450" y="2496740"/>
                </a:cubicBezTo>
                <a:cubicBezTo>
                  <a:pt x="5832275" y="2499121"/>
                  <a:pt x="5828703" y="2511027"/>
                  <a:pt x="5824734" y="2532459"/>
                </a:cubicBezTo>
                <a:cubicBezTo>
                  <a:pt x="5821559" y="2549921"/>
                  <a:pt x="5815606" y="2573734"/>
                  <a:pt x="5806875" y="2603896"/>
                </a:cubicBezTo>
                <a:cubicBezTo>
                  <a:pt x="5798144" y="2629296"/>
                  <a:pt x="5783459" y="2641996"/>
                  <a:pt x="5762822" y="2641996"/>
                </a:cubicBezTo>
                <a:cubicBezTo>
                  <a:pt x="5760440" y="2641996"/>
                  <a:pt x="5758456" y="2640012"/>
                  <a:pt x="5756869" y="2636043"/>
                </a:cubicBezTo>
                <a:cubicBezTo>
                  <a:pt x="5756869" y="2636043"/>
                  <a:pt x="5756472" y="2635249"/>
                  <a:pt x="5755678" y="2633662"/>
                </a:cubicBezTo>
                <a:cubicBezTo>
                  <a:pt x="5751710" y="2621756"/>
                  <a:pt x="5741787" y="2607468"/>
                  <a:pt x="5725912" y="2590799"/>
                </a:cubicBezTo>
                <a:cubicBezTo>
                  <a:pt x="5723531" y="2586831"/>
                  <a:pt x="5722340" y="2584449"/>
                  <a:pt x="5722340" y="2583656"/>
                </a:cubicBezTo>
                <a:cubicBezTo>
                  <a:pt x="5723135" y="2582862"/>
                  <a:pt x="5725516" y="2583259"/>
                  <a:pt x="5729484" y="2584846"/>
                </a:cubicBezTo>
                <a:cubicBezTo>
                  <a:pt x="5741390" y="2587227"/>
                  <a:pt x="5751710" y="2590006"/>
                  <a:pt x="5760440" y="2593181"/>
                </a:cubicBezTo>
                <a:cubicBezTo>
                  <a:pt x="5764409" y="2593181"/>
                  <a:pt x="5767188" y="2591990"/>
                  <a:pt x="5768775" y="2589609"/>
                </a:cubicBezTo>
                <a:cubicBezTo>
                  <a:pt x="5779887" y="2559446"/>
                  <a:pt x="5786238" y="2527696"/>
                  <a:pt x="5787825" y="2494359"/>
                </a:cubicBezTo>
                <a:cubicBezTo>
                  <a:pt x="5787825" y="2489596"/>
                  <a:pt x="5785444" y="2488009"/>
                  <a:pt x="5780681" y="2489596"/>
                </a:cubicBezTo>
                <a:cubicBezTo>
                  <a:pt x="5775919" y="2490390"/>
                  <a:pt x="5767584" y="2491977"/>
                  <a:pt x="5755678" y="2494359"/>
                </a:cubicBezTo>
                <a:cubicBezTo>
                  <a:pt x="5752503" y="2495152"/>
                  <a:pt x="5750122" y="2495549"/>
                  <a:pt x="5748534" y="2495549"/>
                </a:cubicBezTo>
                <a:cubicBezTo>
                  <a:pt x="5741390" y="2516981"/>
                  <a:pt x="5731865" y="2537618"/>
                  <a:pt x="5719959" y="2557462"/>
                </a:cubicBezTo>
                <a:cubicBezTo>
                  <a:pt x="5697734" y="2591593"/>
                  <a:pt x="5663603" y="2616199"/>
                  <a:pt x="5617565" y="2631281"/>
                </a:cubicBezTo>
                <a:cubicBezTo>
                  <a:pt x="5612803" y="2632868"/>
                  <a:pt x="5610025" y="2633265"/>
                  <a:pt x="5609231" y="2632471"/>
                </a:cubicBezTo>
                <a:cubicBezTo>
                  <a:pt x="5609231" y="2631678"/>
                  <a:pt x="5611612" y="2629296"/>
                  <a:pt x="5616375" y="2625327"/>
                </a:cubicBezTo>
                <a:cubicBezTo>
                  <a:pt x="5661619" y="2587227"/>
                  <a:pt x="5691384" y="2546746"/>
                  <a:pt x="5705672" y="2503884"/>
                </a:cubicBezTo>
                <a:cubicBezTo>
                  <a:pt x="5701703" y="2504677"/>
                  <a:pt x="5696147" y="2506265"/>
                  <a:pt x="5689003" y="2508646"/>
                </a:cubicBezTo>
                <a:cubicBezTo>
                  <a:pt x="5680272" y="2510234"/>
                  <a:pt x="5673922" y="2511821"/>
                  <a:pt x="5669953" y="2513409"/>
                </a:cubicBezTo>
                <a:cubicBezTo>
                  <a:pt x="5665985" y="2514996"/>
                  <a:pt x="5662016" y="2514202"/>
                  <a:pt x="5658047" y="2511027"/>
                </a:cubicBezTo>
                <a:cubicBezTo>
                  <a:pt x="5650903" y="2503884"/>
                  <a:pt x="5644950" y="2497534"/>
                  <a:pt x="5640187" y="2491977"/>
                </a:cubicBezTo>
                <a:cubicBezTo>
                  <a:pt x="5637806" y="2488803"/>
                  <a:pt x="5638203" y="2486421"/>
                  <a:pt x="5641378" y="2484834"/>
                </a:cubicBezTo>
                <a:cubicBezTo>
                  <a:pt x="5648522" y="2484040"/>
                  <a:pt x="5668366" y="2481262"/>
                  <a:pt x="5700909" y="2476499"/>
                </a:cubicBezTo>
                <a:cubicBezTo>
                  <a:pt x="5707259" y="2475706"/>
                  <a:pt x="5712022" y="2474912"/>
                  <a:pt x="5715197" y="2474118"/>
                </a:cubicBezTo>
                <a:cubicBezTo>
                  <a:pt x="5715991" y="2471737"/>
                  <a:pt x="5716387" y="2468562"/>
                  <a:pt x="5716387" y="2464593"/>
                </a:cubicBezTo>
                <a:cubicBezTo>
                  <a:pt x="5717181" y="2460624"/>
                  <a:pt x="5717578" y="2457449"/>
                  <a:pt x="5717578" y="2455068"/>
                </a:cubicBezTo>
                <a:cubicBezTo>
                  <a:pt x="5719959" y="2432843"/>
                  <a:pt x="5719166" y="2418159"/>
                  <a:pt x="5715197" y="2411015"/>
                </a:cubicBezTo>
                <a:cubicBezTo>
                  <a:pt x="5711228" y="2402284"/>
                  <a:pt x="5713212" y="2397918"/>
                  <a:pt x="5721150" y="2397918"/>
                </a:cubicBezTo>
                <a:close/>
                <a:moveTo>
                  <a:pt x="3863775" y="2397918"/>
                </a:moveTo>
                <a:cubicBezTo>
                  <a:pt x="3880444" y="2401093"/>
                  <a:pt x="3894334" y="2408634"/>
                  <a:pt x="3905447" y="2420540"/>
                </a:cubicBezTo>
                <a:cubicBezTo>
                  <a:pt x="3907034" y="2422921"/>
                  <a:pt x="3907431" y="2426096"/>
                  <a:pt x="3906637" y="2430065"/>
                </a:cubicBezTo>
                <a:cubicBezTo>
                  <a:pt x="3904256" y="2434034"/>
                  <a:pt x="3901875" y="2443956"/>
                  <a:pt x="3899494" y="2459831"/>
                </a:cubicBezTo>
                <a:cubicBezTo>
                  <a:pt x="3899494" y="2460624"/>
                  <a:pt x="3899494" y="2461815"/>
                  <a:pt x="3899494" y="2463402"/>
                </a:cubicBezTo>
                <a:cubicBezTo>
                  <a:pt x="3898700" y="2464990"/>
                  <a:pt x="3898303" y="2466181"/>
                  <a:pt x="3898303" y="2466974"/>
                </a:cubicBezTo>
                <a:cubicBezTo>
                  <a:pt x="3899890" y="2466974"/>
                  <a:pt x="3901081" y="2466974"/>
                  <a:pt x="3901875" y="2466974"/>
                </a:cubicBezTo>
                <a:cubicBezTo>
                  <a:pt x="3903462" y="2466181"/>
                  <a:pt x="3906240" y="2465387"/>
                  <a:pt x="3910209" y="2464593"/>
                </a:cubicBezTo>
                <a:cubicBezTo>
                  <a:pt x="3921322" y="2462212"/>
                  <a:pt x="3928862" y="2460228"/>
                  <a:pt x="3932831" y="2458640"/>
                </a:cubicBezTo>
                <a:cubicBezTo>
                  <a:pt x="3938387" y="2457052"/>
                  <a:pt x="3945134" y="2457846"/>
                  <a:pt x="3953072" y="2461021"/>
                </a:cubicBezTo>
                <a:cubicBezTo>
                  <a:pt x="3963390" y="2464990"/>
                  <a:pt x="3971725" y="2472927"/>
                  <a:pt x="3978075" y="2484834"/>
                </a:cubicBezTo>
                <a:cubicBezTo>
                  <a:pt x="3981250" y="2490390"/>
                  <a:pt x="3981250" y="2494359"/>
                  <a:pt x="3978075" y="2496740"/>
                </a:cubicBezTo>
                <a:cubicBezTo>
                  <a:pt x="3974900" y="2499121"/>
                  <a:pt x="3971328" y="2511027"/>
                  <a:pt x="3967359" y="2532459"/>
                </a:cubicBezTo>
                <a:cubicBezTo>
                  <a:pt x="3964184" y="2549921"/>
                  <a:pt x="3958231" y="2573734"/>
                  <a:pt x="3949500" y="2603896"/>
                </a:cubicBezTo>
                <a:cubicBezTo>
                  <a:pt x="3940768" y="2629296"/>
                  <a:pt x="3926084" y="2641996"/>
                  <a:pt x="3905447" y="2641996"/>
                </a:cubicBezTo>
                <a:cubicBezTo>
                  <a:pt x="3903066" y="2641996"/>
                  <a:pt x="3901081" y="2640012"/>
                  <a:pt x="3899494" y="2636043"/>
                </a:cubicBezTo>
                <a:cubicBezTo>
                  <a:pt x="3899494" y="2636043"/>
                  <a:pt x="3899097" y="2635249"/>
                  <a:pt x="3898303" y="2633662"/>
                </a:cubicBezTo>
                <a:cubicBezTo>
                  <a:pt x="3894334" y="2621756"/>
                  <a:pt x="3884412" y="2607468"/>
                  <a:pt x="3868537" y="2590799"/>
                </a:cubicBezTo>
                <a:cubicBezTo>
                  <a:pt x="3866156" y="2586831"/>
                  <a:pt x="3864966" y="2584449"/>
                  <a:pt x="3864966" y="2583656"/>
                </a:cubicBezTo>
                <a:cubicBezTo>
                  <a:pt x="3865759" y="2582862"/>
                  <a:pt x="3868140" y="2583259"/>
                  <a:pt x="3872109" y="2584846"/>
                </a:cubicBezTo>
                <a:cubicBezTo>
                  <a:pt x="3884016" y="2587227"/>
                  <a:pt x="3894334" y="2590006"/>
                  <a:pt x="3903066" y="2593181"/>
                </a:cubicBezTo>
                <a:cubicBezTo>
                  <a:pt x="3907034" y="2593181"/>
                  <a:pt x="3909812" y="2591990"/>
                  <a:pt x="3911400" y="2589609"/>
                </a:cubicBezTo>
                <a:cubicBezTo>
                  <a:pt x="3922512" y="2559446"/>
                  <a:pt x="3928862" y="2527696"/>
                  <a:pt x="3930450" y="2494359"/>
                </a:cubicBezTo>
                <a:cubicBezTo>
                  <a:pt x="3930450" y="2489596"/>
                  <a:pt x="3928069" y="2488009"/>
                  <a:pt x="3923306" y="2489596"/>
                </a:cubicBezTo>
                <a:cubicBezTo>
                  <a:pt x="3918544" y="2490390"/>
                  <a:pt x="3910209" y="2491977"/>
                  <a:pt x="3898303" y="2494359"/>
                </a:cubicBezTo>
                <a:cubicBezTo>
                  <a:pt x="3895128" y="2495152"/>
                  <a:pt x="3892747" y="2495549"/>
                  <a:pt x="3891159" y="2495549"/>
                </a:cubicBezTo>
                <a:cubicBezTo>
                  <a:pt x="3884016" y="2516981"/>
                  <a:pt x="3874491" y="2537618"/>
                  <a:pt x="3862584" y="2557462"/>
                </a:cubicBezTo>
                <a:cubicBezTo>
                  <a:pt x="3840359" y="2591593"/>
                  <a:pt x="3806228" y="2616199"/>
                  <a:pt x="3760191" y="2631281"/>
                </a:cubicBezTo>
                <a:cubicBezTo>
                  <a:pt x="3755428" y="2632868"/>
                  <a:pt x="3752650" y="2633265"/>
                  <a:pt x="3751856" y="2632471"/>
                </a:cubicBezTo>
                <a:cubicBezTo>
                  <a:pt x="3751856" y="2631678"/>
                  <a:pt x="3754237" y="2629296"/>
                  <a:pt x="3759000" y="2625327"/>
                </a:cubicBezTo>
                <a:cubicBezTo>
                  <a:pt x="3804244" y="2587227"/>
                  <a:pt x="3834009" y="2546746"/>
                  <a:pt x="3848297" y="2503884"/>
                </a:cubicBezTo>
                <a:cubicBezTo>
                  <a:pt x="3844328" y="2504677"/>
                  <a:pt x="3838772" y="2506265"/>
                  <a:pt x="3831628" y="2508646"/>
                </a:cubicBezTo>
                <a:cubicBezTo>
                  <a:pt x="3822897" y="2510234"/>
                  <a:pt x="3816547" y="2511821"/>
                  <a:pt x="3812578" y="2513409"/>
                </a:cubicBezTo>
                <a:cubicBezTo>
                  <a:pt x="3808609" y="2514996"/>
                  <a:pt x="3804640" y="2514202"/>
                  <a:pt x="3800672" y="2511027"/>
                </a:cubicBezTo>
                <a:cubicBezTo>
                  <a:pt x="3793528" y="2503884"/>
                  <a:pt x="3787575" y="2497534"/>
                  <a:pt x="3782812" y="2491977"/>
                </a:cubicBezTo>
                <a:cubicBezTo>
                  <a:pt x="3780431" y="2488803"/>
                  <a:pt x="3780828" y="2486421"/>
                  <a:pt x="3784003" y="2484834"/>
                </a:cubicBezTo>
                <a:cubicBezTo>
                  <a:pt x="3791147" y="2484040"/>
                  <a:pt x="3810990" y="2481262"/>
                  <a:pt x="3843534" y="2476499"/>
                </a:cubicBezTo>
                <a:cubicBezTo>
                  <a:pt x="3849884" y="2475706"/>
                  <a:pt x="3854647" y="2474912"/>
                  <a:pt x="3857822" y="2474118"/>
                </a:cubicBezTo>
                <a:cubicBezTo>
                  <a:pt x="3858615" y="2471737"/>
                  <a:pt x="3859012" y="2468562"/>
                  <a:pt x="3859012" y="2464593"/>
                </a:cubicBezTo>
                <a:cubicBezTo>
                  <a:pt x="3859806" y="2460624"/>
                  <a:pt x="3860203" y="2457449"/>
                  <a:pt x="3860203" y="2455068"/>
                </a:cubicBezTo>
                <a:cubicBezTo>
                  <a:pt x="3862584" y="2432843"/>
                  <a:pt x="3861790" y="2418159"/>
                  <a:pt x="3857822" y="2411015"/>
                </a:cubicBezTo>
                <a:cubicBezTo>
                  <a:pt x="3853853" y="2402284"/>
                  <a:pt x="3855837" y="2397918"/>
                  <a:pt x="3863775" y="2397918"/>
                </a:cubicBezTo>
                <a:close/>
                <a:moveTo>
                  <a:pt x="1996877" y="2397918"/>
                </a:moveTo>
                <a:cubicBezTo>
                  <a:pt x="2013546" y="2401093"/>
                  <a:pt x="2027437" y="2408634"/>
                  <a:pt x="2038549" y="2420540"/>
                </a:cubicBezTo>
                <a:cubicBezTo>
                  <a:pt x="2040137" y="2422921"/>
                  <a:pt x="2040534" y="2426096"/>
                  <a:pt x="2039740" y="2430065"/>
                </a:cubicBezTo>
                <a:cubicBezTo>
                  <a:pt x="2037359" y="2434034"/>
                  <a:pt x="2034978" y="2443956"/>
                  <a:pt x="2032596" y="2459831"/>
                </a:cubicBezTo>
                <a:cubicBezTo>
                  <a:pt x="2032596" y="2460624"/>
                  <a:pt x="2032596" y="2461815"/>
                  <a:pt x="2032596" y="2463402"/>
                </a:cubicBezTo>
                <a:cubicBezTo>
                  <a:pt x="2031803" y="2464990"/>
                  <a:pt x="2031406" y="2466181"/>
                  <a:pt x="2031406" y="2466974"/>
                </a:cubicBezTo>
                <a:cubicBezTo>
                  <a:pt x="2032993" y="2466974"/>
                  <a:pt x="2034184" y="2466974"/>
                  <a:pt x="2034978" y="2466974"/>
                </a:cubicBezTo>
                <a:cubicBezTo>
                  <a:pt x="2036565" y="2466181"/>
                  <a:pt x="2039344" y="2465387"/>
                  <a:pt x="2043312" y="2464593"/>
                </a:cubicBezTo>
                <a:cubicBezTo>
                  <a:pt x="2054425" y="2462212"/>
                  <a:pt x="2061965" y="2460228"/>
                  <a:pt x="2065934" y="2458640"/>
                </a:cubicBezTo>
                <a:cubicBezTo>
                  <a:pt x="2071490" y="2457052"/>
                  <a:pt x="2078237" y="2457846"/>
                  <a:pt x="2086174" y="2461021"/>
                </a:cubicBezTo>
                <a:cubicBezTo>
                  <a:pt x="2096493" y="2464990"/>
                  <a:pt x="2104827" y="2472927"/>
                  <a:pt x="2111177" y="2484834"/>
                </a:cubicBezTo>
                <a:cubicBezTo>
                  <a:pt x="2114353" y="2490390"/>
                  <a:pt x="2114353" y="2494359"/>
                  <a:pt x="2111177" y="2496740"/>
                </a:cubicBezTo>
                <a:cubicBezTo>
                  <a:pt x="2108002" y="2499121"/>
                  <a:pt x="2104431" y="2511027"/>
                  <a:pt x="2100462" y="2532459"/>
                </a:cubicBezTo>
                <a:cubicBezTo>
                  <a:pt x="2097287" y="2549921"/>
                  <a:pt x="2091333" y="2573734"/>
                  <a:pt x="2082603" y="2603896"/>
                </a:cubicBezTo>
                <a:cubicBezTo>
                  <a:pt x="2073871" y="2629296"/>
                  <a:pt x="2059187" y="2641996"/>
                  <a:pt x="2038549" y="2641996"/>
                </a:cubicBezTo>
                <a:cubicBezTo>
                  <a:pt x="2036168" y="2641996"/>
                  <a:pt x="2034184" y="2640012"/>
                  <a:pt x="2032596" y="2636043"/>
                </a:cubicBezTo>
                <a:cubicBezTo>
                  <a:pt x="2032596" y="2636043"/>
                  <a:pt x="2032200" y="2635249"/>
                  <a:pt x="2031406" y="2633662"/>
                </a:cubicBezTo>
                <a:cubicBezTo>
                  <a:pt x="2027437" y="2621756"/>
                  <a:pt x="2017515" y="2607468"/>
                  <a:pt x="2001639" y="2590799"/>
                </a:cubicBezTo>
                <a:cubicBezTo>
                  <a:pt x="1999259" y="2586831"/>
                  <a:pt x="1998068" y="2584449"/>
                  <a:pt x="1998068" y="2583656"/>
                </a:cubicBezTo>
                <a:cubicBezTo>
                  <a:pt x="1998862" y="2582862"/>
                  <a:pt x="2001244" y="2583259"/>
                  <a:pt x="2005212" y="2584846"/>
                </a:cubicBezTo>
                <a:cubicBezTo>
                  <a:pt x="2017118" y="2587227"/>
                  <a:pt x="2027437" y="2590006"/>
                  <a:pt x="2036168" y="2593181"/>
                </a:cubicBezTo>
                <a:cubicBezTo>
                  <a:pt x="2040137" y="2593181"/>
                  <a:pt x="2042915" y="2591990"/>
                  <a:pt x="2044503" y="2589609"/>
                </a:cubicBezTo>
                <a:cubicBezTo>
                  <a:pt x="2055615" y="2559446"/>
                  <a:pt x="2061965" y="2527696"/>
                  <a:pt x="2063553" y="2494359"/>
                </a:cubicBezTo>
                <a:cubicBezTo>
                  <a:pt x="2063553" y="2489596"/>
                  <a:pt x="2061171" y="2488009"/>
                  <a:pt x="2056409" y="2489596"/>
                </a:cubicBezTo>
                <a:cubicBezTo>
                  <a:pt x="2051646" y="2490390"/>
                  <a:pt x="2043312" y="2491977"/>
                  <a:pt x="2031406" y="2494359"/>
                </a:cubicBezTo>
                <a:cubicBezTo>
                  <a:pt x="2028231" y="2495152"/>
                  <a:pt x="2025849" y="2495549"/>
                  <a:pt x="2024262" y="2495549"/>
                </a:cubicBezTo>
                <a:cubicBezTo>
                  <a:pt x="2017118" y="2516981"/>
                  <a:pt x="2007593" y="2537618"/>
                  <a:pt x="1995687" y="2557462"/>
                </a:cubicBezTo>
                <a:cubicBezTo>
                  <a:pt x="1973462" y="2591593"/>
                  <a:pt x="1939331" y="2616199"/>
                  <a:pt x="1893293" y="2631281"/>
                </a:cubicBezTo>
                <a:cubicBezTo>
                  <a:pt x="1888531" y="2632868"/>
                  <a:pt x="1885753" y="2633265"/>
                  <a:pt x="1884959" y="2632471"/>
                </a:cubicBezTo>
                <a:cubicBezTo>
                  <a:pt x="1884959" y="2631678"/>
                  <a:pt x="1887340" y="2629296"/>
                  <a:pt x="1892103" y="2625327"/>
                </a:cubicBezTo>
                <a:cubicBezTo>
                  <a:pt x="1937346" y="2587227"/>
                  <a:pt x="1967111" y="2546746"/>
                  <a:pt x="1981400" y="2503884"/>
                </a:cubicBezTo>
                <a:cubicBezTo>
                  <a:pt x="1977430" y="2504677"/>
                  <a:pt x="1971875" y="2506265"/>
                  <a:pt x="1964731" y="2508646"/>
                </a:cubicBezTo>
                <a:cubicBezTo>
                  <a:pt x="1955999" y="2510234"/>
                  <a:pt x="1949650" y="2511821"/>
                  <a:pt x="1945681" y="2513409"/>
                </a:cubicBezTo>
                <a:cubicBezTo>
                  <a:pt x="1941712" y="2514996"/>
                  <a:pt x="1937744" y="2514202"/>
                  <a:pt x="1933774" y="2511027"/>
                </a:cubicBezTo>
                <a:cubicBezTo>
                  <a:pt x="1926631" y="2503884"/>
                  <a:pt x="1920678" y="2497534"/>
                  <a:pt x="1915915" y="2491977"/>
                </a:cubicBezTo>
                <a:cubicBezTo>
                  <a:pt x="1913534" y="2488803"/>
                  <a:pt x="1913931" y="2486421"/>
                  <a:pt x="1917106" y="2484834"/>
                </a:cubicBezTo>
                <a:cubicBezTo>
                  <a:pt x="1924249" y="2484040"/>
                  <a:pt x="1944093" y="2481262"/>
                  <a:pt x="1976637" y="2476499"/>
                </a:cubicBezTo>
                <a:cubicBezTo>
                  <a:pt x="1982987" y="2475706"/>
                  <a:pt x="1987750" y="2474912"/>
                  <a:pt x="1990925" y="2474118"/>
                </a:cubicBezTo>
                <a:cubicBezTo>
                  <a:pt x="1991718" y="2471737"/>
                  <a:pt x="1992115" y="2468562"/>
                  <a:pt x="1992115" y="2464593"/>
                </a:cubicBezTo>
                <a:cubicBezTo>
                  <a:pt x="1992909" y="2460624"/>
                  <a:pt x="1993306" y="2457449"/>
                  <a:pt x="1993306" y="2455068"/>
                </a:cubicBezTo>
                <a:cubicBezTo>
                  <a:pt x="1995687" y="2432843"/>
                  <a:pt x="1994893" y="2418159"/>
                  <a:pt x="1990925" y="2411015"/>
                </a:cubicBezTo>
                <a:cubicBezTo>
                  <a:pt x="1986955" y="2402284"/>
                  <a:pt x="1988940" y="2397918"/>
                  <a:pt x="1996877" y="2397918"/>
                </a:cubicBezTo>
                <a:close/>
                <a:moveTo>
                  <a:pt x="3464320" y="2397620"/>
                </a:moveTo>
                <a:cubicBezTo>
                  <a:pt x="3465511" y="2397422"/>
                  <a:pt x="3466900" y="2397521"/>
                  <a:pt x="3468487" y="2397918"/>
                </a:cubicBezTo>
                <a:cubicBezTo>
                  <a:pt x="3481188" y="2399506"/>
                  <a:pt x="3491506" y="2405459"/>
                  <a:pt x="3499444" y="2415777"/>
                </a:cubicBezTo>
                <a:cubicBezTo>
                  <a:pt x="3503412" y="2420540"/>
                  <a:pt x="3504603" y="2425699"/>
                  <a:pt x="3503016" y="2431256"/>
                </a:cubicBezTo>
                <a:cubicBezTo>
                  <a:pt x="3501428" y="2433637"/>
                  <a:pt x="3499840" y="2441178"/>
                  <a:pt x="3498253" y="2453877"/>
                </a:cubicBezTo>
                <a:cubicBezTo>
                  <a:pt x="3505397" y="2453877"/>
                  <a:pt x="3512541" y="2455862"/>
                  <a:pt x="3519684" y="2459831"/>
                </a:cubicBezTo>
                <a:cubicBezTo>
                  <a:pt x="3526034" y="2463006"/>
                  <a:pt x="3529606" y="2468165"/>
                  <a:pt x="3530400" y="2475309"/>
                </a:cubicBezTo>
                <a:cubicBezTo>
                  <a:pt x="3536750" y="2473721"/>
                  <a:pt x="3544687" y="2472531"/>
                  <a:pt x="3554212" y="2471737"/>
                </a:cubicBezTo>
                <a:cubicBezTo>
                  <a:pt x="3555800" y="2469356"/>
                  <a:pt x="3556594" y="2467371"/>
                  <a:pt x="3556594" y="2465784"/>
                </a:cubicBezTo>
                <a:cubicBezTo>
                  <a:pt x="3558181" y="2462609"/>
                  <a:pt x="3559769" y="2456259"/>
                  <a:pt x="3561356" y="2446734"/>
                </a:cubicBezTo>
                <a:cubicBezTo>
                  <a:pt x="3561356" y="2445940"/>
                  <a:pt x="3561356" y="2445146"/>
                  <a:pt x="3561356" y="2444352"/>
                </a:cubicBezTo>
                <a:cubicBezTo>
                  <a:pt x="3560562" y="2444352"/>
                  <a:pt x="3559372" y="2444749"/>
                  <a:pt x="3557784" y="2445543"/>
                </a:cubicBezTo>
                <a:cubicBezTo>
                  <a:pt x="3556990" y="2445543"/>
                  <a:pt x="3556594" y="2445543"/>
                  <a:pt x="3556594" y="2445543"/>
                </a:cubicBezTo>
                <a:cubicBezTo>
                  <a:pt x="3551037" y="2447131"/>
                  <a:pt x="3546672" y="2446734"/>
                  <a:pt x="3543497" y="2444352"/>
                </a:cubicBezTo>
                <a:cubicBezTo>
                  <a:pt x="3542703" y="2443559"/>
                  <a:pt x="3541512" y="2442368"/>
                  <a:pt x="3539925" y="2440781"/>
                </a:cubicBezTo>
                <a:cubicBezTo>
                  <a:pt x="3534369" y="2436018"/>
                  <a:pt x="3531194" y="2432843"/>
                  <a:pt x="3530400" y="2431256"/>
                </a:cubicBezTo>
                <a:cubicBezTo>
                  <a:pt x="3528019" y="2426493"/>
                  <a:pt x="3528813" y="2424112"/>
                  <a:pt x="3532781" y="2424112"/>
                </a:cubicBezTo>
                <a:cubicBezTo>
                  <a:pt x="3533575" y="2424112"/>
                  <a:pt x="3535162" y="2423715"/>
                  <a:pt x="3537544" y="2422921"/>
                </a:cubicBezTo>
                <a:cubicBezTo>
                  <a:pt x="3551037" y="2421334"/>
                  <a:pt x="3560166" y="2419746"/>
                  <a:pt x="3564928" y="2418159"/>
                </a:cubicBezTo>
                <a:cubicBezTo>
                  <a:pt x="3579216" y="2415777"/>
                  <a:pt x="3588344" y="2414190"/>
                  <a:pt x="3592312" y="2413396"/>
                </a:cubicBezTo>
                <a:cubicBezTo>
                  <a:pt x="3605013" y="2410221"/>
                  <a:pt x="3612156" y="2407840"/>
                  <a:pt x="3613744" y="2406252"/>
                </a:cubicBezTo>
                <a:cubicBezTo>
                  <a:pt x="3617712" y="2404665"/>
                  <a:pt x="3621284" y="2405062"/>
                  <a:pt x="3624459" y="2407443"/>
                </a:cubicBezTo>
                <a:cubicBezTo>
                  <a:pt x="3629222" y="2409824"/>
                  <a:pt x="3635175" y="2414587"/>
                  <a:pt x="3642319" y="2421731"/>
                </a:cubicBezTo>
                <a:cubicBezTo>
                  <a:pt x="3643906" y="2425699"/>
                  <a:pt x="3643509" y="2428477"/>
                  <a:pt x="3641128" y="2430065"/>
                </a:cubicBezTo>
                <a:cubicBezTo>
                  <a:pt x="3635572" y="2433240"/>
                  <a:pt x="3628428" y="2434827"/>
                  <a:pt x="3619697" y="2434827"/>
                </a:cubicBezTo>
                <a:cubicBezTo>
                  <a:pt x="3616522" y="2434827"/>
                  <a:pt x="3611362" y="2435621"/>
                  <a:pt x="3604219" y="2437209"/>
                </a:cubicBezTo>
                <a:cubicBezTo>
                  <a:pt x="3597075" y="2438002"/>
                  <a:pt x="3591916" y="2438796"/>
                  <a:pt x="3588741" y="2439590"/>
                </a:cubicBezTo>
                <a:cubicBezTo>
                  <a:pt x="3588741" y="2439590"/>
                  <a:pt x="3588344" y="2439590"/>
                  <a:pt x="3587550" y="2439590"/>
                </a:cubicBezTo>
                <a:cubicBezTo>
                  <a:pt x="3589931" y="2441971"/>
                  <a:pt x="3591916" y="2444352"/>
                  <a:pt x="3593503" y="2446734"/>
                </a:cubicBezTo>
                <a:cubicBezTo>
                  <a:pt x="3595884" y="2451496"/>
                  <a:pt x="3596281" y="2454671"/>
                  <a:pt x="3594694" y="2456259"/>
                </a:cubicBezTo>
                <a:cubicBezTo>
                  <a:pt x="3594694" y="2457052"/>
                  <a:pt x="3594297" y="2457846"/>
                  <a:pt x="3593503" y="2458640"/>
                </a:cubicBezTo>
                <a:cubicBezTo>
                  <a:pt x="3592709" y="2459434"/>
                  <a:pt x="3591519" y="2461815"/>
                  <a:pt x="3589931" y="2465784"/>
                </a:cubicBezTo>
                <a:cubicBezTo>
                  <a:pt x="3596281" y="2464990"/>
                  <a:pt x="3601441" y="2463402"/>
                  <a:pt x="3605409" y="2461021"/>
                </a:cubicBezTo>
                <a:cubicBezTo>
                  <a:pt x="3610966" y="2459434"/>
                  <a:pt x="3614538" y="2459434"/>
                  <a:pt x="3616125" y="2461021"/>
                </a:cubicBezTo>
                <a:cubicBezTo>
                  <a:pt x="3624856" y="2465784"/>
                  <a:pt x="3632000" y="2471340"/>
                  <a:pt x="3637556" y="2477690"/>
                </a:cubicBezTo>
                <a:cubicBezTo>
                  <a:pt x="3639937" y="2480865"/>
                  <a:pt x="3639541" y="2484437"/>
                  <a:pt x="3636366" y="2488406"/>
                </a:cubicBezTo>
                <a:cubicBezTo>
                  <a:pt x="3634778" y="2490787"/>
                  <a:pt x="3630809" y="2498328"/>
                  <a:pt x="3624459" y="2511027"/>
                </a:cubicBezTo>
                <a:cubicBezTo>
                  <a:pt x="3635572" y="2509440"/>
                  <a:pt x="3642319" y="2508646"/>
                  <a:pt x="3644700" y="2508646"/>
                </a:cubicBezTo>
                <a:cubicBezTo>
                  <a:pt x="3652638" y="2507059"/>
                  <a:pt x="3658987" y="2506662"/>
                  <a:pt x="3663750" y="2507456"/>
                </a:cubicBezTo>
                <a:cubicBezTo>
                  <a:pt x="3670894" y="2512218"/>
                  <a:pt x="3676053" y="2517378"/>
                  <a:pt x="3679228" y="2522934"/>
                </a:cubicBezTo>
                <a:cubicBezTo>
                  <a:pt x="3683197" y="2530077"/>
                  <a:pt x="3682006" y="2534443"/>
                  <a:pt x="3675656" y="2536031"/>
                </a:cubicBezTo>
                <a:cubicBezTo>
                  <a:pt x="3674069" y="2536824"/>
                  <a:pt x="3669703" y="2536824"/>
                  <a:pt x="3662559" y="2536031"/>
                </a:cubicBezTo>
                <a:cubicBezTo>
                  <a:pt x="3658591" y="2536031"/>
                  <a:pt x="3655812" y="2536031"/>
                  <a:pt x="3654225" y="2536031"/>
                </a:cubicBezTo>
                <a:cubicBezTo>
                  <a:pt x="3638350" y="2534443"/>
                  <a:pt x="3618506" y="2534443"/>
                  <a:pt x="3594694" y="2536031"/>
                </a:cubicBezTo>
                <a:cubicBezTo>
                  <a:pt x="3590725" y="2536824"/>
                  <a:pt x="3585169" y="2537618"/>
                  <a:pt x="3578025" y="2538412"/>
                </a:cubicBezTo>
                <a:cubicBezTo>
                  <a:pt x="3548656" y="2542381"/>
                  <a:pt x="3530797" y="2545159"/>
                  <a:pt x="3524447" y="2546746"/>
                </a:cubicBezTo>
                <a:cubicBezTo>
                  <a:pt x="3519684" y="2548334"/>
                  <a:pt x="3514922" y="2547540"/>
                  <a:pt x="3510159" y="2544365"/>
                </a:cubicBezTo>
                <a:cubicBezTo>
                  <a:pt x="3506984" y="2541984"/>
                  <a:pt x="3503412" y="2537618"/>
                  <a:pt x="3499444" y="2531268"/>
                </a:cubicBezTo>
                <a:cubicBezTo>
                  <a:pt x="3497062" y="2527299"/>
                  <a:pt x="3497856" y="2524918"/>
                  <a:pt x="3501825" y="2524124"/>
                </a:cubicBezTo>
                <a:cubicBezTo>
                  <a:pt x="3504206" y="2524124"/>
                  <a:pt x="3508175" y="2523727"/>
                  <a:pt x="3513731" y="2522934"/>
                </a:cubicBezTo>
                <a:cubicBezTo>
                  <a:pt x="3524844" y="2522140"/>
                  <a:pt x="3532781" y="2521346"/>
                  <a:pt x="3537544" y="2520552"/>
                </a:cubicBezTo>
                <a:cubicBezTo>
                  <a:pt x="3541512" y="2511027"/>
                  <a:pt x="3544291" y="2502693"/>
                  <a:pt x="3545878" y="2495549"/>
                </a:cubicBezTo>
                <a:cubicBezTo>
                  <a:pt x="3545084" y="2496343"/>
                  <a:pt x="3543894" y="2496740"/>
                  <a:pt x="3542306" y="2496740"/>
                </a:cubicBezTo>
                <a:cubicBezTo>
                  <a:pt x="3539925" y="2496740"/>
                  <a:pt x="3536750" y="2495946"/>
                  <a:pt x="3532781" y="2494359"/>
                </a:cubicBezTo>
                <a:cubicBezTo>
                  <a:pt x="3531987" y="2494359"/>
                  <a:pt x="3530400" y="2493168"/>
                  <a:pt x="3528019" y="2490787"/>
                </a:cubicBezTo>
                <a:cubicBezTo>
                  <a:pt x="3520875" y="2497137"/>
                  <a:pt x="3514525" y="2496740"/>
                  <a:pt x="3508969" y="2489596"/>
                </a:cubicBezTo>
                <a:cubicBezTo>
                  <a:pt x="3507381" y="2487215"/>
                  <a:pt x="3505397" y="2483643"/>
                  <a:pt x="3503016" y="2478881"/>
                </a:cubicBezTo>
                <a:cubicBezTo>
                  <a:pt x="3500634" y="2474118"/>
                  <a:pt x="3498650" y="2470546"/>
                  <a:pt x="3497062" y="2468165"/>
                </a:cubicBezTo>
                <a:cubicBezTo>
                  <a:pt x="3497062" y="2470546"/>
                  <a:pt x="3497062" y="2472927"/>
                  <a:pt x="3497062" y="2475309"/>
                </a:cubicBezTo>
                <a:cubicBezTo>
                  <a:pt x="3495475" y="2513409"/>
                  <a:pt x="3494681" y="2551509"/>
                  <a:pt x="3494681" y="2589609"/>
                </a:cubicBezTo>
                <a:cubicBezTo>
                  <a:pt x="3494681" y="2611834"/>
                  <a:pt x="3492300" y="2626915"/>
                  <a:pt x="3487537" y="2634852"/>
                </a:cubicBezTo>
                <a:cubicBezTo>
                  <a:pt x="3483569" y="2639615"/>
                  <a:pt x="3478806" y="2640012"/>
                  <a:pt x="3473250" y="2636043"/>
                </a:cubicBezTo>
                <a:cubicBezTo>
                  <a:pt x="3468487" y="2631281"/>
                  <a:pt x="3464916" y="2625724"/>
                  <a:pt x="3462534" y="2619374"/>
                </a:cubicBezTo>
                <a:cubicBezTo>
                  <a:pt x="3460153" y="2614612"/>
                  <a:pt x="3459756" y="2610643"/>
                  <a:pt x="3461344" y="2607468"/>
                </a:cubicBezTo>
                <a:cubicBezTo>
                  <a:pt x="3465312" y="2595562"/>
                  <a:pt x="3467694" y="2576115"/>
                  <a:pt x="3468487" y="2549127"/>
                </a:cubicBezTo>
                <a:cubicBezTo>
                  <a:pt x="3468487" y="2541190"/>
                  <a:pt x="3468487" y="2526506"/>
                  <a:pt x="3468487" y="2505074"/>
                </a:cubicBezTo>
                <a:cubicBezTo>
                  <a:pt x="3469281" y="2482849"/>
                  <a:pt x="3469678" y="2467371"/>
                  <a:pt x="3469678" y="2458640"/>
                </a:cubicBezTo>
                <a:cubicBezTo>
                  <a:pt x="3468884" y="2432446"/>
                  <a:pt x="3466503" y="2414587"/>
                  <a:pt x="3462534" y="2405062"/>
                </a:cubicBezTo>
                <a:cubicBezTo>
                  <a:pt x="3460947" y="2402681"/>
                  <a:pt x="3460550" y="2400696"/>
                  <a:pt x="3461344" y="2399109"/>
                </a:cubicBezTo>
                <a:cubicBezTo>
                  <a:pt x="3462138" y="2398315"/>
                  <a:pt x="3463130" y="2397819"/>
                  <a:pt x="3464320" y="2397620"/>
                </a:cubicBezTo>
                <a:close/>
                <a:moveTo>
                  <a:pt x="1332508" y="2396727"/>
                </a:moveTo>
                <a:cubicBezTo>
                  <a:pt x="1345209" y="2400696"/>
                  <a:pt x="1355924" y="2407840"/>
                  <a:pt x="1364656" y="2418159"/>
                </a:cubicBezTo>
                <a:cubicBezTo>
                  <a:pt x="1367036" y="2421334"/>
                  <a:pt x="1367831" y="2424509"/>
                  <a:pt x="1367036" y="2427684"/>
                </a:cubicBezTo>
                <a:cubicBezTo>
                  <a:pt x="1363862" y="2434827"/>
                  <a:pt x="1362274" y="2445146"/>
                  <a:pt x="1362274" y="2458640"/>
                </a:cubicBezTo>
                <a:cubicBezTo>
                  <a:pt x="1367831" y="2452290"/>
                  <a:pt x="1372990" y="2444749"/>
                  <a:pt x="1377753" y="2436018"/>
                </a:cubicBezTo>
                <a:cubicBezTo>
                  <a:pt x="1382515" y="2430462"/>
                  <a:pt x="1384897" y="2425302"/>
                  <a:pt x="1384897" y="2420540"/>
                </a:cubicBezTo>
                <a:cubicBezTo>
                  <a:pt x="1387278" y="2416571"/>
                  <a:pt x="1390056" y="2415381"/>
                  <a:pt x="1393231" y="2416968"/>
                </a:cubicBezTo>
                <a:cubicBezTo>
                  <a:pt x="1401962" y="2419349"/>
                  <a:pt x="1409503" y="2424112"/>
                  <a:pt x="1415853" y="2431256"/>
                </a:cubicBezTo>
                <a:cubicBezTo>
                  <a:pt x="1419821" y="2436812"/>
                  <a:pt x="1419821" y="2440781"/>
                  <a:pt x="1415853" y="2443162"/>
                </a:cubicBezTo>
                <a:cubicBezTo>
                  <a:pt x="1393628" y="2455068"/>
                  <a:pt x="1375769" y="2464196"/>
                  <a:pt x="1362274" y="2470546"/>
                </a:cubicBezTo>
                <a:lnTo>
                  <a:pt x="1362274" y="2481262"/>
                </a:lnTo>
                <a:cubicBezTo>
                  <a:pt x="1363862" y="2481262"/>
                  <a:pt x="1365847" y="2480865"/>
                  <a:pt x="1368228" y="2480071"/>
                </a:cubicBezTo>
                <a:cubicBezTo>
                  <a:pt x="1370609" y="2480071"/>
                  <a:pt x="1372197" y="2480071"/>
                  <a:pt x="1372990" y="2480071"/>
                </a:cubicBezTo>
                <a:cubicBezTo>
                  <a:pt x="1375372" y="2480071"/>
                  <a:pt x="1377753" y="2480468"/>
                  <a:pt x="1380134" y="2481262"/>
                </a:cubicBezTo>
                <a:cubicBezTo>
                  <a:pt x="1384103" y="2482056"/>
                  <a:pt x="1387278" y="2484834"/>
                  <a:pt x="1389659" y="2489596"/>
                </a:cubicBezTo>
                <a:cubicBezTo>
                  <a:pt x="1393628" y="2495152"/>
                  <a:pt x="1392437" y="2499121"/>
                  <a:pt x="1386087" y="2501502"/>
                </a:cubicBezTo>
                <a:cubicBezTo>
                  <a:pt x="1385294" y="2501502"/>
                  <a:pt x="1384103" y="2501502"/>
                  <a:pt x="1382515" y="2501502"/>
                </a:cubicBezTo>
                <a:cubicBezTo>
                  <a:pt x="1377753" y="2502296"/>
                  <a:pt x="1370609" y="2503884"/>
                  <a:pt x="1361084" y="2506265"/>
                </a:cubicBezTo>
                <a:cubicBezTo>
                  <a:pt x="1361084" y="2511027"/>
                  <a:pt x="1360687" y="2515790"/>
                  <a:pt x="1359893" y="2520552"/>
                </a:cubicBezTo>
                <a:cubicBezTo>
                  <a:pt x="1367831" y="2518965"/>
                  <a:pt x="1375372" y="2516981"/>
                  <a:pt x="1382515" y="2514599"/>
                </a:cubicBezTo>
                <a:cubicBezTo>
                  <a:pt x="1385690" y="2514599"/>
                  <a:pt x="1388468" y="2514996"/>
                  <a:pt x="1390849" y="2515790"/>
                </a:cubicBezTo>
                <a:cubicBezTo>
                  <a:pt x="1394819" y="2518171"/>
                  <a:pt x="1397993" y="2520949"/>
                  <a:pt x="1400375" y="2524124"/>
                </a:cubicBezTo>
                <a:cubicBezTo>
                  <a:pt x="1403549" y="2529681"/>
                  <a:pt x="1403153" y="2532856"/>
                  <a:pt x="1399183" y="2533649"/>
                </a:cubicBezTo>
                <a:cubicBezTo>
                  <a:pt x="1386484" y="2538412"/>
                  <a:pt x="1372197" y="2542381"/>
                  <a:pt x="1356321" y="2545556"/>
                </a:cubicBezTo>
                <a:cubicBezTo>
                  <a:pt x="1349178" y="2590006"/>
                  <a:pt x="1324175" y="2620565"/>
                  <a:pt x="1281312" y="2637234"/>
                </a:cubicBezTo>
                <a:cubicBezTo>
                  <a:pt x="1275756" y="2639615"/>
                  <a:pt x="1272184" y="2640012"/>
                  <a:pt x="1270596" y="2638424"/>
                </a:cubicBezTo>
                <a:cubicBezTo>
                  <a:pt x="1269802" y="2636837"/>
                  <a:pt x="1271787" y="2634456"/>
                  <a:pt x="1276550" y="2631281"/>
                </a:cubicBezTo>
                <a:cubicBezTo>
                  <a:pt x="1301156" y="2610643"/>
                  <a:pt x="1316634" y="2584846"/>
                  <a:pt x="1322983" y="2553890"/>
                </a:cubicBezTo>
                <a:cubicBezTo>
                  <a:pt x="1314253" y="2556271"/>
                  <a:pt x="1300759" y="2559446"/>
                  <a:pt x="1282503" y="2563415"/>
                </a:cubicBezTo>
                <a:cubicBezTo>
                  <a:pt x="1278534" y="2564209"/>
                  <a:pt x="1275756" y="2565003"/>
                  <a:pt x="1274168" y="2565796"/>
                </a:cubicBezTo>
                <a:cubicBezTo>
                  <a:pt x="1270199" y="2566590"/>
                  <a:pt x="1267421" y="2566590"/>
                  <a:pt x="1265833" y="2565796"/>
                </a:cubicBezTo>
                <a:cubicBezTo>
                  <a:pt x="1258690" y="2561034"/>
                  <a:pt x="1252737" y="2555478"/>
                  <a:pt x="1247975" y="2549127"/>
                </a:cubicBezTo>
                <a:cubicBezTo>
                  <a:pt x="1245593" y="2545953"/>
                  <a:pt x="1245990" y="2543571"/>
                  <a:pt x="1249165" y="2541984"/>
                </a:cubicBezTo>
                <a:cubicBezTo>
                  <a:pt x="1261071" y="2541190"/>
                  <a:pt x="1278137" y="2538412"/>
                  <a:pt x="1300362" y="2533649"/>
                </a:cubicBezTo>
                <a:cubicBezTo>
                  <a:pt x="1301156" y="2533649"/>
                  <a:pt x="1302346" y="2533649"/>
                  <a:pt x="1303933" y="2533649"/>
                </a:cubicBezTo>
                <a:cubicBezTo>
                  <a:pt x="1310284" y="2532856"/>
                  <a:pt x="1318221" y="2531268"/>
                  <a:pt x="1327746" y="2528887"/>
                </a:cubicBezTo>
                <a:cubicBezTo>
                  <a:pt x="1327746" y="2525712"/>
                  <a:pt x="1328143" y="2521346"/>
                  <a:pt x="1328936" y="2515790"/>
                </a:cubicBezTo>
                <a:cubicBezTo>
                  <a:pt x="1329731" y="2513409"/>
                  <a:pt x="1330128" y="2511821"/>
                  <a:pt x="1330128" y="2511027"/>
                </a:cubicBezTo>
                <a:cubicBezTo>
                  <a:pt x="1326953" y="2512615"/>
                  <a:pt x="1323381" y="2513409"/>
                  <a:pt x="1319412" y="2513409"/>
                </a:cubicBezTo>
                <a:cubicBezTo>
                  <a:pt x="1314650" y="2514202"/>
                  <a:pt x="1309489" y="2514202"/>
                  <a:pt x="1303933" y="2513409"/>
                </a:cubicBezTo>
                <a:cubicBezTo>
                  <a:pt x="1299172" y="2511027"/>
                  <a:pt x="1294408" y="2507059"/>
                  <a:pt x="1289646" y="2501502"/>
                </a:cubicBezTo>
                <a:cubicBezTo>
                  <a:pt x="1287265" y="2496740"/>
                  <a:pt x="1288059" y="2494359"/>
                  <a:pt x="1292028" y="2494359"/>
                </a:cubicBezTo>
                <a:cubicBezTo>
                  <a:pt x="1297584" y="2494359"/>
                  <a:pt x="1308697" y="2492771"/>
                  <a:pt x="1325365" y="2489596"/>
                </a:cubicBezTo>
                <a:cubicBezTo>
                  <a:pt x="1325365" y="2489596"/>
                  <a:pt x="1326159" y="2489596"/>
                  <a:pt x="1327746" y="2489596"/>
                </a:cubicBezTo>
                <a:cubicBezTo>
                  <a:pt x="1329334" y="2488803"/>
                  <a:pt x="1330524" y="2488406"/>
                  <a:pt x="1331318" y="2488406"/>
                </a:cubicBezTo>
                <a:cubicBezTo>
                  <a:pt x="1331318" y="2475706"/>
                  <a:pt x="1330922" y="2461021"/>
                  <a:pt x="1330128" y="2444352"/>
                </a:cubicBezTo>
                <a:cubicBezTo>
                  <a:pt x="1330922" y="2430065"/>
                  <a:pt x="1328936" y="2417365"/>
                  <a:pt x="1324175" y="2406252"/>
                </a:cubicBezTo>
                <a:cubicBezTo>
                  <a:pt x="1322587" y="2398315"/>
                  <a:pt x="1325365" y="2395140"/>
                  <a:pt x="1332508" y="2396727"/>
                </a:cubicBezTo>
                <a:close/>
                <a:moveTo>
                  <a:pt x="8492925" y="2396430"/>
                </a:moveTo>
                <a:cubicBezTo>
                  <a:pt x="8494512" y="2395834"/>
                  <a:pt x="8496100" y="2395934"/>
                  <a:pt x="8497687" y="2396727"/>
                </a:cubicBezTo>
                <a:cubicBezTo>
                  <a:pt x="8498481" y="2396727"/>
                  <a:pt x="8499672" y="2397124"/>
                  <a:pt x="8501259" y="2397918"/>
                </a:cubicBezTo>
                <a:cubicBezTo>
                  <a:pt x="8516341" y="2404268"/>
                  <a:pt x="8524675" y="2409031"/>
                  <a:pt x="8526262" y="2412206"/>
                </a:cubicBezTo>
                <a:cubicBezTo>
                  <a:pt x="8531819" y="2418556"/>
                  <a:pt x="8530628" y="2422921"/>
                  <a:pt x="8522690" y="2425302"/>
                </a:cubicBezTo>
                <a:cubicBezTo>
                  <a:pt x="8518722" y="2426890"/>
                  <a:pt x="8513165" y="2428874"/>
                  <a:pt x="8506021" y="2431256"/>
                </a:cubicBezTo>
                <a:cubicBezTo>
                  <a:pt x="8498084" y="2434431"/>
                  <a:pt x="8492131" y="2436812"/>
                  <a:pt x="8488162" y="2438399"/>
                </a:cubicBezTo>
                <a:cubicBezTo>
                  <a:pt x="8490543" y="2439987"/>
                  <a:pt x="8492925" y="2441971"/>
                  <a:pt x="8495306" y="2444352"/>
                </a:cubicBezTo>
                <a:cubicBezTo>
                  <a:pt x="8497687" y="2449115"/>
                  <a:pt x="8498481" y="2453481"/>
                  <a:pt x="8497687" y="2457449"/>
                </a:cubicBezTo>
                <a:cubicBezTo>
                  <a:pt x="8496893" y="2459831"/>
                  <a:pt x="8496100" y="2463402"/>
                  <a:pt x="8495306" y="2468165"/>
                </a:cubicBezTo>
                <a:cubicBezTo>
                  <a:pt x="8494512" y="2470546"/>
                  <a:pt x="8494115" y="2472134"/>
                  <a:pt x="8494115" y="2472927"/>
                </a:cubicBezTo>
                <a:cubicBezTo>
                  <a:pt x="8494909" y="2472927"/>
                  <a:pt x="8496100" y="2472531"/>
                  <a:pt x="8497687" y="2471737"/>
                </a:cubicBezTo>
                <a:cubicBezTo>
                  <a:pt x="8500068" y="2471737"/>
                  <a:pt x="8501656" y="2471340"/>
                  <a:pt x="8502450" y="2470546"/>
                </a:cubicBezTo>
                <a:cubicBezTo>
                  <a:pt x="8507212" y="2469753"/>
                  <a:pt x="8511975" y="2469356"/>
                  <a:pt x="8516737" y="2469356"/>
                </a:cubicBezTo>
                <a:cubicBezTo>
                  <a:pt x="8525468" y="2473324"/>
                  <a:pt x="8531025" y="2476896"/>
                  <a:pt x="8533406" y="2480071"/>
                </a:cubicBezTo>
                <a:lnTo>
                  <a:pt x="8534596" y="2481262"/>
                </a:lnTo>
                <a:lnTo>
                  <a:pt x="8535787" y="2481262"/>
                </a:lnTo>
                <a:cubicBezTo>
                  <a:pt x="8537375" y="2481262"/>
                  <a:pt x="8539359" y="2481659"/>
                  <a:pt x="8541740" y="2482452"/>
                </a:cubicBezTo>
                <a:cubicBezTo>
                  <a:pt x="8547297" y="2482452"/>
                  <a:pt x="8551265" y="2483246"/>
                  <a:pt x="8553646" y="2484834"/>
                </a:cubicBezTo>
                <a:cubicBezTo>
                  <a:pt x="8559203" y="2484040"/>
                  <a:pt x="8566347" y="2483246"/>
                  <a:pt x="8575078" y="2482452"/>
                </a:cubicBezTo>
                <a:cubicBezTo>
                  <a:pt x="8582221" y="2481659"/>
                  <a:pt x="8588572" y="2480865"/>
                  <a:pt x="8594128" y="2480071"/>
                </a:cubicBezTo>
                <a:cubicBezTo>
                  <a:pt x="8602066" y="2479278"/>
                  <a:pt x="8608019" y="2477690"/>
                  <a:pt x="8611987" y="2475309"/>
                </a:cubicBezTo>
                <a:cubicBezTo>
                  <a:pt x="8611987" y="2475309"/>
                  <a:pt x="8612384" y="2475309"/>
                  <a:pt x="8613178" y="2475309"/>
                </a:cubicBezTo>
                <a:cubicBezTo>
                  <a:pt x="8618734" y="2472927"/>
                  <a:pt x="8624290" y="2472531"/>
                  <a:pt x="8629846" y="2474118"/>
                </a:cubicBezTo>
                <a:cubicBezTo>
                  <a:pt x="8640959" y="2478087"/>
                  <a:pt x="8649691" y="2484834"/>
                  <a:pt x="8656040" y="2494359"/>
                </a:cubicBezTo>
                <a:cubicBezTo>
                  <a:pt x="8660009" y="2498328"/>
                  <a:pt x="8660009" y="2501899"/>
                  <a:pt x="8656040" y="2505074"/>
                </a:cubicBezTo>
                <a:cubicBezTo>
                  <a:pt x="8648103" y="2511424"/>
                  <a:pt x="8640959" y="2523727"/>
                  <a:pt x="8634609" y="2541984"/>
                </a:cubicBezTo>
                <a:cubicBezTo>
                  <a:pt x="8636990" y="2544365"/>
                  <a:pt x="8639371" y="2547143"/>
                  <a:pt x="8641753" y="2550318"/>
                </a:cubicBezTo>
                <a:cubicBezTo>
                  <a:pt x="8644134" y="2558256"/>
                  <a:pt x="8641753" y="2563415"/>
                  <a:pt x="8634609" y="2565796"/>
                </a:cubicBezTo>
                <a:cubicBezTo>
                  <a:pt x="8610003" y="2565796"/>
                  <a:pt x="8588572" y="2566193"/>
                  <a:pt x="8570315" y="2566987"/>
                </a:cubicBezTo>
                <a:cubicBezTo>
                  <a:pt x="8570315" y="2574131"/>
                  <a:pt x="8569125" y="2579290"/>
                  <a:pt x="8566743" y="2582465"/>
                </a:cubicBezTo>
                <a:cubicBezTo>
                  <a:pt x="8565950" y="2585640"/>
                  <a:pt x="8563171" y="2586434"/>
                  <a:pt x="8558409" y="2584846"/>
                </a:cubicBezTo>
                <a:cubicBezTo>
                  <a:pt x="8548090" y="2580877"/>
                  <a:pt x="8542931" y="2572543"/>
                  <a:pt x="8542931" y="2559843"/>
                </a:cubicBezTo>
                <a:cubicBezTo>
                  <a:pt x="8542137" y="2533649"/>
                  <a:pt x="8538565" y="2511424"/>
                  <a:pt x="8532215" y="2493168"/>
                </a:cubicBezTo>
                <a:cubicBezTo>
                  <a:pt x="8532215" y="2493168"/>
                  <a:pt x="8531819" y="2493168"/>
                  <a:pt x="8531025" y="2493168"/>
                </a:cubicBezTo>
                <a:cubicBezTo>
                  <a:pt x="8530231" y="2493962"/>
                  <a:pt x="8529437" y="2494359"/>
                  <a:pt x="8528643" y="2494359"/>
                </a:cubicBezTo>
                <a:cubicBezTo>
                  <a:pt x="8516737" y="2494359"/>
                  <a:pt x="8504831" y="2495549"/>
                  <a:pt x="8492925" y="2497931"/>
                </a:cubicBezTo>
                <a:lnTo>
                  <a:pt x="8492925" y="2502693"/>
                </a:lnTo>
                <a:cubicBezTo>
                  <a:pt x="8492925" y="2505868"/>
                  <a:pt x="8492925" y="2509440"/>
                  <a:pt x="8492925" y="2513409"/>
                </a:cubicBezTo>
                <a:cubicBezTo>
                  <a:pt x="8505625" y="2512615"/>
                  <a:pt x="8514753" y="2514202"/>
                  <a:pt x="8520309" y="2518171"/>
                </a:cubicBezTo>
                <a:cubicBezTo>
                  <a:pt x="8529834" y="2521346"/>
                  <a:pt x="8532612" y="2530871"/>
                  <a:pt x="8528643" y="2546746"/>
                </a:cubicBezTo>
                <a:cubicBezTo>
                  <a:pt x="8527056" y="2554684"/>
                  <a:pt x="8522294" y="2556668"/>
                  <a:pt x="8514356" y="2552699"/>
                </a:cubicBezTo>
                <a:cubicBezTo>
                  <a:pt x="8511181" y="2550318"/>
                  <a:pt x="8506021" y="2546349"/>
                  <a:pt x="8498878" y="2540793"/>
                </a:cubicBezTo>
                <a:cubicBezTo>
                  <a:pt x="8495703" y="2537618"/>
                  <a:pt x="8493322" y="2535237"/>
                  <a:pt x="8491734" y="2533649"/>
                </a:cubicBezTo>
                <a:cubicBezTo>
                  <a:pt x="8491734" y="2560637"/>
                  <a:pt x="8492131" y="2583259"/>
                  <a:pt x="8492925" y="2601515"/>
                </a:cubicBezTo>
                <a:cubicBezTo>
                  <a:pt x="8492925" y="2620565"/>
                  <a:pt x="8490147" y="2633265"/>
                  <a:pt x="8484590" y="2639615"/>
                </a:cubicBezTo>
                <a:cubicBezTo>
                  <a:pt x="8479034" y="2645171"/>
                  <a:pt x="8473478" y="2645568"/>
                  <a:pt x="8467921" y="2640806"/>
                </a:cubicBezTo>
                <a:cubicBezTo>
                  <a:pt x="8464747" y="2639218"/>
                  <a:pt x="8461572" y="2633662"/>
                  <a:pt x="8458396" y="2624137"/>
                </a:cubicBezTo>
                <a:cubicBezTo>
                  <a:pt x="8456015" y="2619374"/>
                  <a:pt x="8455619" y="2615406"/>
                  <a:pt x="8457206" y="2612231"/>
                </a:cubicBezTo>
                <a:cubicBezTo>
                  <a:pt x="8459587" y="2601118"/>
                  <a:pt x="8461572" y="2579687"/>
                  <a:pt x="8463159" y="2547937"/>
                </a:cubicBezTo>
                <a:cubicBezTo>
                  <a:pt x="8444109" y="2569368"/>
                  <a:pt x="8419900" y="2586434"/>
                  <a:pt x="8390531" y="2599134"/>
                </a:cubicBezTo>
                <a:cubicBezTo>
                  <a:pt x="8386562" y="2599927"/>
                  <a:pt x="8384578" y="2599927"/>
                  <a:pt x="8384578" y="2599134"/>
                </a:cubicBezTo>
                <a:cubicBezTo>
                  <a:pt x="8383784" y="2599134"/>
                  <a:pt x="8384578" y="2597943"/>
                  <a:pt x="8386959" y="2595562"/>
                </a:cubicBezTo>
                <a:cubicBezTo>
                  <a:pt x="8406803" y="2577306"/>
                  <a:pt x="8428234" y="2547540"/>
                  <a:pt x="8451253" y="2506265"/>
                </a:cubicBezTo>
                <a:cubicBezTo>
                  <a:pt x="8445697" y="2507853"/>
                  <a:pt x="8437759" y="2509837"/>
                  <a:pt x="8427440" y="2512218"/>
                </a:cubicBezTo>
                <a:cubicBezTo>
                  <a:pt x="8419503" y="2514599"/>
                  <a:pt x="8413947" y="2516187"/>
                  <a:pt x="8410771" y="2516981"/>
                </a:cubicBezTo>
                <a:cubicBezTo>
                  <a:pt x="8408390" y="2518568"/>
                  <a:pt x="8405612" y="2518171"/>
                  <a:pt x="8402437" y="2515790"/>
                </a:cubicBezTo>
                <a:cubicBezTo>
                  <a:pt x="8395293" y="2511821"/>
                  <a:pt x="8389340" y="2506662"/>
                  <a:pt x="8384578" y="2500312"/>
                </a:cubicBezTo>
                <a:cubicBezTo>
                  <a:pt x="8382196" y="2494756"/>
                  <a:pt x="8384578" y="2491581"/>
                  <a:pt x="8391721" y="2490787"/>
                </a:cubicBezTo>
                <a:cubicBezTo>
                  <a:pt x="8395690" y="2491581"/>
                  <a:pt x="8406009" y="2490390"/>
                  <a:pt x="8422678" y="2487215"/>
                </a:cubicBezTo>
                <a:cubicBezTo>
                  <a:pt x="8434584" y="2484834"/>
                  <a:pt x="8447284" y="2482452"/>
                  <a:pt x="8460778" y="2480071"/>
                </a:cubicBezTo>
                <a:cubicBezTo>
                  <a:pt x="8459984" y="2465784"/>
                  <a:pt x="8458396" y="2455068"/>
                  <a:pt x="8456015" y="2447924"/>
                </a:cubicBezTo>
                <a:cubicBezTo>
                  <a:pt x="8440934" y="2451893"/>
                  <a:pt x="8424265" y="2455465"/>
                  <a:pt x="8406009" y="2458640"/>
                </a:cubicBezTo>
                <a:cubicBezTo>
                  <a:pt x="8402834" y="2458640"/>
                  <a:pt x="8401246" y="2458243"/>
                  <a:pt x="8401246" y="2457449"/>
                </a:cubicBezTo>
                <a:cubicBezTo>
                  <a:pt x="8401246" y="2456656"/>
                  <a:pt x="8402437" y="2455465"/>
                  <a:pt x="8404818" y="2453877"/>
                </a:cubicBezTo>
                <a:cubicBezTo>
                  <a:pt x="8415137" y="2449909"/>
                  <a:pt x="8436172" y="2437606"/>
                  <a:pt x="8467921" y="2416968"/>
                </a:cubicBezTo>
                <a:cubicBezTo>
                  <a:pt x="8471890" y="2413793"/>
                  <a:pt x="8476256" y="2410221"/>
                  <a:pt x="8481018" y="2406252"/>
                </a:cubicBezTo>
                <a:cubicBezTo>
                  <a:pt x="8484987" y="2403078"/>
                  <a:pt x="8487368" y="2401093"/>
                  <a:pt x="8488162" y="2400299"/>
                </a:cubicBezTo>
                <a:cubicBezTo>
                  <a:pt x="8489750" y="2398315"/>
                  <a:pt x="8491337" y="2397025"/>
                  <a:pt x="8492925" y="2396430"/>
                </a:cubicBezTo>
                <a:close/>
                <a:moveTo>
                  <a:pt x="5363367" y="2395239"/>
                </a:moveTo>
                <a:cubicBezTo>
                  <a:pt x="5364955" y="2394247"/>
                  <a:pt x="5367534" y="2394346"/>
                  <a:pt x="5371106" y="2395537"/>
                </a:cubicBezTo>
                <a:cubicBezTo>
                  <a:pt x="5382219" y="2399506"/>
                  <a:pt x="5391744" y="2407046"/>
                  <a:pt x="5399681" y="2418159"/>
                </a:cubicBezTo>
                <a:cubicBezTo>
                  <a:pt x="5402062" y="2421334"/>
                  <a:pt x="5401666" y="2424509"/>
                  <a:pt x="5398490" y="2427684"/>
                </a:cubicBezTo>
                <a:cubicBezTo>
                  <a:pt x="5395316" y="2429271"/>
                  <a:pt x="5388965" y="2434034"/>
                  <a:pt x="5379440" y="2441971"/>
                </a:cubicBezTo>
                <a:cubicBezTo>
                  <a:pt x="5377853" y="2443559"/>
                  <a:pt x="5376663" y="2444749"/>
                  <a:pt x="5375869" y="2445543"/>
                </a:cubicBezTo>
                <a:cubicBezTo>
                  <a:pt x="5356025" y="2462212"/>
                  <a:pt x="5331815" y="2477293"/>
                  <a:pt x="5303240" y="2490787"/>
                </a:cubicBezTo>
                <a:cubicBezTo>
                  <a:pt x="5300066" y="2491581"/>
                  <a:pt x="5298081" y="2491977"/>
                  <a:pt x="5297287" y="2491977"/>
                </a:cubicBezTo>
                <a:cubicBezTo>
                  <a:pt x="5296494" y="2491184"/>
                  <a:pt x="5296891" y="2489993"/>
                  <a:pt x="5298478" y="2488406"/>
                </a:cubicBezTo>
                <a:cubicBezTo>
                  <a:pt x="5321497" y="2465387"/>
                  <a:pt x="5338959" y="2445543"/>
                  <a:pt x="5350865" y="2428874"/>
                </a:cubicBezTo>
                <a:cubicBezTo>
                  <a:pt x="5358009" y="2417762"/>
                  <a:pt x="5361581" y="2408634"/>
                  <a:pt x="5361581" y="2401490"/>
                </a:cubicBezTo>
                <a:cubicBezTo>
                  <a:pt x="5361185" y="2398315"/>
                  <a:pt x="5361780" y="2396231"/>
                  <a:pt x="5363367" y="2395239"/>
                </a:cubicBezTo>
                <a:close/>
                <a:moveTo>
                  <a:pt x="46634" y="2394346"/>
                </a:moveTo>
                <a:cubicBezTo>
                  <a:pt x="62508" y="2398315"/>
                  <a:pt x="74414" y="2405459"/>
                  <a:pt x="82352" y="2415777"/>
                </a:cubicBezTo>
                <a:cubicBezTo>
                  <a:pt x="84733" y="2420540"/>
                  <a:pt x="85527" y="2425699"/>
                  <a:pt x="84733" y="2431256"/>
                </a:cubicBezTo>
                <a:cubicBezTo>
                  <a:pt x="80765" y="2436812"/>
                  <a:pt x="78780" y="2445543"/>
                  <a:pt x="78780" y="2457449"/>
                </a:cubicBezTo>
                <a:cubicBezTo>
                  <a:pt x="78780" y="2458243"/>
                  <a:pt x="79177" y="2460228"/>
                  <a:pt x="79971" y="2463402"/>
                </a:cubicBezTo>
                <a:cubicBezTo>
                  <a:pt x="79971" y="2465784"/>
                  <a:pt x="79971" y="2467768"/>
                  <a:pt x="79971" y="2469356"/>
                </a:cubicBezTo>
                <a:cubicBezTo>
                  <a:pt x="84733" y="2469356"/>
                  <a:pt x="89099" y="2468165"/>
                  <a:pt x="93068" y="2465784"/>
                </a:cubicBezTo>
                <a:cubicBezTo>
                  <a:pt x="98624" y="2465784"/>
                  <a:pt x="102196" y="2466577"/>
                  <a:pt x="103783" y="2468165"/>
                </a:cubicBezTo>
                <a:cubicBezTo>
                  <a:pt x="108546" y="2470546"/>
                  <a:pt x="111721" y="2474118"/>
                  <a:pt x="113308" y="2478881"/>
                </a:cubicBezTo>
                <a:cubicBezTo>
                  <a:pt x="116483" y="2483643"/>
                  <a:pt x="115690" y="2487612"/>
                  <a:pt x="110927" y="2490787"/>
                </a:cubicBezTo>
                <a:cubicBezTo>
                  <a:pt x="109340" y="2491581"/>
                  <a:pt x="104577" y="2492771"/>
                  <a:pt x="96640" y="2494359"/>
                </a:cubicBezTo>
                <a:cubicBezTo>
                  <a:pt x="93465" y="2494359"/>
                  <a:pt x="88702" y="2495152"/>
                  <a:pt x="82352" y="2496740"/>
                </a:cubicBezTo>
                <a:cubicBezTo>
                  <a:pt x="86321" y="2495152"/>
                  <a:pt x="85527" y="2495152"/>
                  <a:pt x="79971" y="2496740"/>
                </a:cubicBezTo>
                <a:cubicBezTo>
                  <a:pt x="79971" y="2502296"/>
                  <a:pt x="79971" y="2508646"/>
                  <a:pt x="79971" y="2515790"/>
                </a:cubicBezTo>
                <a:cubicBezTo>
                  <a:pt x="83940" y="2513409"/>
                  <a:pt x="89496" y="2510234"/>
                  <a:pt x="96640" y="2506265"/>
                </a:cubicBezTo>
                <a:cubicBezTo>
                  <a:pt x="99815" y="2505471"/>
                  <a:pt x="101799" y="2504677"/>
                  <a:pt x="102593" y="2503884"/>
                </a:cubicBezTo>
                <a:cubicBezTo>
                  <a:pt x="105768" y="2503090"/>
                  <a:pt x="107752" y="2503487"/>
                  <a:pt x="108546" y="2505074"/>
                </a:cubicBezTo>
                <a:cubicBezTo>
                  <a:pt x="109340" y="2507456"/>
                  <a:pt x="108546" y="2509440"/>
                  <a:pt x="106165" y="2511027"/>
                </a:cubicBezTo>
                <a:cubicBezTo>
                  <a:pt x="99021" y="2518171"/>
                  <a:pt x="89893" y="2526109"/>
                  <a:pt x="78780" y="2534840"/>
                </a:cubicBezTo>
                <a:cubicBezTo>
                  <a:pt x="78780" y="2549921"/>
                  <a:pt x="78780" y="2565399"/>
                  <a:pt x="78780" y="2581274"/>
                </a:cubicBezTo>
                <a:cubicBezTo>
                  <a:pt x="78780" y="2586037"/>
                  <a:pt x="78383" y="2591593"/>
                  <a:pt x="77590" y="2597943"/>
                </a:cubicBezTo>
                <a:cubicBezTo>
                  <a:pt x="77590" y="2607468"/>
                  <a:pt x="77193" y="2613818"/>
                  <a:pt x="76399" y="2616993"/>
                </a:cubicBezTo>
                <a:cubicBezTo>
                  <a:pt x="76399" y="2616199"/>
                  <a:pt x="76796" y="2615802"/>
                  <a:pt x="77590" y="2615802"/>
                </a:cubicBezTo>
                <a:cubicBezTo>
                  <a:pt x="78383" y="2615009"/>
                  <a:pt x="78780" y="2614612"/>
                  <a:pt x="78780" y="2614612"/>
                </a:cubicBezTo>
                <a:cubicBezTo>
                  <a:pt x="87512" y="2605087"/>
                  <a:pt x="95449" y="2591593"/>
                  <a:pt x="102593" y="2574131"/>
                </a:cubicBezTo>
                <a:cubicBezTo>
                  <a:pt x="107355" y="2561431"/>
                  <a:pt x="109737" y="2553096"/>
                  <a:pt x="109737" y="2549127"/>
                </a:cubicBezTo>
                <a:cubicBezTo>
                  <a:pt x="109737" y="2548334"/>
                  <a:pt x="110133" y="2547540"/>
                  <a:pt x="110927" y="2546746"/>
                </a:cubicBezTo>
                <a:cubicBezTo>
                  <a:pt x="110927" y="2545953"/>
                  <a:pt x="110927" y="2545556"/>
                  <a:pt x="110927" y="2545556"/>
                </a:cubicBezTo>
                <a:cubicBezTo>
                  <a:pt x="105371" y="2544762"/>
                  <a:pt x="99418" y="2540396"/>
                  <a:pt x="93068" y="2532459"/>
                </a:cubicBezTo>
                <a:cubicBezTo>
                  <a:pt x="90687" y="2529284"/>
                  <a:pt x="90290" y="2526903"/>
                  <a:pt x="91877" y="2525315"/>
                </a:cubicBezTo>
                <a:cubicBezTo>
                  <a:pt x="93465" y="2522934"/>
                  <a:pt x="95846" y="2522140"/>
                  <a:pt x="99021" y="2522934"/>
                </a:cubicBezTo>
                <a:cubicBezTo>
                  <a:pt x="112515" y="2522934"/>
                  <a:pt x="123230" y="2522537"/>
                  <a:pt x="131168" y="2521743"/>
                </a:cubicBezTo>
                <a:cubicBezTo>
                  <a:pt x="136724" y="2520949"/>
                  <a:pt x="145455" y="2519759"/>
                  <a:pt x="157362" y="2518171"/>
                </a:cubicBezTo>
                <a:cubicBezTo>
                  <a:pt x="170061" y="2516584"/>
                  <a:pt x="178793" y="2515393"/>
                  <a:pt x="183555" y="2514599"/>
                </a:cubicBezTo>
                <a:cubicBezTo>
                  <a:pt x="186730" y="2513806"/>
                  <a:pt x="191493" y="2513012"/>
                  <a:pt x="197843" y="2512218"/>
                </a:cubicBezTo>
                <a:cubicBezTo>
                  <a:pt x="201812" y="2511424"/>
                  <a:pt x="204193" y="2511027"/>
                  <a:pt x="204987" y="2511027"/>
                </a:cubicBezTo>
                <a:cubicBezTo>
                  <a:pt x="212924" y="2508646"/>
                  <a:pt x="219274" y="2507853"/>
                  <a:pt x="224037" y="2508646"/>
                </a:cubicBezTo>
                <a:cubicBezTo>
                  <a:pt x="231180" y="2511027"/>
                  <a:pt x="237133" y="2515393"/>
                  <a:pt x="241896" y="2521743"/>
                </a:cubicBezTo>
                <a:cubicBezTo>
                  <a:pt x="246658" y="2530474"/>
                  <a:pt x="244674" y="2535237"/>
                  <a:pt x="235943" y="2536031"/>
                </a:cubicBezTo>
                <a:cubicBezTo>
                  <a:pt x="210543" y="2536031"/>
                  <a:pt x="191493" y="2536428"/>
                  <a:pt x="178793" y="2537221"/>
                </a:cubicBezTo>
                <a:cubicBezTo>
                  <a:pt x="180380" y="2541190"/>
                  <a:pt x="180380" y="2546746"/>
                  <a:pt x="178793" y="2553890"/>
                </a:cubicBezTo>
                <a:cubicBezTo>
                  <a:pt x="183555" y="2552302"/>
                  <a:pt x="188318" y="2550318"/>
                  <a:pt x="193080" y="2547937"/>
                </a:cubicBezTo>
                <a:cubicBezTo>
                  <a:pt x="196255" y="2546349"/>
                  <a:pt x="200224" y="2546746"/>
                  <a:pt x="204987" y="2549127"/>
                </a:cubicBezTo>
                <a:cubicBezTo>
                  <a:pt x="210543" y="2551509"/>
                  <a:pt x="214512" y="2555081"/>
                  <a:pt x="216893" y="2559843"/>
                </a:cubicBezTo>
                <a:cubicBezTo>
                  <a:pt x="219274" y="2563812"/>
                  <a:pt x="218877" y="2567384"/>
                  <a:pt x="215702" y="2570559"/>
                </a:cubicBezTo>
                <a:cubicBezTo>
                  <a:pt x="214115" y="2572146"/>
                  <a:pt x="210940" y="2573337"/>
                  <a:pt x="206177" y="2574131"/>
                </a:cubicBezTo>
                <a:cubicBezTo>
                  <a:pt x="206971" y="2573337"/>
                  <a:pt x="205781" y="2573337"/>
                  <a:pt x="202605" y="2574131"/>
                </a:cubicBezTo>
                <a:cubicBezTo>
                  <a:pt x="193080" y="2575718"/>
                  <a:pt x="184349" y="2576512"/>
                  <a:pt x="176412" y="2576512"/>
                </a:cubicBezTo>
                <a:cubicBezTo>
                  <a:pt x="176412" y="2578099"/>
                  <a:pt x="176412" y="2580481"/>
                  <a:pt x="176412" y="2583656"/>
                </a:cubicBezTo>
                <a:cubicBezTo>
                  <a:pt x="175618" y="2588418"/>
                  <a:pt x="175221" y="2591990"/>
                  <a:pt x="175221" y="2594371"/>
                </a:cubicBezTo>
                <a:cubicBezTo>
                  <a:pt x="178396" y="2596752"/>
                  <a:pt x="182365" y="2598340"/>
                  <a:pt x="187127" y="2599134"/>
                </a:cubicBezTo>
                <a:cubicBezTo>
                  <a:pt x="206971" y="2606277"/>
                  <a:pt x="231180" y="2612628"/>
                  <a:pt x="259755" y="2618184"/>
                </a:cubicBezTo>
                <a:cubicBezTo>
                  <a:pt x="263724" y="2618977"/>
                  <a:pt x="265708" y="2620168"/>
                  <a:pt x="265708" y="2621756"/>
                </a:cubicBezTo>
                <a:cubicBezTo>
                  <a:pt x="266502" y="2624137"/>
                  <a:pt x="264915" y="2625724"/>
                  <a:pt x="260946" y="2626518"/>
                </a:cubicBezTo>
                <a:cubicBezTo>
                  <a:pt x="241896" y="2631281"/>
                  <a:pt x="224433" y="2634852"/>
                  <a:pt x="208558" y="2637234"/>
                </a:cubicBezTo>
                <a:cubicBezTo>
                  <a:pt x="201415" y="2638821"/>
                  <a:pt x="195462" y="2638424"/>
                  <a:pt x="190699" y="2636043"/>
                </a:cubicBezTo>
                <a:cubicBezTo>
                  <a:pt x="166093" y="2625724"/>
                  <a:pt x="143868" y="2608659"/>
                  <a:pt x="124024" y="2584846"/>
                </a:cubicBezTo>
                <a:cubicBezTo>
                  <a:pt x="113705" y="2601515"/>
                  <a:pt x="100212" y="2614215"/>
                  <a:pt x="83543" y="2622946"/>
                </a:cubicBezTo>
                <a:cubicBezTo>
                  <a:pt x="78780" y="2624534"/>
                  <a:pt x="75605" y="2625327"/>
                  <a:pt x="74018" y="2625327"/>
                </a:cubicBezTo>
                <a:cubicBezTo>
                  <a:pt x="74018" y="2625327"/>
                  <a:pt x="74018" y="2625724"/>
                  <a:pt x="74018" y="2626518"/>
                </a:cubicBezTo>
                <a:cubicBezTo>
                  <a:pt x="70843" y="2636043"/>
                  <a:pt x="64096" y="2642393"/>
                  <a:pt x="53777" y="2645568"/>
                </a:cubicBezTo>
                <a:cubicBezTo>
                  <a:pt x="45839" y="2646362"/>
                  <a:pt x="40681" y="2642790"/>
                  <a:pt x="38299" y="2634852"/>
                </a:cubicBezTo>
                <a:cubicBezTo>
                  <a:pt x="34330" y="2622153"/>
                  <a:pt x="27187" y="2611834"/>
                  <a:pt x="16868" y="2603896"/>
                </a:cubicBezTo>
                <a:cubicBezTo>
                  <a:pt x="14486" y="2602309"/>
                  <a:pt x="13693" y="2600721"/>
                  <a:pt x="14486" y="2599134"/>
                </a:cubicBezTo>
                <a:cubicBezTo>
                  <a:pt x="14486" y="2598340"/>
                  <a:pt x="16074" y="2598340"/>
                  <a:pt x="19249" y="2599134"/>
                </a:cubicBezTo>
                <a:cubicBezTo>
                  <a:pt x="22424" y="2598340"/>
                  <a:pt x="28774" y="2599134"/>
                  <a:pt x="38299" y="2601515"/>
                </a:cubicBezTo>
                <a:cubicBezTo>
                  <a:pt x="44649" y="2602309"/>
                  <a:pt x="47824" y="2599927"/>
                  <a:pt x="47824" y="2594371"/>
                </a:cubicBezTo>
                <a:cubicBezTo>
                  <a:pt x="47824" y="2590402"/>
                  <a:pt x="48221" y="2584846"/>
                  <a:pt x="49015" y="2577702"/>
                </a:cubicBezTo>
                <a:cubicBezTo>
                  <a:pt x="49015" y="2571352"/>
                  <a:pt x="49015" y="2566590"/>
                  <a:pt x="49015" y="2563415"/>
                </a:cubicBezTo>
                <a:cubicBezTo>
                  <a:pt x="44252" y="2567384"/>
                  <a:pt x="39887" y="2571352"/>
                  <a:pt x="35918" y="2575321"/>
                </a:cubicBezTo>
                <a:cubicBezTo>
                  <a:pt x="28774" y="2581671"/>
                  <a:pt x="22027" y="2583656"/>
                  <a:pt x="15677" y="2581274"/>
                </a:cubicBezTo>
                <a:cubicBezTo>
                  <a:pt x="6946" y="2574924"/>
                  <a:pt x="1787" y="2566987"/>
                  <a:pt x="199" y="2557462"/>
                </a:cubicBezTo>
                <a:cubicBezTo>
                  <a:pt x="-595" y="2552699"/>
                  <a:pt x="993" y="2549524"/>
                  <a:pt x="4961" y="2547937"/>
                </a:cubicBezTo>
                <a:cubicBezTo>
                  <a:pt x="6549" y="2547937"/>
                  <a:pt x="8930" y="2547540"/>
                  <a:pt x="12105" y="2546746"/>
                </a:cubicBezTo>
                <a:cubicBezTo>
                  <a:pt x="24012" y="2543571"/>
                  <a:pt x="32346" y="2540396"/>
                  <a:pt x="37109" y="2537221"/>
                </a:cubicBezTo>
                <a:cubicBezTo>
                  <a:pt x="41077" y="2534840"/>
                  <a:pt x="45046" y="2532856"/>
                  <a:pt x="49015" y="2531268"/>
                </a:cubicBezTo>
                <a:lnTo>
                  <a:pt x="49015" y="2502693"/>
                </a:lnTo>
                <a:cubicBezTo>
                  <a:pt x="45839" y="2504281"/>
                  <a:pt x="42268" y="2505074"/>
                  <a:pt x="38299" y="2505074"/>
                </a:cubicBezTo>
                <a:cubicBezTo>
                  <a:pt x="32743" y="2505868"/>
                  <a:pt x="27187" y="2505074"/>
                  <a:pt x="21630" y="2502693"/>
                </a:cubicBezTo>
                <a:cubicBezTo>
                  <a:pt x="16868" y="2498724"/>
                  <a:pt x="12899" y="2493962"/>
                  <a:pt x="9724" y="2488406"/>
                </a:cubicBezTo>
                <a:cubicBezTo>
                  <a:pt x="7343" y="2482849"/>
                  <a:pt x="8137" y="2480071"/>
                  <a:pt x="12105" y="2480071"/>
                </a:cubicBezTo>
                <a:cubicBezTo>
                  <a:pt x="22424" y="2479278"/>
                  <a:pt x="29568" y="2478484"/>
                  <a:pt x="33537" y="2477690"/>
                </a:cubicBezTo>
                <a:cubicBezTo>
                  <a:pt x="35124" y="2477690"/>
                  <a:pt x="37505" y="2477293"/>
                  <a:pt x="40681" y="2476499"/>
                </a:cubicBezTo>
                <a:cubicBezTo>
                  <a:pt x="44649" y="2476499"/>
                  <a:pt x="47427" y="2476102"/>
                  <a:pt x="49015" y="2475309"/>
                </a:cubicBezTo>
                <a:cubicBezTo>
                  <a:pt x="49015" y="2465784"/>
                  <a:pt x="48618" y="2456259"/>
                  <a:pt x="47824" y="2446734"/>
                </a:cubicBezTo>
                <a:cubicBezTo>
                  <a:pt x="47030" y="2423715"/>
                  <a:pt x="44252" y="2409824"/>
                  <a:pt x="39490" y="2405062"/>
                </a:cubicBezTo>
                <a:cubicBezTo>
                  <a:pt x="37902" y="2399506"/>
                  <a:pt x="40283" y="2395934"/>
                  <a:pt x="46634" y="2394346"/>
                </a:cubicBezTo>
                <a:close/>
                <a:moveTo>
                  <a:pt x="5027015" y="2393156"/>
                </a:moveTo>
                <a:cubicBezTo>
                  <a:pt x="5042891" y="2397918"/>
                  <a:pt x="5054797" y="2405856"/>
                  <a:pt x="5062734" y="2416968"/>
                </a:cubicBezTo>
                <a:cubicBezTo>
                  <a:pt x="5065115" y="2420937"/>
                  <a:pt x="5065115" y="2425302"/>
                  <a:pt x="5062734" y="2430065"/>
                </a:cubicBezTo>
                <a:cubicBezTo>
                  <a:pt x="5062734" y="2430065"/>
                  <a:pt x="5062734" y="2430462"/>
                  <a:pt x="5062734" y="2431256"/>
                </a:cubicBezTo>
                <a:cubicBezTo>
                  <a:pt x="5061147" y="2434431"/>
                  <a:pt x="5059559" y="2443162"/>
                  <a:pt x="5057972" y="2457449"/>
                </a:cubicBezTo>
                <a:cubicBezTo>
                  <a:pt x="5057972" y="2458243"/>
                  <a:pt x="5057972" y="2459434"/>
                  <a:pt x="5057972" y="2461021"/>
                </a:cubicBezTo>
                <a:cubicBezTo>
                  <a:pt x="5057178" y="2462609"/>
                  <a:pt x="5056781" y="2463799"/>
                  <a:pt x="5056781" y="2464593"/>
                </a:cubicBezTo>
                <a:lnTo>
                  <a:pt x="5063925" y="2462212"/>
                </a:lnTo>
                <a:cubicBezTo>
                  <a:pt x="5068687" y="2461418"/>
                  <a:pt x="5072656" y="2461815"/>
                  <a:pt x="5075831" y="2463402"/>
                </a:cubicBezTo>
                <a:cubicBezTo>
                  <a:pt x="5079006" y="2464990"/>
                  <a:pt x="5081784" y="2466974"/>
                  <a:pt x="5084165" y="2469356"/>
                </a:cubicBezTo>
                <a:cubicBezTo>
                  <a:pt x="5084960" y="2470149"/>
                  <a:pt x="5085356" y="2470943"/>
                  <a:pt x="5085356" y="2471737"/>
                </a:cubicBezTo>
                <a:cubicBezTo>
                  <a:pt x="5087737" y="2478087"/>
                  <a:pt x="5086944" y="2482452"/>
                  <a:pt x="5082975" y="2484834"/>
                </a:cubicBezTo>
                <a:cubicBezTo>
                  <a:pt x="5073450" y="2487215"/>
                  <a:pt x="5065910" y="2488803"/>
                  <a:pt x="5060353" y="2489596"/>
                </a:cubicBezTo>
                <a:cubicBezTo>
                  <a:pt x="5059559" y="2489596"/>
                  <a:pt x="5058369" y="2489993"/>
                  <a:pt x="5056781" y="2490787"/>
                </a:cubicBezTo>
                <a:cubicBezTo>
                  <a:pt x="5055987" y="2490787"/>
                  <a:pt x="5055590" y="2490787"/>
                  <a:pt x="5055590" y="2490787"/>
                </a:cubicBezTo>
                <a:cubicBezTo>
                  <a:pt x="5054797" y="2498724"/>
                  <a:pt x="5054400" y="2507456"/>
                  <a:pt x="5054400" y="2516981"/>
                </a:cubicBezTo>
                <a:cubicBezTo>
                  <a:pt x="5056781" y="2516187"/>
                  <a:pt x="5060353" y="2514599"/>
                  <a:pt x="5065115" y="2512218"/>
                </a:cubicBezTo>
                <a:cubicBezTo>
                  <a:pt x="5073053" y="2509043"/>
                  <a:pt x="5079006" y="2506662"/>
                  <a:pt x="5082975" y="2505074"/>
                </a:cubicBezTo>
                <a:cubicBezTo>
                  <a:pt x="5086150" y="2504281"/>
                  <a:pt x="5088134" y="2504281"/>
                  <a:pt x="5088928" y="2505074"/>
                </a:cubicBezTo>
                <a:cubicBezTo>
                  <a:pt x="5088928" y="2505868"/>
                  <a:pt x="5087341" y="2507059"/>
                  <a:pt x="5084165" y="2508646"/>
                </a:cubicBezTo>
                <a:cubicBezTo>
                  <a:pt x="5080197" y="2512615"/>
                  <a:pt x="5073450" y="2518568"/>
                  <a:pt x="5063925" y="2526506"/>
                </a:cubicBezTo>
                <a:cubicBezTo>
                  <a:pt x="5059162" y="2530474"/>
                  <a:pt x="5055590" y="2533649"/>
                  <a:pt x="5053209" y="2536031"/>
                </a:cubicBezTo>
                <a:cubicBezTo>
                  <a:pt x="5052416" y="2555874"/>
                  <a:pt x="5052019" y="2578099"/>
                  <a:pt x="5052019" y="2602706"/>
                </a:cubicBezTo>
                <a:cubicBezTo>
                  <a:pt x="5049637" y="2618581"/>
                  <a:pt x="5042097" y="2630884"/>
                  <a:pt x="5029397" y="2639615"/>
                </a:cubicBezTo>
                <a:cubicBezTo>
                  <a:pt x="5021459" y="2643584"/>
                  <a:pt x="5016300" y="2641599"/>
                  <a:pt x="5013919" y="2633662"/>
                </a:cubicBezTo>
                <a:cubicBezTo>
                  <a:pt x="5007569" y="2617787"/>
                  <a:pt x="4999631" y="2605881"/>
                  <a:pt x="4990106" y="2597943"/>
                </a:cubicBezTo>
                <a:cubicBezTo>
                  <a:pt x="4988519" y="2596356"/>
                  <a:pt x="4987725" y="2595165"/>
                  <a:pt x="4987725" y="2594371"/>
                </a:cubicBezTo>
                <a:cubicBezTo>
                  <a:pt x="4988519" y="2593578"/>
                  <a:pt x="4990106" y="2593181"/>
                  <a:pt x="4992487" y="2593181"/>
                </a:cubicBezTo>
                <a:cubicBezTo>
                  <a:pt x="4994869" y="2593181"/>
                  <a:pt x="5000425" y="2593974"/>
                  <a:pt x="5009156" y="2595562"/>
                </a:cubicBezTo>
                <a:cubicBezTo>
                  <a:pt x="5013919" y="2597149"/>
                  <a:pt x="5017094" y="2597943"/>
                  <a:pt x="5018681" y="2597943"/>
                </a:cubicBezTo>
                <a:cubicBezTo>
                  <a:pt x="5021062" y="2597943"/>
                  <a:pt x="5022650" y="2596356"/>
                  <a:pt x="5023444" y="2593181"/>
                </a:cubicBezTo>
                <a:cubicBezTo>
                  <a:pt x="5023444" y="2582068"/>
                  <a:pt x="5023841" y="2570559"/>
                  <a:pt x="5024634" y="2558652"/>
                </a:cubicBezTo>
                <a:cubicBezTo>
                  <a:pt x="5021459" y="2561034"/>
                  <a:pt x="5016697" y="2564606"/>
                  <a:pt x="5010347" y="2569368"/>
                </a:cubicBezTo>
                <a:cubicBezTo>
                  <a:pt x="5006378" y="2573337"/>
                  <a:pt x="5003203" y="2576115"/>
                  <a:pt x="5000822" y="2577702"/>
                </a:cubicBezTo>
                <a:cubicBezTo>
                  <a:pt x="4995266" y="2581671"/>
                  <a:pt x="4990503" y="2581671"/>
                  <a:pt x="4986534" y="2577702"/>
                </a:cubicBezTo>
                <a:cubicBezTo>
                  <a:pt x="4977803" y="2569765"/>
                  <a:pt x="4972247" y="2561034"/>
                  <a:pt x="4969865" y="2551509"/>
                </a:cubicBezTo>
                <a:cubicBezTo>
                  <a:pt x="4969865" y="2546746"/>
                  <a:pt x="4971850" y="2544365"/>
                  <a:pt x="4975819" y="2544365"/>
                </a:cubicBezTo>
                <a:cubicBezTo>
                  <a:pt x="4983756" y="2543571"/>
                  <a:pt x="4994869" y="2540396"/>
                  <a:pt x="5009156" y="2534840"/>
                </a:cubicBezTo>
                <a:cubicBezTo>
                  <a:pt x="5013919" y="2532459"/>
                  <a:pt x="5019475" y="2530077"/>
                  <a:pt x="5025825" y="2527696"/>
                </a:cubicBezTo>
                <a:cubicBezTo>
                  <a:pt x="5025825" y="2517378"/>
                  <a:pt x="5025825" y="2507059"/>
                  <a:pt x="5025825" y="2496740"/>
                </a:cubicBezTo>
                <a:cubicBezTo>
                  <a:pt x="5024238" y="2496740"/>
                  <a:pt x="5022253" y="2497534"/>
                  <a:pt x="5019872" y="2499121"/>
                </a:cubicBezTo>
                <a:cubicBezTo>
                  <a:pt x="5015109" y="2499915"/>
                  <a:pt x="5011537" y="2500709"/>
                  <a:pt x="5009156" y="2501502"/>
                </a:cubicBezTo>
                <a:cubicBezTo>
                  <a:pt x="5004394" y="2503090"/>
                  <a:pt x="5000822" y="2502693"/>
                  <a:pt x="4998440" y="2500312"/>
                </a:cubicBezTo>
                <a:cubicBezTo>
                  <a:pt x="4993678" y="2497137"/>
                  <a:pt x="4988519" y="2491581"/>
                  <a:pt x="4982962" y="2483643"/>
                </a:cubicBezTo>
                <a:cubicBezTo>
                  <a:pt x="4981375" y="2479674"/>
                  <a:pt x="4982169" y="2477293"/>
                  <a:pt x="4985344" y="2476499"/>
                </a:cubicBezTo>
                <a:cubicBezTo>
                  <a:pt x="4992487" y="2475706"/>
                  <a:pt x="5006378" y="2473721"/>
                  <a:pt x="5027015" y="2470546"/>
                </a:cubicBezTo>
                <a:cubicBezTo>
                  <a:pt x="5027015" y="2458640"/>
                  <a:pt x="5027015" y="2447527"/>
                  <a:pt x="5027015" y="2437209"/>
                </a:cubicBezTo>
                <a:cubicBezTo>
                  <a:pt x="5027810" y="2421334"/>
                  <a:pt x="5025428" y="2409824"/>
                  <a:pt x="5019872" y="2402681"/>
                </a:cubicBezTo>
                <a:cubicBezTo>
                  <a:pt x="5017490" y="2396331"/>
                  <a:pt x="5019872" y="2393156"/>
                  <a:pt x="5027015" y="2393156"/>
                </a:cubicBezTo>
                <a:close/>
                <a:moveTo>
                  <a:pt x="8778675" y="2389584"/>
                </a:moveTo>
                <a:cubicBezTo>
                  <a:pt x="8785025" y="2391965"/>
                  <a:pt x="8794153" y="2397521"/>
                  <a:pt x="8806059" y="2406252"/>
                </a:cubicBezTo>
                <a:cubicBezTo>
                  <a:pt x="8810028" y="2411809"/>
                  <a:pt x="8809631" y="2416571"/>
                  <a:pt x="8804868" y="2420540"/>
                </a:cubicBezTo>
                <a:cubicBezTo>
                  <a:pt x="8804075" y="2421334"/>
                  <a:pt x="8800900" y="2424906"/>
                  <a:pt x="8795343" y="2431256"/>
                </a:cubicBezTo>
                <a:cubicBezTo>
                  <a:pt x="8793756" y="2433637"/>
                  <a:pt x="8792566" y="2435224"/>
                  <a:pt x="8791771" y="2436018"/>
                </a:cubicBezTo>
                <a:cubicBezTo>
                  <a:pt x="8803678" y="2434431"/>
                  <a:pt x="8818362" y="2432049"/>
                  <a:pt x="8835825" y="2428874"/>
                </a:cubicBezTo>
                <a:cubicBezTo>
                  <a:pt x="8834237" y="2428874"/>
                  <a:pt x="8832650" y="2428081"/>
                  <a:pt x="8831062" y="2426493"/>
                </a:cubicBezTo>
                <a:cubicBezTo>
                  <a:pt x="8827887" y="2422524"/>
                  <a:pt x="8823918" y="2417365"/>
                  <a:pt x="8819156" y="2411015"/>
                </a:cubicBezTo>
                <a:cubicBezTo>
                  <a:pt x="8813600" y="2404665"/>
                  <a:pt x="8809234" y="2399902"/>
                  <a:pt x="8806059" y="2396727"/>
                </a:cubicBezTo>
                <a:cubicBezTo>
                  <a:pt x="8804472" y="2395140"/>
                  <a:pt x="8803678" y="2393949"/>
                  <a:pt x="8803678" y="2393156"/>
                </a:cubicBezTo>
                <a:cubicBezTo>
                  <a:pt x="8804472" y="2392362"/>
                  <a:pt x="8806059" y="2391965"/>
                  <a:pt x="8808440" y="2391965"/>
                </a:cubicBezTo>
                <a:cubicBezTo>
                  <a:pt x="8821141" y="2391965"/>
                  <a:pt x="8831459" y="2392362"/>
                  <a:pt x="8839396" y="2393156"/>
                </a:cubicBezTo>
                <a:cubicBezTo>
                  <a:pt x="8853684" y="2396331"/>
                  <a:pt x="8858446" y="2405062"/>
                  <a:pt x="8853684" y="2419349"/>
                </a:cubicBezTo>
                <a:cubicBezTo>
                  <a:pt x="8852890" y="2420143"/>
                  <a:pt x="8852493" y="2420937"/>
                  <a:pt x="8852493" y="2421731"/>
                </a:cubicBezTo>
                <a:cubicBezTo>
                  <a:pt x="8851700" y="2423318"/>
                  <a:pt x="8850112" y="2425302"/>
                  <a:pt x="8847731" y="2427684"/>
                </a:cubicBezTo>
                <a:cubicBezTo>
                  <a:pt x="8854875" y="2426096"/>
                  <a:pt x="8861225" y="2423715"/>
                  <a:pt x="8866781" y="2420540"/>
                </a:cubicBezTo>
                <a:cubicBezTo>
                  <a:pt x="8874719" y="2418952"/>
                  <a:pt x="8880672" y="2418952"/>
                  <a:pt x="8884640" y="2420540"/>
                </a:cubicBezTo>
                <a:cubicBezTo>
                  <a:pt x="8890197" y="2423715"/>
                  <a:pt x="8894562" y="2427287"/>
                  <a:pt x="8897737" y="2431256"/>
                </a:cubicBezTo>
                <a:cubicBezTo>
                  <a:pt x="8900912" y="2436812"/>
                  <a:pt x="8899722" y="2439987"/>
                  <a:pt x="8894165" y="2440781"/>
                </a:cubicBezTo>
                <a:cubicBezTo>
                  <a:pt x="8891784" y="2440781"/>
                  <a:pt x="8886625" y="2441178"/>
                  <a:pt x="8878687" y="2441971"/>
                </a:cubicBezTo>
                <a:cubicBezTo>
                  <a:pt x="8866781" y="2443559"/>
                  <a:pt x="8857653" y="2444749"/>
                  <a:pt x="8851303" y="2445543"/>
                </a:cubicBezTo>
                <a:cubicBezTo>
                  <a:pt x="8852097" y="2446337"/>
                  <a:pt x="8852493" y="2446734"/>
                  <a:pt x="8852493" y="2446734"/>
                </a:cubicBezTo>
                <a:cubicBezTo>
                  <a:pt x="8854081" y="2449115"/>
                  <a:pt x="8854875" y="2451893"/>
                  <a:pt x="8854875" y="2455068"/>
                </a:cubicBezTo>
                <a:cubicBezTo>
                  <a:pt x="8859637" y="2453481"/>
                  <a:pt x="8864003" y="2452290"/>
                  <a:pt x="8867971" y="2451496"/>
                </a:cubicBezTo>
                <a:cubicBezTo>
                  <a:pt x="8871147" y="2450703"/>
                  <a:pt x="8873925" y="2451496"/>
                  <a:pt x="8876306" y="2453877"/>
                </a:cubicBezTo>
                <a:cubicBezTo>
                  <a:pt x="8876306" y="2453084"/>
                  <a:pt x="8876703" y="2453084"/>
                  <a:pt x="8877496" y="2453877"/>
                </a:cubicBezTo>
                <a:cubicBezTo>
                  <a:pt x="8879878" y="2453877"/>
                  <a:pt x="8883053" y="2456656"/>
                  <a:pt x="8887021" y="2462212"/>
                </a:cubicBezTo>
                <a:cubicBezTo>
                  <a:pt x="8889403" y="2466974"/>
                  <a:pt x="8887816" y="2470149"/>
                  <a:pt x="8882259" y="2471737"/>
                </a:cubicBezTo>
                <a:cubicBezTo>
                  <a:pt x="8879878" y="2471737"/>
                  <a:pt x="8876703" y="2472134"/>
                  <a:pt x="8872734" y="2472927"/>
                </a:cubicBezTo>
                <a:cubicBezTo>
                  <a:pt x="8864003" y="2474515"/>
                  <a:pt x="8857256" y="2475706"/>
                  <a:pt x="8852493" y="2476499"/>
                </a:cubicBezTo>
                <a:lnTo>
                  <a:pt x="8852493" y="2484834"/>
                </a:lnTo>
                <a:cubicBezTo>
                  <a:pt x="8859637" y="2483246"/>
                  <a:pt x="8865194" y="2482056"/>
                  <a:pt x="8869162" y="2481262"/>
                </a:cubicBezTo>
                <a:cubicBezTo>
                  <a:pt x="8869956" y="2481262"/>
                  <a:pt x="8870750" y="2481262"/>
                  <a:pt x="8871543" y="2481262"/>
                </a:cubicBezTo>
                <a:cubicBezTo>
                  <a:pt x="8875512" y="2480468"/>
                  <a:pt x="8878687" y="2480468"/>
                  <a:pt x="8881068" y="2481262"/>
                </a:cubicBezTo>
                <a:cubicBezTo>
                  <a:pt x="8882656" y="2482056"/>
                  <a:pt x="8886228" y="2485231"/>
                  <a:pt x="8891784" y="2490787"/>
                </a:cubicBezTo>
                <a:cubicBezTo>
                  <a:pt x="8894959" y="2496343"/>
                  <a:pt x="8892975" y="2499915"/>
                  <a:pt x="8885831" y="2501502"/>
                </a:cubicBezTo>
                <a:cubicBezTo>
                  <a:pt x="8880275" y="2501502"/>
                  <a:pt x="8869559" y="2502296"/>
                  <a:pt x="8853684" y="2503884"/>
                </a:cubicBezTo>
                <a:lnTo>
                  <a:pt x="8853684" y="2512218"/>
                </a:lnTo>
                <a:cubicBezTo>
                  <a:pt x="8854478" y="2512218"/>
                  <a:pt x="8854875" y="2512218"/>
                  <a:pt x="8854875" y="2512218"/>
                </a:cubicBezTo>
                <a:cubicBezTo>
                  <a:pt x="8861225" y="2511424"/>
                  <a:pt x="8869162" y="2510234"/>
                  <a:pt x="8878687" y="2508646"/>
                </a:cubicBezTo>
                <a:cubicBezTo>
                  <a:pt x="8880275" y="2507853"/>
                  <a:pt x="8881465" y="2507456"/>
                  <a:pt x="8882259" y="2507456"/>
                </a:cubicBezTo>
                <a:cubicBezTo>
                  <a:pt x="8888609" y="2505868"/>
                  <a:pt x="8893769" y="2506265"/>
                  <a:pt x="8897737" y="2508646"/>
                </a:cubicBezTo>
                <a:cubicBezTo>
                  <a:pt x="8903294" y="2511027"/>
                  <a:pt x="8907262" y="2514202"/>
                  <a:pt x="8909643" y="2518171"/>
                </a:cubicBezTo>
                <a:cubicBezTo>
                  <a:pt x="8912025" y="2526109"/>
                  <a:pt x="8909247" y="2530474"/>
                  <a:pt x="8901309" y="2531268"/>
                </a:cubicBezTo>
                <a:cubicBezTo>
                  <a:pt x="8885434" y="2531268"/>
                  <a:pt x="8868368" y="2532062"/>
                  <a:pt x="8850112" y="2533649"/>
                </a:cubicBezTo>
                <a:cubicBezTo>
                  <a:pt x="8839000" y="2533649"/>
                  <a:pt x="8828681" y="2534443"/>
                  <a:pt x="8819156" y="2536031"/>
                </a:cubicBezTo>
                <a:cubicBezTo>
                  <a:pt x="8826300" y="2538412"/>
                  <a:pt x="8832650" y="2541984"/>
                  <a:pt x="8838206" y="2546746"/>
                </a:cubicBezTo>
                <a:cubicBezTo>
                  <a:pt x="8839000" y="2547540"/>
                  <a:pt x="8839396" y="2548334"/>
                  <a:pt x="8839396" y="2549127"/>
                </a:cubicBezTo>
                <a:cubicBezTo>
                  <a:pt x="8840191" y="2550715"/>
                  <a:pt x="8840587" y="2551906"/>
                  <a:pt x="8840587" y="2552699"/>
                </a:cubicBezTo>
                <a:cubicBezTo>
                  <a:pt x="8844556" y="2551906"/>
                  <a:pt x="8851303" y="2551112"/>
                  <a:pt x="8860828" y="2550318"/>
                </a:cubicBezTo>
                <a:cubicBezTo>
                  <a:pt x="8879878" y="2547143"/>
                  <a:pt x="8891784" y="2545159"/>
                  <a:pt x="8896546" y="2544365"/>
                </a:cubicBezTo>
                <a:cubicBezTo>
                  <a:pt x="8906071" y="2542777"/>
                  <a:pt x="8912422" y="2543174"/>
                  <a:pt x="8915596" y="2545556"/>
                </a:cubicBezTo>
                <a:cubicBezTo>
                  <a:pt x="8922740" y="2547937"/>
                  <a:pt x="8929487" y="2552699"/>
                  <a:pt x="8935837" y="2559843"/>
                </a:cubicBezTo>
                <a:cubicBezTo>
                  <a:pt x="8939012" y="2563812"/>
                  <a:pt x="8939806" y="2566987"/>
                  <a:pt x="8938218" y="2569368"/>
                </a:cubicBezTo>
                <a:cubicBezTo>
                  <a:pt x="8937425" y="2571749"/>
                  <a:pt x="8934646" y="2572543"/>
                  <a:pt x="8929884" y="2571749"/>
                </a:cubicBezTo>
                <a:cubicBezTo>
                  <a:pt x="8908453" y="2570956"/>
                  <a:pt x="8883450" y="2571749"/>
                  <a:pt x="8854875" y="2574131"/>
                </a:cubicBezTo>
                <a:cubicBezTo>
                  <a:pt x="8888212" y="2597943"/>
                  <a:pt x="8921153" y="2613818"/>
                  <a:pt x="8953696" y="2621756"/>
                </a:cubicBezTo>
                <a:cubicBezTo>
                  <a:pt x="8956078" y="2622549"/>
                  <a:pt x="8956872" y="2623740"/>
                  <a:pt x="8956078" y="2625327"/>
                </a:cubicBezTo>
                <a:cubicBezTo>
                  <a:pt x="8956078" y="2626121"/>
                  <a:pt x="8954887" y="2626915"/>
                  <a:pt x="8952506" y="2627709"/>
                </a:cubicBezTo>
                <a:cubicBezTo>
                  <a:pt x="8938218" y="2630884"/>
                  <a:pt x="8921153" y="2634059"/>
                  <a:pt x="8901309" y="2637234"/>
                </a:cubicBezTo>
                <a:cubicBezTo>
                  <a:pt x="8895753" y="2638027"/>
                  <a:pt x="8890197" y="2637234"/>
                  <a:pt x="8884640" y="2634852"/>
                </a:cubicBezTo>
                <a:cubicBezTo>
                  <a:pt x="8867971" y="2622153"/>
                  <a:pt x="8855272" y="2608262"/>
                  <a:pt x="8846540" y="2593181"/>
                </a:cubicBezTo>
                <a:cubicBezTo>
                  <a:pt x="8844953" y="2591593"/>
                  <a:pt x="8842175" y="2586037"/>
                  <a:pt x="8838206" y="2576512"/>
                </a:cubicBezTo>
                <a:cubicBezTo>
                  <a:pt x="8838206" y="2597943"/>
                  <a:pt x="8838206" y="2616199"/>
                  <a:pt x="8838206" y="2631281"/>
                </a:cubicBezTo>
                <a:cubicBezTo>
                  <a:pt x="8839000" y="2649537"/>
                  <a:pt x="8837015" y="2659062"/>
                  <a:pt x="8832253" y="2659856"/>
                </a:cubicBezTo>
                <a:cubicBezTo>
                  <a:pt x="8828284" y="2663031"/>
                  <a:pt x="8823918" y="2663427"/>
                  <a:pt x="8819156" y="2661046"/>
                </a:cubicBezTo>
                <a:cubicBezTo>
                  <a:pt x="8812806" y="2657077"/>
                  <a:pt x="8808837" y="2652712"/>
                  <a:pt x="8807250" y="2647949"/>
                </a:cubicBezTo>
                <a:cubicBezTo>
                  <a:pt x="8804868" y="2643187"/>
                  <a:pt x="8804075" y="2638424"/>
                  <a:pt x="8804868" y="2633662"/>
                </a:cubicBezTo>
                <a:cubicBezTo>
                  <a:pt x="8807250" y="2632074"/>
                  <a:pt x="8808440" y="2624137"/>
                  <a:pt x="8808440" y="2609849"/>
                </a:cubicBezTo>
                <a:cubicBezTo>
                  <a:pt x="8808440" y="2602706"/>
                  <a:pt x="8808440" y="2596356"/>
                  <a:pt x="8808440" y="2590799"/>
                </a:cubicBezTo>
                <a:cubicBezTo>
                  <a:pt x="8782246" y="2615406"/>
                  <a:pt x="8750100" y="2632471"/>
                  <a:pt x="8712000" y="2641996"/>
                </a:cubicBezTo>
                <a:cubicBezTo>
                  <a:pt x="8709618" y="2642790"/>
                  <a:pt x="8708031" y="2641996"/>
                  <a:pt x="8707237" y="2639615"/>
                </a:cubicBezTo>
                <a:cubicBezTo>
                  <a:pt x="8707237" y="2638027"/>
                  <a:pt x="8708031" y="2636837"/>
                  <a:pt x="8709618" y="2636043"/>
                </a:cubicBezTo>
                <a:cubicBezTo>
                  <a:pt x="8731050" y="2624931"/>
                  <a:pt x="8752878" y="2606674"/>
                  <a:pt x="8775103" y="2581274"/>
                </a:cubicBezTo>
                <a:cubicBezTo>
                  <a:pt x="8771134" y="2582068"/>
                  <a:pt x="8765181" y="2582862"/>
                  <a:pt x="8757243" y="2583656"/>
                </a:cubicBezTo>
                <a:cubicBezTo>
                  <a:pt x="8743750" y="2585243"/>
                  <a:pt x="8735018" y="2586434"/>
                  <a:pt x="8731050" y="2587227"/>
                </a:cubicBezTo>
                <a:cubicBezTo>
                  <a:pt x="8725493" y="2588815"/>
                  <a:pt x="8720731" y="2588418"/>
                  <a:pt x="8716762" y="2586037"/>
                </a:cubicBezTo>
                <a:cubicBezTo>
                  <a:pt x="8711206" y="2580481"/>
                  <a:pt x="8706046" y="2575321"/>
                  <a:pt x="8701284" y="2570559"/>
                </a:cubicBezTo>
                <a:cubicBezTo>
                  <a:pt x="8698903" y="2567384"/>
                  <a:pt x="8700093" y="2565399"/>
                  <a:pt x="8704856" y="2564606"/>
                </a:cubicBezTo>
                <a:cubicBezTo>
                  <a:pt x="8713587" y="2564606"/>
                  <a:pt x="8735018" y="2562621"/>
                  <a:pt x="8769150" y="2558652"/>
                </a:cubicBezTo>
                <a:cubicBezTo>
                  <a:pt x="8781850" y="2557065"/>
                  <a:pt x="8794153" y="2555874"/>
                  <a:pt x="8806059" y="2555081"/>
                </a:cubicBezTo>
                <a:cubicBezTo>
                  <a:pt x="8805265" y="2548731"/>
                  <a:pt x="8803678" y="2543571"/>
                  <a:pt x="8801296" y="2539602"/>
                </a:cubicBezTo>
                <a:cubicBezTo>
                  <a:pt x="8800503" y="2538015"/>
                  <a:pt x="8800503" y="2536824"/>
                  <a:pt x="8801296" y="2536031"/>
                </a:cubicBezTo>
                <a:cubicBezTo>
                  <a:pt x="8799709" y="2535237"/>
                  <a:pt x="8798915" y="2534840"/>
                  <a:pt x="8798915" y="2534840"/>
                </a:cubicBezTo>
                <a:cubicBezTo>
                  <a:pt x="8794947" y="2532459"/>
                  <a:pt x="8790978" y="2529284"/>
                  <a:pt x="8787009" y="2525315"/>
                </a:cubicBezTo>
                <a:lnTo>
                  <a:pt x="8787009" y="2526506"/>
                </a:lnTo>
                <a:cubicBezTo>
                  <a:pt x="8787009" y="2535237"/>
                  <a:pt x="8785818" y="2541587"/>
                  <a:pt x="8783437" y="2545556"/>
                </a:cubicBezTo>
                <a:cubicBezTo>
                  <a:pt x="8781056" y="2550318"/>
                  <a:pt x="8777087" y="2551112"/>
                  <a:pt x="8771531" y="2547937"/>
                </a:cubicBezTo>
                <a:cubicBezTo>
                  <a:pt x="8766768" y="2545556"/>
                  <a:pt x="8762800" y="2541190"/>
                  <a:pt x="8759625" y="2534840"/>
                </a:cubicBezTo>
                <a:cubicBezTo>
                  <a:pt x="8757243" y="2532459"/>
                  <a:pt x="8756847" y="2527696"/>
                  <a:pt x="8758434" y="2520552"/>
                </a:cubicBezTo>
                <a:cubicBezTo>
                  <a:pt x="8760022" y="2512615"/>
                  <a:pt x="8761212" y="2499121"/>
                  <a:pt x="8762006" y="2480071"/>
                </a:cubicBezTo>
                <a:cubicBezTo>
                  <a:pt x="8762006" y="2479278"/>
                  <a:pt x="8762006" y="2478087"/>
                  <a:pt x="8762006" y="2476499"/>
                </a:cubicBezTo>
                <a:cubicBezTo>
                  <a:pt x="8761212" y="2473324"/>
                  <a:pt x="8760815" y="2470943"/>
                  <a:pt x="8760815" y="2469356"/>
                </a:cubicBezTo>
                <a:cubicBezTo>
                  <a:pt x="8750497" y="2479674"/>
                  <a:pt x="8736606" y="2489199"/>
                  <a:pt x="8719143" y="2497931"/>
                </a:cubicBezTo>
                <a:cubicBezTo>
                  <a:pt x="8716762" y="2498724"/>
                  <a:pt x="8715175" y="2498724"/>
                  <a:pt x="8714381" y="2497931"/>
                </a:cubicBezTo>
                <a:cubicBezTo>
                  <a:pt x="8713587" y="2496343"/>
                  <a:pt x="8714381" y="2494756"/>
                  <a:pt x="8716762" y="2493168"/>
                </a:cubicBezTo>
                <a:cubicBezTo>
                  <a:pt x="8732637" y="2478087"/>
                  <a:pt x="8747718" y="2455862"/>
                  <a:pt x="8762006" y="2426493"/>
                </a:cubicBezTo>
                <a:cubicBezTo>
                  <a:pt x="8769944" y="2411412"/>
                  <a:pt x="8773118" y="2401093"/>
                  <a:pt x="8771531" y="2395537"/>
                </a:cubicBezTo>
                <a:cubicBezTo>
                  <a:pt x="8770737" y="2390774"/>
                  <a:pt x="8773118" y="2388790"/>
                  <a:pt x="8778675" y="2389584"/>
                </a:cubicBezTo>
                <a:close/>
                <a:moveTo>
                  <a:pt x="8189315" y="2387202"/>
                </a:moveTo>
                <a:cubicBezTo>
                  <a:pt x="8199634" y="2387202"/>
                  <a:pt x="8210746" y="2391568"/>
                  <a:pt x="8222652" y="2400299"/>
                </a:cubicBezTo>
                <a:cubicBezTo>
                  <a:pt x="8225828" y="2403474"/>
                  <a:pt x="8227018" y="2406649"/>
                  <a:pt x="8226224" y="2409824"/>
                </a:cubicBezTo>
                <a:cubicBezTo>
                  <a:pt x="8225431" y="2420143"/>
                  <a:pt x="8226622" y="2432446"/>
                  <a:pt x="8229796" y="2446734"/>
                </a:cubicBezTo>
                <a:cubicBezTo>
                  <a:pt x="8229796" y="2447527"/>
                  <a:pt x="8229796" y="2448718"/>
                  <a:pt x="8229796" y="2450306"/>
                </a:cubicBezTo>
                <a:cubicBezTo>
                  <a:pt x="8237734" y="2447924"/>
                  <a:pt x="8245274" y="2445543"/>
                  <a:pt x="8252418" y="2443162"/>
                </a:cubicBezTo>
                <a:cubicBezTo>
                  <a:pt x="8255594" y="2441574"/>
                  <a:pt x="8259166" y="2441574"/>
                  <a:pt x="8263134" y="2443162"/>
                </a:cubicBezTo>
                <a:cubicBezTo>
                  <a:pt x="8269484" y="2445543"/>
                  <a:pt x="8275040" y="2449512"/>
                  <a:pt x="8279803" y="2455068"/>
                </a:cubicBezTo>
                <a:cubicBezTo>
                  <a:pt x="8282978" y="2459037"/>
                  <a:pt x="8282978" y="2462212"/>
                  <a:pt x="8279803" y="2464593"/>
                </a:cubicBezTo>
                <a:cubicBezTo>
                  <a:pt x="8277421" y="2466974"/>
                  <a:pt x="8262738" y="2470943"/>
                  <a:pt x="8235750" y="2476499"/>
                </a:cubicBezTo>
                <a:cubicBezTo>
                  <a:pt x="8241306" y="2497137"/>
                  <a:pt x="8247656" y="2515790"/>
                  <a:pt x="8254800" y="2532459"/>
                </a:cubicBezTo>
                <a:cubicBezTo>
                  <a:pt x="8254800" y="2530871"/>
                  <a:pt x="8255196" y="2528490"/>
                  <a:pt x="8255990" y="2525315"/>
                </a:cubicBezTo>
                <a:cubicBezTo>
                  <a:pt x="8255196" y="2526903"/>
                  <a:pt x="8255594" y="2526109"/>
                  <a:pt x="8257181" y="2522934"/>
                </a:cubicBezTo>
                <a:cubicBezTo>
                  <a:pt x="8259562" y="2512615"/>
                  <a:pt x="8259959" y="2503487"/>
                  <a:pt x="8258372" y="2495549"/>
                </a:cubicBezTo>
                <a:cubicBezTo>
                  <a:pt x="8259959" y="2489993"/>
                  <a:pt x="8263531" y="2488009"/>
                  <a:pt x="8269087" y="2489596"/>
                </a:cubicBezTo>
                <a:cubicBezTo>
                  <a:pt x="8278612" y="2495152"/>
                  <a:pt x="8286550" y="2502296"/>
                  <a:pt x="8292900" y="2511027"/>
                </a:cubicBezTo>
                <a:cubicBezTo>
                  <a:pt x="8295281" y="2515790"/>
                  <a:pt x="8295281" y="2520156"/>
                  <a:pt x="8292900" y="2524124"/>
                </a:cubicBezTo>
                <a:cubicBezTo>
                  <a:pt x="8289725" y="2529681"/>
                  <a:pt x="8284962" y="2538015"/>
                  <a:pt x="8278612" y="2549127"/>
                </a:cubicBezTo>
                <a:cubicBezTo>
                  <a:pt x="8277818" y="2551509"/>
                  <a:pt x="8276231" y="2554684"/>
                  <a:pt x="8273850" y="2558652"/>
                </a:cubicBezTo>
                <a:cubicBezTo>
                  <a:pt x="8273056" y="2561034"/>
                  <a:pt x="8272262" y="2562621"/>
                  <a:pt x="8271468" y="2563415"/>
                </a:cubicBezTo>
                <a:cubicBezTo>
                  <a:pt x="8279406" y="2576909"/>
                  <a:pt x="8290518" y="2590006"/>
                  <a:pt x="8304806" y="2602706"/>
                </a:cubicBezTo>
                <a:cubicBezTo>
                  <a:pt x="8309568" y="2605087"/>
                  <a:pt x="8311950" y="2604293"/>
                  <a:pt x="8311950" y="2600324"/>
                </a:cubicBezTo>
                <a:cubicBezTo>
                  <a:pt x="8313537" y="2597149"/>
                  <a:pt x="8315521" y="2592387"/>
                  <a:pt x="8317903" y="2586037"/>
                </a:cubicBezTo>
                <a:cubicBezTo>
                  <a:pt x="8320284" y="2580481"/>
                  <a:pt x="8321872" y="2576115"/>
                  <a:pt x="8322665" y="2572940"/>
                </a:cubicBezTo>
                <a:cubicBezTo>
                  <a:pt x="8324253" y="2571352"/>
                  <a:pt x="8325046" y="2570956"/>
                  <a:pt x="8325046" y="2571749"/>
                </a:cubicBezTo>
                <a:cubicBezTo>
                  <a:pt x="8325046" y="2571749"/>
                  <a:pt x="8325443" y="2572940"/>
                  <a:pt x="8326237" y="2575321"/>
                </a:cubicBezTo>
                <a:cubicBezTo>
                  <a:pt x="8327031" y="2579290"/>
                  <a:pt x="8328222" y="2584449"/>
                  <a:pt x="8329809" y="2590799"/>
                </a:cubicBezTo>
                <a:cubicBezTo>
                  <a:pt x="8334571" y="2610643"/>
                  <a:pt x="8338540" y="2626121"/>
                  <a:pt x="8341715" y="2637234"/>
                </a:cubicBezTo>
                <a:cubicBezTo>
                  <a:pt x="8343303" y="2644377"/>
                  <a:pt x="8340525" y="2649537"/>
                  <a:pt x="8333381" y="2652712"/>
                </a:cubicBezTo>
                <a:cubicBezTo>
                  <a:pt x="8311950" y="2652712"/>
                  <a:pt x="8287343" y="2634059"/>
                  <a:pt x="8259562" y="2596752"/>
                </a:cubicBezTo>
                <a:cubicBezTo>
                  <a:pt x="8257181" y="2594371"/>
                  <a:pt x="8254800" y="2591196"/>
                  <a:pt x="8252418" y="2587227"/>
                </a:cubicBezTo>
                <a:cubicBezTo>
                  <a:pt x="8245274" y="2595959"/>
                  <a:pt x="8236940" y="2602706"/>
                  <a:pt x="8227415" y="2607468"/>
                </a:cubicBezTo>
                <a:cubicBezTo>
                  <a:pt x="8226622" y="2607468"/>
                  <a:pt x="8225828" y="2607865"/>
                  <a:pt x="8225034" y="2608659"/>
                </a:cubicBezTo>
                <a:cubicBezTo>
                  <a:pt x="8224240" y="2609452"/>
                  <a:pt x="8223447" y="2609849"/>
                  <a:pt x="8222652" y="2609849"/>
                </a:cubicBezTo>
                <a:cubicBezTo>
                  <a:pt x="8223447" y="2613818"/>
                  <a:pt x="8223844" y="2617787"/>
                  <a:pt x="8223844" y="2621756"/>
                </a:cubicBezTo>
                <a:cubicBezTo>
                  <a:pt x="8223050" y="2626518"/>
                  <a:pt x="8220272" y="2627709"/>
                  <a:pt x="8215509" y="2625327"/>
                </a:cubicBezTo>
                <a:cubicBezTo>
                  <a:pt x="8209160" y="2622946"/>
                  <a:pt x="8201222" y="2617390"/>
                  <a:pt x="8191696" y="2608659"/>
                </a:cubicBezTo>
                <a:lnTo>
                  <a:pt x="8188124" y="2606277"/>
                </a:lnTo>
                <a:cubicBezTo>
                  <a:pt x="8171456" y="2619771"/>
                  <a:pt x="8150818" y="2628502"/>
                  <a:pt x="8126212" y="2632471"/>
                </a:cubicBezTo>
                <a:cubicBezTo>
                  <a:pt x="8123037" y="2632471"/>
                  <a:pt x="8121450" y="2632471"/>
                  <a:pt x="8121450" y="2632471"/>
                </a:cubicBezTo>
                <a:cubicBezTo>
                  <a:pt x="8121450" y="2631678"/>
                  <a:pt x="8122640" y="2630487"/>
                  <a:pt x="8125022" y="2628899"/>
                </a:cubicBezTo>
                <a:cubicBezTo>
                  <a:pt x="8144072" y="2618581"/>
                  <a:pt x="8159550" y="2607071"/>
                  <a:pt x="8171456" y="2594371"/>
                </a:cubicBezTo>
                <a:cubicBezTo>
                  <a:pt x="8161931" y="2589609"/>
                  <a:pt x="8155978" y="2586831"/>
                  <a:pt x="8153596" y="2586037"/>
                </a:cubicBezTo>
                <a:cubicBezTo>
                  <a:pt x="8151215" y="2582862"/>
                  <a:pt x="8150422" y="2580481"/>
                  <a:pt x="8151215" y="2578893"/>
                </a:cubicBezTo>
                <a:cubicBezTo>
                  <a:pt x="8153596" y="2576512"/>
                  <a:pt x="8155184" y="2573734"/>
                  <a:pt x="8155978" y="2570559"/>
                </a:cubicBezTo>
                <a:cubicBezTo>
                  <a:pt x="8153596" y="2571352"/>
                  <a:pt x="8152010" y="2571749"/>
                  <a:pt x="8151215" y="2571749"/>
                </a:cubicBezTo>
                <a:cubicBezTo>
                  <a:pt x="8147247" y="2573337"/>
                  <a:pt x="8143675" y="2572940"/>
                  <a:pt x="8140500" y="2570559"/>
                </a:cubicBezTo>
                <a:cubicBezTo>
                  <a:pt x="8140500" y="2569765"/>
                  <a:pt x="8140500" y="2569368"/>
                  <a:pt x="8140500" y="2569368"/>
                </a:cubicBezTo>
                <a:cubicBezTo>
                  <a:pt x="8129388" y="2601118"/>
                  <a:pt x="8109544" y="2624534"/>
                  <a:pt x="8080968" y="2639615"/>
                </a:cubicBezTo>
                <a:cubicBezTo>
                  <a:pt x="8078587" y="2641203"/>
                  <a:pt x="8077000" y="2641599"/>
                  <a:pt x="8076206" y="2640806"/>
                </a:cubicBezTo>
                <a:cubicBezTo>
                  <a:pt x="8076206" y="2640806"/>
                  <a:pt x="8077000" y="2639218"/>
                  <a:pt x="8078587" y="2636043"/>
                </a:cubicBezTo>
                <a:cubicBezTo>
                  <a:pt x="8104781" y="2601118"/>
                  <a:pt x="8118274" y="2559446"/>
                  <a:pt x="8119068" y="2511027"/>
                </a:cubicBezTo>
                <a:cubicBezTo>
                  <a:pt x="8119068" y="2497534"/>
                  <a:pt x="8116687" y="2485627"/>
                  <a:pt x="8111924" y="2475309"/>
                </a:cubicBezTo>
                <a:cubicBezTo>
                  <a:pt x="8109544" y="2471340"/>
                  <a:pt x="8108750" y="2468562"/>
                  <a:pt x="8109544" y="2466974"/>
                </a:cubicBezTo>
                <a:cubicBezTo>
                  <a:pt x="8110338" y="2465387"/>
                  <a:pt x="8112322" y="2464593"/>
                  <a:pt x="8115496" y="2464593"/>
                </a:cubicBezTo>
                <a:cubicBezTo>
                  <a:pt x="8122640" y="2464593"/>
                  <a:pt x="8131768" y="2466974"/>
                  <a:pt x="8142881" y="2471737"/>
                </a:cubicBezTo>
                <a:cubicBezTo>
                  <a:pt x="8153200" y="2469356"/>
                  <a:pt x="8165900" y="2466181"/>
                  <a:pt x="8180981" y="2462212"/>
                </a:cubicBezTo>
                <a:cubicBezTo>
                  <a:pt x="8183362" y="2461418"/>
                  <a:pt x="8186934" y="2460624"/>
                  <a:pt x="8191696" y="2459831"/>
                </a:cubicBezTo>
                <a:cubicBezTo>
                  <a:pt x="8195666" y="2458243"/>
                  <a:pt x="8198840" y="2457449"/>
                  <a:pt x="8201222" y="2457449"/>
                </a:cubicBezTo>
                <a:cubicBezTo>
                  <a:pt x="8200428" y="2455862"/>
                  <a:pt x="8200031" y="2454671"/>
                  <a:pt x="8200031" y="2453877"/>
                </a:cubicBezTo>
                <a:cubicBezTo>
                  <a:pt x="8194474" y="2429271"/>
                  <a:pt x="8188918" y="2411015"/>
                  <a:pt x="8183362" y="2399109"/>
                </a:cubicBezTo>
                <a:cubicBezTo>
                  <a:pt x="8180981" y="2395140"/>
                  <a:pt x="8180187" y="2391965"/>
                  <a:pt x="8180981" y="2389584"/>
                </a:cubicBezTo>
                <a:cubicBezTo>
                  <a:pt x="8181775" y="2387996"/>
                  <a:pt x="8184552" y="2387202"/>
                  <a:pt x="8189315" y="2387202"/>
                </a:cubicBezTo>
                <a:close/>
                <a:moveTo>
                  <a:pt x="400249" y="2387202"/>
                </a:moveTo>
                <a:cubicBezTo>
                  <a:pt x="414536" y="2387996"/>
                  <a:pt x="426046" y="2388790"/>
                  <a:pt x="434777" y="2389584"/>
                </a:cubicBezTo>
                <a:cubicBezTo>
                  <a:pt x="449064" y="2390377"/>
                  <a:pt x="456605" y="2397124"/>
                  <a:pt x="457399" y="2409824"/>
                </a:cubicBezTo>
                <a:cubicBezTo>
                  <a:pt x="458193" y="2413793"/>
                  <a:pt x="457002" y="2417365"/>
                  <a:pt x="453827" y="2420540"/>
                </a:cubicBezTo>
                <a:cubicBezTo>
                  <a:pt x="455415" y="2420540"/>
                  <a:pt x="457002" y="2420540"/>
                  <a:pt x="458589" y="2420540"/>
                </a:cubicBezTo>
                <a:cubicBezTo>
                  <a:pt x="460177" y="2420540"/>
                  <a:pt x="462558" y="2420143"/>
                  <a:pt x="465733" y="2419349"/>
                </a:cubicBezTo>
                <a:cubicBezTo>
                  <a:pt x="479227" y="2417762"/>
                  <a:pt x="490340" y="2415777"/>
                  <a:pt x="499071" y="2413396"/>
                </a:cubicBezTo>
                <a:cubicBezTo>
                  <a:pt x="507803" y="2411809"/>
                  <a:pt x="514946" y="2411809"/>
                  <a:pt x="520503" y="2413396"/>
                </a:cubicBezTo>
                <a:cubicBezTo>
                  <a:pt x="527646" y="2415777"/>
                  <a:pt x="533996" y="2420540"/>
                  <a:pt x="539553" y="2427684"/>
                </a:cubicBezTo>
                <a:cubicBezTo>
                  <a:pt x="542728" y="2435621"/>
                  <a:pt x="538759" y="2439987"/>
                  <a:pt x="527646" y="2440781"/>
                </a:cubicBezTo>
                <a:cubicBezTo>
                  <a:pt x="506215" y="2439193"/>
                  <a:pt x="477243" y="2440384"/>
                  <a:pt x="440730" y="2444352"/>
                </a:cubicBezTo>
                <a:cubicBezTo>
                  <a:pt x="413743" y="2446734"/>
                  <a:pt x="391915" y="2451099"/>
                  <a:pt x="375246" y="2457449"/>
                </a:cubicBezTo>
                <a:cubicBezTo>
                  <a:pt x="368102" y="2457449"/>
                  <a:pt x="362943" y="2456656"/>
                  <a:pt x="359768" y="2455068"/>
                </a:cubicBezTo>
                <a:cubicBezTo>
                  <a:pt x="352624" y="2451893"/>
                  <a:pt x="347068" y="2447924"/>
                  <a:pt x="343099" y="2443162"/>
                </a:cubicBezTo>
                <a:cubicBezTo>
                  <a:pt x="341512" y="2441574"/>
                  <a:pt x="340718" y="2439987"/>
                  <a:pt x="340718" y="2438399"/>
                </a:cubicBezTo>
                <a:cubicBezTo>
                  <a:pt x="341512" y="2437606"/>
                  <a:pt x="343099" y="2436812"/>
                  <a:pt x="345480" y="2436018"/>
                </a:cubicBezTo>
                <a:cubicBezTo>
                  <a:pt x="349449" y="2436018"/>
                  <a:pt x="356196" y="2435224"/>
                  <a:pt x="365721" y="2433637"/>
                </a:cubicBezTo>
                <a:cubicBezTo>
                  <a:pt x="377627" y="2432843"/>
                  <a:pt x="386358" y="2432049"/>
                  <a:pt x="391915" y="2431256"/>
                </a:cubicBezTo>
                <a:cubicBezTo>
                  <a:pt x="395884" y="2430462"/>
                  <a:pt x="401837" y="2429668"/>
                  <a:pt x="409774" y="2428874"/>
                </a:cubicBezTo>
                <a:cubicBezTo>
                  <a:pt x="420093" y="2427287"/>
                  <a:pt x="427634" y="2426096"/>
                  <a:pt x="432396" y="2425302"/>
                </a:cubicBezTo>
                <a:cubicBezTo>
                  <a:pt x="428427" y="2422921"/>
                  <a:pt x="419299" y="2414190"/>
                  <a:pt x="405011" y="2399109"/>
                </a:cubicBezTo>
                <a:cubicBezTo>
                  <a:pt x="401837" y="2395934"/>
                  <a:pt x="399455" y="2393553"/>
                  <a:pt x="397868" y="2391965"/>
                </a:cubicBezTo>
                <a:cubicBezTo>
                  <a:pt x="396280" y="2390377"/>
                  <a:pt x="395884" y="2389187"/>
                  <a:pt x="396677" y="2388393"/>
                </a:cubicBezTo>
                <a:cubicBezTo>
                  <a:pt x="396677" y="2387599"/>
                  <a:pt x="397868" y="2387202"/>
                  <a:pt x="400249" y="2387202"/>
                </a:cubicBezTo>
                <a:close/>
                <a:moveTo>
                  <a:pt x="6936183" y="2384821"/>
                </a:moveTo>
                <a:cubicBezTo>
                  <a:pt x="6937373" y="2384424"/>
                  <a:pt x="6938762" y="2384424"/>
                  <a:pt x="6940350" y="2384821"/>
                </a:cubicBezTo>
                <a:cubicBezTo>
                  <a:pt x="6956224" y="2386409"/>
                  <a:pt x="6968924" y="2391965"/>
                  <a:pt x="6978450" y="2401490"/>
                </a:cubicBezTo>
                <a:cubicBezTo>
                  <a:pt x="6980831" y="2403871"/>
                  <a:pt x="6981228" y="2407443"/>
                  <a:pt x="6979640" y="2412206"/>
                </a:cubicBezTo>
                <a:cubicBezTo>
                  <a:pt x="6978053" y="2414587"/>
                  <a:pt x="6976862" y="2420540"/>
                  <a:pt x="6976069" y="2430065"/>
                </a:cubicBezTo>
                <a:cubicBezTo>
                  <a:pt x="6975274" y="2432446"/>
                  <a:pt x="6974878" y="2434034"/>
                  <a:pt x="6974878" y="2434827"/>
                </a:cubicBezTo>
                <a:cubicBezTo>
                  <a:pt x="6974878" y="2445146"/>
                  <a:pt x="6974481" y="2452687"/>
                  <a:pt x="6973687" y="2457449"/>
                </a:cubicBezTo>
                <a:cubicBezTo>
                  <a:pt x="6981625" y="2447924"/>
                  <a:pt x="6987975" y="2437209"/>
                  <a:pt x="6992738" y="2425302"/>
                </a:cubicBezTo>
                <a:cubicBezTo>
                  <a:pt x="6996706" y="2418952"/>
                  <a:pt x="6998690" y="2412206"/>
                  <a:pt x="6998690" y="2405062"/>
                </a:cubicBezTo>
                <a:cubicBezTo>
                  <a:pt x="6998690" y="2400299"/>
                  <a:pt x="7001468" y="2398315"/>
                  <a:pt x="7007024" y="2399109"/>
                </a:cubicBezTo>
                <a:cubicBezTo>
                  <a:pt x="7018137" y="2402284"/>
                  <a:pt x="7028456" y="2407840"/>
                  <a:pt x="7037982" y="2415777"/>
                </a:cubicBezTo>
                <a:cubicBezTo>
                  <a:pt x="7041156" y="2418952"/>
                  <a:pt x="7041156" y="2422524"/>
                  <a:pt x="7037982" y="2426493"/>
                </a:cubicBezTo>
                <a:cubicBezTo>
                  <a:pt x="7023694" y="2437606"/>
                  <a:pt x="7007422" y="2449115"/>
                  <a:pt x="6989166" y="2461021"/>
                </a:cubicBezTo>
                <a:cubicBezTo>
                  <a:pt x="6991547" y="2460228"/>
                  <a:pt x="6995119" y="2459434"/>
                  <a:pt x="6999882" y="2458640"/>
                </a:cubicBezTo>
                <a:cubicBezTo>
                  <a:pt x="7003850" y="2457846"/>
                  <a:pt x="7007024" y="2457449"/>
                  <a:pt x="7009406" y="2457449"/>
                </a:cubicBezTo>
                <a:cubicBezTo>
                  <a:pt x="7018931" y="2455862"/>
                  <a:pt x="7028456" y="2453481"/>
                  <a:pt x="7037982" y="2450306"/>
                </a:cubicBezTo>
                <a:cubicBezTo>
                  <a:pt x="7044331" y="2448718"/>
                  <a:pt x="7049888" y="2449909"/>
                  <a:pt x="7054650" y="2453877"/>
                </a:cubicBezTo>
                <a:cubicBezTo>
                  <a:pt x="7064175" y="2459434"/>
                  <a:pt x="7072510" y="2466577"/>
                  <a:pt x="7079653" y="2475309"/>
                </a:cubicBezTo>
                <a:cubicBezTo>
                  <a:pt x="7083622" y="2481659"/>
                  <a:pt x="7082431" y="2485627"/>
                  <a:pt x="7076082" y="2487215"/>
                </a:cubicBezTo>
                <a:cubicBezTo>
                  <a:pt x="7055444" y="2490390"/>
                  <a:pt x="7037584" y="2498328"/>
                  <a:pt x="7022503" y="2511027"/>
                </a:cubicBezTo>
                <a:cubicBezTo>
                  <a:pt x="7022503" y="2511821"/>
                  <a:pt x="7022503" y="2512218"/>
                  <a:pt x="7022503" y="2512218"/>
                </a:cubicBezTo>
                <a:cubicBezTo>
                  <a:pt x="7025678" y="2515393"/>
                  <a:pt x="7024884" y="2519759"/>
                  <a:pt x="7020122" y="2525315"/>
                </a:cubicBezTo>
                <a:cubicBezTo>
                  <a:pt x="7015359" y="2530871"/>
                  <a:pt x="7011390" y="2536824"/>
                  <a:pt x="7008216" y="2543174"/>
                </a:cubicBezTo>
                <a:cubicBezTo>
                  <a:pt x="7010596" y="2544762"/>
                  <a:pt x="7012978" y="2547937"/>
                  <a:pt x="7015359" y="2552699"/>
                </a:cubicBezTo>
                <a:cubicBezTo>
                  <a:pt x="7016946" y="2556668"/>
                  <a:pt x="7015359" y="2559049"/>
                  <a:pt x="7010596" y="2559843"/>
                </a:cubicBezTo>
                <a:cubicBezTo>
                  <a:pt x="7009010" y="2560637"/>
                  <a:pt x="7006231" y="2561034"/>
                  <a:pt x="7002262" y="2561034"/>
                </a:cubicBezTo>
                <a:cubicBezTo>
                  <a:pt x="6999087" y="2561827"/>
                  <a:pt x="6996706" y="2562224"/>
                  <a:pt x="6995119" y="2562224"/>
                </a:cubicBezTo>
                <a:cubicBezTo>
                  <a:pt x="6999882" y="2565399"/>
                  <a:pt x="7003056" y="2568177"/>
                  <a:pt x="7004644" y="2570559"/>
                </a:cubicBezTo>
                <a:cubicBezTo>
                  <a:pt x="7007024" y="2573734"/>
                  <a:pt x="7007024" y="2577306"/>
                  <a:pt x="7004644" y="2581274"/>
                </a:cubicBezTo>
                <a:cubicBezTo>
                  <a:pt x="6999882" y="2588418"/>
                  <a:pt x="6997500" y="2596752"/>
                  <a:pt x="6997500" y="2606277"/>
                </a:cubicBezTo>
                <a:cubicBezTo>
                  <a:pt x="6997500" y="2615802"/>
                  <a:pt x="7001866" y="2620962"/>
                  <a:pt x="7010596" y="2621756"/>
                </a:cubicBezTo>
                <a:cubicBezTo>
                  <a:pt x="7027265" y="2621756"/>
                  <a:pt x="7037982" y="2620962"/>
                  <a:pt x="7042744" y="2619374"/>
                </a:cubicBezTo>
                <a:cubicBezTo>
                  <a:pt x="7048300" y="2616993"/>
                  <a:pt x="7053062" y="2609056"/>
                  <a:pt x="7057031" y="2595562"/>
                </a:cubicBezTo>
                <a:cubicBezTo>
                  <a:pt x="7059412" y="2588418"/>
                  <a:pt x="7061397" y="2581274"/>
                  <a:pt x="7062984" y="2574131"/>
                </a:cubicBezTo>
                <a:cubicBezTo>
                  <a:pt x="7064572" y="2570162"/>
                  <a:pt x="7065762" y="2568177"/>
                  <a:pt x="7066556" y="2568177"/>
                </a:cubicBezTo>
                <a:cubicBezTo>
                  <a:pt x="7067350" y="2568177"/>
                  <a:pt x="7068144" y="2569765"/>
                  <a:pt x="7068938" y="2572940"/>
                </a:cubicBezTo>
                <a:cubicBezTo>
                  <a:pt x="7072112" y="2585640"/>
                  <a:pt x="7078066" y="2598340"/>
                  <a:pt x="7086796" y="2611040"/>
                </a:cubicBezTo>
                <a:cubicBezTo>
                  <a:pt x="7089178" y="2614215"/>
                  <a:pt x="7090766" y="2617787"/>
                  <a:pt x="7091559" y="2621756"/>
                </a:cubicBezTo>
                <a:cubicBezTo>
                  <a:pt x="7091559" y="2625724"/>
                  <a:pt x="7090368" y="2629296"/>
                  <a:pt x="7087988" y="2632471"/>
                </a:cubicBezTo>
                <a:cubicBezTo>
                  <a:pt x="7078462" y="2645965"/>
                  <a:pt x="7059412" y="2653506"/>
                  <a:pt x="7030838" y="2655093"/>
                </a:cubicBezTo>
                <a:cubicBezTo>
                  <a:pt x="7004644" y="2657474"/>
                  <a:pt x="6987578" y="2653506"/>
                  <a:pt x="6979640" y="2643187"/>
                </a:cubicBezTo>
                <a:cubicBezTo>
                  <a:pt x="6970910" y="2633662"/>
                  <a:pt x="6966940" y="2620962"/>
                  <a:pt x="6967734" y="2605087"/>
                </a:cubicBezTo>
                <a:cubicBezTo>
                  <a:pt x="6967734" y="2598737"/>
                  <a:pt x="6967734" y="2592784"/>
                  <a:pt x="6967734" y="2587227"/>
                </a:cubicBezTo>
                <a:cubicBezTo>
                  <a:pt x="6967734" y="2589609"/>
                  <a:pt x="6966940" y="2591196"/>
                  <a:pt x="6965352" y="2591990"/>
                </a:cubicBezTo>
                <a:cubicBezTo>
                  <a:pt x="6963766" y="2592784"/>
                  <a:pt x="6960987" y="2595562"/>
                  <a:pt x="6957018" y="2600324"/>
                </a:cubicBezTo>
                <a:cubicBezTo>
                  <a:pt x="6954638" y="2603499"/>
                  <a:pt x="6952653" y="2605881"/>
                  <a:pt x="6951066" y="2607468"/>
                </a:cubicBezTo>
                <a:cubicBezTo>
                  <a:pt x="6939159" y="2620168"/>
                  <a:pt x="6926459" y="2630090"/>
                  <a:pt x="6912966" y="2637234"/>
                </a:cubicBezTo>
                <a:cubicBezTo>
                  <a:pt x="6896297" y="2648346"/>
                  <a:pt x="6878438" y="2654299"/>
                  <a:pt x="6859387" y="2655093"/>
                </a:cubicBezTo>
                <a:cubicBezTo>
                  <a:pt x="6854625" y="2655887"/>
                  <a:pt x="6852244" y="2655887"/>
                  <a:pt x="6852244" y="2655093"/>
                </a:cubicBezTo>
                <a:cubicBezTo>
                  <a:pt x="6852244" y="2654299"/>
                  <a:pt x="6854228" y="2652712"/>
                  <a:pt x="6858197" y="2650331"/>
                </a:cubicBezTo>
                <a:cubicBezTo>
                  <a:pt x="6885184" y="2635249"/>
                  <a:pt x="6906218" y="2616199"/>
                  <a:pt x="6921300" y="2593181"/>
                </a:cubicBezTo>
                <a:cubicBezTo>
                  <a:pt x="6925268" y="2588418"/>
                  <a:pt x="6928444" y="2583259"/>
                  <a:pt x="6930824" y="2577702"/>
                </a:cubicBezTo>
                <a:cubicBezTo>
                  <a:pt x="6930824" y="2577702"/>
                  <a:pt x="6930428" y="2577702"/>
                  <a:pt x="6929634" y="2577702"/>
                </a:cubicBezTo>
                <a:cubicBezTo>
                  <a:pt x="6921696" y="2572940"/>
                  <a:pt x="6916934" y="2567781"/>
                  <a:pt x="6915347" y="2562224"/>
                </a:cubicBezTo>
                <a:cubicBezTo>
                  <a:pt x="6914553" y="2547143"/>
                  <a:pt x="6910584" y="2530871"/>
                  <a:pt x="6903440" y="2513409"/>
                </a:cubicBezTo>
                <a:cubicBezTo>
                  <a:pt x="6901853" y="2510234"/>
                  <a:pt x="6901456" y="2508249"/>
                  <a:pt x="6902250" y="2507456"/>
                </a:cubicBezTo>
                <a:cubicBezTo>
                  <a:pt x="6903044" y="2506662"/>
                  <a:pt x="6905425" y="2506265"/>
                  <a:pt x="6909394" y="2506265"/>
                </a:cubicBezTo>
                <a:cubicBezTo>
                  <a:pt x="6910188" y="2506265"/>
                  <a:pt x="6911775" y="2506662"/>
                  <a:pt x="6914156" y="2507456"/>
                </a:cubicBezTo>
                <a:cubicBezTo>
                  <a:pt x="6918124" y="2508249"/>
                  <a:pt x="6920903" y="2509043"/>
                  <a:pt x="6922490" y="2509837"/>
                </a:cubicBezTo>
                <a:cubicBezTo>
                  <a:pt x="6926459" y="2509043"/>
                  <a:pt x="6932810" y="2507456"/>
                  <a:pt x="6941540" y="2505074"/>
                </a:cubicBezTo>
                <a:cubicBezTo>
                  <a:pt x="6949478" y="2503487"/>
                  <a:pt x="6955431" y="2502296"/>
                  <a:pt x="6959400" y="2501502"/>
                </a:cubicBezTo>
                <a:cubicBezTo>
                  <a:pt x="6960987" y="2500709"/>
                  <a:pt x="6963368" y="2499915"/>
                  <a:pt x="6966544" y="2499121"/>
                </a:cubicBezTo>
                <a:cubicBezTo>
                  <a:pt x="6976069" y="2496740"/>
                  <a:pt x="6982816" y="2494756"/>
                  <a:pt x="6986784" y="2493168"/>
                </a:cubicBezTo>
                <a:cubicBezTo>
                  <a:pt x="6990753" y="2491581"/>
                  <a:pt x="6995119" y="2491581"/>
                  <a:pt x="6999882" y="2493168"/>
                </a:cubicBezTo>
                <a:cubicBezTo>
                  <a:pt x="7007818" y="2497137"/>
                  <a:pt x="7013374" y="2500709"/>
                  <a:pt x="7016550" y="2503884"/>
                </a:cubicBezTo>
                <a:cubicBezTo>
                  <a:pt x="7016550" y="2503090"/>
                  <a:pt x="7016946" y="2501899"/>
                  <a:pt x="7017740" y="2500312"/>
                </a:cubicBezTo>
                <a:cubicBezTo>
                  <a:pt x="7020916" y="2492374"/>
                  <a:pt x="7022900" y="2487215"/>
                  <a:pt x="7023694" y="2484834"/>
                </a:cubicBezTo>
                <a:cubicBezTo>
                  <a:pt x="7024488" y="2482452"/>
                  <a:pt x="7024488" y="2481262"/>
                  <a:pt x="7023694" y="2481262"/>
                </a:cubicBezTo>
                <a:cubicBezTo>
                  <a:pt x="7023694" y="2480468"/>
                  <a:pt x="7022503" y="2480071"/>
                  <a:pt x="7020122" y="2480071"/>
                </a:cubicBezTo>
                <a:cubicBezTo>
                  <a:pt x="6964559" y="2487215"/>
                  <a:pt x="6923682" y="2493962"/>
                  <a:pt x="6897487" y="2500312"/>
                </a:cubicBezTo>
                <a:cubicBezTo>
                  <a:pt x="6898281" y="2509043"/>
                  <a:pt x="6898678" y="2516981"/>
                  <a:pt x="6898678" y="2524124"/>
                </a:cubicBezTo>
                <a:cubicBezTo>
                  <a:pt x="6895503" y="2538412"/>
                  <a:pt x="6888756" y="2546349"/>
                  <a:pt x="6878438" y="2547937"/>
                </a:cubicBezTo>
                <a:cubicBezTo>
                  <a:pt x="6859387" y="2539999"/>
                  <a:pt x="6854228" y="2525712"/>
                  <a:pt x="6862960" y="2505074"/>
                </a:cubicBezTo>
                <a:cubicBezTo>
                  <a:pt x="6873278" y="2492374"/>
                  <a:pt x="6879231" y="2480071"/>
                  <a:pt x="6880818" y="2468165"/>
                </a:cubicBezTo>
                <a:cubicBezTo>
                  <a:pt x="6880818" y="2464990"/>
                  <a:pt x="6881612" y="2463402"/>
                  <a:pt x="6883200" y="2463402"/>
                </a:cubicBezTo>
                <a:cubicBezTo>
                  <a:pt x="6884787" y="2463402"/>
                  <a:pt x="6886375" y="2464593"/>
                  <a:pt x="6887962" y="2466974"/>
                </a:cubicBezTo>
                <a:cubicBezTo>
                  <a:pt x="6887962" y="2466974"/>
                  <a:pt x="6888359" y="2467371"/>
                  <a:pt x="6889152" y="2468165"/>
                </a:cubicBezTo>
                <a:cubicBezTo>
                  <a:pt x="6889947" y="2469753"/>
                  <a:pt x="6891138" y="2472927"/>
                  <a:pt x="6892724" y="2477690"/>
                </a:cubicBezTo>
                <a:cubicBezTo>
                  <a:pt x="6910981" y="2475309"/>
                  <a:pt x="6928444" y="2472134"/>
                  <a:pt x="6945112" y="2468165"/>
                </a:cubicBezTo>
                <a:cubicBezTo>
                  <a:pt x="6945112" y="2448321"/>
                  <a:pt x="6944716" y="2434827"/>
                  <a:pt x="6943922" y="2427684"/>
                </a:cubicBezTo>
                <a:cubicBezTo>
                  <a:pt x="6943128" y="2416571"/>
                  <a:pt x="6939953" y="2405459"/>
                  <a:pt x="6934397" y="2394346"/>
                </a:cubicBezTo>
                <a:cubicBezTo>
                  <a:pt x="6932810" y="2391171"/>
                  <a:pt x="6932412" y="2388790"/>
                  <a:pt x="6933206" y="2387202"/>
                </a:cubicBezTo>
                <a:cubicBezTo>
                  <a:pt x="6934000" y="2386012"/>
                  <a:pt x="6934992" y="2385218"/>
                  <a:pt x="6936183" y="2384821"/>
                </a:cubicBezTo>
                <a:close/>
                <a:moveTo>
                  <a:pt x="7248722" y="2381249"/>
                </a:moveTo>
                <a:cubicBezTo>
                  <a:pt x="7267772" y="2382837"/>
                  <a:pt x="7282853" y="2390774"/>
                  <a:pt x="7293966" y="2405062"/>
                </a:cubicBezTo>
                <a:cubicBezTo>
                  <a:pt x="7296346" y="2410618"/>
                  <a:pt x="7296346" y="2415777"/>
                  <a:pt x="7293966" y="2420540"/>
                </a:cubicBezTo>
                <a:cubicBezTo>
                  <a:pt x="7291584" y="2429271"/>
                  <a:pt x="7290394" y="2438796"/>
                  <a:pt x="7290394" y="2449115"/>
                </a:cubicBezTo>
                <a:lnTo>
                  <a:pt x="7290394" y="2451496"/>
                </a:lnTo>
                <a:cubicBezTo>
                  <a:pt x="7303887" y="2449909"/>
                  <a:pt x="7315794" y="2448718"/>
                  <a:pt x="7326112" y="2447924"/>
                </a:cubicBezTo>
                <a:cubicBezTo>
                  <a:pt x="7332462" y="2447131"/>
                  <a:pt x="7338018" y="2445543"/>
                  <a:pt x="7342781" y="2443162"/>
                </a:cubicBezTo>
                <a:cubicBezTo>
                  <a:pt x="7349131" y="2439987"/>
                  <a:pt x="7355084" y="2440781"/>
                  <a:pt x="7360640" y="2445543"/>
                </a:cubicBezTo>
                <a:cubicBezTo>
                  <a:pt x="7367784" y="2451099"/>
                  <a:pt x="7374531" y="2458640"/>
                  <a:pt x="7380881" y="2468165"/>
                </a:cubicBezTo>
                <a:cubicBezTo>
                  <a:pt x="7384056" y="2472927"/>
                  <a:pt x="7383262" y="2478087"/>
                  <a:pt x="7378500" y="2483643"/>
                </a:cubicBezTo>
                <a:cubicBezTo>
                  <a:pt x="7368974" y="2493168"/>
                  <a:pt x="7361832" y="2504281"/>
                  <a:pt x="7357069" y="2516981"/>
                </a:cubicBezTo>
                <a:cubicBezTo>
                  <a:pt x="7359450" y="2518568"/>
                  <a:pt x="7361037" y="2520552"/>
                  <a:pt x="7361832" y="2522934"/>
                </a:cubicBezTo>
                <a:cubicBezTo>
                  <a:pt x="7364212" y="2526109"/>
                  <a:pt x="7364609" y="2528887"/>
                  <a:pt x="7363022" y="2531268"/>
                </a:cubicBezTo>
                <a:cubicBezTo>
                  <a:pt x="7361434" y="2533649"/>
                  <a:pt x="7358260" y="2534840"/>
                  <a:pt x="7353497" y="2534840"/>
                </a:cubicBezTo>
                <a:cubicBezTo>
                  <a:pt x="7336828" y="2533252"/>
                  <a:pt x="7315397" y="2533252"/>
                  <a:pt x="7289203" y="2534840"/>
                </a:cubicBezTo>
                <a:lnTo>
                  <a:pt x="7289203" y="2557462"/>
                </a:lnTo>
                <a:cubicBezTo>
                  <a:pt x="7289203" y="2597943"/>
                  <a:pt x="7284044" y="2629693"/>
                  <a:pt x="7273725" y="2652712"/>
                </a:cubicBezTo>
                <a:cubicBezTo>
                  <a:pt x="7272138" y="2655887"/>
                  <a:pt x="7270947" y="2657474"/>
                  <a:pt x="7270153" y="2657474"/>
                </a:cubicBezTo>
                <a:cubicBezTo>
                  <a:pt x="7269359" y="2657474"/>
                  <a:pt x="7268168" y="2656284"/>
                  <a:pt x="7266581" y="2653902"/>
                </a:cubicBezTo>
                <a:cubicBezTo>
                  <a:pt x="7258644" y="2639615"/>
                  <a:pt x="7254674" y="2615009"/>
                  <a:pt x="7254674" y="2580084"/>
                </a:cubicBezTo>
                <a:cubicBezTo>
                  <a:pt x="7254674" y="2575321"/>
                  <a:pt x="7254674" y="2568177"/>
                  <a:pt x="7254674" y="2558652"/>
                </a:cubicBezTo>
                <a:cubicBezTo>
                  <a:pt x="7253881" y="2549127"/>
                  <a:pt x="7253484" y="2541984"/>
                  <a:pt x="7253484" y="2537221"/>
                </a:cubicBezTo>
                <a:cubicBezTo>
                  <a:pt x="7239197" y="2538015"/>
                  <a:pt x="7226894" y="2539206"/>
                  <a:pt x="7216574" y="2540793"/>
                </a:cubicBezTo>
                <a:cubicBezTo>
                  <a:pt x="7215781" y="2551112"/>
                  <a:pt x="7212209" y="2556271"/>
                  <a:pt x="7205860" y="2556271"/>
                </a:cubicBezTo>
                <a:cubicBezTo>
                  <a:pt x="7196334" y="2557065"/>
                  <a:pt x="7190382" y="2549921"/>
                  <a:pt x="7188000" y="2534840"/>
                </a:cubicBezTo>
                <a:cubicBezTo>
                  <a:pt x="7185619" y="2499915"/>
                  <a:pt x="7181253" y="2477293"/>
                  <a:pt x="7174902" y="2466974"/>
                </a:cubicBezTo>
                <a:cubicBezTo>
                  <a:pt x="7172522" y="2463799"/>
                  <a:pt x="7172125" y="2461021"/>
                  <a:pt x="7173712" y="2458640"/>
                </a:cubicBezTo>
                <a:cubicBezTo>
                  <a:pt x="7175300" y="2456259"/>
                  <a:pt x="7178078" y="2455465"/>
                  <a:pt x="7182047" y="2456259"/>
                </a:cubicBezTo>
                <a:cubicBezTo>
                  <a:pt x="7186016" y="2456259"/>
                  <a:pt x="7193953" y="2458243"/>
                  <a:pt x="7205860" y="2462212"/>
                </a:cubicBezTo>
                <a:cubicBezTo>
                  <a:pt x="7222528" y="2459831"/>
                  <a:pt x="7224512" y="2459434"/>
                  <a:pt x="7211812" y="2461021"/>
                </a:cubicBezTo>
                <a:cubicBezTo>
                  <a:pt x="7224512" y="2459434"/>
                  <a:pt x="7238403" y="2457846"/>
                  <a:pt x="7253484" y="2456259"/>
                </a:cubicBezTo>
                <a:lnTo>
                  <a:pt x="7253484" y="2433637"/>
                </a:lnTo>
                <a:cubicBezTo>
                  <a:pt x="7254278" y="2416968"/>
                  <a:pt x="7250706" y="2402284"/>
                  <a:pt x="7242768" y="2389584"/>
                </a:cubicBezTo>
                <a:cubicBezTo>
                  <a:pt x="7240388" y="2384028"/>
                  <a:pt x="7242372" y="2381249"/>
                  <a:pt x="7248722" y="2381249"/>
                </a:cubicBezTo>
                <a:close/>
                <a:moveTo>
                  <a:pt x="8132165" y="2102643"/>
                </a:moveTo>
                <a:cubicBezTo>
                  <a:pt x="8155978" y="2101849"/>
                  <a:pt x="8168281" y="2109787"/>
                  <a:pt x="8169074" y="2126456"/>
                </a:cubicBezTo>
                <a:cubicBezTo>
                  <a:pt x="8168281" y="2139156"/>
                  <a:pt x="8149628" y="2151459"/>
                  <a:pt x="8113115" y="2163365"/>
                </a:cubicBezTo>
                <a:cubicBezTo>
                  <a:pt x="8107559" y="2164159"/>
                  <a:pt x="8103987" y="2163365"/>
                  <a:pt x="8102400" y="2160984"/>
                </a:cubicBezTo>
                <a:cubicBezTo>
                  <a:pt x="8100812" y="2158603"/>
                  <a:pt x="8102003" y="2155824"/>
                  <a:pt x="8105972" y="2152649"/>
                </a:cubicBezTo>
                <a:cubicBezTo>
                  <a:pt x="8116290" y="2145506"/>
                  <a:pt x="8122640" y="2140346"/>
                  <a:pt x="8125022" y="2137171"/>
                </a:cubicBezTo>
                <a:cubicBezTo>
                  <a:pt x="8126609" y="2135584"/>
                  <a:pt x="8127006" y="2134393"/>
                  <a:pt x="8126212" y="2133599"/>
                </a:cubicBezTo>
                <a:cubicBezTo>
                  <a:pt x="8125418" y="2132806"/>
                  <a:pt x="8123831" y="2132012"/>
                  <a:pt x="8121450" y="2131218"/>
                </a:cubicBezTo>
                <a:cubicBezTo>
                  <a:pt x="8111131" y="2129631"/>
                  <a:pt x="8105972" y="2124868"/>
                  <a:pt x="8105972" y="2116931"/>
                </a:cubicBezTo>
                <a:cubicBezTo>
                  <a:pt x="8106766" y="2107406"/>
                  <a:pt x="8115496" y="2102643"/>
                  <a:pt x="8132165" y="2102643"/>
                </a:cubicBezTo>
                <a:close/>
                <a:moveTo>
                  <a:pt x="988419" y="2102643"/>
                </a:moveTo>
                <a:cubicBezTo>
                  <a:pt x="1012231" y="2101849"/>
                  <a:pt x="1024534" y="2109787"/>
                  <a:pt x="1025329" y="2126456"/>
                </a:cubicBezTo>
                <a:cubicBezTo>
                  <a:pt x="1024534" y="2139156"/>
                  <a:pt x="1005882" y="2151459"/>
                  <a:pt x="969369" y="2163365"/>
                </a:cubicBezTo>
                <a:cubicBezTo>
                  <a:pt x="963813" y="2164159"/>
                  <a:pt x="960241" y="2163365"/>
                  <a:pt x="958653" y="2160984"/>
                </a:cubicBezTo>
                <a:cubicBezTo>
                  <a:pt x="957065" y="2158603"/>
                  <a:pt x="958257" y="2155824"/>
                  <a:pt x="962225" y="2152649"/>
                </a:cubicBezTo>
                <a:cubicBezTo>
                  <a:pt x="972545" y="2145506"/>
                  <a:pt x="978894" y="2140346"/>
                  <a:pt x="981276" y="2137171"/>
                </a:cubicBezTo>
                <a:cubicBezTo>
                  <a:pt x="982863" y="2135584"/>
                  <a:pt x="983259" y="2134393"/>
                  <a:pt x="982466" y="2133599"/>
                </a:cubicBezTo>
                <a:cubicBezTo>
                  <a:pt x="981673" y="2132806"/>
                  <a:pt x="980084" y="2132012"/>
                  <a:pt x="977704" y="2131218"/>
                </a:cubicBezTo>
                <a:cubicBezTo>
                  <a:pt x="967384" y="2129631"/>
                  <a:pt x="962225" y="2124868"/>
                  <a:pt x="962225" y="2116931"/>
                </a:cubicBezTo>
                <a:cubicBezTo>
                  <a:pt x="963018" y="2107406"/>
                  <a:pt x="971751" y="2102643"/>
                  <a:pt x="988419" y="2102643"/>
                </a:cubicBezTo>
                <a:close/>
                <a:moveTo>
                  <a:pt x="73423" y="2101155"/>
                </a:moveTo>
                <a:cubicBezTo>
                  <a:pt x="73820" y="2101353"/>
                  <a:pt x="74416" y="2101849"/>
                  <a:pt x="75209" y="2102643"/>
                </a:cubicBezTo>
                <a:cubicBezTo>
                  <a:pt x="83941" y="2116931"/>
                  <a:pt x="98228" y="2128043"/>
                  <a:pt x="118072" y="2135981"/>
                </a:cubicBezTo>
                <a:cubicBezTo>
                  <a:pt x="134740" y="2143124"/>
                  <a:pt x="153394" y="2145902"/>
                  <a:pt x="174031" y="2144315"/>
                </a:cubicBezTo>
                <a:cubicBezTo>
                  <a:pt x="178000" y="2143521"/>
                  <a:pt x="179190" y="2141537"/>
                  <a:pt x="177603" y="2138362"/>
                </a:cubicBezTo>
                <a:cubicBezTo>
                  <a:pt x="172047" y="2127249"/>
                  <a:pt x="168078" y="2119709"/>
                  <a:pt x="165697" y="2115740"/>
                </a:cubicBezTo>
                <a:cubicBezTo>
                  <a:pt x="164903" y="2114946"/>
                  <a:pt x="164903" y="2114152"/>
                  <a:pt x="165697" y="2113359"/>
                </a:cubicBezTo>
                <a:cubicBezTo>
                  <a:pt x="166491" y="2112565"/>
                  <a:pt x="167681" y="2112565"/>
                  <a:pt x="169269" y="2113359"/>
                </a:cubicBezTo>
                <a:cubicBezTo>
                  <a:pt x="179588" y="2121296"/>
                  <a:pt x="194272" y="2129234"/>
                  <a:pt x="213322" y="2137171"/>
                </a:cubicBezTo>
                <a:cubicBezTo>
                  <a:pt x="221259" y="2140346"/>
                  <a:pt x="225228" y="2144315"/>
                  <a:pt x="225228" y="2149078"/>
                </a:cubicBezTo>
                <a:cubicBezTo>
                  <a:pt x="225228" y="2155427"/>
                  <a:pt x="221259" y="2160984"/>
                  <a:pt x="213322" y="2165746"/>
                </a:cubicBezTo>
                <a:cubicBezTo>
                  <a:pt x="201416" y="2172096"/>
                  <a:pt x="181968" y="2175271"/>
                  <a:pt x="154981" y="2175271"/>
                </a:cubicBezTo>
                <a:cubicBezTo>
                  <a:pt x="128787" y="2173684"/>
                  <a:pt x="108150" y="2165746"/>
                  <a:pt x="93069" y="2151459"/>
                </a:cubicBezTo>
                <a:cubicBezTo>
                  <a:pt x="81162" y="2137965"/>
                  <a:pt x="74019" y="2122090"/>
                  <a:pt x="71637" y="2103834"/>
                </a:cubicBezTo>
                <a:cubicBezTo>
                  <a:pt x="71637" y="2102246"/>
                  <a:pt x="72034" y="2101453"/>
                  <a:pt x="72828" y="2101453"/>
                </a:cubicBezTo>
                <a:cubicBezTo>
                  <a:pt x="72828" y="2101056"/>
                  <a:pt x="73027" y="2100956"/>
                  <a:pt x="73423" y="2101155"/>
                </a:cubicBezTo>
                <a:close/>
                <a:moveTo>
                  <a:pt x="6972496" y="2100262"/>
                </a:moveTo>
                <a:cubicBezTo>
                  <a:pt x="6971703" y="2101056"/>
                  <a:pt x="6966146" y="2101849"/>
                  <a:pt x="6955828" y="2102643"/>
                </a:cubicBezTo>
                <a:cubicBezTo>
                  <a:pt x="6951065" y="2103437"/>
                  <a:pt x="6947890" y="2103834"/>
                  <a:pt x="6946302" y="2103834"/>
                </a:cubicBezTo>
                <a:cubicBezTo>
                  <a:pt x="6947096" y="2105421"/>
                  <a:pt x="6947494" y="2107802"/>
                  <a:pt x="6947494" y="2110978"/>
                </a:cubicBezTo>
                <a:cubicBezTo>
                  <a:pt x="6948287" y="2114152"/>
                  <a:pt x="6948684" y="2116534"/>
                  <a:pt x="6948684" y="2118121"/>
                </a:cubicBezTo>
                <a:cubicBezTo>
                  <a:pt x="6950272" y="2117327"/>
                  <a:pt x="6952653" y="2116931"/>
                  <a:pt x="6955828" y="2116931"/>
                </a:cubicBezTo>
                <a:cubicBezTo>
                  <a:pt x="6959002" y="2116137"/>
                  <a:pt x="6961384" y="2115740"/>
                  <a:pt x="6962972" y="2115740"/>
                </a:cubicBezTo>
                <a:cubicBezTo>
                  <a:pt x="6966940" y="2115740"/>
                  <a:pt x="6970512" y="2114946"/>
                  <a:pt x="6973687" y="2113359"/>
                </a:cubicBezTo>
                <a:cubicBezTo>
                  <a:pt x="6973687" y="2112565"/>
                  <a:pt x="6974084" y="2110978"/>
                  <a:pt x="6974878" y="2108596"/>
                </a:cubicBezTo>
                <a:cubicBezTo>
                  <a:pt x="6974878" y="2106215"/>
                  <a:pt x="6975274" y="2104627"/>
                  <a:pt x="6976068" y="2103834"/>
                </a:cubicBezTo>
                <a:cubicBezTo>
                  <a:pt x="6976068" y="2101453"/>
                  <a:pt x="6974878" y="2100262"/>
                  <a:pt x="6972496" y="2100262"/>
                </a:cubicBezTo>
                <a:close/>
                <a:moveTo>
                  <a:pt x="110928" y="2097881"/>
                </a:moveTo>
                <a:cubicBezTo>
                  <a:pt x="113309" y="2098674"/>
                  <a:pt x="118072" y="2099071"/>
                  <a:pt x="125216" y="2099071"/>
                </a:cubicBezTo>
                <a:cubicBezTo>
                  <a:pt x="131566" y="2099865"/>
                  <a:pt x="136328" y="2100262"/>
                  <a:pt x="139503" y="2100262"/>
                </a:cubicBezTo>
                <a:cubicBezTo>
                  <a:pt x="152203" y="2102643"/>
                  <a:pt x="157759" y="2111771"/>
                  <a:pt x="156172" y="2127646"/>
                </a:cubicBezTo>
                <a:cubicBezTo>
                  <a:pt x="152203" y="2136377"/>
                  <a:pt x="145853" y="2138362"/>
                  <a:pt x="137122" y="2133599"/>
                </a:cubicBezTo>
                <a:cubicBezTo>
                  <a:pt x="128391" y="2127249"/>
                  <a:pt x="118866" y="2116534"/>
                  <a:pt x="108547" y="2101453"/>
                </a:cubicBezTo>
                <a:cubicBezTo>
                  <a:pt x="107753" y="2099865"/>
                  <a:pt x="107356" y="2099071"/>
                  <a:pt x="107356" y="2099071"/>
                </a:cubicBezTo>
                <a:cubicBezTo>
                  <a:pt x="108150" y="2098277"/>
                  <a:pt x="109341" y="2097881"/>
                  <a:pt x="110928" y="2097881"/>
                </a:cubicBezTo>
                <a:close/>
                <a:moveTo>
                  <a:pt x="2558853" y="2093118"/>
                </a:moveTo>
                <a:cubicBezTo>
                  <a:pt x="2559647" y="2093118"/>
                  <a:pt x="2560838" y="2093912"/>
                  <a:pt x="2562425" y="2095499"/>
                </a:cubicBezTo>
                <a:cubicBezTo>
                  <a:pt x="2575125" y="2115343"/>
                  <a:pt x="2590600" y="2128440"/>
                  <a:pt x="2608856" y="2134790"/>
                </a:cubicBezTo>
                <a:cubicBezTo>
                  <a:pt x="2623938" y="2140346"/>
                  <a:pt x="2640606" y="2142331"/>
                  <a:pt x="2658862" y="2140743"/>
                </a:cubicBezTo>
                <a:cubicBezTo>
                  <a:pt x="2662831" y="2139949"/>
                  <a:pt x="2664022" y="2137965"/>
                  <a:pt x="2662434" y="2134790"/>
                </a:cubicBezTo>
                <a:cubicBezTo>
                  <a:pt x="2661641" y="2127646"/>
                  <a:pt x="2659656" y="2118121"/>
                  <a:pt x="2656481" y="2106215"/>
                </a:cubicBezTo>
                <a:cubicBezTo>
                  <a:pt x="2656481" y="2104627"/>
                  <a:pt x="2657275" y="2103834"/>
                  <a:pt x="2658862" y="2103834"/>
                </a:cubicBezTo>
                <a:cubicBezTo>
                  <a:pt x="2659656" y="2103040"/>
                  <a:pt x="2660450" y="2103437"/>
                  <a:pt x="2661244" y="2105024"/>
                </a:cubicBezTo>
                <a:cubicBezTo>
                  <a:pt x="2673944" y="2116931"/>
                  <a:pt x="2689025" y="2128043"/>
                  <a:pt x="2706487" y="2138362"/>
                </a:cubicBezTo>
                <a:cubicBezTo>
                  <a:pt x="2713631" y="2142331"/>
                  <a:pt x="2716806" y="2146696"/>
                  <a:pt x="2716012" y="2151459"/>
                </a:cubicBezTo>
                <a:cubicBezTo>
                  <a:pt x="2715219" y="2155427"/>
                  <a:pt x="2711647" y="2158999"/>
                  <a:pt x="2705297" y="2162174"/>
                </a:cubicBezTo>
                <a:cubicBezTo>
                  <a:pt x="2691803" y="2169318"/>
                  <a:pt x="2673944" y="2172096"/>
                  <a:pt x="2651719" y="2170509"/>
                </a:cubicBezTo>
                <a:cubicBezTo>
                  <a:pt x="2618381" y="2168128"/>
                  <a:pt x="2595759" y="2160984"/>
                  <a:pt x="2583853" y="2149078"/>
                </a:cubicBezTo>
                <a:cubicBezTo>
                  <a:pt x="2567188" y="2133996"/>
                  <a:pt x="2558456" y="2116534"/>
                  <a:pt x="2557663" y="2096690"/>
                </a:cubicBezTo>
                <a:cubicBezTo>
                  <a:pt x="2557663" y="2094309"/>
                  <a:pt x="2558060" y="2093118"/>
                  <a:pt x="2558853" y="2093118"/>
                </a:cubicBezTo>
                <a:close/>
                <a:moveTo>
                  <a:pt x="5411587" y="2089546"/>
                </a:moveTo>
                <a:cubicBezTo>
                  <a:pt x="5409206" y="2089546"/>
                  <a:pt x="5406031" y="2089943"/>
                  <a:pt x="5402062" y="2090737"/>
                </a:cubicBezTo>
                <a:cubicBezTo>
                  <a:pt x="5398094" y="2090737"/>
                  <a:pt x="5394919" y="2091134"/>
                  <a:pt x="5392537" y="2091928"/>
                </a:cubicBezTo>
                <a:cubicBezTo>
                  <a:pt x="5395713" y="2093515"/>
                  <a:pt x="5401269" y="2097087"/>
                  <a:pt x="5409206" y="2102643"/>
                </a:cubicBezTo>
                <a:cubicBezTo>
                  <a:pt x="5410794" y="2104231"/>
                  <a:pt x="5411984" y="2105024"/>
                  <a:pt x="5412778" y="2105024"/>
                </a:cubicBezTo>
                <a:cubicBezTo>
                  <a:pt x="5413572" y="2105024"/>
                  <a:pt x="5413969" y="2105421"/>
                  <a:pt x="5413969" y="2106215"/>
                </a:cubicBezTo>
                <a:cubicBezTo>
                  <a:pt x="5414763" y="2107009"/>
                  <a:pt x="5415159" y="2107802"/>
                  <a:pt x="5415159" y="2108596"/>
                </a:cubicBezTo>
                <a:cubicBezTo>
                  <a:pt x="5415159" y="2100659"/>
                  <a:pt x="5413969" y="2094309"/>
                  <a:pt x="5411587" y="2089546"/>
                </a:cubicBezTo>
                <a:close/>
                <a:moveTo>
                  <a:pt x="58541" y="2089546"/>
                </a:moveTo>
                <a:cubicBezTo>
                  <a:pt x="59334" y="2089546"/>
                  <a:pt x="60128" y="2090340"/>
                  <a:pt x="60922" y="2091928"/>
                </a:cubicBezTo>
                <a:cubicBezTo>
                  <a:pt x="68859" y="2122884"/>
                  <a:pt x="66478" y="2143918"/>
                  <a:pt x="53778" y="2155031"/>
                </a:cubicBezTo>
                <a:cubicBezTo>
                  <a:pt x="49016" y="2158999"/>
                  <a:pt x="44650" y="2158603"/>
                  <a:pt x="40681" y="2153840"/>
                </a:cubicBezTo>
                <a:cubicBezTo>
                  <a:pt x="31950" y="2142727"/>
                  <a:pt x="30363" y="2132012"/>
                  <a:pt x="35919" y="2121693"/>
                </a:cubicBezTo>
                <a:cubicBezTo>
                  <a:pt x="47031" y="2105024"/>
                  <a:pt x="53381" y="2095102"/>
                  <a:pt x="54969" y="2091928"/>
                </a:cubicBezTo>
                <a:cubicBezTo>
                  <a:pt x="55763" y="2090340"/>
                  <a:pt x="56953" y="2089546"/>
                  <a:pt x="58541" y="2089546"/>
                </a:cubicBezTo>
                <a:close/>
                <a:moveTo>
                  <a:pt x="3606600" y="2085974"/>
                </a:moveTo>
                <a:cubicBezTo>
                  <a:pt x="3600250" y="2086768"/>
                  <a:pt x="3589138" y="2088356"/>
                  <a:pt x="3573262" y="2090737"/>
                </a:cubicBezTo>
                <a:cubicBezTo>
                  <a:pt x="3566119" y="2091531"/>
                  <a:pt x="3560563" y="2092324"/>
                  <a:pt x="3556594" y="2093118"/>
                </a:cubicBezTo>
                <a:cubicBezTo>
                  <a:pt x="3557388" y="2096293"/>
                  <a:pt x="3557784" y="2102246"/>
                  <a:pt x="3557784" y="2110978"/>
                </a:cubicBezTo>
                <a:cubicBezTo>
                  <a:pt x="3558578" y="2118915"/>
                  <a:pt x="3558975" y="2124868"/>
                  <a:pt x="3558975" y="2128837"/>
                </a:cubicBezTo>
                <a:cubicBezTo>
                  <a:pt x="3562944" y="2128043"/>
                  <a:pt x="3570088" y="2127249"/>
                  <a:pt x="3580406" y="2126456"/>
                </a:cubicBezTo>
                <a:cubicBezTo>
                  <a:pt x="3595487" y="2124074"/>
                  <a:pt x="3605409" y="2122487"/>
                  <a:pt x="3610172" y="2121693"/>
                </a:cubicBezTo>
                <a:cubicBezTo>
                  <a:pt x="3610966" y="2118518"/>
                  <a:pt x="3611760" y="2113756"/>
                  <a:pt x="3612553" y="2107406"/>
                </a:cubicBezTo>
                <a:cubicBezTo>
                  <a:pt x="3613347" y="2101056"/>
                  <a:pt x="3613744" y="2096690"/>
                  <a:pt x="3613744" y="2094309"/>
                </a:cubicBezTo>
                <a:cubicBezTo>
                  <a:pt x="3612950" y="2090340"/>
                  <a:pt x="3610569" y="2087562"/>
                  <a:pt x="3606600" y="2085974"/>
                </a:cubicBezTo>
                <a:close/>
                <a:moveTo>
                  <a:pt x="2677912" y="2085974"/>
                </a:moveTo>
                <a:cubicBezTo>
                  <a:pt x="2683469" y="2085974"/>
                  <a:pt x="2691803" y="2086371"/>
                  <a:pt x="2702916" y="2087165"/>
                </a:cubicBezTo>
                <a:cubicBezTo>
                  <a:pt x="2710059" y="2087959"/>
                  <a:pt x="2714822" y="2088356"/>
                  <a:pt x="2717203" y="2088356"/>
                </a:cubicBezTo>
                <a:cubicBezTo>
                  <a:pt x="2731491" y="2090737"/>
                  <a:pt x="2739031" y="2100659"/>
                  <a:pt x="2739825" y="2118121"/>
                </a:cubicBezTo>
                <a:cubicBezTo>
                  <a:pt x="2738238" y="2128440"/>
                  <a:pt x="2732681" y="2132409"/>
                  <a:pt x="2723156" y="2130028"/>
                </a:cubicBezTo>
                <a:cubicBezTo>
                  <a:pt x="2710456" y="2124471"/>
                  <a:pt x="2694581" y="2111374"/>
                  <a:pt x="2675531" y="2090737"/>
                </a:cubicBezTo>
                <a:cubicBezTo>
                  <a:pt x="2673944" y="2089149"/>
                  <a:pt x="2673150" y="2087959"/>
                  <a:pt x="2673150" y="2087165"/>
                </a:cubicBezTo>
                <a:cubicBezTo>
                  <a:pt x="2673944" y="2086371"/>
                  <a:pt x="2675531" y="2085974"/>
                  <a:pt x="2677912" y="2085974"/>
                </a:cubicBezTo>
                <a:close/>
                <a:moveTo>
                  <a:pt x="2595759" y="2077640"/>
                </a:moveTo>
                <a:cubicBezTo>
                  <a:pt x="2609253" y="2080815"/>
                  <a:pt x="2619572" y="2083196"/>
                  <a:pt x="2626716" y="2084784"/>
                </a:cubicBezTo>
                <a:cubicBezTo>
                  <a:pt x="2641797" y="2089546"/>
                  <a:pt x="2647353" y="2099468"/>
                  <a:pt x="2643384" y="2114549"/>
                </a:cubicBezTo>
                <a:cubicBezTo>
                  <a:pt x="2638622" y="2124868"/>
                  <a:pt x="2631875" y="2127646"/>
                  <a:pt x="2623144" y="2122884"/>
                </a:cubicBezTo>
                <a:cubicBezTo>
                  <a:pt x="2612825" y="2111771"/>
                  <a:pt x="2602506" y="2097881"/>
                  <a:pt x="2592187" y="2081212"/>
                </a:cubicBezTo>
                <a:cubicBezTo>
                  <a:pt x="2591394" y="2078831"/>
                  <a:pt x="2592585" y="2077640"/>
                  <a:pt x="2595759" y="2077640"/>
                </a:cubicBezTo>
                <a:close/>
                <a:moveTo>
                  <a:pt x="501454" y="2076449"/>
                </a:moveTo>
                <a:cubicBezTo>
                  <a:pt x="502247" y="2075656"/>
                  <a:pt x="503835" y="2075656"/>
                  <a:pt x="506216" y="2076449"/>
                </a:cubicBezTo>
                <a:cubicBezTo>
                  <a:pt x="525266" y="2082006"/>
                  <a:pt x="544316" y="2090340"/>
                  <a:pt x="563366" y="2101453"/>
                </a:cubicBezTo>
                <a:cubicBezTo>
                  <a:pt x="575273" y="2112565"/>
                  <a:pt x="578050" y="2126852"/>
                  <a:pt x="571701" y="2144315"/>
                </a:cubicBezTo>
                <a:cubicBezTo>
                  <a:pt x="566938" y="2152252"/>
                  <a:pt x="560588" y="2152649"/>
                  <a:pt x="552651" y="2145506"/>
                </a:cubicBezTo>
                <a:cubicBezTo>
                  <a:pt x="533601" y="2126456"/>
                  <a:pt x="516932" y="2104627"/>
                  <a:pt x="502644" y="2080021"/>
                </a:cubicBezTo>
                <a:cubicBezTo>
                  <a:pt x="501851" y="2078434"/>
                  <a:pt x="501454" y="2077243"/>
                  <a:pt x="501454" y="2076449"/>
                </a:cubicBezTo>
                <a:close/>
                <a:moveTo>
                  <a:pt x="2540994" y="2072878"/>
                </a:moveTo>
                <a:cubicBezTo>
                  <a:pt x="2541788" y="2072878"/>
                  <a:pt x="2542581" y="2074068"/>
                  <a:pt x="2543375" y="2076449"/>
                </a:cubicBezTo>
                <a:cubicBezTo>
                  <a:pt x="2550519" y="2108993"/>
                  <a:pt x="2544168" y="2131218"/>
                  <a:pt x="2524325" y="2143124"/>
                </a:cubicBezTo>
                <a:cubicBezTo>
                  <a:pt x="2518769" y="2146299"/>
                  <a:pt x="2513609" y="2145109"/>
                  <a:pt x="2508847" y="2139553"/>
                </a:cubicBezTo>
                <a:cubicBezTo>
                  <a:pt x="2502498" y="2127646"/>
                  <a:pt x="2502894" y="2117327"/>
                  <a:pt x="2510038" y="2108596"/>
                </a:cubicBezTo>
                <a:cubicBezTo>
                  <a:pt x="2521150" y="2098277"/>
                  <a:pt x="2530278" y="2087562"/>
                  <a:pt x="2537422" y="2076449"/>
                </a:cubicBezTo>
                <a:cubicBezTo>
                  <a:pt x="2538215" y="2074068"/>
                  <a:pt x="2539406" y="2072878"/>
                  <a:pt x="2540994" y="2072878"/>
                </a:cubicBezTo>
                <a:close/>
                <a:moveTo>
                  <a:pt x="459781" y="2068115"/>
                </a:moveTo>
                <a:cubicBezTo>
                  <a:pt x="465337" y="2068909"/>
                  <a:pt x="472481" y="2073671"/>
                  <a:pt x="481213" y="2082403"/>
                </a:cubicBezTo>
                <a:cubicBezTo>
                  <a:pt x="482007" y="2083196"/>
                  <a:pt x="482801" y="2083990"/>
                  <a:pt x="483594" y="2084784"/>
                </a:cubicBezTo>
                <a:cubicBezTo>
                  <a:pt x="487563" y="2091134"/>
                  <a:pt x="487166" y="2095896"/>
                  <a:pt x="482404" y="2099071"/>
                </a:cubicBezTo>
                <a:cubicBezTo>
                  <a:pt x="480816" y="2100659"/>
                  <a:pt x="476053" y="2104627"/>
                  <a:pt x="468116" y="2110978"/>
                </a:cubicBezTo>
                <a:cubicBezTo>
                  <a:pt x="473672" y="2107009"/>
                  <a:pt x="472084" y="2108596"/>
                  <a:pt x="463353" y="2115740"/>
                </a:cubicBezTo>
                <a:cubicBezTo>
                  <a:pt x="441922" y="2133996"/>
                  <a:pt x="421681" y="2146696"/>
                  <a:pt x="402631" y="2153840"/>
                </a:cubicBezTo>
                <a:cubicBezTo>
                  <a:pt x="400250" y="2154634"/>
                  <a:pt x="398662" y="2154237"/>
                  <a:pt x="397869" y="2152649"/>
                </a:cubicBezTo>
                <a:cubicBezTo>
                  <a:pt x="397075" y="2151856"/>
                  <a:pt x="397869" y="2150268"/>
                  <a:pt x="400250" y="2147887"/>
                </a:cubicBezTo>
                <a:cubicBezTo>
                  <a:pt x="419300" y="2128837"/>
                  <a:pt x="432794" y="2112565"/>
                  <a:pt x="440731" y="2099071"/>
                </a:cubicBezTo>
                <a:cubicBezTo>
                  <a:pt x="447875" y="2088752"/>
                  <a:pt x="451447" y="2080815"/>
                  <a:pt x="451447" y="2075259"/>
                </a:cubicBezTo>
                <a:cubicBezTo>
                  <a:pt x="451447" y="2068909"/>
                  <a:pt x="454225" y="2066527"/>
                  <a:pt x="459781" y="2068115"/>
                </a:cubicBezTo>
                <a:close/>
                <a:moveTo>
                  <a:pt x="2248100" y="2066924"/>
                </a:moveTo>
                <a:cubicBezTo>
                  <a:pt x="2249687" y="2067718"/>
                  <a:pt x="2250878" y="2068909"/>
                  <a:pt x="2251672" y="2070496"/>
                </a:cubicBezTo>
                <a:cubicBezTo>
                  <a:pt x="2259609" y="2091928"/>
                  <a:pt x="2275088" y="2108596"/>
                  <a:pt x="2298106" y="2120503"/>
                </a:cubicBezTo>
                <a:cubicBezTo>
                  <a:pt x="2314775" y="2130028"/>
                  <a:pt x="2335413" y="2132806"/>
                  <a:pt x="2360019" y="2128837"/>
                </a:cubicBezTo>
                <a:cubicBezTo>
                  <a:pt x="2363988" y="2128043"/>
                  <a:pt x="2365575" y="2126059"/>
                  <a:pt x="2364781" y="2122884"/>
                </a:cubicBezTo>
                <a:cubicBezTo>
                  <a:pt x="2363988" y="2118915"/>
                  <a:pt x="2362400" y="2113359"/>
                  <a:pt x="2360019" y="2106215"/>
                </a:cubicBezTo>
                <a:cubicBezTo>
                  <a:pt x="2358431" y="2099071"/>
                  <a:pt x="2356844" y="2093515"/>
                  <a:pt x="2355256" y="2089546"/>
                </a:cubicBezTo>
                <a:cubicBezTo>
                  <a:pt x="2354463" y="2087959"/>
                  <a:pt x="2354859" y="2086768"/>
                  <a:pt x="2356447" y="2085974"/>
                </a:cubicBezTo>
                <a:cubicBezTo>
                  <a:pt x="2357241" y="2085974"/>
                  <a:pt x="2358431" y="2086371"/>
                  <a:pt x="2360019" y="2087165"/>
                </a:cubicBezTo>
                <a:cubicBezTo>
                  <a:pt x="2372718" y="2098277"/>
                  <a:pt x="2390180" y="2110184"/>
                  <a:pt x="2412407" y="2122884"/>
                </a:cubicBezTo>
                <a:cubicBezTo>
                  <a:pt x="2419550" y="2128440"/>
                  <a:pt x="2419550" y="2135187"/>
                  <a:pt x="2412407" y="2143124"/>
                </a:cubicBezTo>
                <a:cubicBezTo>
                  <a:pt x="2398912" y="2153443"/>
                  <a:pt x="2375496" y="2158999"/>
                  <a:pt x="2342159" y="2159793"/>
                </a:cubicBezTo>
                <a:cubicBezTo>
                  <a:pt x="2310409" y="2159793"/>
                  <a:pt x="2285406" y="2151459"/>
                  <a:pt x="2267149" y="2134790"/>
                </a:cubicBezTo>
                <a:cubicBezTo>
                  <a:pt x="2251275" y="2117327"/>
                  <a:pt x="2244528" y="2095896"/>
                  <a:pt x="2246909" y="2070496"/>
                </a:cubicBezTo>
                <a:cubicBezTo>
                  <a:pt x="2246909" y="2068115"/>
                  <a:pt x="2247306" y="2066924"/>
                  <a:pt x="2248100" y="2066924"/>
                </a:cubicBezTo>
                <a:close/>
                <a:moveTo>
                  <a:pt x="2279056" y="2059781"/>
                </a:moveTo>
                <a:cubicBezTo>
                  <a:pt x="2288581" y="2059781"/>
                  <a:pt x="2298900" y="2060574"/>
                  <a:pt x="2310012" y="2062162"/>
                </a:cubicBezTo>
                <a:cubicBezTo>
                  <a:pt x="2327475" y="2067718"/>
                  <a:pt x="2333825" y="2080815"/>
                  <a:pt x="2329062" y="2101453"/>
                </a:cubicBezTo>
                <a:cubicBezTo>
                  <a:pt x="2326681" y="2107802"/>
                  <a:pt x="2321522" y="2109390"/>
                  <a:pt x="2313584" y="2106215"/>
                </a:cubicBezTo>
                <a:cubicBezTo>
                  <a:pt x="2300091" y="2095896"/>
                  <a:pt x="2287787" y="2081609"/>
                  <a:pt x="2276674" y="2063353"/>
                </a:cubicBezTo>
                <a:cubicBezTo>
                  <a:pt x="2275088" y="2061765"/>
                  <a:pt x="2274691" y="2060971"/>
                  <a:pt x="2275484" y="2060971"/>
                </a:cubicBezTo>
                <a:cubicBezTo>
                  <a:pt x="2275484" y="2060177"/>
                  <a:pt x="2276674" y="2059781"/>
                  <a:pt x="2279056" y="2059781"/>
                </a:cubicBezTo>
                <a:close/>
                <a:moveTo>
                  <a:pt x="2219525" y="2059781"/>
                </a:moveTo>
                <a:cubicBezTo>
                  <a:pt x="2220319" y="2059781"/>
                  <a:pt x="2221113" y="2060971"/>
                  <a:pt x="2221906" y="2063353"/>
                </a:cubicBezTo>
                <a:cubicBezTo>
                  <a:pt x="2232225" y="2099071"/>
                  <a:pt x="2228256" y="2122090"/>
                  <a:pt x="2210000" y="2132409"/>
                </a:cubicBezTo>
                <a:cubicBezTo>
                  <a:pt x="2202856" y="2136377"/>
                  <a:pt x="2197697" y="2135584"/>
                  <a:pt x="2194522" y="2130028"/>
                </a:cubicBezTo>
                <a:cubicBezTo>
                  <a:pt x="2186584" y="2118121"/>
                  <a:pt x="2186187" y="2106612"/>
                  <a:pt x="2193331" y="2095499"/>
                </a:cubicBezTo>
                <a:cubicBezTo>
                  <a:pt x="2194919" y="2093912"/>
                  <a:pt x="2197300" y="2091134"/>
                  <a:pt x="2200475" y="2087165"/>
                </a:cubicBezTo>
                <a:cubicBezTo>
                  <a:pt x="2210793" y="2075259"/>
                  <a:pt x="2216350" y="2067321"/>
                  <a:pt x="2217144" y="2063353"/>
                </a:cubicBezTo>
                <a:cubicBezTo>
                  <a:pt x="2217937" y="2060971"/>
                  <a:pt x="2218731" y="2059781"/>
                  <a:pt x="2219525" y="2059781"/>
                </a:cubicBezTo>
                <a:close/>
                <a:moveTo>
                  <a:pt x="4444800" y="2058590"/>
                </a:moveTo>
                <a:cubicBezTo>
                  <a:pt x="4433688" y="2069702"/>
                  <a:pt x="4423766" y="2079624"/>
                  <a:pt x="4415034" y="2088356"/>
                </a:cubicBezTo>
                <a:cubicBezTo>
                  <a:pt x="4434084" y="2082006"/>
                  <a:pt x="4447975" y="2077243"/>
                  <a:pt x="4456706" y="2074068"/>
                </a:cubicBezTo>
                <a:cubicBezTo>
                  <a:pt x="4455912" y="2072481"/>
                  <a:pt x="4453928" y="2069702"/>
                  <a:pt x="4450753" y="2065734"/>
                </a:cubicBezTo>
                <a:cubicBezTo>
                  <a:pt x="4448372" y="2062559"/>
                  <a:pt x="4446387" y="2060177"/>
                  <a:pt x="4444800" y="2058590"/>
                </a:cubicBezTo>
                <a:close/>
                <a:moveTo>
                  <a:pt x="3627734" y="2058292"/>
                </a:moveTo>
                <a:cubicBezTo>
                  <a:pt x="3631107" y="2058491"/>
                  <a:pt x="3634381" y="2059384"/>
                  <a:pt x="3637556" y="2060971"/>
                </a:cubicBezTo>
                <a:cubicBezTo>
                  <a:pt x="3646288" y="2067321"/>
                  <a:pt x="3653431" y="2075259"/>
                  <a:pt x="3658987" y="2084784"/>
                </a:cubicBezTo>
                <a:cubicBezTo>
                  <a:pt x="3660575" y="2090340"/>
                  <a:pt x="3660178" y="2094309"/>
                  <a:pt x="3657797" y="2096690"/>
                </a:cubicBezTo>
                <a:cubicBezTo>
                  <a:pt x="3651447" y="2100659"/>
                  <a:pt x="3645494" y="2110581"/>
                  <a:pt x="3639937" y="2126456"/>
                </a:cubicBezTo>
                <a:cubicBezTo>
                  <a:pt x="3642319" y="2127249"/>
                  <a:pt x="3643906" y="2128837"/>
                  <a:pt x="3644700" y="2131218"/>
                </a:cubicBezTo>
                <a:cubicBezTo>
                  <a:pt x="3647875" y="2139156"/>
                  <a:pt x="3645891" y="2143521"/>
                  <a:pt x="3638747" y="2144315"/>
                </a:cubicBezTo>
                <a:cubicBezTo>
                  <a:pt x="3633190" y="2144315"/>
                  <a:pt x="3622872" y="2145109"/>
                  <a:pt x="3607791" y="2146696"/>
                </a:cubicBezTo>
                <a:cubicBezTo>
                  <a:pt x="3583978" y="2147490"/>
                  <a:pt x="3567309" y="2148284"/>
                  <a:pt x="3557784" y="2149078"/>
                </a:cubicBezTo>
                <a:cubicBezTo>
                  <a:pt x="3557784" y="2150665"/>
                  <a:pt x="3557388" y="2152649"/>
                  <a:pt x="3556594" y="2155031"/>
                </a:cubicBezTo>
                <a:cubicBezTo>
                  <a:pt x="3556594" y="2155824"/>
                  <a:pt x="3556594" y="2156221"/>
                  <a:pt x="3556594" y="2156221"/>
                </a:cubicBezTo>
                <a:cubicBezTo>
                  <a:pt x="3554212" y="2160190"/>
                  <a:pt x="3550243" y="2161381"/>
                  <a:pt x="3544687" y="2159793"/>
                </a:cubicBezTo>
                <a:cubicBezTo>
                  <a:pt x="3535162" y="2155824"/>
                  <a:pt x="3530797" y="2146696"/>
                  <a:pt x="3531591" y="2132409"/>
                </a:cubicBezTo>
                <a:cubicBezTo>
                  <a:pt x="3531591" y="2126059"/>
                  <a:pt x="3530797" y="2118518"/>
                  <a:pt x="3529209" y="2109787"/>
                </a:cubicBezTo>
                <a:cubicBezTo>
                  <a:pt x="3529209" y="2107406"/>
                  <a:pt x="3529209" y="2105818"/>
                  <a:pt x="3529209" y="2105024"/>
                </a:cubicBezTo>
                <a:cubicBezTo>
                  <a:pt x="3526034" y="2092324"/>
                  <a:pt x="3522463" y="2082799"/>
                  <a:pt x="3518494" y="2076449"/>
                </a:cubicBezTo>
                <a:cubicBezTo>
                  <a:pt x="3516112" y="2070893"/>
                  <a:pt x="3518494" y="2068115"/>
                  <a:pt x="3525637" y="2068115"/>
                </a:cubicBezTo>
                <a:cubicBezTo>
                  <a:pt x="3527225" y="2068115"/>
                  <a:pt x="3529606" y="2068512"/>
                  <a:pt x="3532781" y="2069306"/>
                </a:cubicBezTo>
                <a:cubicBezTo>
                  <a:pt x="3539131" y="2070099"/>
                  <a:pt x="3543894" y="2070893"/>
                  <a:pt x="3547069" y="2071687"/>
                </a:cubicBezTo>
                <a:cubicBezTo>
                  <a:pt x="3555006" y="2070893"/>
                  <a:pt x="3568103" y="2069702"/>
                  <a:pt x="3586359" y="2068115"/>
                </a:cubicBezTo>
                <a:cubicBezTo>
                  <a:pt x="3605409" y="2064940"/>
                  <a:pt x="3615728" y="2062162"/>
                  <a:pt x="3617316" y="2059781"/>
                </a:cubicBezTo>
                <a:cubicBezTo>
                  <a:pt x="3620887" y="2058590"/>
                  <a:pt x="3624360" y="2058094"/>
                  <a:pt x="3627734" y="2058292"/>
                </a:cubicBezTo>
                <a:close/>
                <a:moveTo>
                  <a:pt x="7310634" y="2057995"/>
                </a:moveTo>
                <a:cubicBezTo>
                  <a:pt x="7312618" y="2057995"/>
                  <a:pt x="7314603" y="2058590"/>
                  <a:pt x="7316587" y="2059781"/>
                </a:cubicBezTo>
                <a:cubicBezTo>
                  <a:pt x="7323731" y="2064543"/>
                  <a:pt x="7329684" y="2069306"/>
                  <a:pt x="7334446" y="2074068"/>
                </a:cubicBezTo>
                <a:cubicBezTo>
                  <a:pt x="7336828" y="2078037"/>
                  <a:pt x="7336430" y="2081212"/>
                  <a:pt x="7333256" y="2083593"/>
                </a:cubicBezTo>
                <a:cubicBezTo>
                  <a:pt x="7325318" y="2091531"/>
                  <a:pt x="7319366" y="2098277"/>
                  <a:pt x="7315396" y="2103834"/>
                </a:cubicBezTo>
                <a:cubicBezTo>
                  <a:pt x="7312222" y="2108596"/>
                  <a:pt x="7308650" y="2112962"/>
                  <a:pt x="7304681" y="2116931"/>
                </a:cubicBezTo>
                <a:cubicBezTo>
                  <a:pt x="7341987" y="2133599"/>
                  <a:pt x="7376912" y="2144712"/>
                  <a:pt x="7409456" y="2150268"/>
                </a:cubicBezTo>
                <a:cubicBezTo>
                  <a:pt x="7413424" y="2151062"/>
                  <a:pt x="7415409" y="2151856"/>
                  <a:pt x="7415409" y="2152649"/>
                </a:cubicBezTo>
                <a:cubicBezTo>
                  <a:pt x="7415409" y="2153443"/>
                  <a:pt x="7413821" y="2154634"/>
                  <a:pt x="7410646" y="2156221"/>
                </a:cubicBezTo>
                <a:cubicBezTo>
                  <a:pt x="7391596" y="2162571"/>
                  <a:pt x="7372546" y="2167334"/>
                  <a:pt x="7353496" y="2170509"/>
                </a:cubicBezTo>
                <a:cubicBezTo>
                  <a:pt x="7348734" y="2172096"/>
                  <a:pt x="7343574" y="2171699"/>
                  <a:pt x="7338018" y="2169318"/>
                </a:cubicBezTo>
                <a:cubicBezTo>
                  <a:pt x="7321350" y="2161381"/>
                  <a:pt x="7303093" y="2150268"/>
                  <a:pt x="7283250" y="2135981"/>
                </a:cubicBezTo>
                <a:cubicBezTo>
                  <a:pt x="7280868" y="2138362"/>
                  <a:pt x="7278487" y="2139949"/>
                  <a:pt x="7276106" y="2140743"/>
                </a:cubicBezTo>
                <a:cubicBezTo>
                  <a:pt x="7253087" y="2153443"/>
                  <a:pt x="7225702" y="2159793"/>
                  <a:pt x="7193952" y="2159793"/>
                </a:cubicBezTo>
                <a:cubicBezTo>
                  <a:pt x="7190778" y="2159793"/>
                  <a:pt x="7189190" y="2159396"/>
                  <a:pt x="7189190" y="2158603"/>
                </a:cubicBezTo>
                <a:cubicBezTo>
                  <a:pt x="7189190" y="2157809"/>
                  <a:pt x="7190381" y="2156618"/>
                  <a:pt x="7192762" y="2155031"/>
                </a:cubicBezTo>
                <a:cubicBezTo>
                  <a:pt x="7224512" y="2143918"/>
                  <a:pt x="7247928" y="2132409"/>
                  <a:pt x="7263009" y="2120503"/>
                </a:cubicBezTo>
                <a:cubicBezTo>
                  <a:pt x="7262216" y="2119709"/>
                  <a:pt x="7261421" y="2118915"/>
                  <a:pt x="7260628" y="2118121"/>
                </a:cubicBezTo>
                <a:cubicBezTo>
                  <a:pt x="7259834" y="2117327"/>
                  <a:pt x="7258644" y="2116137"/>
                  <a:pt x="7257056" y="2114549"/>
                </a:cubicBezTo>
                <a:cubicBezTo>
                  <a:pt x="7255468" y="2112962"/>
                  <a:pt x="7251102" y="2109787"/>
                  <a:pt x="7243959" y="2105024"/>
                </a:cubicBezTo>
                <a:cubicBezTo>
                  <a:pt x="7241578" y="2104231"/>
                  <a:pt x="7239990" y="2103437"/>
                  <a:pt x="7239196" y="2102643"/>
                </a:cubicBezTo>
                <a:cubicBezTo>
                  <a:pt x="7236815" y="2101849"/>
                  <a:pt x="7234831" y="2100262"/>
                  <a:pt x="7233244" y="2097881"/>
                </a:cubicBezTo>
                <a:cubicBezTo>
                  <a:pt x="7233244" y="2097087"/>
                  <a:pt x="7233244" y="2096690"/>
                  <a:pt x="7233244" y="2096690"/>
                </a:cubicBezTo>
                <a:cubicBezTo>
                  <a:pt x="7234831" y="2092721"/>
                  <a:pt x="7237608" y="2090737"/>
                  <a:pt x="7241578" y="2090737"/>
                </a:cubicBezTo>
                <a:cubicBezTo>
                  <a:pt x="7247134" y="2089149"/>
                  <a:pt x="7255865" y="2091531"/>
                  <a:pt x="7267772" y="2097881"/>
                </a:cubicBezTo>
                <a:cubicBezTo>
                  <a:pt x="7269359" y="2099468"/>
                  <a:pt x="7272534" y="2101453"/>
                  <a:pt x="7277296" y="2103834"/>
                </a:cubicBezTo>
                <a:cubicBezTo>
                  <a:pt x="7278090" y="2104627"/>
                  <a:pt x="7278884" y="2105024"/>
                  <a:pt x="7279678" y="2105024"/>
                </a:cubicBezTo>
                <a:cubicBezTo>
                  <a:pt x="7283646" y="2100262"/>
                  <a:pt x="7286822" y="2095499"/>
                  <a:pt x="7289202" y="2090737"/>
                </a:cubicBezTo>
                <a:cubicBezTo>
                  <a:pt x="7290790" y="2088356"/>
                  <a:pt x="7291187" y="2086768"/>
                  <a:pt x="7290394" y="2085974"/>
                </a:cubicBezTo>
                <a:cubicBezTo>
                  <a:pt x="7290394" y="2085974"/>
                  <a:pt x="7289202" y="2085974"/>
                  <a:pt x="7286822" y="2085974"/>
                </a:cubicBezTo>
                <a:cubicBezTo>
                  <a:pt x="7282852" y="2087562"/>
                  <a:pt x="7276503" y="2088752"/>
                  <a:pt x="7267772" y="2089546"/>
                </a:cubicBezTo>
                <a:cubicBezTo>
                  <a:pt x="7265390" y="2090340"/>
                  <a:pt x="7263802" y="2090737"/>
                  <a:pt x="7263009" y="2090737"/>
                </a:cubicBezTo>
                <a:cubicBezTo>
                  <a:pt x="7256658" y="2093118"/>
                  <a:pt x="7248324" y="2089943"/>
                  <a:pt x="7238006" y="2081212"/>
                </a:cubicBezTo>
                <a:cubicBezTo>
                  <a:pt x="7236418" y="2079624"/>
                  <a:pt x="7235624" y="2078037"/>
                  <a:pt x="7235624" y="2076449"/>
                </a:cubicBezTo>
                <a:cubicBezTo>
                  <a:pt x="7235624" y="2075656"/>
                  <a:pt x="7237212" y="2074862"/>
                  <a:pt x="7240387" y="2074068"/>
                </a:cubicBezTo>
                <a:cubicBezTo>
                  <a:pt x="7244356" y="2073274"/>
                  <a:pt x="7251500" y="2072084"/>
                  <a:pt x="7261818" y="2070496"/>
                </a:cubicBezTo>
                <a:cubicBezTo>
                  <a:pt x="7272137" y="2068909"/>
                  <a:pt x="7278884" y="2067718"/>
                  <a:pt x="7282059" y="2066924"/>
                </a:cubicBezTo>
                <a:cubicBezTo>
                  <a:pt x="7288409" y="2065337"/>
                  <a:pt x="7295950" y="2062956"/>
                  <a:pt x="7304681" y="2059781"/>
                </a:cubicBezTo>
                <a:cubicBezTo>
                  <a:pt x="7306665" y="2058590"/>
                  <a:pt x="7308650" y="2057995"/>
                  <a:pt x="7310634" y="2057995"/>
                </a:cubicBezTo>
                <a:close/>
                <a:moveTo>
                  <a:pt x="8779865" y="2057399"/>
                </a:moveTo>
                <a:cubicBezTo>
                  <a:pt x="8771134" y="2067718"/>
                  <a:pt x="8760815" y="2076449"/>
                  <a:pt x="8748909" y="2083593"/>
                </a:cubicBezTo>
                <a:cubicBezTo>
                  <a:pt x="8748909" y="2085974"/>
                  <a:pt x="8748909" y="2089149"/>
                  <a:pt x="8748909" y="2093118"/>
                </a:cubicBezTo>
                <a:cubicBezTo>
                  <a:pt x="8748115" y="2097087"/>
                  <a:pt x="8747718" y="2100262"/>
                  <a:pt x="8747718" y="2102643"/>
                </a:cubicBezTo>
                <a:cubicBezTo>
                  <a:pt x="8759625" y="2100262"/>
                  <a:pt x="8771531" y="2098277"/>
                  <a:pt x="8783437" y="2096690"/>
                </a:cubicBezTo>
                <a:cubicBezTo>
                  <a:pt x="8783437" y="2095896"/>
                  <a:pt x="8783041" y="2094706"/>
                  <a:pt x="8782246" y="2093118"/>
                </a:cubicBezTo>
                <a:cubicBezTo>
                  <a:pt x="8781453" y="2092324"/>
                  <a:pt x="8780659" y="2091531"/>
                  <a:pt x="8779865" y="2090737"/>
                </a:cubicBezTo>
                <a:cubicBezTo>
                  <a:pt x="8779072" y="2089943"/>
                  <a:pt x="8778675" y="2085577"/>
                  <a:pt x="8778675" y="2077640"/>
                </a:cubicBezTo>
                <a:cubicBezTo>
                  <a:pt x="8779469" y="2073671"/>
                  <a:pt x="8779865" y="2066924"/>
                  <a:pt x="8779865" y="2057399"/>
                </a:cubicBezTo>
                <a:close/>
                <a:moveTo>
                  <a:pt x="2375496" y="2056209"/>
                </a:moveTo>
                <a:cubicBezTo>
                  <a:pt x="2396928" y="2056209"/>
                  <a:pt x="2410422" y="2056606"/>
                  <a:pt x="2415978" y="2057399"/>
                </a:cubicBezTo>
                <a:cubicBezTo>
                  <a:pt x="2437410" y="2064543"/>
                  <a:pt x="2443362" y="2077640"/>
                  <a:pt x="2433837" y="2096690"/>
                </a:cubicBezTo>
                <a:cubicBezTo>
                  <a:pt x="2430662" y="2103834"/>
                  <a:pt x="2425503" y="2105421"/>
                  <a:pt x="2418359" y="2101453"/>
                </a:cubicBezTo>
                <a:cubicBezTo>
                  <a:pt x="2402484" y="2091928"/>
                  <a:pt x="2387403" y="2078037"/>
                  <a:pt x="2373115" y="2059781"/>
                </a:cubicBezTo>
                <a:cubicBezTo>
                  <a:pt x="2371528" y="2058193"/>
                  <a:pt x="2371131" y="2057399"/>
                  <a:pt x="2371925" y="2057399"/>
                </a:cubicBezTo>
                <a:cubicBezTo>
                  <a:pt x="2371925" y="2056606"/>
                  <a:pt x="2373115" y="2056209"/>
                  <a:pt x="2375496" y="2056209"/>
                </a:cubicBezTo>
                <a:close/>
                <a:moveTo>
                  <a:pt x="3505397" y="2052637"/>
                </a:moveTo>
                <a:cubicBezTo>
                  <a:pt x="3506191" y="2052637"/>
                  <a:pt x="3506191" y="2053828"/>
                  <a:pt x="3505397" y="2056209"/>
                </a:cubicBezTo>
                <a:cubicBezTo>
                  <a:pt x="3504603" y="2060177"/>
                  <a:pt x="3501031" y="2070496"/>
                  <a:pt x="3494681" y="2087165"/>
                </a:cubicBezTo>
                <a:cubicBezTo>
                  <a:pt x="3493094" y="2091928"/>
                  <a:pt x="3491903" y="2095499"/>
                  <a:pt x="3491109" y="2097881"/>
                </a:cubicBezTo>
                <a:cubicBezTo>
                  <a:pt x="3487141" y="2108199"/>
                  <a:pt x="3482378" y="2120899"/>
                  <a:pt x="3476822" y="2135981"/>
                </a:cubicBezTo>
                <a:cubicBezTo>
                  <a:pt x="3475234" y="2140743"/>
                  <a:pt x="3474043" y="2143918"/>
                  <a:pt x="3473250" y="2145506"/>
                </a:cubicBezTo>
                <a:cubicBezTo>
                  <a:pt x="3470869" y="2151062"/>
                  <a:pt x="3466503" y="2152252"/>
                  <a:pt x="3460153" y="2149078"/>
                </a:cubicBezTo>
                <a:cubicBezTo>
                  <a:pt x="3449041" y="2141140"/>
                  <a:pt x="3443088" y="2127249"/>
                  <a:pt x="3442294" y="2107406"/>
                </a:cubicBezTo>
                <a:cubicBezTo>
                  <a:pt x="3442294" y="2102643"/>
                  <a:pt x="3443881" y="2100659"/>
                  <a:pt x="3447056" y="2101453"/>
                </a:cubicBezTo>
                <a:cubicBezTo>
                  <a:pt x="3449437" y="2103040"/>
                  <a:pt x="3454597" y="2099865"/>
                  <a:pt x="3462534" y="2091928"/>
                </a:cubicBezTo>
                <a:cubicBezTo>
                  <a:pt x="3480791" y="2076052"/>
                  <a:pt x="3493888" y="2063749"/>
                  <a:pt x="3501825" y="2055018"/>
                </a:cubicBezTo>
                <a:cubicBezTo>
                  <a:pt x="3503413" y="2053431"/>
                  <a:pt x="3504603" y="2052637"/>
                  <a:pt x="3505397" y="2052637"/>
                </a:cubicBezTo>
                <a:close/>
                <a:moveTo>
                  <a:pt x="6281934" y="2046684"/>
                </a:moveTo>
                <a:cubicBezTo>
                  <a:pt x="6281934" y="2075259"/>
                  <a:pt x="6281537" y="2099865"/>
                  <a:pt x="6280744" y="2120503"/>
                </a:cubicBezTo>
                <a:cubicBezTo>
                  <a:pt x="6297412" y="2106215"/>
                  <a:pt x="6314081" y="2083593"/>
                  <a:pt x="6330750" y="2052637"/>
                </a:cubicBezTo>
                <a:cubicBezTo>
                  <a:pt x="6325987" y="2053431"/>
                  <a:pt x="6320034" y="2054621"/>
                  <a:pt x="6312890" y="2056209"/>
                </a:cubicBezTo>
                <a:cubicBezTo>
                  <a:pt x="6308921" y="2057002"/>
                  <a:pt x="6306144" y="2057399"/>
                  <a:pt x="6304556" y="2057399"/>
                </a:cubicBezTo>
                <a:cubicBezTo>
                  <a:pt x="6301381" y="2057399"/>
                  <a:pt x="6297809" y="2056606"/>
                  <a:pt x="6293840" y="2055018"/>
                </a:cubicBezTo>
                <a:cubicBezTo>
                  <a:pt x="6289871" y="2053431"/>
                  <a:pt x="6285903" y="2050652"/>
                  <a:pt x="6281934" y="2046684"/>
                </a:cubicBezTo>
                <a:close/>
                <a:moveTo>
                  <a:pt x="5423494" y="2043112"/>
                </a:moveTo>
                <a:cubicBezTo>
                  <a:pt x="5410794" y="2045493"/>
                  <a:pt x="5397697" y="2048668"/>
                  <a:pt x="5384203" y="2052637"/>
                </a:cubicBezTo>
                <a:cubicBezTo>
                  <a:pt x="5384203" y="2057399"/>
                  <a:pt x="5384600" y="2063749"/>
                  <a:pt x="5385394" y="2071687"/>
                </a:cubicBezTo>
                <a:cubicBezTo>
                  <a:pt x="5389362" y="2070893"/>
                  <a:pt x="5395713" y="2069702"/>
                  <a:pt x="5404444" y="2068115"/>
                </a:cubicBezTo>
                <a:cubicBezTo>
                  <a:pt x="5412381" y="2067321"/>
                  <a:pt x="5418335" y="2066527"/>
                  <a:pt x="5422303" y="2065734"/>
                </a:cubicBezTo>
                <a:cubicBezTo>
                  <a:pt x="5423097" y="2063353"/>
                  <a:pt x="5423891" y="2060574"/>
                  <a:pt x="5424684" y="2057399"/>
                </a:cubicBezTo>
                <a:cubicBezTo>
                  <a:pt x="5426272" y="2052637"/>
                  <a:pt x="5427462" y="2049065"/>
                  <a:pt x="5428256" y="2046684"/>
                </a:cubicBezTo>
                <a:cubicBezTo>
                  <a:pt x="5428256" y="2044303"/>
                  <a:pt x="5427860" y="2043112"/>
                  <a:pt x="5427065" y="2043112"/>
                </a:cubicBezTo>
                <a:cubicBezTo>
                  <a:pt x="5427065" y="2042318"/>
                  <a:pt x="5425875" y="2042318"/>
                  <a:pt x="5423494" y="2043112"/>
                </a:cubicBezTo>
                <a:close/>
                <a:moveTo>
                  <a:pt x="5106787" y="2043112"/>
                </a:moveTo>
                <a:cubicBezTo>
                  <a:pt x="5104406" y="2043112"/>
                  <a:pt x="5100834" y="2043509"/>
                  <a:pt x="5096072" y="2044303"/>
                </a:cubicBezTo>
                <a:cubicBezTo>
                  <a:pt x="5090516" y="2045096"/>
                  <a:pt x="5086547" y="2045890"/>
                  <a:pt x="5084165" y="2046684"/>
                </a:cubicBezTo>
                <a:cubicBezTo>
                  <a:pt x="5084165" y="2049859"/>
                  <a:pt x="5084562" y="2053828"/>
                  <a:pt x="5085356" y="2058590"/>
                </a:cubicBezTo>
                <a:cubicBezTo>
                  <a:pt x="5085356" y="2063353"/>
                  <a:pt x="5085356" y="2066527"/>
                  <a:pt x="5085356" y="2068115"/>
                </a:cubicBezTo>
                <a:cubicBezTo>
                  <a:pt x="5094881" y="2068115"/>
                  <a:pt x="5103215" y="2067321"/>
                  <a:pt x="5110359" y="2065734"/>
                </a:cubicBezTo>
                <a:cubicBezTo>
                  <a:pt x="5110359" y="2060177"/>
                  <a:pt x="5111153" y="2054224"/>
                  <a:pt x="5112740" y="2047874"/>
                </a:cubicBezTo>
                <a:cubicBezTo>
                  <a:pt x="5112740" y="2044699"/>
                  <a:pt x="5110756" y="2043112"/>
                  <a:pt x="5106787" y="2043112"/>
                </a:cubicBezTo>
                <a:close/>
                <a:moveTo>
                  <a:pt x="7043338" y="2038349"/>
                </a:moveTo>
                <a:cubicBezTo>
                  <a:pt x="7046910" y="2038349"/>
                  <a:pt x="7050681" y="2039143"/>
                  <a:pt x="7054650" y="2040731"/>
                </a:cubicBezTo>
                <a:cubicBezTo>
                  <a:pt x="7061794" y="2047081"/>
                  <a:pt x="7068937" y="2055018"/>
                  <a:pt x="7076081" y="2064543"/>
                </a:cubicBezTo>
                <a:cubicBezTo>
                  <a:pt x="7077668" y="2070099"/>
                  <a:pt x="7077668" y="2074068"/>
                  <a:pt x="7076081" y="2076449"/>
                </a:cubicBezTo>
                <a:cubicBezTo>
                  <a:pt x="7072906" y="2079624"/>
                  <a:pt x="7069730" y="2094706"/>
                  <a:pt x="7066556" y="2121693"/>
                </a:cubicBezTo>
                <a:cubicBezTo>
                  <a:pt x="7065762" y="2124074"/>
                  <a:pt x="7065365" y="2126059"/>
                  <a:pt x="7065365" y="2127646"/>
                </a:cubicBezTo>
                <a:cubicBezTo>
                  <a:pt x="7062984" y="2157809"/>
                  <a:pt x="7054252" y="2174874"/>
                  <a:pt x="7039172" y="2178843"/>
                </a:cubicBezTo>
                <a:cubicBezTo>
                  <a:pt x="7031234" y="2182812"/>
                  <a:pt x="7025281" y="2180827"/>
                  <a:pt x="7021312" y="2172890"/>
                </a:cubicBezTo>
                <a:cubicBezTo>
                  <a:pt x="7016550" y="2157809"/>
                  <a:pt x="7008215" y="2145506"/>
                  <a:pt x="6996309" y="2135981"/>
                </a:cubicBezTo>
                <a:cubicBezTo>
                  <a:pt x="6991546" y="2135981"/>
                  <a:pt x="6983609" y="2136377"/>
                  <a:pt x="6972496" y="2137171"/>
                </a:cubicBezTo>
                <a:cubicBezTo>
                  <a:pt x="6961384" y="2137171"/>
                  <a:pt x="6953446" y="2137568"/>
                  <a:pt x="6948684" y="2138362"/>
                </a:cubicBezTo>
                <a:cubicBezTo>
                  <a:pt x="6947890" y="2140743"/>
                  <a:pt x="6946700" y="2142727"/>
                  <a:pt x="6945112" y="2144315"/>
                </a:cubicBezTo>
                <a:cubicBezTo>
                  <a:pt x="6940350" y="2149871"/>
                  <a:pt x="6935587" y="2150268"/>
                  <a:pt x="6930824" y="2145506"/>
                </a:cubicBezTo>
                <a:cubicBezTo>
                  <a:pt x="6926856" y="2139949"/>
                  <a:pt x="6924474" y="2135187"/>
                  <a:pt x="6923681" y="2131218"/>
                </a:cubicBezTo>
                <a:cubicBezTo>
                  <a:pt x="6920506" y="2108199"/>
                  <a:pt x="6916537" y="2093118"/>
                  <a:pt x="6911774" y="2085974"/>
                </a:cubicBezTo>
                <a:cubicBezTo>
                  <a:pt x="6910187" y="2082006"/>
                  <a:pt x="6912172" y="2080021"/>
                  <a:pt x="6917728" y="2080021"/>
                </a:cubicBezTo>
                <a:cubicBezTo>
                  <a:pt x="6925665" y="2081609"/>
                  <a:pt x="6932412" y="2083593"/>
                  <a:pt x="6937968" y="2085974"/>
                </a:cubicBezTo>
                <a:cubicBezTo>
                  <a:pt x="6945906" y="2083593"/>
                  <a:pt x="6953844" y="2082403"/>
                  <a:pt x="6961781" y="2082403"/>
                </a:cubicBezTo>
                <a:cubicBezTo>
                  <a:pt x="6962574" y="2082403"/>
                  <a:pt x="6964956" y="2082006"/>
                  <a:pt x="6968924" y="2081212"/>
                </a:cubicBezTo>
                <a:cubicBezTo>
                  <a:pt x="6976068" y="2079624"/>
                  <a:pt x="6980434" y="2078434"/>
                  <a:pt x="6982022" y="2077640"/>
                </a:cubicBezTo>
                <a:cubicBezTo>
                  <a:pt x="6990753" y="2076052"/>
                  <a:pt x="6997102" y="2076846"/>
                  <a:pt x="7001072" y="2080021"/>
                </a:cubicBezTo>
                <a:cubicBezTo>
                  <a:pt x="7004246" y="2082403"/>
                  <a:pt x="7009008" y="2087562"/>
                  <a:pt x="7015359" y="2095499"/>
                </a:cubicBezTo>
                <a:cubicBezTo>
                  <a:pt x="7017740" y="2098674"/>
                  <a:pt x="7017343" y="2102246"/>
                  <a:pt x="7014168" y="2106215"/>
                </a:cubicBezTo>
                <a:cubicBezTo>
                  <a:pt x="7010200" y="2108596"/>
                  <a:pt x="7006231" y="2112565"/>
                  <a:pt x="7002262" y="2118121"/>
                </a:cubicBezTo>
                <a:cubicBezTo>
                  <a:pt x="7004644" y="2118915"/>
                  <a:pt x="7006231" y="2120503"/>
                  <a:pt x="7007024" y="2122884"/>
                </a:cubicBezTo>
                <a:cubicBezTo>
                  <a:pt x="7008612" y="2126059"/>
                  <a:pt x="7008215" y="2129631"/>
                  <a:pt x="7005834" y="2133599"/>
                </a:cubicBezTo>
                <a:cubicBezTo>
                  <a:pt x="7010596" y="2133599"/>
                  <a:pt x="7014962" y="2134393"/>
                  <a:pt x="7018931" y="2135981"/>
                </a:cubicBezTo>
                <a:cubicBezTo>
                  <a:pt x="7022900" y="2135187"/>
                  <a:pt x="7025678" y="2133996"/>
                  <a:pt x="7027265" y="2132409"/>
                </a:cubicBezTo>
                <a:cubicBezTo>
                  <a:pt x="7030440" y="2115740"/>
                  <a:pt x="7032424" y="2095896"/>
                  <a:pt x="7033218" y="2072878"/>
                </a:cubicBezTo>
                <a:cubicBezTo>
                  <a:pt x="7033218" y="2068115"/>
                  <a:pt x="7030837" y="2065734"/>
                  <a:pt x="7026074" y="2065734"/>
                </a:cubicBezTo>
                <a:cubicBezTo>
                  <a:pt x="7012580" y="2066527"/>
                  <a:pt x="6972100" y="2071290"/>
                  <a:pt x="6904631" y="2080021"/>
                </a:cubicBezTo>
                <a:cubicBezTo>
                  <a:pt x="6906218" y="2103834"/>
                  <a:pt x="6907012" y="2122090"/>
                  <a:pt x="6907012" y="2134790"/>
                </a:cubicBezTo>
                <a:cubicBezTo>
                  <a:pt x="6908600" y="2152252"/>
                  <a:pt x="6907409" y="2162571"/>
                  <a:pt x="6903440" y="2165746"/>
                </a:cubicBezTo>
                <a:cubicBezTo>
                  <a:pt x="6899471" y="2169715"/>
                  <a:pt x="6895106" y="2169715"/>
                  <a:pt x="6890344" y="2165746"/>
                </a:cubicBezTo>
                <a:cubicBezTo>
                  <a:pt x="6882406" y="2157809"/>
                  <a:pt x="6878834" y="2151062"/>
                  <a:pt x="6879628" y="2145506"/>
                </a:cubicBezTo>
                <a:cubicBezTo>
                  <a:pt x="6879628" y="2144712"/>
                  <a:pt x="6879628" y="2142727"/>
                  <a:pt x="6879628" y="2139553"/>
                </a:cubicBezTo>
                <a:cubicBezTo>
                  <a:pt x="6880421" y="2130028"/>
                  <a:pt x="6880421" y="2121296"/>
                  <a:pt x="6879628" y="2113359"/>
                </a:cubicBezTo>
                <a:cubicBezTo>
                  <a:pt x="6878040" y="2087165"/>
                  <a:pt x="6875262" y="2071290"/>
                  <a:pt x="6871294" y="2065734"/>
                </a:cubicBezTo>
                <a:cubicBezTo>
                  <a:pt x="6869706" y="2062559"/>
                  <a:pt x="6869309" y="2060177"/>
                  <a:pt x="6870102" y="2058590"/>
                </a:cubicBezTo>
                <a:cubicBezTo>
                  <a:pt x="6870102" y="2057002"/>
                  <a:pt x="6871690" y="2056606"/>
                  <a:pt x="6874865" y="2057399"/>
                </a:cubicBezTo>
                <a:cubicBezTo>
                  <a:pt x="6882009" y="2058193"/>
                  <a:pt x="6887565" y="2059781"/>
                  <a:pt x="6891534" y="2062162"/>
                </a:cubicBezTo>
                <a:cubicBezTo>
                  <a:pt x="6921696" y="2058987"/>
                  <a:pt x="6951065" y="2055018"/>
                  <a:pt x="6979640" y="2050256"/>
                </a:cubicBezTo>
                <a:cubicBezTo>
                  <a:pt x="6985990" y="2049462"/>
                  <a:pt x="6994721" y="2047874"/>
                  <a:pt x="7005834" y="2045493"/>
                </a:cubicBezTo>
                <a:cubicBezTo>
                  <a:pt x="7021709" y="2043112"/>
                  <a:pt x="7030837" y="2041524"/>
                  <a:pt x="7033218" y="2040731"/>
                </a:cubicBezTo>
                <a:cubicBezTo>
                  <a:pt x="7036394" y="2039143"/>
                  <a:pt x="7039766" y="2038349"/>
                  <a:pt x="7043338" y="2038349"/>
                </a:cubicBezTo>
                <a:close/>
                <a:moveTo>
                  <a:pt x="160934" y="2035968"/>
                </a:moveTo>
                <a:cubicBezTo>
                  <a:pt x="137122" y="2038349"/>
                  <a:pt x="115691" y="2041128"/>
                  <a:pt x="96641" y="2044303"/>
                </a:cubicBezTo>
                <a:lnTo>
                  <a:pt x="99022" y="2053828"/>
                </a:lnTo>
                <a:cubicBezTo>
                  <a:pt x="106959" y="2052240"/>
                  <a:pt x="117278" y="2049462"/>
                  <a:pt x="129978" y="2045493"/>
                </a:cubicBezTo>
                <a:cubicBezTo>
                  <a:pt x="129184" y="2046287"/>
                  <a:pt x="130771" y="2045890"/>
                  <a:pt x="134740" y="2044303"/>
                </a:cubicBezTo>
                <a:cubicBezTo>
                  <a:pt x="142678" y="2043509"/>
                  <a:pt x="150219" y="2047081"/>
                  <a:pt x="157362" y="2055018"/>
                </a:cubicBezTo>
                <a:cubicBezTo>
                  <a:pt x="159744" y="2058987"/>
                  <a:pt x="158950" y="2062162"/>
                  <a:pt x="154981" y="2064543"/>
                </a:cubicBezTo>
                <a:cubicBezTo>
                  <a:pt x="151806" y="2065337"/>
                  <a:pt x="137916" y="2067321"/>
                  <a:pt x="113309" y="2070496"/>
                </a:cubicBezTo>
                <a:cubicBezTo>
                  <a:pt x="110928" y="2070496"/>
                  <a:pt x="106562" y="2068909"/>
                  <a:pt x="100212" y="2065734"/>
                </a:cubicBezTo>
                <a:cubicBezTo>
                  <a:pt x="100212" y="2067321"/>
                  <a:pt x="100609" y="2069702"/>
                  <a:pt x="101403" y="2072878"/>
                </a:cubicBezTo>
                <a:cubicBezTo>
                  <a:pt x="101403" y="2075259"/>
                  <a:pt x="101800" y="2077243"/>
                  <a:pt x="102594" y="2078831"/>
                </a:cubicBezTo>
                <a:cubicBezTo>
                  <a:pt x="112118" y="2078037"/>
                  <a:pt x="124819" y="2076052"/>
                  <a:pt x="140694" y="2072878"/>
                </a:cubicBezTo>
                <a:cubicBezTo>
                  <a:pt x="146250" y="2072084"/>
                  <a:pt x="151409" y="2072481"/>
                  <a:pt x="156172" y="2074068"/>
                </a:cubicBezTo>
                <a:cubicBezTo>
                  <a:pt x="158553" y="2063749"/>
                  <a:pt x="160934" y="2052637"/>
                  <a:pt x="163315" y="2040731"/>
                </a:cubicBezTo>
                <a:cubicBezTo>
                  <a:pt x="164109" y="2036762"/>
                  <a:pt x="163315" y="2035174"/>
                  <a:pt x="160934" y="2035968"/>
                </a:cubicBezTo>
                <a:close/>
                <a:moveTo>
                  <a:pt x="2680294" y="2034778"/>
                </a:moveTo>
                <a:cubicBezTo>
                  <a:pt x="2676325" y="2035571"/>
                  <a:pt x="2668387" y="2036365"/>
                  <a:pt x="2656481" y="2037159"/>
                </a:cubicBezTo>
                <a:cubicBezTo>
                  <a:pt x="2650925" y="2037952"/>
                  <a:pt x="2646956" y="2038349"/>
                  <a:pt x="2644575" y="2038349"/>
                </a:cubicBezTo>
                <a:lnTo>
                  <a:pt x="2644575" y="2040731"/>
                </a:lnTo>
                <a:cubicBezTo>
                  <a:pt x="2644575" y="2043906"/>
                  <a:pt x="2644178" y="2047081"/>
                  <a:pt x="2643384" y="2050256"/>
                </a:cubicBezTo>
                <a:cubicBezTo>
                  <a:pt x="2647353" y="2049462"/>
                  <a:pt x="2652909" y="2048668"/>
                  <a:pt x="2660053" y="2047874"/>
                </a:cubicBezTo>
                <a:cubicBezTo>
                  <a:pt x="2664022" y="2046287"/>
                  <a:pt x="2666800" y="2045493"/>
                  <a:pt x="2668387" y="2045493"/>
                </a:cubicBezTo>
                <a:cubicBezTo>
                  <a:pt x="2672356" y="2045493"/>
                  <a:pt x="2675928" y="2045890"/>
                  <a:pt x="2679103" y="2046684"/>
                </a:cubicBezTo>
                <a:cubicBezTo>
                  <a:pt x="2679897" y="2043509"/>
                  <a:pt x="2680294" y="2039540"/>
                  <a:pt x="2680294" y="2034778"/>
                </a:cubicBezTo>
                <a:close/>
                <a:moveTo>
                  <a:pt x="8753671" y="2033587"/>
                </a:moveTo>
                <a:cubicBezTo>
                  <a:pt x="8753671" y="2037556"/>
                  <a:pt x="8753275" y="2043906"/>
                  <a:pt x="8752481" y="2052637"/>
                </a:cubicBezTo>
                <a:cubicBezTo>
                  <a:pt x="8751687" y="2060574"/>
                  <a:pt x="8750894" y="2066924"/>
                  <a:pt x="8750100" y="2071687"/>
                </a:cubicBezTo>
                <a:cubicBezTo>
                  <a:pt x="8757243" y="2061368"/>
                  <a:pt x="8763991" y="2050256"/>
                  <a:pt x="8770340" y="2038349"/>
                </a:cubicBezTo>
                <a:cubicBezTo>
                  <a:pt x="8768753" y="2038349"/>
                  <a:pt x="8767165" y="2038349"/>
                  <a:pt x="8765578" y="2038349"/>
                </a:cubicBezTo>
                <a:cubicBezTo>
                  <a:pt x="8760815" y="2039937"/>
                  <a:pt x="8756847" y="2038349"/>
                  <a:pt x="8753671" y="2033587"/>
                </a:cubicBezTo>
                <a:close/>
                <a:moveTo>
                  <a:pt x="7897612" y="2030015"/>
                </a:moveTo>
                <a:cubicBezTo>
                  <a:pt x="7892056" y="2035571"/>
                  <a:pt x="7885706" y="2040731"/>
                  <a:pt x="7878562" y="2045493"/>
                </a:cubicBezTo>
                <a:cubicBezTo>
                  <a:pt x="7877768" y="2046287"/>
                  <a:pt x="7876578" y="2047477"/>
                  <a:pt x="7874990" y="2049065"/>
                </a:cubicBezTo>
                <a:cubicBezTo>
                  <a:pt x="7876578" y="2049065"/>
                  <a:pt x="7877768" y="2049065"/>
                  <a:pt x="7878562" y="2049065"/>
                </a:cubicBezTo>
                <a:cubicBezTo>
                  <a:pt x="7892850" y="2049065"/>
                  <a:pt x="7904358" y="2055018"/>
                  <a:pt x="7913090" y="2066924"/>
                </a:cubicBezTo>
                <a:cubicBezTo>
                  <a:pt x="7913884" y="2067718"/>
                  <a:pt x="7914678" y="2068512"/>
                  <a:pt x="7915472" y="2069306"/>
                </a:cubicBezTo>
                <a:cubicBezTo>
                  <a:pt x="7916265" y="2070099"/>
                  <a:pt x="7917456" y="2071290"/>
                  <a:pt x="7919044" y="2072878"/>
                </a:cubicBezTo>
                <a:cubicBezTo>
                  <a:pt x="7920631" y="2071290"/>
                  <a:pt x="7921424" y="2069306"/>
                  <a:pt x="7921424" y="2066924"/>
                </a:cubicBezTo>
                <a:cubicBezTo>
                  <a:pt x="7925394" y="2052637"/>
                  <a:pt x="7926980" y="2041921"/>
                  <a:pt x="7926187" y="2034778"/>
                </a:cubicBezTo>
                <a:cubicBezTo>
                  <a:pt x="7923806" y="2035571"/>
                  <a:pt x="7921822" y="2035968"/>
                  <a:pt x="7920234" y="2035968"/>
                </a:cubicBezTo>
                <a:cubicBezTo>
                  <a:pt x="7913090" y="2036762"/>
                  <a:pt x="7905550" y="2034778"/>
                  <a:pt x="7897612" y="2030015"/>
                </a:cubicBezTo>
                <a:close/>
                <a:moveTo>
                  <a:pt x="1696840" y="2028824"/>
                </a:moveTo>
                <a:cubicBezTo>
                  <a:pt x="1692872" y="2028824"/>
                  <a:pt x="1686125" y="2029618"/>
                  <a:pt x="1676600" y="2031206"/>
                </a:cubicBezTo>
                <a:cubicBezTo>
                  <a:pt x="1667075" y="2031999"/>
                  <a:pt x="1659931" y="2032793"/>
                  <a:pt x="1655169" y="2033587"/>
                </a:cubicBezTo>
                <a:cubicBezTo>
                  <a:pt x="1655169" y="2038349"/>
                  <a:pt x="1655169" y="2050256"/>
                  <a:pt x="1655169" y="2069306"/>
                </a:cubicBezTo>
                <a:cubicBezTo>
                  <a:pt x="1654772" y="2076052"/>
                  <a:pt x="1654276" y="2082303"/>
                  <a:pt x="1653680" y="2088058"/>
                </a:cubicBezTo>
                <a:lnTo>
                  <a:pt x="1652639" y="2095939"/>
                </a:lnTo>
                <a:lnTo>
                  <a:pt x="1659931" y="2083593"/>
                </a:lnTo>
                <a:cubicBezTo>
                  <a:pt x="1663900" y="2066924"/>
                  <a:pt x="1663900" y="2053828"/>
                  <a:pt x="1659931" y="2044303"/>
                </a:cubicBezTo>
                <a:cubicBezTo>
                  <a:pt x="1659137" y="2041128"/>
                  <a:pt x="1659137" y="2038746"/>
                  <a:pt x="1659931" y="2037159"/>
                </a:cubicBezTo>
                <a:cubicBezTo>
                  <a:pt x="1660725" y="2036365"/>
                  <a:pt x="1662709" y="2036365"/>
                  <a:pt x="1665884" y="2037159"/>
                </a:cubicBezTo>
                <a:cubicBezTo>
                  <a:pt x="1677790" y="2039540"/>
                  <a:pt x="1687713" y="2044303"/>
                  <a:pt x="1695650" y="2051446"/>
                </a:cubicBezTo>
                <a:cubicBezTo>
                  <a:pt x="1698825" y="2055415"/>
                  <a:pt x="1699221" y="2059384"/>
                  <a:pt x="1696840" y="2063353"/>
                </a:cubicBezTo>
                <a:cubicBezTo>
                  <a:pt x="1696840" y="2064146"/>
                  <a:pt x="1696047" y="2065734"/>
                  <a:pt x="1694459" y="2068115"/>
                </a:cubicBezTo>
                <a:cubicBezTo>
                  <a:pt x="1693665" y="2072084"/>
                  <a:pt x="1692872" y="2075259"/>
                  <a:pt x="1692078" y="2077640"/>
                </a:cubicBezTo>
                <a:cubicBezTo>
                  <a:pt x="1696840" y="2080021"/>
                  <a:pt x="1700810" y="2082403"/>
                  <a:pt x="1703985" y="2084784"/>
                </a:cubicBezTo>
                <a:cubicBezTo>
                  <a:pt x="1703985" y="2081609"/>
                  <a:pt x="1703985" y="2077640"/>
                  <a:pt x="1703985" y="2072878"/>
                </a:cubicBezTo>
                <a:cubicBezTo>
                  <a:pt x="1703985" y="2068909"/>
                  <a:pt x="1703985" y="2064543"/>
                  <a:pt x="1703985" y="2059781"/>
                </a:cubicBezTo>
                <a:cubicBezTo>
                  <a:pt x="1704778" y="2054224"/>
                  <a:pt x="1704778" y="2045096"/>
                  <a:pt x="1703985" y="2032396"/>
                </a:cubicBezTo>
                <a:cubicBezTo>
                  <a:pt x="1703985" y="2030015"/>
                  <a:pt x="1701603" y="2028824"/>
                  <a:pt x="1696840" y="2028824"/>
                </a:cubicBezTo>
                <a:close/>
                <a:moveTo>
                  <a:pt x="8539359" y="2027634"/>
                </a:moveTo>
                <a:cubicBezTo>
                  <a:pt x="8563171" y="2030015"/>
                  <a:pt x="8585793" y="2035174"/>
                  <a:pt x="8607225" y="2043112"/>
                </a:cubicBezTo>
                <a:cubicBezTo>
                  <a:pt x="8623893" y="2049462"/>
                  <a:pt x="8631434" y="2061765"/>
                  <a:pt x="8629846" y="2080021"/>
                </a:cubicBezTo>
                <a:cubicBezTo>
                  <a:pt x="8628259" y="2088752"/>
                  <a:pt x="8625084" y="2093912"/>
                  <a:pt x="8620321" y="2095499"/>
                </a:cubicBezTo>
                <a:cubicBezTo>
                  <a:pt x="8613178" y="2095499"/>
                  <a:pt x="8604447" y="2091531"/>
                  <a:pt x="8594128" y="2083593"/>
                </a:cubicBezTo>
                <a:cubicBezTo>
                  <a:pt x="8567934" y="2062162"/>
                  <a:pt x="8548884" y="2045096"/>
                  <a:pt x="8536978" y="2032396"/>
                </a:cubicBezTo>
                <a:cubicBezTo>
                  <a:pt x="8536184" y="2030809"/>
                  <a:pt x="8535787" y="2029618"/>
                  <a:pt x="8535787" y="2028824"/>
                </a:cubicBezTo>
                <a:cubicBezTo>
                  <a:pt x="8536581" y="2028031"/>
                  <a:pt x="8537772" y="2027634"/>
                  <a:pt x="8539359" y="2027634"/>
                </a:cubicBezTo>
                <a:close/>
                <a:moveTo>
                  <a:pt x="8841778" y="2026443"/>
                </a:moveTo>
                <a:cubicBezTo>
                  <a:pt x="8840984" y="2027237"/>
                  <a:pt x="8839793" y="2027634"/>
                  <a:pt x="8838206" y="2027634"/>
                </a:cubicBezTo>
                <a:cubicBezTo>
                  <a:pt x="8835031" y="2028427"/>
                  <a:pt x="8830268" y="2029221"/>
                  <a:pt x="8823918" y="2030015"/>
                </a:cubicBezTo>
                <a:cubicBezTo>
                  <a:pt x="8815981" y="2031603"/>
                  <a:pt x="8810028" y="2032793"/>
                  <a:pt x="8806059" y="2033587"/>
                </a:cubicBezTo>
                <a:lnTo>
                  <a:pt x="8806059" y="2039540"/>
                </a:lnTo>
                <a:cubicBezTo>
                  <a:pt x="8813203" y="2039540"/>
                  <a:pt x="8818759" y="2040731"/>
                  <a:pt x="8822728" y="2043112"/>
                </a:cubicBezTo>
                <a:cubicBezTo>
                  <a:pt x="8827490" y="2044699"/>
                  <a:pt x="8830666" y="2048271"/>
                  <a:pt x="8832253" y="2053828"/>
                </a:cubicBezTo>
                <a:cubicBezTo>
                  <a:pt x="8833840" y="2066527"/>
                  <a:pt x="8831062" y="2072481"/>
                  <a:pt x="8823918" y="2071687"/>
                </a:cubicBezTo>
                <a:cubicBezTo>
                  <a:pt x="8821537" y="2071687"/>
                  <a:pt x="8817965" y="2069702"/>
                  <a:pt x="8813203" y="2065734"/>
                </a:cubicBezTo>
                <a:cubicBezTo>
                  <a:pt x="8810821" y="2061765"/>
                  <a:pt x="8808440" y="2058193"/>
                  <a:pt x="8806059" y="2055018"/>
                </a:cubicBezTo>
                <a:cubicBezTo>
                  <a:pt x="8806059" y="2062956"/>
                  <a:pt x="8805662" y="2070099"/>
                  <a:pt x="8804868" y="2076449"/>
                </a:cubicBezTo>
                <a:cubicBezTo>
                  <a:pt x="8804868" y="2084387"/>
                  <a:pt x="8804075" y="2089943"/>
                  <a:pt x="8802487" y="2093118"/>
                </a:cubicBezTo>
                <a:cubicBezTo>
                  <a:pt x="8803281" y="2093118"/>
                  <a:pt x="8804868" y="2093118"/>
                  <a:pt x="8807250" y="2093118"/>
                </a:cubicBezTo>
                <a:cubicBezTo>
                  <a:pt x="8814393" y="2091531"/>
                  <a:pt x="8819553" y="2091928"/>
                  <a:pt x="8822728" y="2094309"/>
                </a:cubicBezTo>
                <a:cubicBezTo>
                  <a:pt x="8823522" y="2095102"/>
                  <a:pt x="8824315" y="2095896"/>
                  <a:pt x="8825109" y="2096690"/>
                </a:cubicBezTo>
                <a:cubicBezTo>
                  <a:pt x="8826697" y="2097484"/>
                  <a:pt x="8828681" y="2099468"/>
                  <a:pt x="8831062" y="2102643"/>
                </a:cubicBezTo>
                <a:cubicBezTo>
                  <a:pt x="8837412" y="2085974"/>
                  <a:pt x="8840984" y="2060574"/>
                  <a:pt x="8841778" y="2026443"/>
                </a:cubicBezTo>
                <a:close/>
                <a:moveTo>
                  <a:pt x="3262509" y="2025253"/>
                </a:moveTo>
                <a:cubicBezTo>
                  <a:pt x="3257747" y="2030809"/>
                  <a:pt x="3252984" y="2036762"/>
                  <a:pt x="3248222" y="2043112"/>
                </a:cubicBezTo>
                <a:cubicBezTo>
                  <a:pt x="3249016" y="2043906"/>
                  <a:pt x="3249810" y="2044699"/>
                  <a:pt x="3250603" y="2045493"/>
                </a:cubicBezTo>
                <a:cubicBezTo>
                  <a:pt x="3252984" y="2048668"/>
                  <a:pt x="3252984" y="2051049"/>
                  <a:pt x="3250603" y="2052637"/>
                </a:cubicBezTo>
                <a:cubicBezTo>
                  <a:pt x="3251397" y="2052637"/>
                  <a:pt x="3252191" y="2053034"/>
                  <a:pt x="3252984" y="2053828"/>
                </a:cubicBezTo>
                <a:cubicBezTo>
                  <a:pt x="3253778" y="2053828"/>
                  <a:pt x="3254572" y="2054224"/>
                  <a:pt x="3255366" y="2055018"/>
                </a:cubicBezTo>
                <a:cubicBezTo>
                  <a:pt x="3259334" y="2055812"/>
                  <a:pt x="3262906" y="2058987"/>
                  <a:pt x="3266081" y="2064543"/>
                </a:cubicBezTo>
                <a:cubicBezTo>
                  <a:pt x="3267669" y="2066131"/>
                  <a:pt x="3270050" y="2069306"/>
                  <a:pt x="3273225" y="2074068"/>
                </a:cubicBezTo>
                <a:cubicBezTo>
                  <a:pt x="3271638" y="2070893"/>
                  <a:pt x="3272431" y="2071687"/>
                  <a:pt x="3275606" y="2076449"/>
                </a:cubicBezTo>
                <a:cubicBezTo>
                  <a:pt x="3278781" y="2058987"/>
                  <a:pt x="3279972" y="2044699"/>
                  <a:pt x="3279178" y="2033587"/>
                </a:cubicBezTo>
                <a:cubicBezTo>
                  <a:pt x="3279178" y="2029618"/>
                  <a:pt x="3279575" y="2027237"/>
                  <a:pt x="3280369" y="2026443"/>
                </a:cubicBezTo>
                <a:lnTo>
                  <a:pt x="3274416" y="2027634"/>
                </a:lnTo>
                <a:cubicBezTo>
                  <a:pt x="3269653" y="2027634"/>
                  <a:pt x="3265684" y="2026840"/>
                  <a:pt x="3262509" y="2025253"/>
                </a:cubicBezTo>
                <a:close/>
                <a:moveTo>
                  <a:pt x="7292774" y="2020490"/>
                </a:moveTo>
                <a:cubicBezTo>
                  <a:pt x="7287218" y="2021284"/>
                  <a:pt x="7281266" y="2022474"/>
                  <a:pt x="7274915" y="2024062"/>
                </a:cubicBezTo>
                <a:cubicBezTo>
                  <a:pt x="7274915" y="2029618"/>
                  <a:pt x="7274518" y="2034778"/>
                  <a:pt x="7273724" y="2039540"/>
                </a:cubicBezTo>
                <a:cubicBezTo>
                  <a:pt x="7280074" y="2037952"/>
                  <a:pt x="7286028" y="2036762"/>
                  <a:pt x="7291584" y="2035968"/>
                </a:cubicBezTo>
                <a:cubicBezTo>
                  <a:pt x="7291584" y="2035174"/>
                  <a:pt x="7291584" y="2033190"/>
                  <a:pt x="7291584" y="2030015"/>
                </a:cubicBezTo>
                <a:cubicBezTo>
                  <a:pt x="7292378" y="2026046"/>
                  <a:pt x="7292774" y="2022871"/>
                  <a:pt x="7292774" y="2020490"/>
                </a:cubicBezTo>
                <a:close/>
                <a:moveTo>
                  <a:pt x="7682406" y="2017811"/>
                </a:moveTo>
                <a:cubicBezTo>
                  <a:pt x="7686176" y="2018010"/>
                  <a:pt x="7689650" y="2018902"/>
                  <a:pt x="7692824" y="2020490"/>
                </a:cubicBezTo>
                <a:cubicBezTo>
                  <a:pt x="7702350" y="2026840"/>
                  <a:pt x="7710287" y="2033587"/>
                  <a:pt x="7716637" y="2040731"/>
                </a:cubicBezTo>
                <a:cubicBezTo>
                  <a:pt x="7719018" y="2043906"/>
                  <a:pt x="7720209" y="2047081"/>
                  <a:pt x="7720209" y="2050256"/>
                </a:cubicBezTo>
                <a:cubicBezTo>
                  <a:pt x="7719416" y="2055018"/>
                  <a:pt x="7713858" y="2057002"/>
                  <a:pt x="7703540" y="2056209"/>
                </a:cubicBezTo>
                <a:cubicBezTo>
                  <a:pt x="7670202" y="2053034"/>
                  <a:pt x="7634484" y="2052637"/>
                  <a:pt x="7596384" y="2055018"/>
                </a:cubicBezTo>
                <a:cubicBezTo>
                  <a:pt x="7561458" y="2057399"/>
                  <a:pt x="7529312" y="2062559"/>
                  <a:pt x="7499944" y="2070496"/>
                </a:cubicBezTo>
                <a:cubicBezTo>
                  <a:pt x="7496768" y="2071290"/>
                  <a:pt x="7493196" y="2070893"/>
                  <a:pt x="7489228" y="2069306"/>
                </a:cubicBezTo>
                <a:cubicBezTo>
                  <a:pt x="7488434" y="2069306"/>
                  <a:pt x="7487640" y="2069306"/>
                  <a:pt x="7486846" y="2069306"/>
                </a:cubicBezTo>
                <a:cubicBezTo>
                  <a:pt x="7477322" y="2063749"/>
                  <a:pt x="7469780" y="2056209"/>
                  <a:pt x="7464224" y="2046684"/>
                </a:cubicBezTo>
                <a:cubicBezTo>
                  <a:pt x="7462637" y="2044303"/>
                  <a:pt x="7462240" y="2042318"/>
                  <a:pt x="7463034" y="2040731"/>
                </a:cubicBezTo>
                <a:cubicBezTo>
                  <a:pt x="7463828" y="2039937"/>
                  <a:pt x="7465812" y="2039540"/>
                  <a:pt x="7468987" y="2039540"/>
                </a:cubicBezTo>
                <a:cubicBezTo>
                  <a:pt x="7476924" y="2039540"/>
                  <a:pt x="7488037" y="2038746"/>
                  <a:pt x="7502324" y="2037159"/>
                </a:cubicBezTo>
                <a:cubicBezTo>
                  <a:pt x="7535662" y="2033190"/>
                  <a:pt x="7584080" y="2028427"/>
                  <a:pt x="7647581" y="2022871"/>
                </a:cubicBezTo>
                <a:cubicBezTo>
                  <a:pt x="7649962" y="2022077"/>
                  <a:pt x="7653931" y="2021284"/>
                  <a:pt x="7659487" y="2020490"/>
                </a:cubicBezTo>
                <a:cubicBezTo>
                  <a:pt x="7664250" y="2019696"/>
                  <a:pt x="7667822" y="2019299"/>
                  <a:pt x="7670202" y="2019299"/>
                </a:cubicBezTo>
                <a:cubicBezTo>
                  <a:pt x="7674568" y="2018109"/>
                  <a:pt x="7678636" y="2017613"/>
                  <a:pt x="7682406" y="2017811"/>
                </a:cubicBezTo>
                <a:close/>
                <a:moveTo>
                  <a:pt x="5121968" y="2017513"/>
                </a:moveTo>
                <a:cubicBezTo>
                  <a:pt x="5124151" y="2017513"/>
                  <a:pt x="5126234" y="2018109"/>
                  <a:pt x="5128219" y="2019299"/>
                </a:cubicBezTo>
                <a:cubicBezTo>
                  <a:pt x="5138538" y="2024856"/>
                  <a:pt x="5146078" y="2030809"/>
                  <a:pt x="5150840" y="2037159"/>
                </a:cubicBezTo>
                <a:cubicBezTo>
                  <a:pt x="5154809" y="2041128"/>
                  <a:pt x="5154412" y="2045096"/>
                  <a:pt x="5149650" y="2049065"/>
                </a:cubicBezTo>
                <a:cubicBezTo>
                  <a:pt x="5147269" y="2052240"/>
                  <a:pt x="5144094" y="2059384"/>
                  <a:pt x="5140125" y="2070496"/>
                </a:cubicBezTo>
                <a:cubicBezTo>
                  <a:pt x="5141712" y="2072084"/>
                  <a:pt x="5143300" y="2074465"/>
                  <a:pt x="5144887" y="2077640"/>
                </a:cubicBezTo>
                <a:cubicBezTo>
                  <a:pt x="5146475" y="2083196"/>
                  <a:pt x="5144887" y="2086371"/>
                  <a:pt x="5140125" y="2087165"/>
                </a:cubicBezTo>
                <a:cubicBezTo>
                  <a:pt x="5116312" y="2088752"/>
                  <a:pt x="5098453" y="2089546"/>
                  <a:pt x="5086547" y="2089546"/>
                </a:cubicBezTo>
                <a:cubicBezTo>
                  <a:pt x="5084165" y="2095896"/>
                  <a:pt x="5081388" y="2099468"/>
                  <a:pt x="5078212" y="2100262"/>
                </a:cubicBezTo>
                <a:cubicBezTo>
                  <a:pt x="5067894" y="2099468"/>
                  <a:pt x="5061941" y="2091928"/>
                  <a:pt x="5060353" y="2077640"/>
                </a:cubicBezTo>
                <a:cubicBezTo>
                  <a:pt x="5060353" y="2057796"/>
                  <a:pt x="5057178" y="2042715"/>
                  <a:pt x="5050828" y="2032396"/>
                </a:cubicBezTo>
                <a:cubicBezTo>
                  <a:pt x="5049241" y="2026840"/>
                  <a:pt x="5050828" y="2024062"/>
                  <a:pt x="5055590" y="2024062"/>
                </a:cubicBezTo>
                <a:cubicBezTo>
                  <a:pt x="5057178" y="2024062"/>
                  <a:pt x="5060353" y="2024459"/>
                  <a:pt x="5065115" y="2025253"/>
                </a:cubicBezTo>
                <a:cubicBezTo>
                  <a:pt x="5070672" y="2026046"/>
                  <a:pt x="5074244" y="2026840"/>
                  <a:pt x="5075831" y="2027634"/>
                </a:cubicBezTo>
                <a:cubicBezTo>
                  <a:pt x="5082975" y="2027634"/>
                  <a:pt x="5089722" y="2026443"/>
                  <a:pt x="5096072" y="2024062"/>
                </a:cubicBezTo>
                <a:cubicBezTo>
                  <a:pt x="5102422" y="2022474"/>
                  <a:pt x="5108772" y="2020887"/>
                  <a:pt x="5115122" y="2019299"/>
                </a:cubicBezTo>
                <a:cubicBezTo>
                  <a:pt x="5117503" y="2018109"/>
                  <a:pt x="5119785" y="2017513"/>
                  <a:pt x="5121968" y="2017513"/>
                </a:cubicBezTo>
                <a:close/>
                <a:moveTo>
                  <a:pt x="177603" y="2013346"/>
                </a:moveTo>
                <a:cubicBezTo>
                  <a:pt x="179190" y="2013346"/>
                  <a:pt x="180778" y="2013743"/>
                  <a:pt x="182365" y="2014537"/>
                </a:cubicBezTo>
                <a:cubicBezTo>
                  <a:pt x="189509" y="2016918"/>
                  <a:pt x="196256" y="2022474"/>
                  <a:pt x="202606" y="2031206"/>
                </a:cubicBezTo>
                <a:cubicBezTo>
                  <a:pt x="204987" y="2036762"/>
                  <a:pt x="204591" y="2041128"/>
                  <a:pt x="201416" y="2044303"/>
                </a:cubicBezTo>
                <a:cubicBezTo>
                  <a:pt x="195066" y="2054621"/>
                  <a:pt x="191097" y="2064146"/>
                  <a:pt x="189509" y="2072878"/>
                </a:cubicBezTo>
                <a:cubicBezTo>
                  <a:pt x="188716" y="2075259"/>
                  <a:pt x="187525" y="2078831"/>
                  <a:pt x="185937" y="2083593"/>
                </a:cubicBezTo>
                <a:cubicBezTo>
                  <a:pt x="185144" y="2085181"/>
                  <a:pt x="184747" y="2086371"/>
                  <a:pt x="184747" y="2087165"/>
                </a:cubicBezTo>
                <a:cubicBezTo>
                  <a:pt x="185541" y="2087165"/>
                  <a:pt x="186334" y="2087165"/>
                  <a:pt x="187128" y="2087165"/>
                </a:cubicBezTo>
                <a:cubicBezTo>
                  <a:pt x="189509" y="2087165"/>
                  <a:pt x="193478" y="2087165"/>
                  <a:pt x="199034" y="2087165"/>
                </a:cubicBezTo>
                <a:cubicBezTo>
                  <a:pt x="210147" y="2086371"/>
                  <a:pt x="217290" y="2086371"/>
                  <a:pt x="220465" y="2087165"/>
                </a:cubicBezTo>
                <a:cubicBezTo>
                  <a:pt x="236341" y="2089546"/>
                  <a:pt x="242691" y="2100659"/>
                  <a:pt x="239515" y="2120503"/>
                </a:cubicBezTo>
                <a:cubicBezTo>
                  <a:pt x="237134" y="2126852"/>
                  <a:pt x="231578" y="2128440"/>
                  <a:pt x="222847" y="2125265"/>
                </a:cubicBezTo>
                <a:cubicBezTo>
                  <a:pt x="206972" y="2114946"/>
                  <a:pt x="194669" y="2103834"/>
                  <a:pt x="185937" y="2091928"/>
                </a:cubicBezTo>
                <a:cubicBezTo>
                  <a:pt x="185144" y="2090340"/>
                  <a:pt x="184747" y="2089546"/>
                  <a:pt x="184747" y="2089546"/>
                </a:cubicBezTo>
                <a:cubicBezTo>
                  <a:pt x="181572" y="2096690"/>
                  <a:pt x="178794" y="2101056"/>
                  <a:pt x="176413" y="2102643"/>
                </a:cubicBezTo>
                <a:cubicBezTo>
                  <a:pt x="174031" y="2105024"/>
                  <a:pt x="170459" y="2105421"/>
                  <a:pt x="165697" y="2103834"/>
                </a:cubicBezTo>
                <a:cubicBezTo>
                  <a:pt x="160141" y="2100659"/>
                  <a:pt x="156569" y="2096690"/>
                  <a:pt x="154981" y="2091928"/>
                </a:cubicBezTo>
                <a:cubicBezTo>
                  <a:pt x="153394" y="2091928"/>
                  <a:pt x="150615" y="2092324"/>
                  <a:pt x="146647" y="2093118"/>
                </a:cubicBezTo>
                <a:cubicBezTo>
                  <a:pt x="127597" y="2093912"/>
                  <a:pt x="112912" y="2095102"/>
                  <a:pt x="102594" y="2096690"/>
                </a:cubicBezTo>
                <a:cubicBezTo>
                  <a:pt x="101800" y="2101453"/>
                  <a:pt x="99816" y="2103834"/>
                  <a:pt x="96641" y="2103834"/>
                </a:cubicBezTo>
                <a:cubicBezTo>
                  <a:pt x="86322" y="2103834"/>
                  <a:pt x="79575" y="2095102"/>
                  <a:pt x="76400" y="2077640"/>
                </a:cubicBezTo>
                <a:cubicBezTo>
                  <a:pt x="73225" y="2058590"/>
                  <a:pt x="68066" y="2043509"/>
                  <a:pt x="60922" y="2032396"/>
                </a:cubicBezTo>
                <a:cubicBezTo>
                  <a:pt x="59334" y="2030015"/>
                  <a:pt x="58937" y="2028427"/>
                  <a:pt x="59731" y="2027634"/>
                </a:cubicBezTo>
                <a:cubicBezTo>
                  <a:pt x="60525" y="2026046"/>
                  <a:pt x="62112" y="2025253"/>
                  <a:pt x="64494" y="2025253"/>
                </a:cubicBezTo>
                <a:cubicBezTo>
                  <a:pt x="69256" y="2024459"/>
                  <a:pt x="75606" y="2025649"/>
                  <a:pt x="83544" y="2028824"/>
                </a:cubicBezTo>
                <a:cubicBezTo>
                  <a:pt x="102594" y="2025649"/>
                  <a:pt x="124025" y="2022474"/>
                  <a:pt x="147837" y="2019299"/>
                </a:cubicBezTo>
                <a:cubicBezTo>
                  <a:pt x="148631" y="2019299"/>
                  <a:pt x="150615" y="2018902"/>
                  <a:pt x="153791" y="2018109"/>
                </a:cubicBezTo>
                <a:cubicBezTo>
                  <a:pt x="162522" y="2017315"/>
                  <a:pt x="168872" y="2016124"/>
                  <a:pt x="172840" y="2014537"/>
                </a:cubicBezTo>
                <a:cubicBezTo>
                  <a:pt x="174428" y="2013743"/>
                  <a:pt x="176016" y="2013346"/>
                  <a:pt x="177603" y="2013346"/>
                </a:cubicBezTo>
                <a:close/>
                <a:moveTo>
                  <a:pt x="6017615" y="2012156"/>
                </a:moveTo>
                <a:cubicBezTo>
                  <a:pt x="6009678" y="2012156"/>
                  <a:pt x="6001344" y="2012949"/>
                  <a:pt x="5992612" y="2014537"/>
                </a:cubicBezTo>
                <a:cubicBezTo>
                  <a:pt x="5993406" y="2018506"/>
                  <a:pt x="5993803" y="2024459"/>
                  <a:pt x="5993803" y="2032396"/>
                </a:cubicBezTo>
                <a:cubicBezTo>
                  <a:pt x="5994597" y="2041128"/>
                  <a:pt x="5994994" y="2047477"/>
                  <a:pt x="5994994" y="2051446"/>
                </a:cubicBezTo>
                <a:cubicBezTo>
                  <a:pt x="5997375" y="2050652"/>
                  <a:pt x="6000550" y="2050256"/>
                  <a:pt x="6004519" y="2050256"/>
                </a:cubicBezTo>
                <a:cubicBezTo>
                  <a:pt x="6008487" y="2049462"/>
                  <a:pt x="6011266" y="2049065"/>
                  <a:pt x="6012853" y="2049065"/>
                </a:cubicBezTo>
                <a:cubicBezTo>
                  <a:pt x="6016028" y="2037952"/>
                  <a:pt x="6017615" y="2025649"/>
                  <a:pt x="6017615" y="2012156"/>
                </a:cubicBezTo>
                <a:close/>
                <a:moveTo>
                  <a:pt x="382986" y="2009179"/>
                </a:moveTo>
                <a:cubicBezTo>
                  <a:pt x="385367" y="2009179"/>
                  <a:pt x="387947" y="2010171"/>
                  <a:pt x="390725" y="2012156"/>
                </a:cubicBezTo>
                <a:cubicBezTo>
                  <a:pt x="395488" y="2014537"/>
                  <a:pt x="401044" y="2018902"/>
                  <a:pt x="407394" y="2025253"/>
                </a:cubicBezTo>
                <a:cubicBezTo>
                  <a:pt x="411362" y="2030015"/>
                  <a:pt x="412156" y="2033587"/>
                  <a:pt x="409775" y="2035968"/>
                </a:cubicBezTo>
                <a:cubicBezTo>
                  <a:pt x="404219" y="2041524"/>
                  <a:pt x="400250" y="2054224"/>
                  <a:pt x="397869" y="2074068"/>
                </a:cubicBezTo>
                <a:cubicBezTo>
                  <a:pt x="397869" y="2079624"/>
                  <a:pt x="396678" y="2087562"/>
                  <a:pt x="394297" y="2097881"/>
                </a:cubicBezTo>
                <a:cubicBezTo>
                  <a:pt x="393503" y="2100262"/>
                  <a:pt x="393106" y="2101849"/>
                  <a:pt x="393106" y="2102643"/>
                </a:cubicBezTo>
                <a:cubicBezTo>
                  <a:pt x="397075" y="2101056"/>
                  <a:pt x="407394" y="2095896"/>
                  <a:pt x="424062" y="2087165"/>
                </a:cubicBezTo>
                <a:cubicBezTo>
                  <a:pt x="428825" y="2084784"/>
                  <a:pt x="432000" y="2083196"/>
                  <a:pt x="433587" y="2082403"/>
                </a:cubicBezTo>
                <a:cubicBezTo>
                  <a:pt x="436762" y="2080815"/>
                  <a:pt x="439144" y="2080418"/>
                  <a:pt x="440731" y="2081212"/>
                </a:cubicBezTo>
                <a:cubicBezTo>
                  <a:pt x="441525" y="2082006"/>
                  <a:pt x="440334" y="2083990"/>
                  <a:pt x="437159" y="2087165"/>
                </a:cubicBezTo>
                <a:cubicBezTo>
                  <a:pt x="413347" y="2111771"/>
                  <a:pt x="395884" y="2131615"/>
                  <a:pt x="384772" y="2146696"/>
                </a:cubicBezTo>
                <a:cubicBezTo>
                  <a:pt x="381597" y="2152252"/>
                  <a:pt x="377628" y="2153046"/>
                  <a:pt x="372865" y="2149078"/>
                </a:cubicBezTo>
                <a:cubicBezTo>
                  <a:pt x="364134" y="2141934"/>
                  <a:pt x="358578" y="2133996"/>
                  <a:pt x="356197" y="2125265"/>
                </a:cubicBezTo>
                <a:cubicBezTo>
                  <a:pt x="355403" y="2119709"/>
                  <a:pt x="356593" y="2115343"/>
                  <a:pt x="359769" y="2112168"/>
                </a:cubicBezTo>
                <a:cubicBezTo>
                  <a:pt x="365325" y="2108199"/>
                  <a:pt x="368103" y="2096690"/>
                  <a:pt x="368103" y="2077640"/>
                </a:cubicBezTo>
                <a:cubicBezTo>
                  <a:pt x="368103" y="2075259"/>
                  <a:pt x="368500" y="2071687"/>
                  <a:pt x="369294" y="2066924"/>
                </a:cubicBezTo>
                <a:cubicBezTo>
                  <a:pt x="370087" y="2054224"/>
                  <a:pt x="370087" y="2046287"/>
                  <a:pt x="369294" y="2043112"/>
                </a:cubicBezTo>
                <a:cubicBezTo>
                  <a:pt x="368500" y="2043906"/>
                  <a:pt x="363340" y="2046684"/>
                  <a:pt x="353816" y="2051446"/>
                </a:cubicBezTo>
                <a:cubicBezTo>
                  <a:pt x="347466" y="2054621"/>
                  <a:pt x="343497" y="2056606"/>
                  <a:pt x="341909" y="2057399"/>
                </a:cubicBezTo>
                <a:cubicBezTo>
                  <a:pt x="336353" y="2058987"/>
                  <a:pt x="332781" y="2058987"/>
                  <a:pt x="331194" y="2057399"/>
                </a:cubicBezTo>
                <a:cubicBezTo>
                  <a:pt x="326431" y="2053431"/>
                  <a:pt x="321669" y="2048668"/>
                  <a:pt x="316906" y="2043112"/>
                </a:cubicBezTo>
                <a:cubicBezTo>
                  <a:pt x="314525" y="2040731"/>
                  <a:pt x="313334" y="2038746"/>
                  <a:pt x="313334" y="2037159"/>
                </a:cubicBezTo>
                <a:cubicBezTo>
                  <a:pt x="313334" y="2035571"/>
                  <a:pt x="314922" y="2034381"/>
                  <a:pt x="318096" y="2033587"/>
                </a:cubicBezTo>
                <a:cubicBezTo>
                  <a:pt x="349846" y="2024856"/>
                  <a:pt x="369294" y="2017712"/>
                  <a:pt x="376437" y="2012156"/>
                </a:cubicBezTo>
                <a:cubicBezTo>
                  <a:pt x="378422" y="2010171"/>
                  <a:pt x="380604" y="2009179"/>
                  <a:pt x="382986" y="2009179"/>
                </a:cubicBezTo>
                <a:close/>
                <a:moveTo>
                  <a:pt x="4567434" y="2008584"/>
                </a:moveTo>
                <a:cubicBezTo>
                  <a:pt x="4565847" y="2008584"/>
                  <a:pt x="4563466" y="2008981"/>
                  <a:pt x="4560291" y="2009774"/>
                </a:cubicBezTo>
                <a:cubicBezTo>
                  <a:pt x="4557909" y="2009774"/>
                  <a:pt x="4555925" y="2010171"/>
                  <a:pt x="4554338" y="2010965"/>
                </a:cubicBezTo>
                <a:cubicBezTo>
                  <a:pt x="4548781" y="2041921"/>
                  <a:pt x="4541638" y="2068909"/>
                  <a:pt x="4532906" y="2091928"/>
                </a:cubicBezTo>
                <a:cubicBezTo>
                  <a:pt x="4532112" y="2093515"/>
                  <a:pt x="4530922" y="2095896"/>
                  <a:pt x="4529334" y="2099071"/>
                </a:cubicBezTo>
                <a:cubicBezTo>
                  <a:pt x="4526953" y="2104627"/>
                  <a:pt x="4524572" y="2108596"/>
                  <a:pt x="4522191" y="2110978"/>
                </a:cubicBezTo>
                <a:cubicBezTo>
                  <a:pt x="4524572" y="2111771"/>
                  <a:pt x="4528541" y="2112962"/>
                  <a:pt x="4534097" y="2114549"/>
                </a:cubicBezTo>
                <a:cubicBezTo>
                  <a:pt x="4540447" y="2116137"/>
                  <a:pt x="4544416" y="2117327"/>
                  <a:pt x="4546003" y="2118121"/>
                </a:cubicBezTo>
                <a:cubicBezTo>
                  <a:pt x="4549972" y="2119709"/>
                  <a:pt x="4553147" y="2118121"/>
                  <a:pt x="4555528" y="2113359"/>
                </a:cubicBezTo>
                <a:cubicBezTo>
                  <a:pt x="4563466" y="2098277"/>
                  <a:pt x="4569816" y="2065734"/>
                  <a:pt x="4574578" y="2015728"/>
                </a:cubicBezTo>
                <a:cubicBezTo>
                  <a:pt x="4574578" y="2010965"/>
                  <a:pt x="4572197" y="2008584"/>
                  <a:pt x="4567434" y="2008584"/>
                </a:cubicBezTo>
                <a:close/>
                <a:moveTo>
                  <a:pt x="6058097" y="2007393"/>
                </a:moveTo>
                <a:cubicBezTo>
                  <a:pt x="6054128" y="2008187"/>
                  <a:pt x="6050953" y="2008584"/>
                  <a:pt x="6048572" y="2008584"/>
                </a:cubicBezTo>
                <a:cubicBezTo>
                  <a:pt x="6048572" y="2022077"/>
                  <a:pt x="6047381" y="2034778"/>
                  <a:pt x="6045000" y="2046684"/>
                </a:cubicBezTo>
                <a:cubicBezTo>
                  <a:pt x="6047381" y="2046684"/>
                  <a:pt x="6050159" y="2046287"/>
                  <a:pt x="6053334" y="2045493"/>
                </a:cubicBezTo>
                <a:cubicBezTo>
                  <a:pt x="6056510" y="2045493"/>
                  <a:pt x="6058891" y="2045493"/>
                  <a:pt x="6060478" y="2045493"/>
                </a:cubicBezTo>
                <a:cubicBezTo>
                  <a:pt x="6062859" y="2045493"/>
                  <a:pt x="6065240" y="2045493"/>
                  <a:pt x="6067622" y="2045493"/>
                </a:cubicBezTo>
                <a:cubicBezTo>
                  <a:pt x="6068416" y="2041524"/>
                  <a:pt x="6069209" y="2035968"/>
                  <a:pt x="6070003" y="2028824"/>
                </a:cubicBezTo>
                <a:cubicBezTo>
                  <a:pt x="6071591" y="2020887"/>
                  <a:pt x="6072384" y="2015331"/>
                  <a:pt x="6072384" y="2012156"/>
                </a:cubicBezTo>
                <a:cubicBezTo>
                  <a:pt x="6073178" y="2008187"/>
                  <a:pt x="6071194" y="2006599"/>
                  <a:pt x="6066431" y="2007393"/>
                </a:cubicBezTo>
                <a:cubicBezTo>
                  <a:pt x="6064844" y="2007393"/>
                  <a:pt x="6062066" y="2007393"/>
                  <a:pt x="6058097" y="2007393"/>
                </a:cubicBezTo>
                <a:close/>
                <a:moveTo>
                  <a:pt x="2680294" y="2003821"/>
                </a:moveTo>
                <a:cubicBezTo>
                  <a:pt x="2667594" y="2006996"/>
                  <a:pt x="2655687" y="2008981"/>
                  <a:pt x="2644575" y="2009774"/>
                </a:cubicBezTo>
                <a:lnTo>
                  <a:pt x="2644575" y="2020490"/>
                </a:lnTo>
                <a:cubicBezTo>
                  <a:pt x="2646956" y="2019696"/>
                  <a:pt x="2650528" y="2018506"/>
                  <a:pt x="2655291" y="2016918"/>
                </a:cubicBezTo>
                <a:cubicBezTo>
                  <a:pt x="2658466" y="2016124"/>
                  <a:pt x="2660847" y="2015331"/>
                  <a:pt x="2662434" y="2014537"/>
                </a:cubicBezTo>
                <a:cubicBezTo>
                  <a:pt x="2670372" y="2013743"/>
                  <a:pt x="2676325" y="2015331"/>
                  <a:pt x="2680294" y="2019299"/>
                </a:cubicBezTo>
                <a:cubicBezTo>
                  <a:pt x="2681088" y="2014537"/>
                  <a:pt x="2681484" y="2009377"/>
                  <a:pt x="2681484" y="2003821"/>
                </a:cubicBezTo>
                <a:cubicBezTo>
                  <a:pt x="2680691" y="2003821"/>
                  <a:pt x="2680294" y="2003821"/>
                  <a:pt x="2680294" y="2003821"/>
                </a:cubicBezTo>
                <a:close/>
                <a:moveTo>
                  <a:pt x="2260006" y="2003821"/>
                </a:moveTo>
                <a:cubicBezTo>
                  <a:pt x="2260006" y="2004615"/>
                  <a:pt x="2260006" y="2005806"/>
                  <a:pt x="2260006" y="2007393"/>
                </a:cubicBezTo>
                <a:cubicBezTo>
                  <a:pt x="2260800" y="2012949"/>
                  <a:pt x="2262387" y="2021284"/>
                  <a:pt x="2264769" y="2032396"/>
                </a:cubicBezTo>
                <a:cubicBezTo>
                  <a:pt x="2271913" y="2032396"/>
                  <a:pt x="2279850" y="2031602"/>
                  <a:pt x="2288581" y="2030015"/>
                </a:cubicBezTo>
                <a:lnTo>
                  <a:pt x="2288581" y="2009774"/>
                </a:lnTo>
                <a:lnTo>
                  <a:pt x="2279056" y="2010965"/>
                </a:lnTo>
                <a:cubicBezTo>
                  <a:pt x="2275881" y="2011759"/>
                  <a:pt x="2270722" y="2010171"/>
                  <a:pt x="2263578" y="2006203"/>
                </a:cubicBezTo>
                <a:cubicBezTo>
                  <a:pt x="2261991" y="2005409"/>
                  <a:pt x="2260800" y="2004615"/>
                  <a:pt x="2260006" y="2003821"/>
                </a:cubicBezTo>
                <a:close/>
                <a:moveTo>
                  <a:pt x="5700909" y="2002631"/>
                </a:moveTo>
                <a:cubicBezTo>
                  <a:pt x="5694560" y="2003424"/>
                  <a:pt x="5685035" y="2004615"/>
                  <a:pt x="5672334" y="2006203"/>
                </a:cubicBezTo>
                <a:cubicBezTo>
                  <a:pt x="5667572" y="2006996"/>
                  <a:pt x="5664000" y="2007393"/>
                  <a:pt x="5661619" y="2007393"/>
                </a:cubicBezTo>
                <a:cubicBezTo>
                  <a:pt x="5661619" y="2019299"/>
                  <a:pt x="5662413" y="2030809"/>
                  <a:pt x="5664000" y="2041921"/>
                </a:cubicBezTo>
                <a:lnTo>
                  <a:pt x="5664000" y="2043112"/>
                </a:lnTo>
                <a:cubicBezTo>
                  <a:pt x="5667969" y="2042318"/>
                  <a:pt x="5674319" y="2041524"/>
                  <a:pt x="5683050" y="2040731"/>
                </a:cubicBezTo>
                <a:cubicBezTo>
                  <a:pt x="5690988" y="2039143"/>
                  <a:pt x="5696941" y="2038349"/>
                  <a:pt x="5700909" y="2038349"/>
                </a:cubicBezTo>
                <a:close/>
                <a:moveTo>
                  <a:pt x="4276922" y="2002035"/>
                </a:moveTo>
                <a:cubicBezTo>
                  <a:pt x="4279700" y="2002035"/>
                  <a:pt x="4282082" y="2002631"/>
                  <a:pt x="4284066" y="2003821"/>
                </a:cubicBezTo>
                <a:cubicBezTo>
                  <a:pt x="4292797" y="2006203"/>
                  <a:pt x="4299941" y="2010965"/>
                  <a:pt x="4305497" y="2018109"/>
                </a:cubicBezTo>
                <a:cubicBezTo>
                  <a:pt x="4309466" y="2022871"/>
                  <a:pt x="4308275" y="2026443"/>
                  <a:pt x="4301925" y="2028824"/>
                </a:cubicBezTo>
                <a:cubicBezTo>
                  <a:pt x="4292400" y="2028824"/>
                  <a:pt x="4281288" y="2029221"/>
                  <a:pt x="4268588" y="2030015"/>
                </a:cubicBezTo>
                <a:cubicBezTo>
                  <a:pt x="4260650" y="2030809"/>
                  <a:pt x="4251125" y="2031999"/>
                  <a:pt x="4240013" y="2033587"/>
                </a:cubicBezTo>
                <a:cubicBezTo>
                  <a:pt x="4242394" y="2035968"/>
                  <a:pt x="4244378" y="2038746"/>
                  <a:pt x="4245966" y="2041921"/>
                </a:cubicBezTo>
                <a:cubicBezTo>
                  <a:pt x="4249141" y="2045890"/>
                  <a:pt x="4249934" y="2049859"/>
                  <a:pt x="4248347" y="2053828"/>
                </a:cubicBezTo>
                <a:cubicBezTo>
                  <a:pt x="4245966" y="2058590"/>
                  <a:pt x="4245172" y="2066924"/>
                  <a:pt x="4245966" y="2078831"/>
                </a:cubicBezTo>
                <a:cubicBezTo>
                  <a:pt x="4245966" y="2082799"/>
                  <a:pt x="4245966" y="2089546"/>
                  <a:pt x="4245966" y="2099071"/>
                </a:cubicBezTo>
                <a:cubicBezTo>
                  <a:pt x="4246760" y="2110978"/>
                  <a:pt x="4247156" y="2120106"/>
                  <a:pt x="4247156" y="2126456"/>
                </a:cubicBezTo>
                <a:cubicBezTo>
                  <a:pt x="4247950" y="2146299"/>
                  <a:pt x="4239616" y="2159396"/>
                  <a:pt x="4222153" y="2165746"/>
                </a:cubicBezTo>
                <a:cubicBezTo>
                  <a:pt x="4214216" y="2168921"/>
                  <a:pt x="4209056" y="2166540"/>
                  <a:pt x="4206675" y="2158603"/>
                </a:cubicBezTo>
                <a:cubicBezTo>
                  <a:pt x="4201913" y="2143521"/>
                  <a:pt x="4191197" y="2132409"/>
                  <a:pt x="4174528" y="2125265"/>
                </a:cubicBezTo>
                <a:cubicBezTo>
                  <a:pt x="4172941" y="2124471"/>
                  <a:pt x="4172147" y="2123281"/>
                  <a:pt x="4172147" y="2121693"/>
                </a:cubicBezTo>
                <a:cubicBezTo>
                  <a:pt x="4172941" y="2120899"/>
                  <a:pt x="4174131" y="2120503"/>
                  <a:pt x="4175719" y="2120503"/>
                </a:cubicBezTo>
                <a:cubicBezTo>
                  <a:pt x="4185244" y="2122090"/>
                  <a:pt x="4195959" y="2122884"/>
                  <a:pt x="4207866" y="2122884"/>
                </a:cubicBezTo>
                <a:cubicBezTo>
                  <a:pt x="4212628" y="2123677"/>
                  <a:pt x="4214613" y="2122487"/>
                  <a:pt x="4213819" y="2119312"/>
                </a:cubicBezTo>
                <a:cubicBezTo>
                  <a:pt x="4214613" y="2111374"/>
                  <a:pt x="4214216" y="2091531"/>
                  <a:pt x="4212628" y="2059781"/>
                </a:cubicBezTo>
                <a:cubicBezTo>
                  <a:pt x="4212628" y="2050256"/>
                  <a:pt x="4211834" y="2043509"/>
                  <a:pt x="4210247" y="2039540"/>
                </a:cubicBezTo>
                <a:cubicBezTo>
                  <a:pt x="4207866" y="2039540"/>
                  <a:pt x="4205088" y="2039937"/>
                  <a:pt x="4201913" y="2040731"/>
                </a:cubicBezTo>
                <a:cubicBezTo>
                  <a:pt x="4197944" y="2040731"/>
                  <a:pt x="4194769" y="2041128"/>
                  <a:pt x="4192388" y="2041921"/>
                </a:cubicBezTo>
                <a:cubicBezTo>
                  <a:pt x="4187625" y="2042715"/>
                  <a:pt x="4181672" y="2043906"/>
                  <a:pt x="4174528" y="2045493"/>
                </a:cubicBezTo>
                <a:cubicBezTo>
                  <a:pt x="4170560" y="2047081"/>
                  <a:pt x="4167781" y="2047874"/>
                  <a:pt x="4166194" y="2047874"/>
                </a:cubicBezTo>
                <a:cubicBezTo>
                  <a:pt x="4162225" y="2048668"/>
                  <a:pt x="4157859" y="2047874"/>
                  <a:pt x="4153097" y="2045493"/>
                </a:cubicBezTo>
                <a:cubicBezTo>
                  <a:pt x="4145953" y="2041524"/>
                  <a:pt x="4140794" y="2036762"/>
                  <a:pt x="4137619" y="2031206"/>
                </a:cubicBezTo>
                <a:cubicBezTo>
                  <a:pt x="4136031" y="2028031"/>
                  <a:pt x="4137619" y="2026443"/>
                  <a:pt x="4142381" y="2026443"/>
                </a:cubicBezTo>
                <a:cubicBezTo>
                  <a:pt x="4148731" y="2025649"/>
                  <a:pt x="4167781" y="2022871"/>
                  <a:pt x="4199532" y="2018109"/>
                </a:cubicBezTo>
                <a:cubicBezTo>
                  <a:pt x="4212231" y="2015728"/>
                  <a:pt x="4220963" y="2014140"/>
                  <a:pt x="4225725" y="2013346"/>
                </a:cubicBezTo>
                <a:cubicBezTo>
                  <a:pt x="4232869" y="2011759"/>
                  <a:pt x="4241997" y="2009774"/>
                  <a:pt x="4253109" y="2007393"/>
                </a:cubicBezTo>
                <a:cubicBezTo>
                  <a:pt x="4260253" y="2005806"/>
                  <a:pt x="4265016" y="2004615"/>
                  <a:pt x="4267397" y="2003821"/>
                </a:cubicBezTo>
                <a:cubicBezTo>
                  <a:pt x="4270969" y="2002631"/>
                  <a:pt x="4274144" y="2002035"/>
                  <a:pt x="4276922" y="2002035"/>
                </a:cubicBezTo>
                <a:close/>
                <a:moveTo>
                  <a:pt x="6977259" y="2000249"/>
                </a:moveTo>
                <a:cubicBezTo>
                  <a:pt x="6968528" y="2002631"/>
                  <a:pt x="6956621" y="2004615"/>
                  <a:pt x="6941540" y="2006203"/>
                </a:cubicBezTo>
                <a:cubicBezTo>
                  <a:pt x="6941540" y="2010965"/>
                  <a:pt x="6942334" y="2015728"/>
                  <a:pt x="6943922" y="2020490"/>
                </a:cubicBezTo>
                <a:cubicBezTo>
                  <a:pt x="6948684" y="2019696"/>
                  <a:pt x="6956621" y="2018109"/>
                  <a:pt x="6967734" y="2015728"/>
                </a:cubicBezTo>
                <a:cubicBezTo>
                  <a:pt x="6973290" y="2014934"/>
                  <a:pt x="6977259" y="2014140"/>
                  <a:pt x="6979640" y="2013346"/>
                </a:cubicBezTo>
                <a:cubicBezTo>
                  <a:pt x="6980434" y="2012553"/>
                  <a:pt x="6980831" y="2010965"/>
                  <a:pt x="6980831" y="2008584"/>
                </a:cubicBezTo>
                <a:cubicBezTo>
                  <a:pt x="6981624" y="2006996"/>
                  <a:pt x="6982022" y="2005806"/>
                  <a:pt x="6982022" y="2005012"/>
                </a:cubicBezTo>
                <a:cubicBezTo>
                  <a:pt x="6982815" y="2001837"/>
                  <a:pt x="6981228" y="2000249"/>
                  <a:pt x="6977259" y="2000249"/>
                </a:cubicBezTo>
                <a:close/>
                <a:moveTo>
                  <a:pt x="2349303" y="2000249"/>
                </a:moveTo>
                <a:cubicBezTo>
                  <a:pt x="2345334" y="2001043"/>
                  <a:pt x="2339381" y="2002234"/>
                  <a:pt x="2331444" y="2003821"/>
                </a:cubicBezTo>
                <a:cubicBezTo>
                  <a:pt x="2325094" y="2004615"/>
                  <a:pt x="2320331" y="2005409"/>
                  <a:pt x="2317156" y="2006203"/>
                </a:cubicBezTo>
                <a:cubicBezTo>
                  <a:pt x="2317156" y="2007790"/>
                  <a:pt x="2317156" y="2010965"/>
                  <a:pt x="2317156" y="2015728"/>
                </a:cubicBezTo>
                <a:cubicBezTo>
                  <a:pt x="2316363" y="2019696"/>
                  <a:pt x="2315966" y="2022871"/>
                  <a:pt x="2315966" y="2025253"/>
                </a:cubicBezTo>
                <a:cubicBezTo>
                  <a:pt x="2316760" y="2025253"/>
                  <a:pt x="2317950" y="2024856"/>
                  <a:pt x="2319537" y="2024062"/>
                </a:cubicBezTo>
                <a:cubicBezTo>
                  <a:pt x="2320331" y="2024062"/>
                  <a:pt x="2321125" y="2024062"/>
                  <a:pt x="2321919" y="2024062"/>
                </a:cubicBezTo>
                <a:cubicBezTo>
                  <a:pt x="2327475" y="2022474"/>
                  <a:pt x="2331444" y="2022474"/>
                  <a:pt x="2333825" y="2024062"/>
                </a:cubicBezTo>
                <a:cubicBezTo>
                  <a:pt x="2334619" y="2024062"/>
                  <a:pt x="2335413" y="2024459"/>
                  <a:pt x="2336206" y="2025253"/>
                </a:cubicBezTo>
                <a:cubicBezTo>
                  <a:pt x="2338587" y="2025253"/>
                  <a:pt x="2341763" y="2026443"/>
                  <a:pt x="2345731" y="2028824"/>
                </a:cubicBezTo>
                <a:cubicBezTo>
                  <a:pt x="2346524" y="2025649"/>
                  <a:pt x="2347319" y="2020887"/>
                  <a:pt x="2348112" y="2014537"/>
                </a:cubicBezTo>
                <a:cubicBezTo>
                  <a:pt x="2349701" y="2008187"/>
                  <a:pt x="2350494" y="2003424"/>
                  <a:pt x="2350494" y="2000249"/>
                </a:cubicBezTo>
                <a:cubicBezTo>
                  <a:pt x="2350494" y="2000249"/>
                  <a:pt x="2350097" y="2000249"/>
                  <a:pt x="2349303" y="2000249"/>
                </a:cubicBezTo>
                <a:close/>
                <a:moveTo>
                  <a:pt x="1409900" y="1999059"/>
                </a:moveTo>
                <a:cubicBezTo>
                  <a:pt x="1402756" y="1999852"/>
                  <a:pt x="1391247" y="2001043"/>
                  <a:pt x="1375372" y="2002631"/>
                </a:cubicBezTo>
                <a:cubicBezTo>
                  <a:pt x="1359497" y="2005012"/>
                  <a:pt x="1347988" y="2006599"/>
                  <a:pt x="1340844" y="2007393"/>
                </a:cubicBezTo>
                <a:cubicBezTo>
                  <a:pt x="1340844" y="2008981"/>
                  <a:pt x="1340844" y="2011362"/>
                  <a:pt x="1340844" y="2014537"/>
                </a:cubicBezTo>
                <a:cubicBezTo>
                  <a:pt x="1341638" y="2019299"/>
                  <a:pt x="1342035" y="2022871"/>
                  <a:pt x="1342035" y="2025253"/>
                </a:cubicBezTo>
                <a:cubicBezTo>
                  <a:pt x="1352353" y="2024459"/>
                  <a:pt x="1365054" y="2022077"/>
                  <a:pt x="1380135" y="2018109"/>
                </a:cubicBezTo>
                <a:cubicBezTo>
                  <a:pt x="1386485" y="2016521"/>
                  <a:pt x="1392040" y="2016521"/>
                  <a:pt x="1396803" y="2018109"/>
                </a:cubicBezTo>
                <a:cubicBezTo>
                  <a:pt x="1403153" y="2022871"/>
                  <a:pt x="1407518" y="2027634"/>
                  <a:pt x="1409900" y="2032396"/>
                </a:cubicBezTo>
                <a:cubicBezTo>
                  <a:pt x="1412281" y="2038746"/>
                  <a:pt x="1411090" y="2042318"/>
                  <a:pt x="1406328" y="2043112"/>
                </a:cubicBezTo>
                <a:cubicBezTo>
                  <a:pt x="1385691" y="2047081"/>
                  <a:pt x="1370213" y="2048668"/>
                  <a:pt x="1359893" y="2047874"/>
                </a:cubicBezTo>
                <a:cubicBezTo>
                  <a:pt x="1353544" y="2047874"/>
                  <a:pt x="1347988" y="2045493"/>
                  <a:pt x="1343225" y="2040731"/>
                </a:cubicBezTo>
                <a:cubicBezTo>
                  <a:pt x="1343225" y="2050256"/>
                  <a:pt x="1343225" y="2060574"/>
                  <a:pt x="1343225" y="2071687"/>
                </a:cubicBezTo>
                <a:cubicBezTo>
                  <a:pt x="1344019" y="2071687"/>
                  <a:pt x="1345607" y="2071687"/>
                  <a:pt x="1347988" y="2071687"/>
                </a:cubicBezTo>
                <a:cubicBezTo>
                  <a:pt x="1362275" y="2070099"/>
                  <a:pt x="1373387" y="2068115"/>
                  <a:pt x="1381325" y="2065734"/>
                </a:cubicBezTo>
                <a:cubicBezTo>
                  <a:pt x="1387675" y="2064146"/>
                  <a:pt x="1392834" y="2064146"/>
                  <a:pt x="1396803" y="2065734"/>
                </a:cubicBezTo>
                <a:cubicBezTo>
                  <a:pt x="1403153" y="2068115"/>
                  <a:pt x="1408312" y="2072084"/>
                  <a:pt x="1412281" y="2077640"/>
                </a:cubicBezTo>
                <a:cubicBezTo>
                  <a:pt x="1416250" y="2084784"/>
                  <a:pt x="1415059" y="2089149"/>
                  <a:pt x="1408710" y="2090737"/>
                </a:cubicBezTo>
                <a:cubicBezTo>
                  <a:pt x="1400772" y="2093118"/>
                  <a:pt x="1385294" y="2094309"/>
                  <a:pt x="1362275" y="2094309"/>
                </a:cubicBezTo>
                <a:cubicBezTo>
                  <a:pt x="1355131" y="2095102"/>
                  <a:pt x="1348384" y="2093118"/>
                  <a:pt x="1342035" y="2088356"/>
                </a:cubicBezTo>
                <a:cubicBezTo>
                  <a:pt x="1342035" y="2101849"/>
                  <a:pt x="1342035" y="2112962"/>
                  <a:pt x="1342035" y="2121693"/>
                </a:cubicBezTo>
                <a:cubicBezTo>
                  <a:pt x="1346797" y="2120899"/>
                  <a:pt x="1354734" y="2119709"/>
                  <a:pt x="1365847" y="2118121"/>
                </a:cubicBezTo>
                <a:cubicBezTo>
                  <a:pt x="1378547" y="2116534"/>
                  <a:pt x="1387675" y="2115343"/>
                  <a:pt x="1393231" y="2114549"/>
                </a:cubicBezTo>
                <a:cubicBezTo>
                  <a:pt x="1401962" y="2113756"/>
                  <a:pt x="1407915" y="2114549"/>
                  <a:pt x="1411090" y="2116931"/>
                </a:cubicBezTo>
                <a:cubicBezTo>
                  <a:pt x="1411884" y="2117724"/>
                  <a:pt x="1413472" y="2118915"/>
                  <a:pt x="1415853" y="2120503"/>
                </a:cubicBezTo>
                <a:cubicBezTo>
                  <a:pt x="1416647" y="2104627"/>
                  <a:pt x="1417043" y="2066131"/>
                  <a:pt x="1417043" y="2005012"/>
                </a:cubicBezTo>
                <a:cubicBezTo>
                  <a:pt x="1415456" y="2000249"/>
                  <a:pt x="1413075" y="1998265"/>
                  <a:pt x="1409900" y="1999059"/>
                </a:cubicBezTo>
                <a:close/>
                <a:moveTo>
                  <a:pt x="3432769" y="1997868"/>
                </a:moveTo>
                <a:cubicBezTo>
                  <a:pt x="3433563" y="1997074"/>
                  <a:pt x="3434753" y="1997074"/>
                  <a:pt x="3436341" y="1997868"/>
                </a:cubicBezTo>
                <a:cubicBezTo>
                  <a:pt x="3437928" y="1997868"/>
                  <a:pt x="3440706" y="1998265"/>
                  <a:pt x="3444675" y="1999059"/>
                </a:cubicBezTo>
                <a:cubicBezTo>
                  <a:pt x="3454200" y="2000646"/>
                  <a:pt x="3461344" y="2001837"/>
                  <a:pt x="3466106" y="2002631"/>
                </a:cubicBezTo>
                <a:cubicBezTo>
                  <a:pt x="3482775" y="2007393"/>
                  <a:pt x="3488331" y="2020093"/>
                  <a:pt x="3482775" y="2040731"/>
                </a:cubicBezTo>
                <a:cubicBezTo>
                  <a:pt x="3478012" y="2049462"/>
                  <a:pt x="3470472" y="2050652"/>
                  <a:pt x="3460153" y="2044303"/>
                </a:cubicBezTo>
                <a:cubicBezTo>
                  <a:pt x="3452215" y="2036365"/>
                  <a:pt x="3443088" y="2022077"/>
                  <a:pt x="3432769" y="2001440"/>
                </a:cubicBezTo>
                <a:cubicBezTo>
                  <a:pt x="3431975" y="1999852"/>
                  <a:pt x="3431975" y="1998662"/>
                  <a:pt x="3432769" y="1997868"/>
                </a:cubicBezTo>
                <a:close/>
                <a:moveTo>
                  <a:pt x="5775919" y="1995487"/>
                </a:moveTo>
                <a:cubicBezTo>
                  <a:pt x="5764806" y="1995487"/>
                  <a:pt x="5752106" y="1996678"/>
                  <a:pt x="5737819" y="1999059"/>
                </a:cubicBezTo>
                <a:cubicBezTo>
                  <a:pt x="5737819" y="2009377"/>
                  <a:pt x="5737422" y="2021284"/>
                  <a:pt x="5736628" y="2034778"/>
                </a:cubicBezTo>
                <a:lnTo>
                  <a:pt x="5749725" y="2034778"/>
                </a:lnTo>
                <a:cubicBezTo>
                  <a:pt x="5758456" y="2033190"/>
                  <a:pt x="5766791" y="2032396"/>
                  <a:pt x="5774728" y="2032396"/>
                </a:cubicBezTo>
                <a:cubicBezTo>
                  <a:pt x="5775522" y="2028427"/>
                  <a:pt x="5776713" y="2022474"/>
                  <a:pt x="5778300" y="2014537"/>
                </a:cubicBezTo>
                <a:cubicBezTo>
                  <a:pt x="5779094" y="2006599"/>
                  <a:pt x="5779887" y="2001837"/>
                  <a:pt x="5780681" y="2000249"/>
                </a:cubicBezTo>
                <a:cubicBezTo>
                  <a:pt x="5781475" y="1996281"/>
                  <a:pt x="5779887" y="1994693"/>
                  <a:pt x="5775919" y="1995487"/>
                </a:cubicBezTo>
                <a:close/>
                <a:moveTo>
                  <a:pt x="502644" y="1987153"/>
                </a:moveTo>
                <a:cubicBezTo>
                  <a:pt x="497088" y="1988740"/>
                  <a:pt x="485579" y="1991121"/>
                  <a:pt x="468116" y="1994296"/>
                </a:cubicBezTo>
                <a:cubicBezTo>
                  <a:pt x="468116" y="2001440"/>
                  <a:pt x="468909" y="2014537"/>
                  <a:pt x="470497" y="2033587"/>
                </a:cubicBezTo>
                <a:cubicBezTo>
                  <a:pt x="475259" y="2032793"/>
                  <a:pt x="483197" y="2031999"/>
                  <a:pt x="494311" y="2031206"/>
                </a:cubicBezTo>
                <a:cubicBezTo>
                  <a:pt x="499867" y="2030412"/>
                  <a:pt x="503835" y="2030015"/>
                  <a:pt x="506216" y="2030015"/>
                </a:cubicBezTo>
                <a:cubicBezTo>
                  <a:pt x="507803" y="2009377"/>
                  <a:pt x="508598" y="1996678"/>
                  <a:pt x="508598" y="1991915"/>
                </a:cubicBezTo>
                <a:cubicBezTo>
                  <a:pt x="507803" y="1989534"/>
                  <a:pt x="505819" y="1987946"/>
                  <a:pt x="502644" y="1987153"/>
                </a:cubicBezTo>
                <a:close/>
                <a:moveTo>
                  <a:pt x="7239196" y="1984771"/>
                </a:moveTo>
                <a:cubicBezTo>
                  <a:pt x="7237608" y="1984771"/>
                  <a:pt x="7235624" y="1985168"/>
                  <a:pt x="7233244" y="1985962"/>
                </a:cubicBezTo>
                <a:cubicBezTo>
                  <a:pt x="7230862" y="1985962"/>
                  <a:pt x="7228878" y="1986359"/>
                  <a:pt x="7227290" y="1987153"/>
                </a:cubicBezTo>
                <a:cubicBezTo>
                  <a:pt x="7226496" y="1989534"/>
                  <a:pt x="7225702" y="1994693"/>
                  <a:pt x="7224909" y="2002631"/>
                </a:cubicBezTo>
                <a:cubicBezTo>
                  <a:pt x="7224116" y="2007393"/>
                  <a:pt x="7223718" y="2010965"/>
                  <a:pt x="7223718" y="2013346"/>
                </a:cubicBezTo>
                <a:cubicBezTo>
                  <a:pt x="7230862" y="2011759"/>
                  <a:pt x="7238800" y="2010568"/>
                  <a:pt x="7247531" y="2009774"/>
                </a:cubicBezTo>
                <a:lnTo>
                  <a:pt x="7247531" y="2008584"/>
                </a:lnTo>
                <a:cubicBezTo>
                  <a:pt x="7246737" y="1998265"/>
                  <a:pt x="7243959" y="1990724"/>
                  <a:pt x="7239196" y="1985962"/>
                </a:cubicBezTo>
                <a:cubicBezTo>
                  <a:pt x="7239196" y="1985962"/>
                  <a:pt x="7239196" y="1985565"/>
                  <a:pt x="7239196" y="1984771"/>
                </a:cubicBezTo>
                <a:close/>
                <a:moveTo>
                  <a:pt x="4122141" y="1983581"/>
                </a:moveTo>
                <a:cubicBezTo>
                  <a:pt x="4133253" y="1988343"/>
                  <a:pt x="4141587" y="1995090"/>
                  <a:pt x="4147144" y="2003821"/>
                </a:cubicBezTo>
                <a:cubicBezTo>
                  <a:pt x="4149525" y="2006996"/>
                  <a:pt x="4149128" y="2009774"/>
                  <a:pt x="4145953" y="2012156"/>
                </a:cubicBezTo>
                <a:cubicBezTo>
                  <a:pt x="4145159" y="2012949"/>
                  <a:pt x="4143969" y="2014140"/>
                  <a:pt x="4142381" y="2015728"/>
                </a:cubicBezTo>
                <a:cubicBezTo>
                  <a:pt x="4133650" y="2023665"/>
                  <a:pt x="4127300" y="2030015"/>
                  <a:pt x="4123331" y="2034778"/>
                </a:cubicBezTo>
                <a:cubicBezTo>
                  <a:pt x="4121744" y="2037159"/>
                  <a:pt x="4119759" y="2039143"/>
                  <a:pt x="4117378" y="2040731"/>
                </a:cubicBezTo>
                <a:cubicBezTo>
                  <a:pt x="4122935" y="2045493"/>
                  <a:pt x="4125713" y="2051843"/>
                  <a:pt x="4125713" y="2059781"/>
                </a:cubicBezTo>
                <a:cubicBezTo>
                  <a:pt x="4126506" y="2066131"/>
                  <a:pt x="4126506" y="2076449"/>
                  <a:pt x="4125713" y="2090737"/>
                </a:cubicBezTo>
                <a:cubicBezTo>
                  <a:pt x="4125713" y="2098674"/>
                  <a:pt x="4125713" y="2105024"/>
                  <a:pt x="4125713" y="2109787"/>
                </a:cubicBezTo>
                <a:cubicBezTo>
                  <a:pt x="4125713" y="2135187"/>
                  <a:pt x="4124125" y="2150268"/>
                  <a:pt x="4120950" y="2155031"/>
                </a:cubicBezTo>
                <a:cubicBezTo>
                  <a:pt x="4117775" y="2159793"/>
                  <a:pt x="4113410" y="2160190"/>
                  <a:pt x="4107853" y="2156221"/>
                </a:cubicBezTo>
                <a:cubicBezTo>
                  <a:pt x="4103885" y="2153840"/>
                  <a:pt x="4098725" y="2147887"/>
                  <a:pt x="4092375" y="2138362"/>
                </a:cubicBezTo>
                <a:cubicBezTo>
                  <a:pt x="4091581" y="2133599"/>
                  <a:pt x="4091581" y="2128837"/>
                  <a:pt x="4092375" y="2124074"/>
                </a:cubicBezTo>
                <a:cubicBezTo>
                  <a:pt x="4096344" y="2112962"/>
                  <a:pt x="4099122" y="2095499"/>
                  <a:pt x="4100709" y="2071687"/>
                </a:cubicBezTo>
                <a:lnTo>
                  <a:pt x="4100709" y="2056209"/>
                </a:lnTo>
                <a:cubicBezTo>
                  <a:pt x="4076103" y="2072878"/>
                  <a:pt x="4057053" y="2083196"/>
                  <a:pt x="4043560" y="2087165"/>
                </a:cubicBezTo>
                <a:cubicBezTo>
                  <a:pt x="4040384" y="2087959"/>
                  <a:pt x="4038400" y="2087959"/>
                  <a:pt x="4037606" y="2087165"/>
                </a:cubicBezTo>
                <a:cubicBezTo>
                  <a:pt x="4036812" y="2086371"/>
                  <a:pt x="4037606" y="2085181"/>
                  <a:pt x="4039987" y="2083593"/>
                </a:cubicBezTo>
                <a:cubicBezTo>
                  <a:pt x="4066181" y="2061368"/>
                  <a:pt x="4086422" y="2039143"/>
                  <a:pt x="4100709" y="2016918"/>
                </a:cubicBezTo>
                <a:cubicBezTo>
                  <a:pt x="4108647" y="2004218"/>
                  <a:pt x="4113012" y="1994693"/>
                  <a:pt x="4113806" y="1988343"/>
                </a:cubicBezTo>
                <a:cubicBezTo>
                  <a:pt x="4114600" y="1984374"/>
                  <a:pt x="4117378" y="1982787"/>
                  <a:pt x="4122141" y="1983581"/>
                </a:cubicBezTo>
                <a:close/>
                <a:moveTo>
                  <a:pt x="7291584" y="1977628"/>
                </a:moveTo>
                <a:cubicBezTo>
                  <a:pt x="7288409" y="1977628"/>
                  <a:pt x="7283250" y="1978421"/>
                  <a:pt x="7276106" y="1980009"/>
                </a:cubicBezTo>
                <a:cubicBezTo>
                  <a:pt x="7267374" y="1980802"/>
                  <a:pt x="7261024" y="1981596"/>
                  <a:pt x="7257056" y="1982390"/>
                </a:cubicBezTo>
                <a:cubicBezTo>
                  <a:pt x="7261818" y="1983977"/>
                  <a:pt x="7266184" y="1985962"/>
                  <a:pt x="7270152" y="1988343"/>
                </a:cubicBezTo>
                <a:cubicBezTo>
                  <a:pt x="7275708" y="1991518"/>
                  <a:pt x="7278090" y="1995487"/>
                  <a:pt x="7277296" y="2000249"/>
                </a:cubicBezTo>
                <a:cubicBezTo>
                  <a:pt x="7277296" y="2001043"/>
                  <a:pt x="7277296" y="2002234"/>
                  <a:pt x="7277296" y="2003821"/>
                </a:cubicBezTo>
                <a:cubicBezTo>
                  <a:pt x="7282059" y="2002234"/>
                  <a:pt x="7287615" y="2001043"/>
                  <a:pt x="7293965" y="2000249"/>
                </a:cubicBezTo>
                <a:cubicBezTo>
                  <a:pt x="7293965" y="1989137"/>
                  <a:pt x="7293172" y="1981596"/>
                  <a:pt x="7291584" y="1977628"/>
                </a:cubicBezTo>
                <a:close/>
                <a:moveTo>
                  <a:pt x="7004346" y="1974353"/>
                </a:moveTo>
                <a:cubicBezTo>
                  <a:pt x="7006925" y="1974552"/>
                  <a:pt x="7009008" y="1975246"/>
                  <a:pt x="7010596" y="1976437"/>
                </a:cubicBezTo>
                <a:cubicBezTo>
                  <a:pt x="7014566" y="1980406"/>
                  <a:pt x="7018931" y="1985962"/>
                  <a:pt x="7023694" y="1993106"/>
                </a:cubicBezTo>
                <a:cubicBezTo>
                  <a:pt x="7027662" y="1997868"/>
                  <a:pt x="7027662" y="2001440"/>
                  <a:pt x="7023694" y="2003821"/>
                </a:cubicBezTo>
                <a:cubicBezTo>
                  <a:pt x="7020518" y="2007790"/>
                  <a:pt x="7016946" y="2012156"/>
                  <a:pt x="7012978" y="2016918"/>
                </a:cubicBezTo>
                <a:cubicBezTo>
                  <a:pt x="7014566" y="2018506"/>
                  <a:pt x="7015756" y="2019299"/>
                  <a:pt x="7016550" y="2019299"/>
                </a:cubicBezTo>
                <a:cubicBezTo>
                  <a:pt x="7019724" y="2027237"/>
                  <a:pt x="7018137" y="2031602"/>
                  <a:pt x="7011787" y="2032396"/>
                </a:cubicBezTo>
                <a:cubicBezTo>
                  <a:pt x="7007818" y="2033190"/>
                  <a:pt x="6998690" y="2033984"/>
                  <a:pt x="6984402" y="2034778"/>
                </a:cubicBezTo>
                <a:cubicBezTo>
                  <a:pt x="6966146" y="2036365"/>
                  <a:pt x="6953050" y="2037952"/>
                  <a:pt x="6945112" y="2039540"/>
                </a:cubicBezTo>
                <a:cubicBezTo>
                  <a:pt x="6945112" y="2042715"/>
                  <a:pt x="6944715" y="2045493"/>
                  <a:pt x="6943922" y="2047874"/>
                </a:cubicBezTo>
                <a:cubicBezTo>
                  <a:pt x="6942334" y="2052637"/>
                  <a:pt x="6937174" y="2053034"/>
                  <a:pt x="6928444" y="2049065"/>
                </a:cubicBezTo>
                <a:cubicBezTo>
                  <a:pt x="6922887" y="2046684"/>
                  <a:pt x="6919712" y="2041524"/>
                  <a:pt x="6918918" y="2033587"/>
                </a:cubicBezTo>
                <a:cubicBezTo>
                  <a:pt x="6916537" y="2019299"/>
                  <a:pt x="6911774" y="2006203"/>
                  <a:pt x="6904631" y="1994296"/>
                </a:cubicBezTo>
                <a:cubicBezTo>
                  <a:pt x="6902250" y="1988740"/>
                  <a:pt x="6904234" y="1985962"/>
                  <a:pt x="6910584" y="1985962"/>
                </a:cubicBezTo>
                <a:cubicBezTo>
                  <a:pt x="6912172" y="1985962"/>
                  <a:pt x="6914553" y="1986359"/>
                  <a:pt x="6917728" y="1987153"/>
                </a:cubicBezTo>
                <a:cubicBezTo>
                  <a:pt x="6924078" y="1987153"/>
                  <a:pt x="6928840" y="1987946"/>
                  <a:pt x="6932015" y="1989534"/>
                </a:cubicBezTo>
                <a:cubicBezTo>
                  <a:pt x="6934396" y="1988740"/>
                  <a:pt x="6938762" y="1987946"/>
                  <a:pt x="6945112" y="1987153"/>
                </a:cubicBezTo>
                <a:cubicBezTo>
                  <a:pt x="6953844" y="1985565"/>
                  <a:pt x="6960590" y="1983977"/>
                  <a:pt x="6965352" y="1982390"/>
                </a:cubicBezTo>
                <a:cubicBezTo>
                  <a:pt x="6966940" y="1981596"/>
                  <a:pt x="6971703" y="1980406"/>
                  <a:pt x="6979640" y="1978818"/>
                </a:cubicBezTo>
                <a:cubicBezTo>
                  <a:pt x="6988372" y="1976437"/>
                  <a:pt x="6993134" y="1975246"/>
                  <a:pt x="6993928" y="1975246"/>
                </a:cubicBezTo>
                <a:cubicBezTo>
                  <a:pt x="6993928" y="1975246"/>
                  <a:pt x="6994324" y="1975246"/>
                  <a:pt x="6995118" y="1975246"/>
                </a:cubicBezTo>
                <a:cubicBezTo>
                  <a:pt x="6998690" y="1974453"/>
                  <a:pt x="7001766" y="1974155"/>
                  <a:pt x="7004346" y="1974353"/>
                </a:cubicBezTo>
                <a:close/>
                <a:moveTo>
                  <a:pt x="5127177" y="1971674"/>
                </a:moveTo>
                <a:cubicBezTo>
                  <a:pt x="5133428" y="1971674"/>
                  <a:pt x="5140125" y="1975246"/>
                  <a:pt x="5147269" y="1982390"/>
                </a:cubicBezTo>
                <a:cubicBezTo>
                  <a:pt x="5151237" y="1989534"/>
                  <a:pt x="5150047" y="1994693"/>
                  <a:pt x="5143697" y="1997868"/>
                </a:cubicBezTo>
                <a:cubicBezTo>
                  <a:pt x="5138141" y="1999456"/>
                  <a:pt x="5121472" y="2001837"/>
                  <a:pt x="5093690" y="2005012"/>
                </a:cubicBezTo>
                <a:cubicBezTo>
                  <a:pt x="5085753" y="2005806"/>
                  <a:pt x="5080197" y="2006203"/>
                  <a:pt x="5077022" y="2006203"/>
                </a:cubicBezTo>
                <a:cubicBezTo>
                  <a:pt x="5069084" y="2006203"/>
                  <a:pt x="5059956" y="2001043"/>
                  <a:pt x="5049637" y="1990724"/>
                </a:cubicBezTo>
                <a:cubicBezTo>
                  <a:pt x="5048050" y="1987549"/>
                  <a:pt x="5048844" y="1985565"/>
                  <a:pt x="5052019" y="1984771"/>
                </a:cubicBezTo>
                <a:cubicBezTo>
                  <a:pt x="5081388" y="1980802"/>
                  <a:pt x="5104406" y="1976834"/>
                  <a:pt x="5121075" y="1972865"/>
                </a:cubicBezTo>
                <a:cubicBezTo>
                  <a:pt x="5123060" y="1972071"/>
                  <a:pt x="5125093" y="1971674"/>
                  <a:pt x="5127177" y="1971674"/>
                </a:cubicBezTo>
                <a:close/>
                <a:moveTo>
                  <a:pt x="2675531" y="1969293"/>
                </a:moveTo>
                <a:cubicBezTo>
                  <a:pt x="2671562" y="1970087"/>
                  <a:pt x="2666800" y="1970881"/>
                  <a:pt x="2661244" y="1971674"/>
                </a:cubicBezTo>
                <a:cubicBezTo>
                  <a:pt x="2653306" y="1972468"/>
                  <a:pt x="2647750" y="1973262"/>
                  <a:pt x="2644575" y="1974056"/>
                </a:cubicBezTo>
                <a:cubicBezTo>
                  <a:pt x="2644575" y="1978024"/>
                  <a:pt x="2644575" y="1983581"/>
                  <a:pt x="2644575" y="1990724"/>
                </a:cubicBezTo>
                <a:cubicBezTo>
                  <a:pt x="2646956" y="1989931"/>
                  <a:pt x="2650528" y="1988740"/>
                  <a:pt x="2655291" y="1987153"/>
                </a:cubicBezTo>
                <a:cubicBezTo>
                  <a:pt x="2658466" y="1986359"/>
                  <a:pt x="2660847" y="1985565"/>
                  <a:pt x="2662434" y="1984771"/>
                </a:cubicBezTo>
                <a:cubicBezTo>
                  <a:pt x="2669578" y="1982390"/>
                  <a:pt x="2675928" y="1984374"/>
                  <a:pt x="2681484" y="1990724"/>
                </a:cubicBezTo>
                <a:cubicBezTo>
                  <a:pt x="2681484" y="1985962"/>
                  <a:pt x="2681484" y="1980802"/>
                  <a:pt x="2681484" y="1975246"/>
                </a:cubicBezTo>
                <a:cubicBezTo>
                  <a:pt x="2682278" y="1970484"/>
                  <a:pt x="2680294" y="1968499"/>
                  <a:pt x="2675531" y="1969293"/>
                </a:cubicBezTo>
                <a:close/>
                <a:moveTo>
                  <a:pt x="137122" y="1966912"/>
                </a:moveTo>
                <a:cubicBezTo>
                  <a:pt x="133946" y="1966912"/>
                  <a:pt x="128391" y="1967706"/>
                  <a:pt x="120453" y="1969293"/>
                </a:cubicBezTo>
                <a:cubicBezTo>
                  <a:pt x="112516" y="1970087"/>
                  <a:pt x="106562" y="1970881"/>
                  <a:pt x="102594" y="1971674"/>
                </a:cubicBezTo>
                <a:cubicBezTo>
                  <a:pt x="104181" y="1972468"/>
                  <a:pt x="106166" y="1973262"/>
                  <a:pt x="108547" y="1974056"/>
                </a:cubicBezTo>
                <a:cubicBezTo>
                  <a:pt x="110928" y="1974056"/>
                  <a:pt x="113706" y="1975246"/>
                  <a:pt x="116881" y="1977628"/>
                </a:cubicBezTo>
                <a:cubicBezTo>
                  <a:pt x="120056" y="1980009"/>
                  <a:pt x="121644" y="1983581"/>
                  <a:pt x="121644" y="1988343"/>
                </a:cubicBezTo>
                <a:cubicBezTo>
                  <a:pt x="121644" y="1989931"/>
                  <a:pt x="121247" y="1991915"/>
                  <a:pt x="120453" y="1994296"/>
                </a:cubicBezTo>
                <a:cubicBezTo>
                  <a:pt x="124422" y="1994296"/>
                  <a:pt x="127994" y="1993899"/>
                  <a:pt x="131169" y="1993106"/>
                </a:cubicBezTo>
                <a:cubicBezTo>
                  <a:pt x="134343" y="1987549"/>
                  <a:pt x="138709" y="1978818"/>
                  <a:pt x="144265" y="1966912"/>
                </a:cubicBezTo>
                <a:cubicBezTo>
                  <a:pt x="141884" y="1966912"/>
                  <a:pt x="139503" y="1966912"/>
                  <a:pt x="137122" y="1966912"/>
                </a:cubicBezTo>
                <a:close/>
                <a:moveTo>
                  <a:pt x="2287390" y="1963340"/>
                </a:moveTo>
                <a:cubicBezTo>
                  <a:pt x="2277072" y="1964134"/>
                  <a:pt x="2266355" y="1965324"/>
                  <a:pt x="2255244" y="1966912"/>
                </a:cubicBezTo>
                <a:cubicBezTo>
                  <a:pt x="2255244" y="1970087"/>
                  <a:pt x="2256037" y="1976834"/>
                  <a:pt x="2257625" y="1987153"/>
                </a:cubicBezTo>
                <a:cubicBezTo>
                  <a:pt x="2256037" y="1980009"/>
                  <a:pt x="2256037" y="1981199"/>
                  <a:pt x="2257625" y="1990724"/>
                </a:cubicBezTo>
                <a:cubicBezTo>
                  <a:pt x="2268737" y="1989137"/>
                  <a:pt x="2279056" y="1987946"/>
                  <a:pt x="2288581" y="1987153"/>
                </a:cubicBezTo>
                <a:lnTo>
                  <a:pt x="2288581" y="1975246"/>
                </a:lnTo>
                <a:cubicBezTo>
                  <a:pt x="2288581" y="1969690"/>
                  <a:pt x="2288184" y="1965721"/>
                  <a:pt x="2287390" y="1963340"/>
                </a:cubicBezTo>
                <a:close/>
                <a:moveTo>
                  <a:pt x="524374" y="1959768"/>
                </a:moveTo>
                <a:cubicBezTo>
                  <a:pt x="526954" y="1959768"/>
                  <a:pt x="529235" y="1960165"/>
                  <a:pt x="531220" y="1960959"/>
                </a:cubicBezTo>
                <a:cubicBezTo>
                  <a:pt x="542331" y="1965721"/>
                  <a:pt x="549872" y="1972865"/>
                  <a:pt x="553841" y="1982390"/>
                </a:cubicBezTo>
                <a:cubicBezTo>
                  <a:pt x="557016" y="1987153"/>
                  <a:pt x="557413" y="1991121"/>
                  <a:pt x="555032" y="1994296"/>
                </a:cubicBezTo>
                <a:cubicBezTo>
                  <a:pt x="548682" y="2001440"/>
                  <a:pt x="542331" y="2012949"/>
                  <a:pt x="535982" y="2028824"/>
                </a:cubicBezTo>
                <a:cubicBezTo>
                  <a:pt x="538363" y="2030412"/>
                  <a:pt x="540347" y="2032793"/>
                  <a:pt x="541934" y="2035968"/>
                </a:cubicBezTo>
                <a:cubicBezTo>
                  <a:pt x="541934" y="2035174"/>
                  <a:pt x="542331" y="2035571"/>
                  <a:pt x="543126" y="2037159"/>
                </a:cubicBezTo>
                <a:cubicBezTo>
                  <a:pt x="546300" y="2041921"/>
                  <a:pt x="545110" y="2046287"/>
                  <a:pt x="539554" y="2050256"/>
                </a:cubicBezTo>
                <a:cubicBezTo>
                  <a:pt x="526060" y="2052637"/>
                  <a:pt x="503438" y="2054621"/>
                  <a:pt x="471687" y="2056209"/>
                </a:cubicBezTo>
                <a:cubicBezTo>
                  <a:pt x="470893" y="2057002"/>
                  <a:pt x="470497" y="2057796"/>
                  <a:pt x="470497" y="2058590"/>
                </a:cubicBezTo>
                <a:cubicBezTo>
                  <a:pt x="469703" y="2060177"/>
                  <a:pt x="469306" y="2061368"/>
                  <a:pt x="469306" y="2062162"/>
                </a:cubicBezTo>
                <a:cubicBezTo>
                  <a:pt x="464544" y="2065337"/>
                  <a:pt x="459384" y="2065337"/>
                  <a:pt x="453828" y="2062162"/>
                </a:cubicBezTo>
                <a:cubicBezTo>
                  <a:pt x="446684" y="2059781"/>
                  <a:pt x="443112" y="2052637"/>
                  <a:pt x="443112" y="2040731"/>
                </a:cubicBezTo>
                <a:cubicBezTo>
                  <a:pt x="441525" y="2005806"/>
                  <a:pt x="437556" y="1985168"/>
                  <a:pt x="431206" y="1978818"/>
                </a:cubicBezTo>
                <a:cubicBezTo>
                  <a:pt x="428825" y="1976437"/>
                  <a:pt x="428428" y="1974056"/>
                  <a:pt x="430016" y="1971674"/>
                </a:cubicBezTo>
                <a:cubicBezTo>
                  <a:pt x="431603" y="1969293"/>
                  <a:pt x="433984" y="1968499"/>
                  <a:pt x="437159" y="1969293"/>
                </a:cubicBezTo>
                <a:cubicBezTo>
                  <a:pt x="445097" y="1969293"/>
                  <a:pt x="451843" y="1971277"/>
                  <a:pt x="457400" y="1975246"/>
                </a:cubicBezTo>
                <a:cubicBezTo>
                  <a:pt x="465337" y="1972865"/>
                  <a:pt x="475259" y="1970881"/>
                  <a:pt x="487166" y="1969293"/>
                </a:cubicBezTo>
                <a:cubicBezTo>
                  <a:pt x="496691" y="1967706"/>
                  <a:pt x="506216" y="1964927"/>
                  <a:pt x="515741" y="1960959"/>
                </a:cubicBezTo>
                <a:cubicBezTo>
                  <a:pt x="518917" y="1960165"/>
                  <a:pt x="521793" y="1959768"/>
                  <a:pt x="524374" y="1959768"/>
                </a:cubicBezTo>
                <a:close/>
                <a:moveTo>
                  <a:pt x="6374803" y="1955006"/>
                </a:moveTo>
                <a:cubicBezTo>
                  <a:pt x="6372422" y="1955799"/>
                  <a:pt x="6368453" y="1956593"/>
                  <a:pt x="6362897" y="1957387"/>
                </a:cubicBezTo>
                <a:cubicBezTo>
                  <a:pt x="6350990" y="1959768"/>
                  <a:pt x="6343053" y="1961356"/>
                  <a:pt x="6339084" y="1962149"/>
                </a:cubicBezTo>
                <a:cubicBezTo>
                  <a:pt x="6339084" y="1963737"/>
                  <a:pt x="6339481" y="1965721"/>
                  <a:pt x="6340275" y="1968103"/>
                </a:cubicBezTo>
                <a:cubicBezTo>
                  <a:pt x="6341068" y="1977628"/>
                  <a:pt x="6342259" y="1984374"/>
                  <a:pt x="6343847" y="1988343"/>
                </a:cubicBezTo>
                <a:cubicBezTo>
                  <a:pt x="6344640" y="1988343"/>
                  <a:pt x="6346625" y="1987946"/>
                  <a:pt x="6349800" y="1987153"/>
                </a:cubicBezTo>
                <a:cubicBezTo>
                  <a:pt x="6353769" y="1987153"/>
                  <a:pt x="6360515" y="1985962"/>
                  <a:pt x="6370040" y="1983581"/>
                </a:cubicBezTo>
                <a:cubicBezTo>
                  <a:pt x="6373215" y="1983581"/>
                  <a:pt x="6375994" y="1983184"/>
                  <a:pt x="6378375" y="1982390"/>
                </a:cubicBezTo>
                <a:cubicBezTo>
                  <a:pt x="6379962" y="1976040"/>
                  <a:pt x="6381153" y="1968896"/>
                  <a:pt x="6381947" y="1960959"/>
                </a:cubicBezTo>
                <a:cubicBezTo>
                  <a:pt x="6382740" y="1956196"/>
                  <a:pt x="6380359" y="1954212"/>
                  <a:pt x="6374803" y="1955006"/>
                </a:cubicBezTo>
                <a:close/>
                <a:moveTo>
                  <a:pt x="2349303" y="1955006"/>
                </a:moveTo>
                <a:cubicBezTo>
                  <a:pt x="2337397" y="1955799"/>
                  <a:pt x="2326284" y="1956990"/>
                  <a:pt x="2315966" y="1958578"/>
                </a:cubicBezTo>
                <a:cubicBezTo>
                  <a:pt x="2321522" y="1964927"/>
                  <a:pt x="2323506" y="1970881"/>
                  <a:pt x="2321919" y="1976437"/>
                </a:cubicBezTo>
                <a:cubicBezTo>
                  <a:pt x="2321919" y="1976437"/>
                  <a:pt x="2321919" y="1976834"/>
                  <a:pt x="2321919" y="1977628"/>
                </a:cubicBezTo>
                <a:cubicBezTo>
                  <a:pt x="2321125" y="1979215"/>
                  <a:pt x="2320728" y="1980406"/>
                  <a:pt x="2320728" y="1981199"/>
                </a:cubicBezTo>
                <a:cubicBezTo>
                  <a:pt x="2321522" y="1980406"/>
                  <a:pt x="2322713" y="1980009"/>
                  <a:pt x="2324300" y="1980009"/>
                </a:cubicBezTo>
                <a:cubicBezTo>
                  <a:pt x="2325094" y="1979215"/>
                  <a:pt x="2325887" y="1978818"/>
                  <a:pt x="2326681" y="1978818"/>
                </a:cubicBezTo>
                <a:cubicBezTo>
                  <a:pt x="2326681" y="1978818"/>
                  <a:pt x="2327475" y="1978818"/>
                  <a:pt x="2329062" y="1978818"/>
                </a:cubicBezTo>
                <a:cubicBezTo>
                  <a:pt x="2334619" y="1978024"/>
                  <a:pt x="2338190" y="1978421"/>
                  <a:pt x="2339778" y="1980009"/>
                </a:cubicBezTo>
                <a:cubicBezTo>
                  <a:pt x="2344541" y="1981596"/>
                  <a:pt x="2348509" y="1985962"/>
                  <a:pt x="2351684" y="1993106"/>
                </a:cubicBezTo>
                <a:cubicBezTo>
                  <a:pt x="2352478" y="1987549"/>
                  <a:pt x="2353669" y="1979215"/>
                  <a:pt x="2355256" y="1968103"/>
                </a:cubicBezTo>
                <a:cubicBezTo>
                  <a:pt x="2356050" y="1964134"/>
                  <a:pt x="2356447" y="1961356"/>
                  <a:pt x="2356447" y="1959768"/>
                </a:cubicBezTo>
                <a:cubicBezTo>
                  <a:pt x="2356447" y="1956593"/>
                  <a:pt x="2354066" y="1955006"/>
                  <a:pt x="2349303" y="1955006"/>
                </a:cubicBezTo>
                <a:close/>
                <a:moveTo>
                  <a:pt x="4463255" y="1952029"/>
                </a:moveTo>
                <a:cubicBezTo>
                  <a:pt x="4466430" y="1952029"/>
                  <a:pt x="4469803" y="1952624"/>
                  <a:pt x="4473375" y="1953815"/>
                </a:cubicBezTo>
                <a:cubicBezTo>
                  <a:pt x="4481313" y="1956990"/>
                  <a:pt x="4487266" y="1960562"/>
                  <a:pt x="4491234" y="1964531"/>
                </a:cubicBezTo>
                <a:cubicBezTo>
                  <a:pt x="4495997" y="1970881"/>
                  <a:pt x="4494012" y="1975246"/>
                  <a:pt x="4485281" y="1977628"/>
                </a:cubicBezTo>
                <a:cubicBezTo>
                  <a:pt x="4481313" y="1978421"/>
                  <a:pt x="4475756" y="1979612"/>
                  <a:pt x="4468613" y="1981199"/>
                </a:cubicBezTo>
                <a:cubicBezTo>
                  <a:pt x="4449563" y="1985962"/>
                  <a:pt x="4434878" y="1989137"/>
                  <a:pt x="4424559" y="1990724"/>
                </a:cubicBezTo>
                <a:cubicBezTo>
                  <a:pt x="4411859" y="1995487"/>
                  <a:pt x="4399556" y="1991915"/>
                  <a:pt x="4387650" y="1980009"/>
                </a:cubicBezTo>
                <a:cubicBezTo>
                  <a:pt x="4384475" y="1976040"/>
                  <a:pt x="4385269" y="1973262"/>
                  <a:pt x="4390031" y="1971674"/>
                </a:cubicBezTo>
                <a:cubicBezTo>
                  <a:pt x="4416225" y="1966912"/>
                  <a:pt x="4437656" y="1960959"/>
                  <a:pt x="4454325" y="1953815"/>
                </a:cubicBezTo>
                <a:cubicBezTo>
                  <a:pt x="4457103" y="1952624"/>
                  <a:pt x="4460080" y="1952029"/>
                  <a:pt x="4463255" y="1952029"/>
                </a:cubicBezTo>
                <a:close/>
                <a:moveTo>
                  <a:pt x="5338959" y="1947862"/>
                </a:moveTo>
                <a:cubicBezTo>
                  <a:pt x="5350865" y="1947862"/>
                  <a:pt x="5361185" y="1949449"/>
                  <a:pt x="5369915" y="1952624"/>
                </a:cubicBezTo>
                <a:cubicBezTo>
                  <a:pt x="5380235" y="1955799"/>
                  <a:pt x="5384997" y="1962943"/>
                  <a:pt x="5384203" y="1974056"/>
                </a:cubicBezTo>
                <a:cubicBezTo>
                  <a:pt x="5383409" y="1984374"/>
                  <a:pt x="5379440" y="1990327"/>
                  <a:pt x="5372297" y="1991915"/>
                </a:cubicBezTo>
                <a:cubicBezTo>
                  <a:pt x="5366741" y="1993502"/>
                  <a:pt x="5361185" y="1989931"/>
                  <a:pt x="5355628" y="1981199"/>
                </a:cubicBezTo>
                <a:cubicBezTo>
                  <a:pt x="5346897" y="1970881"/>
                  <a:pt x="5340150" y="1960959"/>
                  <a:pt x="5335387" y="1951434"/>
                </a:cubicBezTo>
                <a:cubicBezTo>
                  <a:pt x="5334594" y="1950640"/>
                  <a:pt x="5334197" y="1949846"/>
                  <a:pt x="5334197" y="1949053"/>
                </a:cubicBezTo>
                <a:cubicBezTo>
                  <a:pt x="5334991" y="1948259"/>
                  <a:pt x="5336578" y="1947862"/>
                  <a:pt x="5338959" y="1947862"/>
                </a:cubicBezTo>
                <a:close/>
                <a:moveTo>
                  <a:pt x="2688033" y="1943992"/>
                </a:moveTo>
                <a:cubicBezTo>
                  <a:pt x="2690017" y="1943794"/>
                  <a:pt x="2691803" y="1943893"/>
                  <a:pt x="2693391" y="1944290"/>
                </a:cubicBezTo>
                <a:cubicBezTo>
                  <a:pt x="2705297" y="1949846"/>
                  <a:pt x="2713234" y="1956593"/>
                  <a:pt x="2717203" y="1964531"/>
                </a:cubicBezTo>
                <a:cubicBezTo>
                  <a:pt x="2718791" y="1966912"/>
                  <a:pt x="2718791" y="1969690"/>
                  <a:pt x="2717203" y="1972865"/>
                </a:cubicBezTo>
                <a:cubicBezTo>
                  <a:pt x="2717997" y="1972865"/>
                  <a:pt x="2717997" y="1973659"/>
                  <a:pt x="2717203" y="1975246"/>
                </a:cubicBezTo>
                <a:cubicBezTo>
                  <a:pt x="2714822" y="1979215"/>
                  <a:pt x="2712838" y="1990327"/>
                  <a:pt x="2711250" y="2008584"/>
                </a:cubicBezTo>
                <a:cubicBezTo>
                  <a:pt x="2711250" y="2011759"/>
                  <a:pt x="2711250" y="2013743"/>
                  <a:pt x="2711250" y="2014537"/>
                </a:cubicBezTo>
                <a:cubicBezTo>
                  <a:pt x="2711250" y="2028031"/>
                  <a:pt x="2711250" y="2040731"/>
                  <a:pt x="2711250" y="2052637"/>
                </a:cubicBezTo>
                <a:cubicBezTo>
                  <a:pt x="2711250" y="2066131"/>
                  <a:pt x="2707281" y="2076052"/>
                  <a:pt x="2699344" y="2082403"/>
                </a:cubicBezTo>
                <a:cubicBezTo>
                  <a:pt x="2696169" y="2084784"/>
                  <a:pt x="2692200" y="2084387"/>
                  <a:pt x="2687437" y="2081212"/>
                </a:cubicBezTo>
                <a:cubicBezTo>
                  <a:pt x="2683469" y="2079624"/>
                  <a:pt x="2680691" y="2075259"/>
                  <a:pt x="2679103" y="2068115"/>
                </a:cubicBezTo>
                <a:cubicBezTo>
                  <a:pt x="2661641" y="2068115"/>
                  <a:pt x="2648940" y="2068512"/>
                  <a:pt x="2641003" y="2069306"/>
                </a:cubicBezTo>
                <a:cubicBezTo>
                  <a:pt x="2640210" y="2072481"/>
                  <a:pt x="2639019" y="2075259"/>
                  <a:pt x="2637431" y="2077640"/>
                </a:cubicBezTo>
                <a:cubicBezTo>
                  <a:pt x="2635050" y="2080815"/>
                  <a:pt x="2631875" y="2081212"/>
                  <a:pt x="2627906" y="2078831"/>
                </a:cubicBezTo>
                <a:cubicBezTo>
                  <a:pt x="2623938" y="2075656"/>
                  <a:pt x="2620762" y="2071290"/>
                  <a:pt x="2618381" y="2065734"/>
                </a:cubicBezTo>
                <a:cubicBezTo>
                  <a:pt x="2617588" y="2063353"/>
                  <a:pt x="2617191" y="2060574"/>
                  <a:pt x="2617191" y="2057399"/>
                </a:cubicBezTo>
                <a:cubicBezTo>
                  <a:pt x="2620366" y="2047874"/>
                  <a:pt x="2621556" y="2026443"/>
                  <a:pt x="2620762" y="1993106"/>
                </a:cubicBezTo>
                <a:cubicBezTo>
                  <a:pt x="2620762" y="1975643"/>
                  <a:pt x="2618778" y="1963340"/>
                  <a:pt x="2614809" y="1956196"/>
                </a:cubicBezTo>
                <a:cubicBezTo>
                  <a:pt x="2613222" y="1951434"/>
                  <a:pt x="2614809" y="1949053"/>
                  <a:pt x="2619572" y="1949053"/>
                </a:cubicBezTo>
                <a:cubicBezTo>
                  <a:pt x="2624334" y="1949846"/>
                  <a:pt x="2630685" y="1952227"/>
                  <a:pt x="2638622" y="1956196"/>
                </a:cubicBezTo>
                <a:cubicBezTo>
                  <a:pt x="2641003" y="1956196"/>
                  <a:pt x="2644575" y="1955799"/>
                  <a:pt x="2649337" y="1955006"/>
                </a:cubicBezTo>
                <a:cubicBezTo>
                  <a:pt x="2653306" y="1953418"/>
                  <a:pt x="2656878" y="1952624"/>
                  <a:pt x="2660053" y="1952624"/>
                </a:cubicBezTo>
                <a:cubicBezTo>
                  <a:pt x="2667991" y="1951831"/>
                  <a:pt x="2674341" y="1949846"/>
                  <a:pt x="2679103" y="1946671"/>
                </a:cubicBezTo>
                <a:cubicBezTo>
                  <a:pt x="2679897" y="1945877"/>
                  <a:pt x="2680691" y="1945481"/>
                  <a:pt x="2681484" y="1945481"/>
                </a:cubicBezTo>
                <a:cubicBezTo>
                  <a:pt x="2683866" y="1944687"/>
                  <a:pt x="2686048" y="1944191"/>
                  <a:pt x="2688033" y="1943992"/>
                </a:cubicBezTo>
                <a:close/>
                <a:moveTo>
                  <a:pt x="4245073" y="1943099"/>
                </a:moveTo>
                <a:cubicBezTo>
                  <a:pt x="4246859" y="1943099"/>
                  <a:pt x="4248347" y="1943496"/>
                  <a:pt x="4249538" y="1944290"/>
                </a:cubicBezTo>
                <a:cubicBezTo>
                  <a:pt x="4257475" y="1947465"/>
                  <a:pt x="4263428" y="1951831"/>
                  <a:pt x="4267397" y="1957387"/>
                </a:cubicBezTo>
                <a:cubicBezTo>
                  <a:pt x="4271366" y="1962149"/>
                  <a:pt x="4269778" y="1965721"/>
                  <a:pt x="4262634" y="1968103"/>
                </a:cubicBezTo>
                <a:cubicBezTo>
                  <a:pt x="4256285" y="1968896"/>
                  <a:pt x="4243584" y="1971674"/>
                  <a:pt x="4224534" y="1976437"/>
                </a:cubicBezTo>
                <a:cubicBezTo>
                  <a:pt x="4214216" y="1978818"/>
                  <a:pt x="4206278" y="1980406"/>
                  <a:pt x="4200722" y="1981199"/>
                </a:cubicBezTo>
                <a:cubicBezTo>
                  <a:pt x="4194372" y="1982787"/>
                  <a:pt x="4188816" y="1982390"/>
                  <a:pt x="4184053" y="1980009"/>
                </a:cubicBezTo>
                <a:cubicBezTo>
                  <a:pt x="4179291" y="1979215"/>
                  <a:pt x="4172941" y="1975643"/>
                  <a:pt x="4165003" y="1969293"/>
                </a:cubicBezTo>
                <a:cubicBezTo>
                  <a:pt x="4162622" y="1965324"/>
                  <a:pt x="4163416" y="1962943"/>
                  <a:pt x="4167384" y="1962149"/>
                </a:cubicBezTo>
                <a:cubicBezTo>
                  <a:pt x="4194372" y="1957387"/>
                  <a:pt x="4217391" y="1951434"/>
                  <a:pt x="4236441" y="1944290"/>
                </a:cubicBezTo>
                <a:cubicBezTo>
                  <a:pt x="4237235" y="1944290"/>
                  <a:pt x="4238028" y="1944290"/>
                  <a:pt x="4238822" y="1944290"/>
                </a:cubicBezTo>
                <a:cubicBezTo>
                  <a:pt x="4241203" y="1943496"/>
                  <a:pt x="4243287" y="1943099"/>
                  <a:pt x="4245073" y="1943099"/>
                </a:cubicBezTo>
                <a:close/>
                <a:moveTo>
                  <a:pt x="7338018" y="1939528"/>
                </a:moveTo>
                <a:cubicBezTo>
                  <a:pt x="7340796" y="1939528"/>
                  <a:pt x="7343574" y="1939925"/>
                  <a:pt x="7346352" y="1940718"/>
                </a:cubicBezTo>
                <a:cubicBezTo>
                  <a:pt x="7349528" y="1942306"/>
                  <a:pt x="7353496" y="1945877"/>
                  <a:pt x="7358259" y="1951434"/>
                </a:cubicBezTo>
                <a:cubicBezTo>
                  <a:pt x="7359052" y="1952227"/>
                  <a:pt x="7359846" y="1953021"/>
                  <a:pt x="7360640" y="1953815"/>
                </a:cubicBezTo>
                <a:cubicBezTo>
                  <a:pt x="7364609" y="1960959"/>
                  <a:pt x="7364212" y="1964531"/>
                  <a:pt x="7359450" y="1964531"/>
                </a:cubicBezTo>
                <a:cubicBezTo>
                  <a:pt x="7357862" y="1964531"/>
                  <a:pt x="7355878" y="1964927"/>
                  <a:pt x="7353496" y="1965721"/>
                </a:cubicBezTo>
                <a:cubicBezTo>
                  <a:pt x="7343972" y="1968896"/>
                  <a:pt x="7334446" y="1971277"/>
                  <a:pt x="7324922" y="1972865"/>
                </a:cubicBezTo>
                <a:cubicBezTo>
                  <a:pt x="7324128" y="1972865"/>
                  <a:pt x="7322937" y="1972865"/>
                  <a:pt x="7321350" y="1972865"/>
                </a:cubicBezTo>
                <a:cubicBezTo>
                  <a:pt x="7322143" y="1973659"/>
                  <a:pt x="7323731" y="1974452"/>
                  <a:pt x="7326112" y="1975246"/>
                </a:cubicBezTo>
                <a:cubicBezTo>
                  <a:pt x="7327700" y="1976834"/>
                  <a:pt x="7328890" y="1978024"/>
                  <a:pt x="7329684" y="1978818"/>
                </a:cubicBezTo>
                <a:cubicBezTo>
                  <a:pt x="7332065" y="1981199"/>
                  <a:pt x="7332462" y="1984771"/>
                  <a:pt x="7330874" y="1989534"/>
                </a:cubicBezTo>
                <a:cubicBezTo>
                  <a:pt x="7330874" y="1990327"/>
                  <a:pt x="7330478" y="1991121"/>
                  <a:pt x="7329684" y="1991915"/>
                </a:cubicBezTo>
                <a:cubicBezTo>
                  <a:pt x="7330478" y="1991915"/>
                  <a:pt x="7331668" y="1991518"/>
                  <a:pt x="7333256" y="1990724"/>
                </a:cubicBezTo>
                <a:cubicBezTo>
                  <a:pt x="7334844" y="1990724"/>
                  <a:pt x="7336034" y="1990327"/>
                  <a:pt x="7336828" y="1989534"/>
                </a:cubicBezTo>
                <a:cubicBezTo>
                  <a:pt x="7343178" y="1987946"/>
                  <a:pt x="7347940" y="1987946"/>
                  <a:pt x="7351115" y="1989534"/>
                </a:cubicBezTo>
                <a:cubicBezTo>
                  <a:pt x="7356671" y="1991121"/>
                  <a:pt x="7361831" y="1995487"/>
                  <a:pt x="7366594" y="2002631"/>
                </a:cubicBezTo>
                <a:cubicBezTo>
                  <a:pt x="7371356" y="2009774"/>
                  <a:pt x="7368578" y="2013743"/>
                  <a:pt x="7358259" y="2014537"/>
                </a:cubicBezTo>
                <a:cubicBezTo>
                  <a:pt x="7352703" y="2014537"/>
                  <a:pt x="7341987" y="2015331"/>
                  <a:pt x="7326112" y="2016918"/>
                </a:cubicBezTo>
                <a:cubicBezTo>
                  <a:pt x="7338018" y="2015331"/>
                  <a:pt x="7336430" y="2015331"/>
                  <a:pt x="7321350" y="2016918"/>
                </a:cubicBezTo>
                <a:cubicBezTo>
                  <a:pt x="7320556" y="2023268"/>
                  <a:pt x="7319366" y="2028824"/>
                  <a:pt x="7317778" y="2033587"/>
                </a:cubicBezTo>
                <a:cubicBezTo>
                  <a:pt x="7321746" y="2035174"/>
                  <a:pt x="7324524" y="2037159"/>
                  <a:pt x="7326112" y="2039540"/>
                </a:cubicBezTo>
                <a:cubicBezTo>
                  <a:pt x="7329287" y="2045096"/>
                  <a:pt x="7328096" y="2048668"/>
                  <a:pt x="7322540" y="2050256"/>
                </a:cubicBezTo>
                <a:cubicBezTo>
                  <a:pt x="7307459" y="2053431"/>
                  <a:pt x="7290790" y="2056606"/>
                  <a:pt x="7272534" y="2059781"/>
                </a:cubicBezTo>
                <a:cubicBezTo>
                  <a:pt x="7270946" y="2064543"/>
                  <a:pt x="7268168" y="2066924"/>
                  <a:pt x="7264200" y="2066924"/>
                </a:cubicBezTo>
                <a:cubicBezTo>
                  <a:pt x="7258644" y="2065337"/>
                  <a:pt x="7254674" y="2061368"/>
                  <a:pt x="7252294" y="2055018"/>
                </a:cubicBezTo>
                <a:lnTo>
                  <a:pt x="7249912" y="2030015"/>
                </a:lnTo>
                <a:cubicBezTo>
                  <a:pt x="7249118" y="2030015"/>
                  <a:pt x="7247531" y="2030412"/>
                  <a:pt x="7245150" y="2031206"/>
                </a:cubicBezTo>
                <a:cubicBezTo>
                  <a:pt x="7242768" y="2031206"/>
                  <a:pt x="7241180" y="2031602"/>
                  <a:pt x="7240387" y="2032396"/>
                </a:cubicBezTo>
                <a:cubicBezTo>
                  <a:pt x="7239594" y="2032396"/>
                  <a:pt x="7238800" y="2032396"/>
                  <a:pt x="7238006" y="2032396"/>
                </a:cubicBezTo>
                <a:cubicBezTo>
                  <a:pt x="7234037" y="2033190"/>
                  <a:pt x="7231259" y="2032793"/>
                  <a:pt x="7229672" y="2031206"/>
                </a:cubicBezTo>
                <a:cubicBezTo>
                  <a:pt x="7227290" y="2029618"/>
                  <a:pt x="7224909" y="2027634"/>
                  <a:pt x="7222528" y="2025253"/>
                </a:cubicBezTo>
                <a:cubicBezTo>
                  <a:pt x="7220940" y="2045890"/>
                  <a:pt x="7216972" y="2066924"/>
                  <a:pt x="7210622" y="2088356"/>
                </a:cubicBezTo>
                <a:cubicBezTo>
                  <a:pt x="7201890" y="2117724"/>
                  <a:pt x="7180856" y="2141140"/>
                  <a:pt x="7147518" y="2158603"/>
                </a:cubicBezTo>
                <a:cubicBezTo>
                  <a:pt x="7145137" y="2160190"/>
                  <a:pt x="7143550" y="2160587"/>
                  <a:pt x="7142756" y="2159793"/>
                </a:cubicBezTo>
                <a:cubicBezTo>
                  <a:pt x="7141962" y="2158999"/>
                  <a:pt x="7142358" y="2157412"/>
                  <a:pt x="7143946" y="2155031"/>
                </a:cubicBezTo>
                <a:cubicBezTo>
                  <a:pt x="7174109" y="2123281"/>
                  <a:pt x="7191174" y="2072084"/>
                  <a:pt x="7195144" y="2001440"/>
                </a:cubicBezTo>
                <a:cubicBezTo>
                  <a:pt x="7195937" y="1989534"/>
                  <a:pt x="7193556" y="1978421"/>
                  <a:pt x="7188000" y="1968103"/>
                </a:cubicBezTo>
                <a:cubicBezTo>
                  <a:pt x="7186412" y="1961752"/>
                  <a:pt x="7188793" y="1958578"/>
                  <a:pt x="7195144" y="1958578"/>
                </a:cubicBezTo>
                <a:cubicBezTo>
                  <a:pt x="7195937" y="1958578"/>
                  <a:pt x="7197922" y="1958974"/>
                  <a:pt x="7201096" y="1959768"/>
                </a:cubicBezTo>
                <a:cubicBezTo>
                  <a:pt x="7209828" y="1961356"/>
                  <a:pt x="7216178" y="1962943"/>
                  <a:pt x="7220146" y="1964531"/>
                </a:cubicBezTo>
                <a:cubicBezTo>
                  <a:pt x="7229672" y="1963737"/>
                  <a:pt x="7243166" y="1961356"/>
                  <a:pt x="7260628" y="1957387"/>
                </a:cubicBezTo>
                <a:cubicBezTo>
                  <a:pt x="7270946" y="1955799"/>
                  <a:pt x="7278487" y="1954609"/>
                  <a:pt x="7283250" y="1953815"/>
                </a:cubicBezTo>
                <a:cubicBezTo>
                  <a:pt x="7300712" y="1950640"/>
                  <a:pt x="7316190" y="1946274"/>
                  <a:pt x="7329684" y="1940718"/>
                </a:cubicBezTo>
                <a:cubicBezTo>
                  <a:pt x="7332462" y="1939925"/>
                  <a:pt x="7335240" y="1939528"/>
                  <a:pt x="7338018" y="1939528"/>
                </a:cubicBezTo>
                <a:close/>
                <a:moveTo>
                  <a:pt x="3463725" y="1939528"/>
                </a:moveTo>
                <a:cubicBezTo>
                  <a:pt x="3478806" y="1941909"/>
                  <a:pt x="3491109" y="1945084"/>
                  <a:pt x="3500634" y="1949053"/>
                </a:cubicBezTo>
                <a:cubicBezTo>
                  <a:pt x="3518097" y="1957784"/>
                  <a:pt x="3520478" y="1971277"/>
                  <a:pt x="3507778" y="1989534"/>
                </a:cubicBezTo>
                <a:cubicBezTo>
                  <a:pt x="3501428" y="1994296"/>
                  <a:pt x="3495475" y="1994296"/>
                  <a:pt x="3489919" y="1989534"/>
                </a:cubicBezTo>
                <a:cubicBezTo>
                  <a:pt x="3480394" y="1976834"/>
                  <a:pt x="3470472" y="1961752"/>
                  <a:pt x="3460153" y="1944290"/>
                </a:cubicBezTo>
                <a:cubicBezTo>
                  <a:pt x="3458566" y="1941115"/>
                  <a:pt x="3459756" y="1939528"/>
                  <a:pt x="3463725" y="1939528"/>
                </a:cubicBezTo>
                <a:close/>
                <a:moveTo>
                  <a:pt x="7915472" y="1937146"/>
                </a:moveTo>
                <a:cubicBezTo>
                  <a:pt x="7928966" y="1944290"/>
                  <a:pt x="7937696" y="1952227"/>
                  <a:pt x="7941665" y="1960959"/>
                </a:cubicBezTo>
                <a:cubicBezTo>
                  <a:pt x="7942458" y="1964134"/>
                  <a:pt x="7941665" y="1967309"/>
                  <a:pt x="7939284" y="1970484"/>
                </a:cubicBezTo>
                <a:cubicBezTo>
                  <a:pt x="7936902" y="1972865"/>
                  <a:pt x="7934522" y="1976437"/>
                  <a:pt x="7932140" y="1981199"/>
                </a:cubicBezTo>
                <a:cubicBezTo>
                  <a:pt x="7930552" y="1983581"/>
                  <a:pt x="7929362" y="1985565"/>
                  <a:pt x="7928568" y="1987153"/>
                </a:cubicBezTo>
                <a:cubicBezTo>
                  <a:pt x="7922218" y="1999852"/>
                  <a:pt x="7915472" y="2010171"/>
                  <a:pt x="7908328" y="2018109"/>
                </a:cubicBezTo>
                <a:cubicBezTo>
                  <a:pt x="7925790" y="2014934"/>
                  <a:pt x="7941665" y="2010171"/>
                  <a:pt x="7955952" y="2003821"/>
                </a:cubicBezTo>
                <a:cubicBezTo>
                  <a:pt x="7963096" y="2000646"/>
                  <a:pt x="7969050" y="2000249"/>
                  <a:pt x="7973812" y="2002631"/>
                </a:cubicBezTo>
                <a:cubicBezTo>
                  <a:pt x="7978574" y="2004218"/>
                  <a:pt x="7983337" y="2006996"/>
                  <a:pt x="7988100" y="2010965"/>
                </a:cubicBezTo>
                <a:cubicBezTo>
                  <a:pt x="7992068" y="2017315"/>
                  <a:pt x="7991672" y="2021284"/>
                  <a:pt x="7986909" y="2022871"/>
                </a:cubicBezTo>
                <a:cubicBezTo>
                  <a:pt x="7981353" y="2024459"/>
                  <a:pt x="7971828" y="2026443"/>
                  <a:pt x="7958334" y="2028824"/>
                </a:cubicBezTo>
                <a:cubicBezTo>
                  <a:pt x="7949602" y="2031206"/>
                  <a:pt x="7943253" y="2032793"/>
                  <a:pt x="7939284" y="2033587"/>
                </a:cubicBezTo>
                <a:cubicBezTo>
                  <a:pt x="7940078" y="2033587"/>
                  <a:pt x="7940872" y="2033984"/>
                  <a:pt x="7941665" y="2034778"/>
                </a:cubicBezTo>
                <a:cubicBezTo>
                  <a:pt x="7951190" y="2039540"/>
                  <a:pt x="7957144" y="2043906"/>
                  <a:pt x="7959524" y="2047874"/>
                </a:cubicBezTo>
                <a:cubicBezTo>
                  <a:pt x="7961112" y="2051049"/>
                  <a:pt x="7960318" y="2054621"/>
                  <a:pt x="7957144" y="2058590"/>
                </a:cubicBezTo>
                <a:cubicBezTo>
                  <a:pt x="7954762" y="2062559"/>
                  <a:pt x="7950793" y="2071290"/>
                  <a:pt x="7945237" y="2084784"/>
                </a:cubicBezTo>
                <a:cubicBezTo>
                  <a:pt x="7944444" y="2088752"/>
                  <a:pt x="7942856" y="2091928"/>
                  <a:pt x="7940474" y="2094309"/>
                </a:cubicBezTo>
                <a:cubicBezTo>
                  <a:pt x="7963494" y="2113359"/>
                  <a:pt x="7989290" y="2128837"/>
                  <a:pt x="8017865" y="2140743"/>
                </a:cubicBezTo>
                <a:cubicBezTo>
                  <a:pt x="8021040" y="2142331"/>
                  <a:pt x="8022628" y="2143521"/>
                  <a:pt x="8022628" y="2144315"/>
                </a:cubicBezTo>
                <a:cubicBezTo>
                  <a:pt x="8022628" y="2145109"/>
                  <a:pt x="8021040" y="2145506"/>
                  <a:pt x="8017865" y="2145506"/>
                </a:cubicBezTo>
                <a:cubicBezTo>
                  <a:pt x="7997228" y="2148681"/>
                  <a:pt x="7978178" y="2149871"/>
                  <a:pt x="7960715" y="2149078"/>
                </a:cubicBezTo>
                <a:cubicBezTo>
                  <a:pt x="7955159" y="2148284"/>
                  <a:pt x="7950396" y="2146696"/>
                  <a:pt x="7946428" y="2144315"/>
                </a:cubicBezTo>
                <a:cubicBezTo>
                  <a:pt x="7937696" y="2135584"/>
                  <a:pt x="7929759" y="2127249"/>
                  <a:pt x="7922615" y="2119312"/>
                </a:cubicBezTo>
                <a:cubicBezTo>
                  <a:pt x="7921822" y="2120106"/>
                  <a:pt x="7920234" y="2121296"/>
                  <a:pt x="7917852" y="2122884"/>
                </a:cubicBezTo>
                <a:cubicBezTo>
                  <a:pt x="7916265" y="2124471"/>
                  <a:pt x="7914678" y="2125662"/>
                  <a:pt x="7913090" y="2126456"/>
                </a:cubicBezTo>
                <a:cubicBezTo>
                  <a:pt x="7891659" y="2139949"/>
                  <a:pt x="7867450" y="2147887"/>
                  <a:pt x="7840462" y="2150268"/>
                </a:cubicBezTo>
                <a:cubicBezTo>
                  <a:pt x="7838081" y="2151062"/>
                  <a:pt x="7836890" y="2150665"/>
                  <a:pt x="7836890" y="2149078"/>
                </a:cubicBezTo>
                <a:cubicBezTo>
                  <a:pt x="7836890" y="2147490"/>
                  <a:pt x="7838081" y="2146299"/>
                  <a:pt x="7840462" y="2145506"/>
                </a:cubicBezTo>
                <a:cubicBezTo>
                  <a:pt x="7866656" y="2136774"/>
                  <a:pt x="7888484" y="2120503"/>
                  <a:pt x="7905946" y="2096690"/>
                </a:cubicBezTo>
                <a:cubicBezTo>
                  <a:pt x="7902772" y="2091928"/>
                  <a:pt x="7899994" y="2087562"/>
                  <a:pt x="7897612" y="2083593"/>
                </a:cubicBezTo>
                <a:cubicBezTo>
                  <a:pt x="7888880" y="2066924"/>
                  <a:pt x="7881737" y="2058193"/>
                  <a:pt x="7876181" y="2057399"/>
                </a:cubicBezTo>
                <a:cubicBezTo>
                  <a:pt x="7873006" y="2055018"/>
                  <a:pt x="7872609" y="2052637"/>
                  <a:pt x="7874990" y="2050256"/>
                </a:cubicBezTo>
                <a:cubicBezTo>
                  <a:pt x="7874990" y="2050256"/>
                  <a:pt x="7874593" y="2050256"/>
                  <a:pt x="7873800" y="2050256"/>
                </a:cubicBezTo>
                <a:cubicBezTo>
                  <a:pt x="7873006" y="2051049"/>
                  <a:pt x="7872212" y="2051446"/>
                  <a:pt x="7871418" y="2051446"/>
                </a:cubicBezTo>
                <a:cubicBezTo>
                  <a:pt x="7865862" y="2051446"/>
                  <a:pt x="7861496" y="2047874"/>
                  <a:pt x="7858322" y="2040731"/>
                </a:cubicBezTo>
                <a:cubicBezTo>
                  <a:pt x="7857528" y="2039937"/>
                  <a:pt x="7856734" y="2038349"/>
                  <a:pt x="7855940" y="2035968"/>
                </a:cubicBezTo>
                <a:cubicBezTo>
                  <a:pt x="7854352" y="2034381"/>
                  <a:pt x="7853162" y="2033190"/>
                  <a:pt x="7852368" y="2032396"/>
                </a:cubicBezTo>
                <a:cubicBezTo>
                  <a:pt x="7845224" y="2034778"/>
                  <a:pt x="7838081" y="2037952"/>
                  <a:pt x="7830937" y="2041921"/>
                </a:cubicBezTo>
                <a:cubicBezTo>
                  <a:pt x="7835700" y="2044303"/>
                  <a:pt x="7839668" y="2046684"/>
                  <a:pt x="7842844" y="2049065"/>
                </a:cubicBezTo>
                <a:cubicBezTo>
                  <a:pt x="7845224" y="2051446"/>
                  <a:pt x="7845622" y="2054621"/>
                  <a:pt x="7844034" y="2058590"/>
                </a:cubicBezTo>
                <a:lnTo>
                  <a:pt x="7844034" y="2059781"/>
                </a:lnTo>
                <a:cubicBezTo>
                  <a:pt x="7843240" y="2062162"/>
                  <a:pt x="7842844" y="2064146"/>
                  <a:pt x="7842844" y="2065734"/>
                </a:cubicBezTo>
                <a:cubicBezTo>
                  <a:pt x="7844431" y="2064940"/>
                  <a:pt x="7846415" y="2064543"/>
                  <a:pt x="7848796" y="2064543"/>
                </a:cubicBezTo>
                <a:cubicBezTo>
                  <a:pt x="7851178" y="2063749"/>
                  <a:pt x="7852766" y="2063353"/>
                  <a:pt x="7853559" y="2063353"/>
                </a:cubicBezTo>
                <a:cubicBezTo>
                  <a:pt x="7860702" y="2061765"/>
                  <a:pt x="7867053" y="2064940"/>
                  <a:pt x="7872609" y="2072878"/>
                </a:cubicBezTo>
                <a:cubicBezTo>
                  <a:pt x="7875784" y="2077640"/>
                  <a:pt x="7873006" y="2080815"/>
                  <a:pt x="7864274" y="2082403"/>
                </a:cubicBezTo>
                <a:cubicBezTo>
                  <a:pt x="7861100" y="2083196"/>
                  <a:pt x="7856337" y="2084387"/>
                  <a:pt x="7849987" y="2085974"/>
                </a:cubicBezTo>
                <a:cubicBezTo>
                  <a:pt x="7845224" y="2086768"/>
                  <a:pt x="7841652" y="2087562"/>
                  <a:pt x="7839272" y="2088356"/>
                </a:cubicBezTo>
                <a:cubicBezTo>
                  <a:pt x="7839272" y="2090737"/>
                  <a:pt x="7838874" y="2093515"/>
                  <a:pt x="7838081" y="2096690"/>
                </a:cubicBezTo>
                <a:cubicBezTo>
                  <a:pt x="7838081" y="2099865"/>
                  <a:pt x="7838081" y="2102246"/>
                  <a:pt x="7838081" y="2103834"/>
                </a:cubicBezTo>
                <a:cubicBezTo>
                  <a:pt x="7842050" y="2103040"/>
                  <a:pt x="7848003" y="2101453"/>
                  <a:pt x="7855940" y="2099071"/>
                </a:cubicBezTo>
                <a:cubicBezTo>
                  <a:pt x="7864672" y="2097484"/>
                  <a:pt x="7871418" y="2095896"/>
                  <a:pt x="7876181" y="2094309"/>
                </a:cubicBezTo>
                <a:cubicBezTo>
                  <a:pt x="7880150" y="2093515"/>
                  <a:pt x="7882134" y="2093912"/>
                  <a:pt x="7882134" y="2095499"/>
                </a:cubicBezTo>
                <a:cubicBezTo>
                  <a:pt x="7882928" y="2096293"/>
                  <a:pt x="7881737" y="2097484"/>
                  <a:pt x="7878562" y="2099071"/>
                </a:cubicBezTo>
                <a:cubicBezTo>
                  <a:pt x="7876181" y="2100659"/>
                  <a:pt x="7872609" y="2102643"/>
                  <a:pt x="7867846" y="2105024"/>
                </a:cubicBezTo>
                <a:cubicBezTo>
                  <a:pt x="7836096" y="2122487"/>
                  <a:pt x="7812284" y="2134790"/>
                  <a:pt x="7796409" y="2141934"/>
                </a:cubicBezTo>
                <a:cubicBezTo>
                  <a:pt x="7790058" y="2145902"/>
                  <a:pt x="7784502" y="2146299"/>
                  <a:pt x="7779740" y="2143124"/>
                </a:cubicBezTo>
                <a:cubicBezTo>
                  <a:pt x="7773390" y="2136774"/>
                  <a:pt x="7768628" y="2129631"/>
                  <a:pt x="7765452" y="2121693"/>
                </a:cubicBezTo>
                <a:cubicBezTo>
                  <a:pt x="7764659" y="2118518"/>
                  <a:pt x="7764659" y="2116137"/>
                  <a:pt x="7765452" y="2114549"/>
                </a:cubicBezTo>
                <a:cubicBezTo>
                  <a:pt x="7767040" y="2113756"/>
                  <a:pt x="7769024" y="2113756"/>
                  <a:pt x="7771406" y="2114549"/>
                </a:cubicBezTo>
                <a:cubicBezTo>
                  <a:pt x="7780931" y="2114549"/>
                  <a:pt x="7789265" y="2113756"/>
                  <a:pt x="7796409" y="2112168"/>
                </a:cubicBezTo>
                <a:cubicBezTo>
                  <a:pt x="7802759" y="2110581"/>
                  <a:pt x="7808712" y="2109390"/>
                  <a:pt x="7814268" y="2108596"/>
                </a:cubicBezTo>
                <a:lnTo>
                  <a:pt x="7814268" y="2094309"/>
                </a:lnTo>
                <a:cubicBezTo>
                  <a:pt x="7812680" y="2095102"/>
                  <a:pt x="7810696" y="2095499"/>
                  <a:pt x="7808315" y="2095499"/>
                </a:cubicBezTo>
                <a:cubicBezTo>
                  <a:pt x="7805934" y="2096293"/>
                  <a:pt x="7803950" y="2096690"/>
                  <a:pt x="7802362" y="2096690"/>
                </a:cubicBezTo>
                <a:cubicBezTo>
                  <a:pt x="7799981" y="2096690"/>
                  <a:pt x="7797600" y="2096293"/>
                  <a:pt x="7795218" y="2095499"/>
                </a:cubicBezTo>
                <a:cubicBezTo>
                  <a:pt x="7790456" y="2092324"/>
                  <a:pt x="7786487" y="2088356"/>
                  <a:pt x="7783312" y="2083593"/>
                </a:cubicBezTo>
                <a:cubicBezTo>
                  <a:pt x="7780931" y="2081212"/>
                  <a:pt x="7780931" y="2079624"/>
                  <a:pt x="7783312" y="2078831"/>
                </a:cubicBezTo>
                <a:cubicBezTo>
                  <a:pt x="7785694" y="2078037"/>
                  <a:pt x="7789265" y="2077243"/>
                  <a:pt x="7794028" y="2076449"/>
                </a:cubicBezTo>
                <a:cubicBezTo>
                  <a:pt x="7802759" y="2074862"/>
                  <a:pt x="7809506" y="2073274"/>
                  <a:pt x="7814268" y="2071687"/>
                </a:cubicBezTo>
                <a:cubicBezTo>
                  <a:pt x="7814268" y="2061368"/>
                  <a:pt x="7813871" y="2054621"/>
                  <a:pt x="7813078" y="2051446"/>
                </a:cubicBezTo>
                <a:cubicBezTo>
                  <a:pt x="7808315" y="2053828"/>
                  <a:pt x="7803552" y="2056606"/>
                  <a:pt x="7798790" y="2059781"/>
                </a:cubicBezTo>
                <a:cubicBezTo>
                  <a:pt x="7794028" y="2062956"/>
                  <a:pt x="7790058" y="2062559"/>
                  <a:pt x="7786884" y="2058590"/>
                </a:cubicBezTo>
                <a:cubicBezTo>
                  <a:pt x="7783709" y="2056209"/>
                  <a:pt x="7779343" y="2051049"/>
                  <a:pt x="7773787" y="2043112"/>
                </a:cubicBezTo>
                <a:cubicBezTo>
                  <a:pt x="7770612" y="2036762"/>
                  <a:pt x="7771008" y="2032793"/>
                  <a:pt x="7774978" y="2031206"/>
                </a:cubicBezTo>
                <a:cubicBezTo>
                  <a:pt x="7783709" y="2029618"/>
                  <a:pt x="7791250" y="2024459"/>
                  <a:pt x="7797600" y="2015728"/>
                </a:cubicBezTo>
                <a:cubicBezTo>
                  <a:pt x="7804744" y="2008584"/>
                  <a:pt x="7810696" y="2000249"/>
                  <a:pt x="7815459" y="1990724"/>
                </a:cubicBezTo>
                <a:cubicBezTo>
                  <a:pt x="7813871" y="1990724"/>
                  <a:pt x="7811094" y="1991121"/>
                  <a:pt x="7807124" y="1991915"/>
                </a:cubicBezTo>
                <a:cubicBezTo>
                  <a:pt x="7803950" y="1991915"/>
                  <a:pt x="7801965" y="1991915"/>
                  <a:pt x="7801172" y="1991915"/>
                </a:cubicBezTo>
                <a:cubicBezTo>
                  <a:pt x="7794821" y="1992709"/>
                  <a:pt x="7790456" y="1991915"/>
                  <a:pt x="7788074" y="1989534"/>
                </a:cubicBezTo>
                <a:cubicBezTo>
                  <a:pt x="7785694" y="1987946"/>
                  <a:pt x="7782915" y="1985565"/>
                  <a:pt x="7779740" y="1982390"/>
                </a:cubicBezTo>
                <a:cubicBezTo>
                  <a:pt x="7778152" y="1980802"/>
                  <a:pt x="7777359" y="1980009"/>
                  <a:pt x="7777359" y="1980009"/>
                </a:cubicBezTo>
                <a:cubicBezTo>
                  <a:pt x="7775771" y="1977628"/>
                  <a:pt x="7776168" y="1976040"/>
                  <a:pt x="7778550" y="1975246"/>
                </a:cubicBezTo>
                <a:cubicBezTo>
                  <a:pt x="7792837" y="1974452"/>
                  <a:pt x="7809903" y="1971674"/>
                  <a:pt x="7829746" y="1966912"/>
                </a:cubicBezTo>
                <a:cubicBezTo>
                  <a:pt x="7836096" y="1966118"/>
                  <a:pt x="7842446" y="1964531"/>
                  <a:pt x="7848796" y="1962149"/>
                </a:cubicBezTo>
                <a:cubicBezTo>
                  <a:pt x="7854352" y="1958974"/>
                  <a:pt x="7859512" y="1958578"/>
                  <a:pt x="7864274" y="1960959"/>
                </a:cubicBezTo>
                <a:cubicBezTo>
                  <a:pt x="7867450" y="1962546"/>
                  <a:pt x="7871816" y="1965721"/>
                  <a:pt x="7877372" y="1970484"/>
                </a:cubicBezTo>
                <a:cubicBezTo>
                  <a:pt x="7880546" y="1975246"/>
                  <a:pt x="7879752" y="1978421"/>
                  <a:pt x="7874990" y="1980009"/>
                </a:cubicBezTo>
                <a:cubicBezTo>
                  <a:pt x="7866258" y="1982390"/>
                  <a:pt x="7853956" y="1984771"/>
                  <a:pt x="7838081" y="1987153"/>
                </a:cubicBezTo>
                <a:cubicBezTo>
                  <a:pt x="7838874" y="1987946"/>
                  <a:pt x="7840065" y="1989137"/>
                  <a:pt x="7841652" y="1990724"/>
                </a:cubicBezTo>
                <a:cubicBezTo>
                  <a:pt x="7842446" y="1991518"/>
                  <a:pt x="7843240" y="1992312"/>
                  <a:pt x="7844034" y="1993106"/>
                </a:cubicBezTo>
                <a:cubicBezTo>
                  <a:pt x="7848003" y="1997868"/>
                  <a:pt x="7847606" y="2001837"/>
                  <a:pt x="7842844" y="2005012"/>
                </a:cubicBezTo>
                <a:cubicBezTo>
                  <a:pt x="7827762" y="2015331"/>
                  <a:pt x="7815459" y="2023268"/>
                  <a:pt x="7805934" y="2028824"/>
                </a:cubicBezTo>
                <a:cubicBezTo>
                  <a:pt x="7824984" y="2026443"/>
                  <a:pt x="7838874" y="2024459"/>
                  <a:pt x="7847606" y="2022871"/>
                </a:cubicBezTo>
                <a:cubicBezTo>
                  <a:pt x="7846018" y="2018902"/>
                  <a:pt x="7844034" y="2014537"/>
                  <a:pt x="7841652" y="2009774"/>
                </a:cubicBezTo>
                <a:cubicBezTo>
                  <a:pt x="7840859" y="2008187"/>
                  <a:pt x="7840859" y="2006996"/>
                  <a:pt x="7841652" y="2006203"/>
                </a:cubicBezTo>
                <a:cubicBezTo>
                  <a:pt x="7842446" y="2005409"/>
                  <a:pt x="7843637" y="2005409"/>
                  <a:pt x="7845224" y="2006203"/>
                </a:cubicBezTo>
                <a:cubicBezTo>
                  <a:pt x="7846812" y="2006203"/>
                  <a:pt x="7849590" y="2006996"/>
                  <a:pt x="7853559" y="2008584"/>
                </a:cubicBezTo>
                <a:cubicBezTo>
                  <a:pt x="7856734" y="2009377"/>
                  <a:pt x="7859115" y="2010171"/>
                  <a:pt x="7860702" y="2010965"/>
                </a:cubicBezTo>
                <a:cubicBezTo>
                  <a:pt x="7871021" y="2014140"/>
                  <a:pt x="7877768" y="2019696"/>
                  <a:pt x="7880944" y="2027634"/>
                </a:cubicBezTo>
                <a:cubicBezTo>
                  <a:pt x="7880944" y="2028427"/>
                  <a:pt x="7880944" y="2029618"/>
                  <a:pt x="7880944" y="2031206"/>
                </a:cubicBezTo>
                <a:cubicBezTo>
                  <a:pt x="7889674" y="2016124"/>
                  <a:pt x="7896818" y="1997868"/>
                  <a:pt x="7902374" y="1976437"/>
                </a:cubicBezTo>
                <a:cubicBezTo>
                  <a:pt x="7907930" y="1961356"/>
                  <a:pt x="7909121" y="1950243"/>
                  <a:pt x="7905946" y="1943099"/>
                </a:cubicBezTo>
                <a:cubicBezTo>
                  <a:pt x="7906740" y="1937543"/>
                  <a:pt x="7909916" y="1935559"/>
                  <a:pt x="7915472" y="1937146"/>
                </a:cubicBezTo>
                <a:close/>
                <a:moveTo>
                  <a:pt x="366913" y="1935956"/>
                </a:moveTo>
                <a:cubicBezTo>
                  <a:pt x="379612" y="1936749"/>
                  <a:pt x="391915" y="1938734"/>
                  <a:pt x="403822" y="1941909"/>
                </a:cubicBezTo>
                <a:cubicBezTo>
                  <a:pt x="418109" y="1947465"/>
                  <a:pt x="422475" y="1959768"/>
                  <a:pt x="416919" y="1978818"/>
                </a:cubicBezTo>
                <a:cubicBezTo>
                  <a:pt x="412950" y="1986756"/>
                  <a:pt x="406203" y="1987946"/>
                  <a:pt x="396678" y="1982390"/>
                </a:cubicBezTo>
                <a:cubicBezTo>
                  <a:pt x="391122" y="1976834"/>
                  <a:pt x="382391" y="1966118"/>
                  <a:pt x="370485" y="1950243"/>
                </a:cubicBezTo>
                <a:cubicBezTo>
                  <a:pt x="367309" y="1946274"/>
                  <a:pt x="364928" y="1943099"/>
                  <a:pt x="363340" y="1940718"/>
                </a:cubicBezTo>
                <a:cubicBezTo>
                  <a:pt x="361753" y="1938337"/>
                  <a:pt x="361356" y="1937146"/>
                  <a:pt x="362150" y="1937146"/>
                </a:cubicBezTo>
                <a:cubicBezTo>
                  <a:pt x="362150" y="1936352"/>
                  <a:pt x="363738" y="1935956"/>
                  <a:pt x="366913" y="1935956"/>
                </a:cubicBezTo>
                <a:close/>
                <a:moveTo>
                  <a:pt x="1608735" y="1931193"/>
                </a:moveTo>
                <a:cubicBezTo>
                  <a:pt x="1609528" y="1930399"/>
                  <a:pt x="1611512" y="1930399"/>
                  <a:pt x="1614687" y="1931193"/>
                </a:cubicBezTo>
                <a:cubicBezTo>
                  <a:pt x="1619450" y="1931193"/>
                  <a:pt x="1628578" y="1932781"/>
                  <a:pt x="1642072" y="1935956"/>
                </a:cubicBezTo>
                <a:cubicBezTo>
                  <a:pt x="1643659" y="1936749"/>
                  <a:pt x="1644850" y="1937146"/>
                  <a:pt x="1645644" y="1937146"/>
                </a:cubicBezTo>
                <a:cubicBezTo>
                  <a:pt x="1660725" y="1943496"/>
                  <a:pt x="1665488" y="1953418"/>
                  <a:pt x="1659931" y="1966912"/>
                </a:cubicBezTo>
                <a:cubicBezTo>
                  <a:pt x="1653582" y="1977231"/>
                  <a:pt x="1646041" y="1979215"/>
                  <a:pt x="1637310" y="1972865"/>
                </a:cubicBezTo>
                <a:cubicBezTo>
                  <a:pt x="1633340" y="1967309"/>
                  <a:pt x="1627387" y="1958578"/>
                  <a:pt x="1619450" y="1946671"/>
                </a:cubicBezTo>
                <a:cubicBezTo>
                  <a:pt x="1615481" y="1941115"/>
                  <a:pt x="1612703" y="1937543"/>
                  <a:pt x="1611115" y="1935956"/>
                </a:cubicBezTo>
                <a:cubicBezTo>
                  <a:pt x="1609528" y="1933574"/>
                  <a:pt x="1608735" y="1931987"/>
                  <a:pt x="1608735" y="1931193"/>
                </a:cubicBezTo>
                <a:close/>
                <a:moveTo>
                  <a:pt x="8594723" y="1930896"/>
                </a:moveTo>
                <a:cubicBezTo>
                  <a:pt x="8597898" y="1930697"/>
                  <a:pt x="8600875" y="1931193"/>
                  <a:pt x="8603653" y="1932384"/>
                </a:cubicBezTo>
                <a:cubicBezTo>
                  <a:pt x="8614765" y="1937146"/>
                  <a:pt x="8623497" y="1944290"/>
                  <a:pt x="8629846" y="1953815"/>
                </a:cubicBezTo>
                <a:cubicBezTo>
                  <a:pt x="8632228" y="1958578"/>
                  <a:pt x="8630641" y="1961356"/>
                  <a:pt x="8625084" y="1962149"/>
                </a:cubicBezTo>
                <a:cubicBezTo>
                  <a:pt x="8615559" y="1963737"/>
                  <a:pt x="8605637" y="1964531"/>
                  <a:pt x="8595318" y="1964531"/>
                </a:cubicBezTo>
                <a:cubicBezTo>
                  <a:pt x="8578650" y="1964531"/>
                  <a:pt x="8562378" y="1965324"/>
                  <a:pt x="8546503" y="1966912"/>
                </a:cubicBezTo>
                <a:cubicBezTo>
                  <a:pt x="8547297" y="1967706"/>
                  <a:pt x="8548884" y="1968896"/>
                  <a:pt x="8551265" y="1970484"/>
                </a:cubicBezTo>
                <a:cubicBezTo>
                  <a:pt x="8554441" y="1972865"/>
                  <a:pt x="8557218" y="1975246"/>
                  <a:pt x="8559600" y="1977628"/>
                </a:cubicBezTo>
                <a:cubicBezTo>
                  <a:pt x="8561981" y="1980009"/>
                  <a:pt x="8561584" y="1983184"/>
                  <a:pt x="8558409" y="1987153"/>
                </a:cubicBezTo>
                <a:cubicBezTo>
                  <a:pt x="8556028" y="1989534"/>
                  <a:pt x="8551662" y="1993899"/>
                  <a:pt x="8545312" y="2000249"/>
                </a:cubicBezTo>
                <a:cubicBezTo>
                  <a:pt x="8542931" y="2002631"/>
                  <a:pt x="8541344" y="2004218"/>
                  <a:pt x="8540550" y="2005012"/>
                </a:cubicBezTo>
                <a:cubicBezTo>
                  <a:pt x="8538168" y="2008187"/>
                  <a:pt x="8535787" y="2010965"/>
                  <a:pt x="8533406" y="2013346"/>
                </a:cubicBezTo>
                <a:cubicBezTo>
                  <a:pt x="8534200" y="2014140"/>
                  <a:pt x="8534596" y="2015331"/>
                  <a:pt x="8534596" y="2016918"/>
                </a:cubicBezTo>
                <a:cubicBezTo>
                  <a:pt x="8533009" y="2028031"/>
                  <a:pt x="8532215" y="2039540"/>
                  <a:pt x="8532215" y="2051446"/>
                </a:cubicBezTo>
                <a:lnTo>
                  <a:pt x="8532215" y="2131218"/>
                </a:lnTo>
                <a:cubicBezTo>
                  <a:pt x="8532215" y="2147093"/>
                  <a:pt x="8527056" y="2155427"/>
                  <a:pt x="8516737" y="2156221"/>
                </a:cubicBezTo>
                <a:cubicBezTo>
                  <a:pt x="8508006" y="2154634"/>
                  <a:pt x="8500465" y="2147490"/>
                  <a:pt x="8494115" y="2134790"/>
                </a:cubicBezTo>
                <a:cubicBezTo>
                  <a:pt x="8492528" y="2130028"/>
                  <a:pt x="8492925" y="2124471"/>
                  <a:pt x="8495306" y="2118121"/>
                </a:cubicBezTo>
                <a:cubicBezTo>
                  <a:pt x="8500068" y="2098277"/>
                  <a:pt x="8502450" y="2074862"/>
                  <a:pt x="8502450" y="2047874"/>
                </a:cubicBezTo>
                <a:cubicBezTo>
                  <a:pt x="8494512" y="2055018"/>
                  <a:pt x="8485781" y="2061765"/>
                  <a:pt x="8476256" y="2068115"/>
                </a:cubicBezTo>
                <a:cubicBezTo>
                  <a:pt x="8448475" y="2088752"/>
                  <a:pt x="8423868" y="2101056"/>
                  <a:pt x="8402437" y="2105024"/>
                </a:cubicBezTo>
                <a:cubicBezTo>
                  <a:pt x="8398469" y="2105818"/>
                  <a:pt x="8397675" y="2105024"/>
                  <a:pt x="8400056" y="2102643"/>
                </a:cubicBezTo>
                <a:cubicBezTo>
                  <a:pt x="8433393" y="2079624"/>
                  <a:pt x="8464747" y="2048271"/>
                  <a:pt x="8494115" y="2008584"/>
                </a:cubicBezTo>
                <a:cubicBezTo>
                  <a:pt x="8494115" y="2006996"/>
                  <a:pt x="8493322" y="2005012"/>
                  <a:pt x="8491734" y="2002631"/>
                </a:cubicBezTo>
                <a:cubicBezTo>
                  <a:pt x="8490940" y="2001837"/>
                  <a:pt x="8490543" y="2001043"/>
                  <a:pt x="8490543" y="2000249"/>
                </a:cubicBezTo>
                <a:cubicBezTo>
                  <a:pt x="8489750" y="1996281"/>
                  <a:pt x="8491337" y="1994296"/>
                  <a:pt x="8495306" y="1994296"/>
                </a:cubicBezTo>
                <a:cubicBezTo>
                  <a:pt x="8497687" y="1994296"/>
                  <a:pt x="8500465" y="1994296"/>
                  <a:pt x="8503640" y="1994296"/>
                </a:cubicBezTo>
                <a:cubicBezTo>
                  <a:pt x="8504434" y="1991915"/>
                  <a:pt x="8506021" y="1989137"/>
                  <a:pt x="8508403" y="1985962"/>
                </a:cubicBezTo>
                <a:cubicBezTo>
                  <a:pt x="8509990" y="1983581"/>
                  <a:pt x="8511578" y="1979215"/>
                  <a:pt x="8513165" y="1972865"/>
                </a:cubicBezTo>
                <a:cubicBezTo>
                  <a:pt x="8513165" y="1972071"/>
                  <a:pt x="8513165" y="1971277"/>
                  <a:pt x="8513165" y="1970484"/>
                </a:cubicBezTo>
                <a:cubicBezTo>
                  <a:pt x="8490940" y="1973659"/>
                  <a:pt x="8469112" y="1977628"/>
                  <a:pt x="8447681" y="1982390"/>
                </a:cubicBezTo>
                <a:cubicBezTo>
                  <a:pt x="8444506" y="1983977"/>
                  <a:pt x="8441331" y="1983977"/>
                  <a:pt x="8438156" y="1982390"/>
                </a:cubicBezTo>
                <a:cubicBezTo>
                  <a:pt x="8438156" y="1982390"/>
                  <a:pt x="8437759" y="1982390"/>
                  <a:pt x="8436965" y="1982390"/>
                </a:cubicBezTo>
                <a:cubicBezTo>
                  <a:pt x="8430616" y="1978421"/>
                  <a:pt x="8423472" y="1972468"/>
                  <a:pt x="8415534" y="1964531"/>
                </a:cubicBezTo>
                <a:cubicBezTo>
                  <a:pt x="8413153" y="1961356"/>
                  <a:pt x="8413947" y="1959371"/>
                  <a:pt x="8417915" y="1958578"/>
                </a:cubicBezTo>
                <a:cubicBezTo>
                  <a:pt x="8432997" y="1957784"/>
                  <a:pt x="8447681" y="1956196"/>
                  <a:pt x="8461968" y="1953815"/>
                </a:cubicBezTo>
                <a:cubicBezTo>
                  <a:pt x="8464350" y="1953815"/>
                  <a:pt x="8467921" y="1953418"/>
                  <a:pt x="8472684" y="1952624"/>
                </a:cubicBezTo>
                <a:cubicBezTo>
                  <a:pt x="8494909" y="1948656"/>
                  <a:pt x="8520706" y="1944687"/>
                  <a:pt x="8550075" y="1940718"/>
                </a:cubicBezTo>
                <a:cubicBezTo>
                  <a:pt x="8561187" y="1939924"/>
                  <a:pt x="8572696" y="1937543"/>
                  <a:pt x="8584603" y="1933574"/>
                </a:cubicBezTo>
                <a:cubicBezTo>
                  <a:pt x="8588175" y="1931987"/>
                  <a:pt x="8591548" y="1931094"/>
                  <a:pt x="8594723" y="1930896"/>
                </a:cubicBezTo>
                <a:close/>
                <a:moveTo>
                  <a:pt x="4765078" y="1928812"/>
                </a:moveTo>
                <a:cubicBezTo>
                  <a:pt x="4785716" y="1931987"/>
                  <a:pt x="4801194" y="1940321"/>
                  <a:pt x="4811512" y="1953815"/>
                </a:cubicBezTo>
                <a:cubicBezTo>
                  <a:pt x="4813894" y="1956196"/>
                  <a:pt x="4814291" y="1959768"/>
                  <a:pt x="4812703" y="1964531"/>
                </a:cubicBezTo>
                <a:cubicBezTo>
                  <a:pt x="4807940" y="1972468"/>
                  <a:pt x="4805559" y="1983977"/>
                  <a:pt x="4805559" y="1999059"/>
                </a:cubicBezTo>
                <a:cubicBezTo>
                  <a:pt x="4804766" y="2005409"/>
                  <a:pt x="4804369" y="2012156"/>
                  <a:pt x="4804369" y="2019299"/>
                </a:cubicBezTo>
                <a:cubicBezTo>
                  <a:pt x="4805163" y="2019299"/>
                  <a:pt x="4805956" y="2019299"/>
                  <a:pt x="4806750" y="2019299"/>
                </a:cubicBezTo>
                <a:cubicBezTo>
                  <a:pt x="4815481" y="2017712"/>
                  <a:pt x="4821831" y="2016124"/>
                  <a:pt x="4825800" y="2014537"/>
                </a:cubicBezTo>
                <a:cubicBezTo>
                  <a:pt x="4833738" y="2012949"/>
                  <a:pt x="4840087" y="2010568"/>
                  <a:pt x="4844850" y="2007393"/>
                </a:cubicBezTo>
                <a:cubicBezTo>
                  <a:pt x="4856756" y="2004218"/>
                  <a:pt x="4869059" y="2009774"/>
                  <a:pt x="4881759" y="2024062"/>
                </a:cubicBezTo>
                <a:cubicBezTo>
                  <a:pt x="4884935" y="2029618"/>
                  <a:pt x="4884140" y="2033984"/>
                  <a:pt x="4879378" y="2037159"/>
                </a:cubicBezTo>
                <a:cubicBezTo>
                  <a:pt x="4855565" y="2043509"/>
                  <a:pt x="4830562" y="2047477"/>
                  <a:pt x="4804369" y="2049065"/>
                </a:cubicBezTo>
                <a:lnTo>
                  <a:pt x="4804369" y="2120503"/>
                </a:lnTo>
                <a:cubicBezTo>
                  <a:pt x="4821831" y="2118915"/>
                  <a:pt x="4836515" y="2117724"/>
                  <a:pt x="4848422" y="2116931"/>
                </a:cubicBezTo>
                <a:cubicBezTo>
                  <a:pt x="4861916" y="2116931"/>
                  <a:pt x="4874219" y="2115343"/>
                  <a:pt x="4885331" y="2112168"/>
                </a:cubicBezTo>
                <a:cubicBezTo>
                  <a:pt x="4892475" y="2109787"/>
                  <a:pt x="4898825" y="2110581"/>
                  <a:pt x="4904381" y="2114549"/>
                </a:cubicBezTo>
                <a:cubicBezTo>
                  <a:pt x="4913112" y="2120106"/>
                  <a:pt x="4920653" y="2128837"/>
                  <a:pt x="4927003" y="2140743"/>
                </a:cubicBezTo>
                <a:cubicBezTo>
                  <a:pt x="4929384" y="2150268"/>
                  <a:pt x="4925416" y="2154237"/>
                  <a:pt x="4915097" y="2152649"/>
                </a:cubicBezTo>
                <a:cubicBezTo>
                  <a:pt x="4881759" y="2147093"/>
                  <a:pt x="4843263" y="2145506"/>
                  <a:pt x="4799606" y="2147887"/>
                </a:cubicBezTo>
                <a:cubicBezTo>
                  <a:pt x="4752775" y="2150268"/>
                  <a:pt x="4716263" y="2153840"/>
                  <a:pt x="4690069" y="2158603"/>
                </a:cubicBezTo>
                <a:cubicBezTo>
                  <a:pt x="4690069" y="2158603"/>
                  <a:pt x="4689672" y="2158603"/>
                  <a:pt x="4688878" y="2158603"/>
                </a:cubicBezTo>
                <a:cubicBezTo>
                  <a:pt x="4684116" y="2160190"/>
                  <a:pt x="4680544" y="2160190"/>
                  <a:pt x="4678163" y="2158603"/>
                </a:cubicBezTo>
                <a:cubicBezTo>
                  <a:pt x="4669431" y="2152252"/>
                  <a:pt x="4661494" y="2145109"/>
                  <a:pt x="4654350" y="2137171"/>
                </a:cubicBezTo>
                <a:cubicBezTo>
                  <a:pt x="4651969" y="2133202"/>
                  <a:pt x="4653556" y="2130821"/>
                  <a:pt x="4659113" y="2130028"/>
                </a:cubicBezTo>
                <a:cubicBezTo>
                  <a:pt x="4672606" y="2130028"/>
                  <a:pt x="4686894" y="2129234"/>
                  <a:pt x="4701975" y="2127646"/>
                </a:cubicBezTo>
                <a:cubicBezTo>
                  <a:pt x="4701181" y="2127646"/>
                  <a:pt x="4702372" y="2127646"/>
                  <a:pt x="4705547" y="2127646"/>
                </a:cubicBezTo>
                <a:cubicBezTo>
                  <a:pt x="4708722" y="2127646"/>
                  <a:pt x="4713485" y="2127249"/>
                  <a:pt x="4719834" y="2126456"/>
                </a:cubicBezTo>
                <a:cubicBezTo>
                  <a:pt x="4740472" y="2124868"/>
                  <a:pt x="4757141" y="2123677"/>
                  <a:pt x="4769840" y="2122884"/>
                </a:cubicBezTo>
                <a:cubicBezTo>
                  <a:pt x="4770635" y="2109390"/>
                  <a:pt x="4770237" y="2078037"/>
                  <a:pt x="4768650" y="2028824"/>
                </a:cubicBezTo>
                <a:cubicBezTo>
                  <a:pt x="4767856" y="2016124"/>
                  <a:pt x="4767459" y="2006996"/>
                  <a:pt x="4767459" y="2001440"/>
                </a:cubicBezTo>
                <a:cubicBezTo>
                  <a:pt x="4765872" y="1972071"/>
                  <a:pt x="4761903" y="1953021"/>
                  <a:pt x="4755553" y="1944290"/>
                </a:cubicBezTo>
                <a:cubicBezTo>
                  <a:pt x="4755553" y="1944290"/>
                  <a:pt x="4755156" y="1943893"/>
                  <a:pt x="4754363" y="1943099"/>
                </a:cubicBezTo>
                <a:cubicBezTo>
                  <a:pt x="4751981" y="1939131"/>
                  <a:pt x="4751187" y="1935956"/>
                  <a:pt x="4751981" y="1933574"/>
                </a:cubicBezTo>
                <a:cubicBezTo>
                  <a:pt x="4753569" y="1929606"/>
                  <a:pt x="4757934" y="1928018"/>
                  <a:pt x="4765078" y="1928812"/>
                </a:cubicBezTo>
                <a:close/>
                <a:moveTo>
                  <a:pt x="3841153" y="1928812"/>
                </a:moveTo>
                <a:cubicBezTo>
                  <a:pt x="3861790" y="1931987"/>
                  <a:pt x="3877269" y="1940321"/>
                  <a:pt x="3887587" y="1953815"/>
                </a:cubicBezTo>
                <a:cubicBezTo>
                  <a:pt x="3889969" y="1956196"/>
                  <a:pt x="3890365" y="1959768"/>
                  <a:pt x="3888778" y="1964531"/>
                </a:cubicBezTo>
                <a:cubicBezTo>
                  <a:pt x="3884016" y="1972468"/>
                  <a:pt x="3881634" y="1983977"/>
                  <a:pt x="3881634" y="1999059"/>
                </a:cubicBezTo>
                <a:cubicBezTo>
                  <a:pt x="3880840" y="2005409"/>
                  <a:pt x="3880444" y="2012156"/>
                  <a:pt x="3880444" y="2019299"/>
                </a:cubicBezTo>
                <a:cubicBezTo>
                  <a:pt x="3881238" y="2019299"/>
                  <a:pt x="3882031" y="2019299"/>
                  <a:pt x="3882825" y="2019299"/>
                </a:cubicBezTo>
                <a:cubicBezTo>
                  <a:pt x="3891556" y="2017712"/>
                  <a:pt x="3897906" y="2016124"/>
                  <a:pt x="3901875" y="2014537"/>
                </a:cubicBezTo>
                <a:cubicBezTo>
                  <a:pt x="3909813" y="2012949"/>
                  <a:pt x="3916162" y="2010568"/>
                  <a:pt x="3920925" y="2007393"/>
                </a:cubicBezTo>
                <a:cubicBezTo>
                  <a:pt x="3932831" y="2004218"/>
                  <a:pt x="3945134" y="2009774"/>
                  <a:pt x="3957834" y="2024062"/>
                </a:cubicBezTo>
                <a:cubicBezTo>
                  <a:pt x="3961009" y="2029618"/>
                  <a:pt x="3960216" y="2033984"/>
                  <a:pt x="3955453" y="2037159"/>
                </a:cubicBezTo>
                <a:cubicBezTo>
                  <a:pt x="3931641" y="2043509"/>
                  <a:pt x="3906637" y="2047477"/>
                  <a:pt x="3880444" y="2049065"/>
                </a:cubicBezTo>
                <a:lnTo>
                  <a:pt x="3880444" y="2120503"/>
                </a:lnTo>
                <a:cubicBezTo>
                  <a:pt x="3897906" y="2118915"/>
                  <a:pt x="3912591" y="2117724"/>
                  <a:pt x="3924497" y="2116931"/>
                </a:cubicBezTo>
                <a:cubicBezTo>
                  <a:pt x="3937990" y="2116931"/>
                  <a:pt x="3950294" y="2115343"/>
                  <a:pt x="3961406" y="2112168"/>
                </a:cubicBezTo>
                <a:cubicBezTo>
                  <a:pt x="3968550" y="2109787"/>
                  <a:pt x="3974900" y="2110581"/>
                  <a:pt x="3980456" y="2114549"/>
                </a:cubicBezTo>
                <a:cubicBezTo>
                  <a:pt x="3989187" y="2120106"/>
                  <a:pt x="3996728" y="2128837"/>
                  <a:pt x="4003078" y="2140743"/>
                </a:cubicBezTo>
                <a:cubicBezTo>
                  <a:pt x="4005459" y="2150268"/>
                  <a:pt x="4001491" y="2154237"/>
                  <a:pt x="3991172" y="2152649"/>
                </a:cubicBezTo>
                <a:cubicBezTo>
                  <a:pt x="3957834" y="2147093"/>
                  <a:pt x="3919338" y="2145506"/>
                  <a:pt x="3875681" y="2147887"/>
                </a:cubicBezTo>
                <a:cubicBezTo>
                  <a:pt x="3828850" y="2150268"/>
                  <a:pt x="3792337" y="2153840"/>
                  <a:pt x="3766144" y="2158603"/>
                </a:cubicBezTo>
                <a:cubicBezTo>
                  <a:pt x="3766144" y="2158603"/>
                  <a:pt x="3765747" y="2158603"/>
                  <a:pt x="3764953" y="2158603"/>
                </a:cubicBezTo>
                <a:cubicBezTo>
                  <a:pt x="3760191" y="2160190"/>
                  <a:pt x="3756619" y="2160190"/>
                  <a:pt x="3754237" y="2158603"/>
                </a:cubicBezTo>
                <a:cubicBezTo>
                  <a:pt x="3745506" y="2152252"/>
                  <a:pt x="3737569" y="2145109"/>
                  <a:pt x="3730425" y="2137171"/>
                </a:cubicBezTo>
                <a:cubicBezTo>
                  <a:pt x="3728044" y="2133202"/>
                  <a:pt x="3729631" y="2130821"/>
                  <a:pt x="3735187" y="2130028"/>
                </a:cubicBezTo>
                <a:cubicBezTo>
                  <a:pt x="3748681" y="2130028"/>
                  <a:pt x="3762969" y="2129234"/>
                  <a:pt x="3778050" y="2127646"/>
                </a:cubicBezTo>
                <a:cubicBezTo>
                  <a:pt x="3777256" y="2127646"/>
                  <a:pt x="3778447" y="2127646"/>
                  <a:pt x="3781622" y="2127646"/>
                </a:cubicBezTo>
                <a:cubicBezTo>
                  <a:pt x="3784797" y="2127646"/>
                  <a:pt x="3789559" y="2127249"/>
                  <a:pt x="3795909" y="2126456"/>
                </a:cubicBezTo>
                <a:cubicBezTo>
                  <a:pt x="3816547" y="2124868"/>
                  <a:pt x="3833215" y="2123677"/>
                  <a:pt x="3845916" y="2122884"/>
                </a:cubicBezTo>
                <a:cubicBezTo>
                  <a:pt x="3846709" y="2109390"/>
                  <a:pt x="3846312" y="2078037"/>
                  <a:pt x="3844725" y="2028824"/>
                </a:cubicBezTo>
                <a:cubicBezTo>
                  <a:pt x="3843931" y="2016124"/>
                  <a:pt x="3843534" y="2006996"/>
                  <a:pt x="3843534" y="2001440"/>
                </a:cubicBezTo>
                <a:cubicBezTo>
                  <a:pt x="3841947" y="1972071"/>
                  <a:pt x="3837978" y="1953021"/>
                  <a:pt x="3831628" y="1944290"/>
                </a:cubicBezTo>
                <a:cubicBezTo>
                  <a:pt x="3831628" y="1944290"/>
                  <a:pt x="3831231" y="1943893"/>
                  <a:pt x="3830437" y="1943099"/>
                </a:cubicBezTo>
                <a:cubicBezTo>
                  <a:pt x="3828056" y="1939131"/>
                  <a:pt x="3827262" y="1935956"/>
                  <a:pt x="3828056" y="1933574"/>
                </a:cubicBezTo>
                <a:cubicBezTo>
                  <a:pt x="3829644" y="1929606"/>
                  <a:pt x="3834009" y="1928018"/>
                  <a:pt x="3841153" y="1928812"/>
                </a:cubicBezTo>
                <a:close/>
                <a:moveTo>
                  <a:pt x="2907703" y="1928812"/>
                </a:moveTo>
                <a:cubicBezTo>
                  <a:pt x="2928341" y="1931987"/>
                  <a:pt x="2943819" y="1940321"/>
                  <a:pt x="2954137" y="1953815"/>
                </a:cubicBezTo>
                <a:cubicBezTo>
                  <a:pt x="2956519" y="1956196"/>
                  <a:pt x="2956916" y="1959768"/>
                  <a:pt x="2955328" y="1964531"/>
                </a:cubicBezTo>
                <a:cubicBezTo>
                  <a:pt x="2950566" y="1972468"/>
                  <a:pt x="2948184" y="1983977"/>
                  <a:pt x="2948184" y="1999059"/>
                </a:cubicBezTo>
                <a:cubicBezTo>
                  <a:pt x="2947390" y="2005409"/>
                  <a:pt x="2946994" y="2012156"/>
                  <a:pt x="2946994" y="2019299"/>
                </a:cubicBezTo>
                <a:cubicBezTo>
                  <a:pt x="2947788" y="2019299"/>
                  <a:pt x="2948581" y="2019299"/>
                  <a:pt x="2949375" y="2019299"/>
                </a:cubicBezTo>
                <a:cubicBezTo>
                  <a:pt x="2958106" y="2017712"/>
                  <a:pt x="2964456" y="2016124"/>
                  <a:pt x="2968425" y="2014537"/>
                </a:cubicBezTo>
                <a:cubicBezTo>
                  <a:pt x="2976363" y="2012949"/>
                  <a:pt x="2982712" y="2010568"/>
                  <a:pt x="2987475" y="2007393"/>
                </a:cubicBezTo>
                <a:cubicBezTo>
                  <a:pt x="2999381" y="2004218"/>
                  <a:pt x="3011685" y="2009774"/>
                  <a:pt x="3024384" y="2024062"/>
                </a:cubicBezTo>
                <a:cubicBezTo>
                  <a:pt x="3027559" y="2029618"/>
                  <a:pt x="3026766" y="2033984"/>
                  <a:pt x="3022003" y="2037159"/>
                </a:cubicBezTo>
                <a:cubicBezTo>
                  <a:pt x="2998191" y="2043509"/>
                  <a:pt x="2973187" y="2047477"/>
                  <a:pt x="2946994" y="2049065"/>
                </a:cubicBezTo>
                <a:lnTo>
                  <a:pt x="2946994" y="2120503"/>
                </a:lnTo>
                <a:cubicBezTo>
                  <a:pt x="2964456" y="2118915"/>
                  <a:pt x="2979141" y="2117724"/>
                  <a:pt x="2991047" y="2116931"/>
                </a:cubicBezTo>
                <a:cubicBezTo>
                  <a:pt x="3004541" y="2116931"/>
                  <a:pt x="3016844" y="2115343"/>
                  <a:pt x="3027956" y="2112168"/>
                </a:cubicBezTo>
                <a:cubicBezTo>
                  <a:pt x="3035100" y="2109787"/>
                  <a:pt x="3041450" y="2110581"/>
                  <a:pt x="3047006" y="2114549"/>
                </a:cubicBezTo>
                <a:cubicBezTo>
                  <a:pt x="3055738" y="2120106"/>
                  <a:pt x="3063278" y="2128837"/>
                  <a:pt x="3069628" y="2140743"/>
                </a:cubicBezTo>
                <a:cubicBezTo>
                  <a:pt x="3072009" y="2150268"/>
                  <a:pt x="3068041" y="2154237"/>
                  <a:pt x="3057722" y="2152649"/>
                </a:cubicBezTo>
                <a:cubicBezTo>
                  <a:pt x="3024384" y="2147093"/>
                  <a:pt x="2985888" y="2145506"/>
                  <a:pt x="2942231" y="2147887"/>
                </a:cubicBezTo>
                <a:cubicBezTo>
                  <a:pt x="2895400" y="2150268"/>
                  <a:pt x="2858887" y="2153840"/>
                  <a:pt x="2832694" y="2158603"/>
                </a:cubicBezTo>
                <a:cubicBezTo>
                  <a:pt x="2832694" y="2158603"/>
                  <a:pt x="2832297" y="2158603"/>
                  <a:pt x="2831503" y="2158603"/>
                </a:cubicBezTo>
                <a:cubicBezTo>
                  <a:pt x="2826741" y="2160190"/>
                  <a:pt x="2823169" y="2160190"/>
                  <a:pt x="2820787" y="2158603"/>
                </a:cubicBezTo>
                <a:cubicBezTo>
                  <a:pt x="2812056" y="2152252"/>
                  <a:pt x="2804119" y="2145109"/>
                  <a:pt x="2796975" y="2137171"/>
                </a:cubicBezTo>
                <a:cubicBezTo>
                  <a:pt x="2794594" y="2133202"/>
                  <a:pt x="2796181" y="2130821"/>
                  <a:pt x="2801737" y="2130028"/>
                </a:cubicBezTo>
                <a:cubicBezTo>
                  <a:pt x="2815231" y="2130028"/>
                  <a:pt x="2829519" y="2129234"/>
                  <a:pt x="2844600" y="2127646"/>
                </a:cubicBezTo>
                <a:cubicBezTo>
                  <a:pt x="2843806" y="2127646"/>
                  <a:pt x="2844997" y="2127646"/>
                  <a:pt x="2848172" y="2127646"/>
                </a:cubicBezTo>
                <a:cubicBezTo>
                  <a:pt x="2851347" y="2127646"/>
                  <a:pt x="2856109" y="2127249"/>
                  <a:pt x="2862459" y="2126456"/>
                </a:cubicBezTo>
                <a:cubicBezTo>
                  <a:pt x="2883097" y="2124868"/>
                  <a:pt x="2899766" y="2123677"/>
                  <a:pt x="2912466" y="2122884"/>
                </a:cubicBezTo>
                <a:cubicBezTo>
                  <a:pt x="2913259" y="2109390"/>
                  <a:pt x="2912863" y="2078037"/>
                  <a:pt x="2911275" y="2028824"/>
                </a:cubicBezTo>
                <a:cubicBezTo>
                  <a:pt x="2910481" y="2016124"/>
                  <a:pt x="2910084" y="2006996"/>
                  <a:pt x="2910084" y="2001440"/>
                </a:cubicBezTo>
                <a:cubicBezTo>
                  <a:pt x="2908497" y="1972071"/>
                  <a:pt x="2904528" y="1953021"/>
                  <a:pt x="2898178" y="1944290"/>
                </a:cubicBezTo>
                <a:cubicBezTo>
                  <a:pt x="2898178" y="1944290"/>
                  <a:pt x="2897781" y="1943893"/>
                  <a:pt x="2896987" y="1943099"/>
                </a:cubicBezTo>
                <a:cubicBezTo>
                  <a:pt x="2894606" y="1939131"/>
                  <a:pt x="2893812" y="1935956"/>
                  <a:pt x="2894606" y="1933574"/>
                </a:cubicBezTo>
                <a:cubicBezTo>
                  <a:pt x="2896194" y="1929606"/>
                  <a:pt x="2900559" y="1928018"/>
                  <a:pt x="2907703" y="1928812"/>
                </a:cubicBezTo>
                <a:close/>
                <a:moveTo>
                  <a:pt x="2364781" y="1927919"/>
                </a:moveTo>
                <a:cubicBezTo>
                  <a:pt x="2368353" y="1928117"/>
                  <a:pt x="2371132" y="1929209"/>
                  <a:pt x="2373115" y="1931193"/>
                </a:cubicBezTo>
                <a:cubicBezTo>
                  <a:pt x="2386609" y="1939131"/>
                  <a:pt x="2394944" y="1947068"/>
                  <a:pt x="2398119" y="1955006"/>
                </a:cubicBezTo>
                <a:cubicBezTo>
                  <a:pt x="2402087" y="1958974"/>
                  <a:pt x="2402087" y="1963737"/>
                  <a:pt x="2398119" y="1969293"/>
                </a:cubicBezTo>
                <a:cubicBezTo>
                  <a:pt x="2390180" y="1976437"/>
                  <a:pt x="2381847" y="2000646"/>
                  <a:pt x="2373115" y="2041921"/>
                </a:cubicBezTo>
                <a:cubicBezTo>
                  <a:pt x="2370734" y="2053828"/>
                  <a:pt x="2365575" y="2060971"/>
                  <a:pt x="2357637" y="2063353"/>
                </a:cubicBezTo>
                <a:cubicBezTo>
                  <a:pt x="2355256" y="2065734"/>
                  <a:pt x="2351684" y="2065337"/>
                  <a:pt x="2346922" y="2062162"/>
                </a:cubicBezTo>
                <a:cubicBezTo>
                  <a:pt x="2342953" y="2058193"/>
                  <a:pt x="2340969" y="2053431"/>
                  <a:pt x="2340969" y="2047874"/>
                </a:cubicBezTo>
                <a:cubicBezTo>
                  <a:pt x="2334619" y="2047874"/>
                  <a:pt x="2323506" y="2048668"/>
                  <a:pt x="2307631" y="2050256"/>
                </a:cubicBezTo>
                <a:cubicBezTo>
                  <a:pt x="2300487" y="2051049"/>
                  <a:pt x="2294931" y="2051446"/>
                  <a:pt x="2290963" y="2051446"/>
                </a:cubicBezTo>
                <a:cubicBezTo>
                  <a:pt x="2280644" y="2052240"/>
                  <a:pt x="2272309" y="2052240"/>
                  <a:pt x="2265959" y="2051446"/>
                </a:cubicBezTo>
                <a:cubicBezTo>
                  <a:pt x="2265959" y="2053034"/>
                  <a:pt x="2265562" y="2055018"/>
                  <a:pt x="2264769" y="2057399"/>
                </a:cubicBezTo>
                <a:cubicBezTo>
                  <a:pt x="2262387" y="2062162"/>
                  <a:pt x="2258418" y="2063353"/>
                  <a:pt x="2252862" y="2060971"/>
                </a:cubicBezTo>
                <a:cubicBezTo>
                  <a:pt x="2243337" y="2057796"/>
                  <a:pt x="2237781" y="2049065"/>
                  <a:pt x="2236194" y="2034778"/>
                </a:cubicBezTo>
                <a:cubicBezTo>
                  <a:pt x="2233019" y="2003821"/>
                  <a:pt x="2226669" y="1976834"/>
                  <a:pt x="2217144" y="1953815"/>
                </a:cubicBezTo>
                <a:cubicBezTo>
                  <a:pt x="2214762" y="1945877"/>
                  <a:pt x="2217540" y="1941909"/>
                  <a:pt x="2225477" y="1941909"/>
                </a:cubicBezTo>
                <a:cubicBezTo>
                  <a:pt x="2232622" y="1942703"/>
                  <a:pt x="2239368" y="1944290"/>
                  <a:pt x="2245719" y="1946671"/>
                </a:cubicBezTo>
                <a:cubicBezTo>
                  <a:pt x="2271913" y="1943496"/>
                  <a:pt x="2298900" y="1939528"/>
                  <a:pt x="2326681" y="1934765"/>
                </a:cubicBezTo>
                <a:cubicBezTo>
                  <a:pt x="2329856" y="1933971"/>
                  <a:pt x="2334221" y="1933178"/>
                  <a:pt x="2339778" y="1932384"/>
                </a:cubicBezTo>
                <a:cubicBezTo>
                  <a:pt x="2345334" y="1930796"/>
                  <a:pt x="2349303" y="1930003"/>
                  <a:pt x="2351684" y="1930003"/>
                </a:cubicBezTo>
                <a:cubicBezTo>
                  <a:pt x="2356844" y="1928415"/>
                  <a:pt x="2361209" y="1927720"/>
                  <a:pt x="2364781" y="1927919"/>
                </a:cubicBezTo>
                <a:close/>
                <a:moveTo>
                  <a:pt x="3572072" y="1925835"/>
                </a:moveTo>
                <a:cubicBezTo>
                  <a:pt x="3573659" y="1925042"/>
                  <a:pt x="3576040" y="1925240"/>
                  <a:pt x="3579216" y="1926431"/>
                </a:cubicBezTo>
                <a:cubicBezTo>
                  <a:pt x="3592710" y="1930399"/>
                  <a:pt x="3603425" y="1937940"/>
                  <a:pt x="3611362" y="1949053"/>
                </a:cubicBezTo>
                <a:cubicBezTo>
                  <a:pt x="3613744" y="1952227"/>
                  <a:pt x="3613347" y="1955799"/>
                  <a:pt x="3610172" y="1959768"/>
                </a:cubicBezTo>
                <a:cubicBezTo>
                  <a:pt x="3608584" y="1961356"/>
                  <a:pt x="3605013" y="1964531"/>
                  <a:pt x="3599456" y="1969293"/>
                </a:cubicBezTo>
                <a:cubicBezTo>
                  <a:pt x="3593900" y="1974849"/>
                  <a:pt x="3589534" y="1979215"/>
                  <a:pt x="3586359" y="1982390"/>
                </a:cubicBezTo>
                <a:cubicBezTo>
                  <a:pt x="3568897" y="2000646"/>
                  <a:pt x="3553816" y="2014934"/>
                  <a:pt x="3541116" y="2025253"/>
                </a:cubicBezTo>
                <a:cubicBezTo>
                  <a:pt x="3545878" y="2024459"/>
                  <a:pt x="3558181" y="2023268"/>
                  <a:pt x="3578025" y="2021681"/>
                </a:cubicBezTo>
                <a:cubicBezTo>
                  <a:pt x="3598663" y="2019299"/>
                  <a:pt x="3612950" y="2017712"/>
                  <a:pt x="3620887" y="2016918"/>
                </a:cubicBezTo>
                <a:cubicBezTo>
                  <a:pt x="3617713" y="2011362"/>
                  <a:pt x="3613347" y="2004218"/>
                  <a:pt x="3607791" y="1995487"/>
                </a:cubicBezTo>
                <a:cubicBezTo>
                  <a:pt x="3606997" y="1993106"/>
                  <a:pt x="3606203" y="1991518"/>
                  <a:pt x="3605409" y="1990724"/>
                </a:cubicBezTo>
                <a:cubicBezTo>
                  <a:pt x="3603822" y="1988343"/>
                  <a:pt x="3603028" y="1986756"/>
                  <a:pt x="3603028" y="1985962"/>
                </a:cubicBezTo>
                <a:cubicBezTo>
                  <a:pt x="3603822" y="1985168"/>
                  <a:pt x="3605806" y="1985168"/>
                  <a:pt x="3608981" y="1985962"/>
                </a:cubicBezTo>
                <a:cubicBezTo>
                  <a:pt x="3630412" y="1990724"/>
                  <a:pt x="3647081" y="1998265"/>
                  <a:pt x="3658987" y="2008584"/>
                </a:cubicBezTo>
                <a:cubicBezTo>
                  <a:pt x="3670100" y="2018109"/>
                  <a:pt x="3671290" y="2031206"/>
                  <a:pt x="3662559" y="2047874"/>
                </a:cubicBezTo>
                <a:cubicBezTo>
                  <a:pt x="3657003" y="2054224"/>
                  <a:pt x="3651050" y="2055018"/>
                  <a:pt x="3644700" y="2050256"/>
                </a:cubicBezTo>
                <a:cubicBezTo>
                  <a:pt x="3639144" y="2043112"/>
                  <a:pt x="3633190" y="2035174"/>
                  <a:pt x="3626841" y="2026443"/>
                </a:cubicBezTo>
                <a:cubicBezTo>
                  <a:pt x="3583185" y="2041524"/>
                  <a:pt x="3553816" y="2052637"/>
                  <a:pt x="3538734" y="2059781"/>
                </a:cubicBezTo>
                <a:cubicBezTo>
                  <a:pt x="3533178" y="2062162"/>
                  <a:pt x="3528019" y="2061765"/>
                  <a:pt x="3523256" y="2058590"/>
                </a:cubicBezTo>
                <a:cubicBezTo>
                  <a:pt x="3516906" y="2053828"/>
                  <a:pt x="3511747" y="2045890"/>
                  <a:pt x="3507778" y="2034778"/>
                </a:cubicBezTo>
                <a:cubicBezTo>
                  <a:pt x="3505397" y="2029221"/>
                  <a:pt x="3506587" y="2025649"/>
                  <a:pt x="3511350" y="2024062"/>
                </a:cubicBezTo>
                <a:cubicBezTo>
                  <a:pt x="3521669" y="2023268"/>
                  <a:pt x="3529209" y="2018902"/>
                  <a:pt x="3533972" y="2010965"/>
                </a:cubicBezTo>
                <a:cubicBezTo>
                  <a:pt x="3543497" y="1997471"/>
                  <a:pt x="3553022" y="1981596"/>
                  <a:pt x="3562547" y="1963340"/>
                </a:cubicBezTo>
                <a:cubicBezTo>
                  <a:pt x="3570484" y="1948259"/>
                  <a:pt x="3572865" y="1937543"/>
                  <a:pt x="3569691" y="1931193"/>
                </a:cubicBezTo>
                <a:cubicBezTo>
                  <a:pt x="3569691" y="1928415"/>
                  <a:pt x="3570484" y="1926629"/>
                  <a:pt x="3572072" y="1925835"/>
                </a:cubicBezTo>
                <a:close/>
                <a:moveTo>
                  <a:pt x="6268837" y="1925240"/>
                </a:moveTo>
                <a:cubicBezTo>
                  <a:pt x="6270425" y="1924446"/>
                  <a:pt x="6272409" y="1924446"/>
                  <a:pt x="6274790" y="1925240"/>
                </a:cubicBezTo>
                <a:cubicBezTo>
                  <a:pt x="6281141" y="1926827"/>
                  <a:pt x="6289475" y="1932781"/>
                  <a:pt x="6299794" y="1943099"/>
                </a:cubicBezTo>
                <a:cubicBezTo>
                  <a:pt x="6305350" y="1950243"/>
                  <a:pt x="6305350" y="1956593"/>
                  <a:pt x="6299794" y="1962149"/>
                </a:cubicBezTo>
                <a:cubicBezTo>
                  <a:pt x="6293443" y="1970087"/>
                  <a:pt x="6289078" y="1977231"/>
                  <a:pt x="6286697" y="1983581"/>
                </a:cubicBezTo>
                <a:cubicBezTo>
                  <a:pt x="6285109" y="1985962"/>
                  <a:pt x="6283125" y="1989534"/>
                  <a:pt x="6280744" y="1994296"/>
                </a:cubicBezTo>
                <a:cubicBezTo>
                  <a:pt x="6277569" y="1999852"/>
                  <a:pt x="6275187" y="2003821"/>
                  <a:pt x="6273600" y="2006203"/>
                </a:cubicBezTo>
                <a:cubicBezTo>
                  <a:pt x="6273600" y="2006996"/>
                  <a:pt x="6273997" y="2007790"/>
                  <a:pt x="6274790" y="2008584"/>
                </a:cubicBezTo>
                <a:cubicBezTo>
                  <a:pt x="6275584" y="2010965"/>
                  <a:pt x="6276378" y="2012553"/>
                  <a:pt x="6277172" y="2013346"/>
                </a:cubicBezTo>
                <a:cubicBezTo>
                  <a:pt x="6279553" y="2018109"/>
                  <a:pt x="6281141" y="2025253"/>
                  <a:pt x="6281934" y="2034778"/>
                </a:cubicBezTo>
                <a:cubicBezTo>
                  <a:pt x="6290666" y="2034778"/>
                  <a:pt x="6299794" y="2033984"/>
                  <a:pt x="6309319" y="2032396"/>
                </a:cubicBezTo>
                <a:cubicBezTo>
                  <a:pt x="6314081" y="2031602"/>
                  <a:pt x="6320828" y="2030412"/>
                  <a:pt x="6329559" y="2028824"/>
                </a:cubicBezTo>
                <a:cubicBezTo>
                  <a:pt x="6338291" y="2028031"/>
                  <a:pt x="6344640" y="2027237"/>
                  <a:pt x="6348609" y="2026443"/>
                </a:cubicBezTo>
                <a:cubicBezTo>
                  <a:pt x="6347816" y="2018506"/>
                  <a:pt x="6346625" y="2011759"/>
                  <a:pt x="6345037" y="2006203"/>
                </a:cubicBezTo>
                <a:cubicBezTo>
                  <a:pt x="6343450" y="2010171"/>
                  <a:pt x="6341068" y="2013346"/>
                  <a:pt x="6337894" y="2015728"/>
                </a:cubicBezTo>
                <a:cubicBezTo>
                  <a:pt x="6333131" y="2016521"/>
                  <a:pt x="6329162" y="2015331"/>
                  <a:pt x="6325987" y="2012156"/>
                </a:cubicBezTo>
                <a:cubicBezTo>
                  <a:pt x="6321225" y="2002631"/>
                  <a:pt x="6318050" y="1991915"/>
                  <a:pt x="6316462" y="1980009"/>
                </a:cubicBezTo>
                <a:cubicBezTo>
                  <a:pt x="6314875" y="1969690"/>
                  <a:pt x="6311303" y="1960165"/>
                  <a:pt x="6305747" y="1951434"/>
                </a:cubicBezTo>
                <a:cubicBezTo>
                  <a:pt x="6302572" y="1946671"/>
                  <a:pt x="6302968" y="1943496"/>
                  <a:pt x="6306937" y="1941909"/>
                </a:cubicBezTo>
                <a:cubicBezTo>
                  <a:pt x="6315669" y="1941115"/>
                  <a:pt x="6322812" y="1941909"/>
                  <a:pt x="6328369" y="1944290"/>
                </a:cubicBezTo>
                <a:cubicBezTo>
                  <a:pt x="6332337" y="1943496"/>
                  <a:pt x="6338291" y="1942306"/>
                  <a:pt x="6346228" y="1940718"/>
                </a:cubicBezTo>
                <a:cubicBezTo>
                  <a:pt x="6356546" y="1938337"/>
                  <a:pt x="6364484" y="1936749"/>
                  <a:pt x="6370040" y="1935956"/>
                </a:cubicBezTo>
                <a:cubicBezTo>
                  <a:pt x="6377978" y="1932781"/>
                  <a:pt x="6382740" y="1930796"/>
                  <a:pt x="6384328" y="1930003"/>
                </a:cubicBezTo>
                <a:cubicBezTo>
                  <a:pt x="6389884" y="1928415"/>
                  <a:pt x="6394646" y="1928415"/>
                  <a:pt x="6398615" y="1930003"/>
                </a:cubicBezTo>
                <a:cubicBezTo>
                  <a:pt x="6408140" y="1933971"/>
                  <a:pt x="6416475" y="1939528"/>
                  <a:pt x="6423619" y="1946671"/>
                </a:cubicBezTo>
                <a:cubicBezTo>
                  <a:pt x="6427587" y="1951434"/>
                  <a:pt x="6427190" y="1956593"/>
                  <a:pt x="6422428" y="1962149"/>
                </a:cubicBezTo>
                <a:cubicBezTo>
                  <a:pt x="6416872" y="1967706"/>
                  <a:pt x="6411712" y="1975246"/>
                  <a:pt x="6406950" y="1984771"/>
                </a:cubicBezTo>
                <a:cubicBezTo>
                  <a:pt x="6409331" y="1987153"/>
                  <a:pt x="6410919" y="1989534"/>
                  <a:pt x="6411712" y="1991915"/>
                </a:cubicBezTo>
                <a:cubicBezTo>
                  <a:pt x="6413300" y="1996678"/>
                  <a:pt x="6412109" y="1999456"/>
                  <a:pt x="6408140" y="2000249"/>
                </a:cubicBezTo>
                <a:cubicBezTo>
                  <a:pt x="6401790" y="2001837"/>
                  <a:pt x="6389090" y="2003424"/>
                  <a:pt x="6370040" y="2005012"/>
                </a:cubicBezTo>
                <a:cubicBezTo>
                  <a:pt x="6372422" y="2005806"/>
                  <a:pt x="6375200" y="2006996"/>
                  <a:pt x="6378375" y="2008584"/>
                </a:cubicBezTo>
                <a:cubicBezTo>
                  <a:pt x="6380756" y="2010965"/>
                  <a:pt x="6380756" y="2013743"/>
                  <a:pt x="6378375" y="2016918"/>
                </a:cubicBezTo>
                <a:cubicBezTo>
                  <a:pt x="6378375" y="2016918"/>
                  <a:pt x="6378375" y="2017712"/>
                  <a:pt x="6378375" y="2019299"/>
                </a:cubicBezTo>
                <a:cubicBezTo>
                  <a:pt x="6377581" y="2020887"/>
                  <a:pt x="6377184" y="2022077"/>
                  <a:pt x="6377184" y="2022871"/>
                </a:cubicBezTo>
                <a:cubicBezTo>
                  <a:pt x="6377978" y="2022871"/>
                  <a:pt x="6379168" y="2022871"/>
                  <a:pt x="6380756" y="2022871"/>
                </a:cubicBezTo>
                <a:cubicBezTo>
                  <a:pt x="6383137" y="2022077"/>
                  <a:pt x="6385121" y="2021681"/>
                  <a:pt x="6386709" y="2021681"/>
                </a:cubicBezTo>
                <a:cubicBezTo>
                  <a:pt x="6397028" y="2020093"/>
                  <a:pt x="6406950" y="2018109"/>
                  <a:pt x="6416475" y="2015728"/>
                </a:cubicBezTo>
                <a:cubicBezTo>
                  <a:pt x="6425206" y="2013346"/>
                  <a:pt x="6432350" y="2014140"/>
                  <a:pt x="6437906" y="2018109"/>
                </a:cubicBezTo>
                <a:cubicBezTo>
                  <a:pt x="6444256" y="2021284"/>
                  <a:pt x="6449019" y="2025649"/>
                  <a:pt x="6452194" y="2031206"/>
                </a:cubicBezTo>
                <a:cubicBezTo>
                  <a:pt x="6455368" y="2035174"/>
                  <a:pt x="6456162" y="2038349"/>
                  <a:pt x="6454575" y="2040731"/>
                </a:cubicBezTo>
                <a:cubicBezTo>
                  <a:pt x="6452987" y="2043112"/>
                  <a:pt x="6449812" y="2044303"/>
                  <a:pt x="6445050" y="2044303"/>
                </a:cubicBezTo>
                <a:cubicBezTo>
                  <a:pt x="6429175" y="2044303"/>
                  <a:pt x="6406950" y="2045096"/>
                  <a:pt x="6378375" y="2046684"/>
                </a:cubicBezTo>
                <a:cubicBezTo>
                  <a:pt x="6406950" y="2073671"/>
                  <a:pt x="6441875" y="2095102"/>
                  <a:pt x="6483150" y="2110978"/>
                </a:cubicBezTo>
                <a:cubicBezTo>
                  <a:pt x="6485531" y="2112565"/>
                  <a:pt x="6486722" y="2114152"/>
                  <a:pt x="6486722" y="2115740"/>
                </a:cubicBezTo>
                <a:cubicBezTo>
                  <a:pt x="6486722" y="2116534"/>
                  <a:pt x="6485531" y="2117327"/>
                  <a:pt x="6483150" y="2118121"/>
                </a:cubicBezTo>
                <a:cubicBezTo>
                  <a:pt x="6464100" y="2120503"/>
                  <a:pt x="6444653" y="2122487"/>
                  <a:pt x="6424809" y="2124074"/>
                </a:cubicBezTo>
                <a:cubicBezTo>
                  <a:pt x="6421634" y="2124074"/>
                  <a:pt x="6418062" y="2122487"/>
                  <a:pt x="6414094" y="2119312"/>
                </a:cubicBezTo>
                <a:cubicBezTo>
                  <a:pt x="6400600" y="2108199"/>
                  <a:pt x="6389884" y="2095499"/>
                  <a:pt x="6381947" y="2081212"/>
                </a:cubicBezTo>
                <a:cubicBezTo>
                  <a:pt x="6381153" y="2080418"/>
                  <a:pt x="6380359" y="2079227"/>
                  <a:pt x="6379565" y="2077640"/>
                </a:cubicBezTo>
                <a:cubicBezTo>
                  <a:pt x="6377978" y="2074465"/>
                  <a:pt x="6376787" y="2072481"/>
                  <a:pt x="6375994" y="2071687"/>
                </a:cubicBezTo>
                <a:cubicBezTo>
                  <a:pt x="6375994" y="2093118"/>
                  <a:pt x="6375994" y="2114549"/>
                  <a:pt x="6375994" y="2135981"/>
                </a:cubicBezTo>
                <a:cubicBezTo>
                  <a:pt x="6376787" y="2148681"/>
                  <a:pt x="6374803" y="2156618"/>
                  <a:pt x="6370040" y="2159793"/>
                </a:cubicBezTo>
                <a:cubicBezTo>
                  <a:pt x="6366866" y="2164556"/>
                  <a:pt x="6362103" y="2164556"/>
                  <a:pt x="6355753" y="2159793"/>
                </a:cubicBezTo>
                <a:cubicBezTo>
                  <a:pt x="6351784" y="2156618"/>
                  <a:pt x="6348609" y="2151856"/>
                  <a:pt x="6346228" y="2145506"/>
                </a:cubicBezTo>
                <a:cubicBezTo>
                  <a:pt x="6343847" y="2139949"/>
                  <a:pt x="6343450" y="2133996"/>
                  <a:pt x="6345037" y="2127646"/>
                </a:cubicBezTo>
                <a:cubicBezTo>
                  <a:pt x="6347419" y="2113359"/>
                  <a:pt x="6348609" y="2097881"/>
                  <a:pt x="6348609" y="2081212"/>
                </a:cubicBezTo>
                <a:cubicBezTo>
                  <a:pt x="6333528" y="2101056"/>
                  <a:pt x="6311700" y="2116137"/>
                  <a:pt x="6283125" y="2126456"/>
                </a:cubicBezTo>
                <a:cubicBezTo>
                  <a:pt x="6282331" y="2126456"/>
                  <a:pt x="6281537" y="2126456"/>
                  <a:pt x="6280744" y="2126456"/>
                </a:cubicBezTo>
                <a:lnTo>
                  <a:pt x="6280744" y="2130028"/>
                </a:lnTo>
                <a:cubicBezTo>
                  <a:pt x="6279950" y="2140346"/>
                  <a:pt x="6277569" y="2148284"/>
                  <a:pt x="6273600" y="2153840"/>
                </a:cubicBezTo>
                <a:cubicBezTo>
                  <a:pt x="6269631" y="2157015"/>
                  <a:pt x="6266059" y="2157015"/>
                  <a:pt x="6262884" y="2153840"/>
                </a:cubicBezTo>
                <a:cubicBezTo>
                  <a:pt x="6258122" y="2153046"/>
                  <a:pt x="6253756" y="2147887"/>
                  <a:pt x="6249787" y="2138362"/>
                </a:cubicBezTo>
                <a:cubicBezTo>
                  <a:pt x="6249787" y="2138362"/>
                  <a:pt x="6249787" y="2137965"/>
                  <a:pt x="6249787" y="2137171"/>
                </a:cubicBezTo>
                <a:cubicBezTo>
                  <a:pt x="6248200" y="2132409"/>
                  <a:pt x="6248200" y="2127249"/>
                  <a:pt x="6249787" y="2121693"/>
                </a:cubicBezTo>
                <a:cubicBezTo>
                  <a:pt x="6252169" y="2105818"/>
                  <a:pt x="6254153" y="2082006"/>
                  <a:pt x="6255740" y="2050256"/>
                </a:cubicBezTo>
                <a:lnTo>
                  <a:pt x="6255740" y="2030015"/>
                </a:lnTo>
                <a:cubicBezTo>
                  <a:pt x="6240659" y="2046684"/>
                  <a:pt x="6223594" y="2059781"/>
                  <a:pt x="6204544" y="2069306"/>
                </a:cubicBezTo>
                <a:cubicBezTo>
                  <a:pt x="6200575" y="2071687"/>
                  <a:pt x="6198193" y="2072481"/>
                  <a:pt x="6197400" y="2071687"/>
                </a:cubicBezTo>
                <a:cubicBezTo>
                  <a:pt x="6196606" y="2070893"/>
                  <a:pt x="6197797" y="2068909"/>
                  <a:pt x="6200972" y="2065734"/>
                </a:cubicBezTo>
                <a:cubicBezTo>
                  <a:pt x="6224784" y="2040334"/>
                  <a:pt x="6244231" y="2006203"/>
                  <a:pt x="6259312" y="1963340"/>
                </a:cubicBezTo>
                <a:cubicBezTo>
                  <a:pt x="6264868" y="1949846"/>
                  <a:pt x="6267647" y="1939131"/>
                  <a:pt x="6267647" y="1931193"/>
                </a:cubicBezTo>
                <a:cubicBezTo>
                  <a:pt x="6266853" y="1928018"/>
                  <a:pt x="6267250" y="1926034"/>
                  <a:pt x="6268837" y="1925240"/>
                </a:cubicBezTo>
                <a:close/>
                <a:moveTo>
                  <a:pt x="3266081" y="1924049"/>
                </a:moveTo>
                <a:cubicBezTo>
                  <a:pt x="3277987" y="1927224"/>
                  <a:pt x="3288306" y="1933178"/>
                  <a:pt x="3297037" y="1941909"/>
                </a:cubicBezTo>
                <a:cubicBezTo>
                  <a:pt x="3301006" y="1946671"/>
                  <a:pt x="3301403" y="1951831"/>
                  <a:pt x="3298228" y="1957387"/>
                </a:cubicBezTo>
                <a:cubicBezTo>
                  <a:pt x="3292672" y="1966912"/>
                  <a:pt x="3287512" y="1978024"/>
                  <a:pt x="3282750" y="1990724"/>
                </a:cubicBezTo>
                <a:cubicBezTo>
                  <a:pt x="3281956" y="1992312"/>
                  <a:pt x="3280369" y="1995487"/>
                  <a:pt x="3277987" y="2000249"/>
                </a:cubicBezTo>
                <a:cubicBezTo>
                  <a:pt x="3277194" y="2002631"/>
                  <a:pt x="3276400" y="2004218"/>
                  <a:pt x="3275606" y="2005012"/>
                </a:cubicBezTo>
                <a:cubicBezTo>
                  <a:pt x="3280369" y="2003424"/>
                  <a:pt x="3287116" y="2001043"/>
                  <a:pt x="3295847" y="1997868"/>
                </a:cubicBezTo>
                <a:cubicBezTo>
                  <a:pt x="3306960" y="1993899"/>
                  <a:pt x="3315691" y="1990724"/>
                  <a:pt x="3322041" y="1988343"/>
                </a:cubicBezTo>
                <a:cubicBezTo>
                  <a:pt x="3331566" y="1983581"/>
                  <a:pt x="3341884" y="1988343"/>
                  <a:pt x="3352997" y="2002631"/>
                </a:cubicBezTo>
                <a:cubicBezTo>
                  <a:pt x="3356172" y="2008187"/>
                  <a:pt x="3354585" y="2012156"/>
                  <a:pt x="3348234" y="2014537"/>
                </a:cubicBezTo>
                <a:cubicBezTo>
                  <a:pt x="3328391" y="2017712"/>
                  <a:pt x="3308150" y="2021284"/>
                  <a:pt x="3287512" y="2025253"/>
                </a:cubicBezTo>
                <a:cubicBezTo>
                  <a:pt x="3288306" y="2025253"/>
                  <a:pt x="3289100" y="2025649"/>
                  <a:pt x="3289894" y="2026443"/>
                </a:cubicBezTo>
                <a:cubicBezTo>
                  <a:pt x="3300213" y="2028031"/>
                  <a:pt x="3308944" y="2033984"/>
                  <a:pt x="3316087" y="2044303"/>
                </a:cubicBezTo>
                <a:cubicBezTo>
                  <a:pt x="3318469" y="2048271"/>
                  <a:pt x="3318469" y="2052637"/>
                  <a:pt x="3316087" y="2057399"/>
                </a:cubicBezTo>
                <a:cubicBezTo>
                  <a:pt x="3315294" y="2059781"/>
                  <a:pt x="3313309" y="2064940"/>
                  <a:pt x="3310134" y="2072878"/>
                </a:cubicBezTo>
                <a:cubicBezTo>
                  <a:pt x="3309341" y="2076846"/>
                  <a:pt x="3308547" y="2079624"/>
                  <a:pt x="3307753" y="2081212"/>
                </a:cubicBezTo>
                <a:cubicBezTo>
                  <a:pt x="3305372" y="2088356"/>
                  <a:pt x="3302594" y="2095102"/>
                  <a:pt x="3299419" y="2101453"/>
                </a:cubicBezTo>
                <a:cubicBezTo>
                  <a:pt x="3310531" y="2110978"/>
                  <a:pt x="3326406" y="2122090"/>
                  <a:pt x="3347044" y="2134790"/>
                </a:cubicBezTo>
                <a:cubicBezTo>
                  <a:pt x="3350219" y="2136377"/>
                  <a:pt x="3354585" y="2138759"/>
                  <a:pt x="3360141" y="2141934"/>
                </a:cubicBezTo>
                <a:cubicBezTo>
                  <a:pt x="3372047" y="2148284"/>
                  <a:pt x="3379984" y="2152649"/>
                  <a:pt x="3383953" y="2155031"/>
                </a:cubicBezTo>
                <a:cubicBezTo>
                  <a:pt x="3387128" y="2156618"/>
                  <a:pt x="3388716" y="2158206"/>
                  <a:pt x="3388716" y="2159793"/>
                </a:cubicBezTo>
                <a:cubicBezTo>
                  <a:pt x="3388716" y="2161381"/>
                  <a:pt x="3387128" y="2162174"/>
                  <a:pt x="3383953" y="2162174"/>
                </a:cubicBezTo>
                <a:cubicBezTo>
                  <a:pt x="3381572" y="2162174"/>
                  <a:pt x="3378000" y="2162174"/>
                  <a:pt x="3373237" y="2162174"/>
                </a:cubicBezTo>
                <a:cubicBezTo>
                  <a:pt x="3353394" y="2163762"/>
                  <a:pt x="3336328" y="2164556"/>
                  <a:pt x="3322041" y="2164556"/>
                </a:cubicBezTo>
                <a:cubicBezTo>
                  <a:pt x="3318865" y="2164556"/>
                  <a:pt x="3315294" y="2163365"/>
                  <a:pt x="3311325" y="2160984"/>
                </a:cubicBezTo>
                <a:cubicBezTo>
                  <a:pt x="3299419" y="2149078"/>
                  <a:pt x="3289100" y="2137965"/>
                  <a:pt x="3280369" y="2127646"/>
                </a:cubicBezTo>
                <a:cubicBezTo>
                  <a:pt x="3260525" y="2144315"/>
                  <a:pt x="3229172" y="2155427"/>
                  <a:pt x="3186309" y="2160984"/>
                </a:cubicBezTo>
                <a:cubicBezTo>
                  <a:pt x="3183135" y="2161777"/>
                  <a:pt x="3181547" y="2161381"/>
                  <a:pt x="3181547" y="2159793"/>
                </a:cubicBezTo>
                <a:cubicBezTo>
                  <a:pt x="3181547" y="2158206"/>
                  <a:pt x="3182737" y="2157015"/>
                  <a:pt x="3185119" y="2156221"/>
                </a:cubicBezTo>
                <a:cubicBezTo>
                  <a:pt x="3225600" y="2137965"/>
                  <a:pt x="3251397" y="2120503"/>
                  <a:pt x="3262509" y="2103834"/>
                </a:cubicBezTo>
                <a:cubicBezTo>
                  <a:pt x="3258540" y="2097484"/>
                  <a:pt x="3255366" y="2091531"/>
                  <a:pt x="3252984" y="2085974"/>
                </a:cubicBezTo>
                <a:cubicBezTo>
                  <a:pt x="3252191" y="2084387"/>
                  <a:pt x="3251000" y="2082403"/>
                  <a:pt x="3249412" y="2080021"/>
                </a:cubicBezTo>
                <a:cubicBezTo>
                  <a:pt x="3243856" y="2069702"/>
                  <a:pt x="3240285" y="2063749"/>
                  <a:pt x="3238697" y="2062162"/>
                </a:cubicBezTo>
                <a:cubicBezTo>
                  <a:pt x="3236316" y="2060574"/>
                  <a:pt x="3235125" y="2059384"/>
                  <a:pt x="3235125" y="2058590"/>
                </a:cubicBezTo>
                <a:cubicBezTo>
                  <a:pt x="3230362" y="2059384"/>
                  <a:pt x="3225203" y="2060574"/>
                  <a:pt x="3219647" y="2062162"/>
                </a:cubicBezTo>
                <a:cubicBezTo>
                  <a:pt x="3215678" y="2062162"/>
                  <a:pt x="3212503" y="2062162"/>
                  <a:pt x="3210122" y="2062162"/>
                </a:cubicBezTo>
                <a:cubicBezTo>
                  <a:pt x="3210122" y="2065337"/>
                  <a:pt x="3210122" y="2070496"/>
                  <a:pt x="3210122" y="2077640"/>
                </a:cubicBezTo>
                <a:cubicBezTo>
                  <a:pt x="3209328" y="2084784"/>
                  <a:pt x="3208931" y="2089943"/>
                  <a:pt x="3208931" y="2093118"/>
                </a:cubicBezTo>
                <a:cubicBezTo>
                  <a:pt x="3208931" y="2094706"/>
                  <a:pt x="3208534" y="2095499"/>
                  <a:pt x="3207741" y="2095499"/>
                </a:cubicBezTo>
                <a:cubicBezTo>
                  <a:pt x="3210916" y="2094706"/>
                  <a:pt x="3215678" y="2093515"/>
                  <a:pt x="3222028" y="2091928"/>
                </a:cubicBezTo>
                <a:cubicBezTo>
                  <a:pt x="3226791" y="2091134"/>
                  <a:pt x="3234728" y="2089149"/>
                  <a:pt x="3245841" y="2085974"/>
                </a:cubicBezTo>
                <a:cubicBezTo>
                  <a:pt x="3248222" y="2086768"/>
                  <a:pt x="3249016" y="2088356"/>
                  <a:pt x="3248222" y="2090737"/>
                </a:cubicBezTo>
                <a:cubicBezTo>
                  <a:pt x="3209328" y="2113756"/>
                  <a:pt x="3175197" y="2134393"/>
                  <a:pt x="3145828" y="2152649"/>
                </a:cubicBezTo>
                <a:cubicBezTo>
                  <a:pt x="3139478" y="2155824"/>
                  <a:pt x="3133922" y="2155824"/>
                  <a:pt x="3129159" y="2152649"/>
                </a:cubicBezTo>
                <a:cubicBezTo>
                  <a:pt x="3118841" y="2143918"/>
                  <a:pt x="3112094" y="2135187"/>
                  <a:pt x="3108919" y="2126456"/>
                </a:cubicBezTo>
                <a:cubicBezTo>
                  <a:pt x="3107331" y="2121693"/>
                  <a:pt x="3108919" y="2119312"/>
                  <a:pt x="3113681" y="2119312"/>
                </a:cubicBezTo>
                <a:cubicBezTo>
                  <a:pt x="3116062" y="2118518"/>
                  <a:pt x="3120825" y="2117724"/>
                  <a:pt x="3127969" y="2116931"/>
                </a:cubicBezTo>
                <a:cubicBezTo>
                  <a:pt x="3134319" y="2115343"/>
                  <a:pt x="3138684" y="2114549"/>
                  <a:pt x="3141066" y="2114549"/>
                </a:cubicBezTo>
                <a:cubicBezTo>
                  <a:pt x="3141066" y="2096293"/>
                  <a:pt x="3140669" y="2082006"/>
                  <a:pt x="3139875" y="2071687"/>
                </a:cubicBezTo>
                <a:cubicBezTo>
                  <a:pt x="3139081" y="2058193"/>
                  <a:pt x="3136700" y="2048668"/>
                  <a:pt x="3132731" y="2043112"/>
                </a:cubicBezTo>
                <a:cubicBezTo>
                  <a:pt x="3129556" y="2036762"/>
                  <a:pt x="3130747" y="2032793"/>
                  <a:pt x="3136303" y="2031206"/>
                </a:cubicBezTo>
                <a:cubicBezTo>
                  <a:pt x="3148209" y="2032793"/>
                  <a:pt x="3158528" y="2037159"/>
                  <a:pt x="3167259" y="2044303"/>
                </a:cubicBezTo>
                <a:cubicBezTo>
                  <a:pt x="3172022" y="2047477"/>
                  <a:pt x="3172816" y="2052240"/>
                  <a:pt x="3169641" y="2058590"/>
                </a:cubicBezTo>
                <a:cubicBezTo>
                  <a:pt x="3168053" y="2064146"/>
                  <a:pt x="3167259" y="2071290"/>
                  <a:pt x="3167259" y="2080021"/>
                </a:cubicBezTo>
                <a:cubicBezTo>
                  <a:pt x="3168847" y="2087959"/>
                  <a:pt x="3168847" y="2096690"/>
                  <a:pt x="3167259" y="2106215"/>
                </a:cubicBezTo>
                <a:cubicBezTo>
                  <a:pt x="3168847" y="2105421"/>
                  <a:pt x="3171625" y="2104627"/>
                  <a:pt x="3175594" y="2103834"/>
                </a:cubicBezTo>
                <a:cubicBezTo>
                  <a:pt x="3178768" y="2103040"/>
                  <a:pt x="3181150" y="2102643"/>
                  <a:pt x="3182737" y="2102643"/>
                </a:cubicBezTo>
                <a:cubicBezTo>
                  <a:pt x="3181150" y="2097087"/>
                  <a:pt x="3180753" y="2092324"/>
                  <a:pt x="3181547" y="2088356"/>
                </a:cubicBezTo>
                <a:cubicBezTo>
                  <a:pt x="3181547" y="2065337"/>
                  <a:pt x="3181150" y="2047477"/>
                  <a:pt x="3180356" y="2034778"/>
                </a:cubicBezTo>
                <a:cubicBezTo>
                  <a:pt x="3180356" y="2022871"/>
                  <a:pt x="3179166" y="2014140"/>
                  <a:pt x="3176784" y="2008584"/>
                </a:cubicBezTo>
                <a:cubicBezTo>
                  <a:pt x="3172022" y="2009377"/>
                  <a:pt x="3167656" y="2010568"/>
                  <a:pt x="3163687" y="2012156"/>
                </a:cubicBezTo>
                <a:cubicBezTo>
                  <a:pt x="3154956" y="2012949"/>
                  <a:pt x="3145431" y="2008981"/>
                  <a:pt x="3135112" y="2000249"/>
                </a:cubicBezTo>
                <a:cubicBezTo>
                  <a:pt x="3131937" y="1995487"/>
                  <a:pt x="3133128" y="1991915"/>
                  <a:pt x="3138684" y="1989534"/>
                </a:cubicBezTo>
                <a:cubicBezTo>
                  <a:pt x="3150591" y="1987153"/>
                  <a:pt x="3164878" y="1983977"/>
                  <a:pt x="3181547" y="1980009"/>
                </a:cubicBezTo>
                <a:cubicBezTo>
                  <a:pt x="3191866" y="1976834"/>
                  <a:pt x="3201787" y="1972865"/>
                  <a:pt x="3211312" y="1968103"/>
                </a:cubicBezTo>
                <a:cubicBezTo>
                  <a:pt x="3221631" y="1965721"/>
                  <a:pt x="3231553" y="1969690"/>
                  <a:pt x="3241078" y="1980009"/>
                </a:cubicBezTo>
                <a:cubicBezTo>
                  <a:pt x="3242666" y="1983977"/>
                  <a:pt x="3241872" y="1987549"/>
                  <a:pt x="3238697" y="1990724"/>
                </a:cubicBezTo>
                <a:cubicBezTo>
                  <a:pt x="3234728" y="1992312"/>
                  <a:pt x="3228378" y="1994296"/>
                  <a:pt x="3219647" y="1996678"/>
                </a:cubicBezTo>
                <a:cubicBezTo>
                  <a:pt x="3213297" y="1998265"/>
                  <a:pt x="3208534" y="1999456"/>
                  <a:pt x="3205359" y="2000249"/>
                </a:cubicBezTo>
                <a:cubicBezTo>
                  <a:pt x="3206153" y="2000249"/>
                  <a:pt x="3206947" y="2000646"/>
                  <a:pt x="3207741" y="2001440"/>
                </a:cubicBezTo>
                <a:cubicBezTo>
                  <a:pt x="3209328" y="2002234"/>
                  <a:pt x="3210122" y="2003028"/>
                  <a:pt x="3210122" y="2003821"/>
                </a:cubicBezTo>
                <a:cubicBezTo>
                  <a:pt x="3217266" y="2008584"/>
                  <a:pt x="3218853" y="2014140"/>
                  <a:pt x="3214884" y="2020490"/>
                </a:cubicBezTo>
                <a:cubicBezTo>
                  <a:pt x="3212503" y="2025253"/>
                  <a:pt x="3211312" y="2031206"/>
                  <a:pt x="3211312" y="2038349"/>
                </a:cubicBezTo>
                <a:cubicBezTo>
                  <a:pt x="3217663" y="2036762"/>
                  <a:pt x="3223219" y="2034778"/>
                  <a:pt x="3227981" y="2032396"/>
                </a:cubicBezTo>
                <a:cubicBezTo>
                  <a:pt x="3229569" y="2032396"/>
                  <a:pt x="3232744" y="2032793"/>
                  <a:pt x="3237506" y="2033587"/>
                </a:cubicBezTo>
                <a:cubicBezTo>
                  <a:pt x="3248619" y="2004218"/>
                  <a:pt x="3255366" y="1981596"/>
                  <a:pt x="3257747" y="1965721"/>
                </a:cubicBezTo>
                <a:cubicBezTo>
                  <a:pt x="3260128" y="1950640"/>
                  <a:pt x="3259731" y="1939924"/>
                  <a:pt x="3256556" y="1933574"/>
                </a:cubicBezTo>
                <a:cubicBezTo>
                  <a:pt x="3254969" y="1925637"/>
                  <a:pt x="3258144" y="1922462"/>
                  <a:pt x="3266081" y="1924049"/>
                </a:cubicBezTo>
                <a:close/>
                <a:moveTo>
                  <a:pt x="6012258" y="1922859"/>
                </a:moveTo>
                <a:cubicBezTo>
                  <a:pt x="6013448" y="1922462"/>
                  <a:pt x="6014837" y="1922462"/>
                  <a:pt x="6016425" y="1922859"/>
                </a:cubicBezTo>
                <a:cubicBezTo>
                  <a:pt x="6030712" y="1924446"/>
                  <a:pt x="6043413" y="1930796"/>
                  <a:pt x="6054525" y="1941909"/>
                </a:cubicBezTo>
                <a:cubicBezTo>
                  <a:pt x="6056906" y="1944290"/>
                  <a:pt x="6057303" y="1947862"/>
                  <a:pt x="6055715" y="1952624"/>
                </a:cubicBezTo>
                <a:cubicBezTo>
                  <a:pt x="6051747" y="1962149"/>
                  <a:pt x="6049762" y="1973262"/>
                  <a:pt x="6049762" y="1985962"/>
                </a:cubicBezTo>
                <a:cubicBezTo>
                  <a:pt x="6049762" y="1985962"/>
                  <a:pt x="6050556" y="1985962"/>
                  <a:pt x="6052144" y="1985962"/>
                </a:cubicBezTo>
                <a:cubicBezTo>
                  <a:pt x="6063256" y="1984374"/>
                  <a:pt x="6073575" y="1981993"/>
                  <a:pt x="6083100" y="1978818"/>
                </a:cubicBezTo>
                <a:cubicBezTo>
                  <a:pt x="6088656" y="1977231"/>
                  <a:pt x="6093419" y="1977628"/>
                  <a:pt x="6097387" y="1980009"/>
                </a:cubicBezTo>
                <a:cubicBezTo>
                  <a:pt x="6107706" y="1987153"/>
                  <a:pt x="6114453" y="1993502"/>
                  <a:pt x="6117628" y="1999059"/>
                </a:cubicBezTo>
                <a:cubicBezTo>
                  <a:pt x="6120803" y="2003821"/>
                  <a:pt x="6121200" y="2008187"/>
                  <a:pt x="6118819" y="2012156"/>
                </a:cubicBezTo>
                <a:cubicBezTo>
                  <a:pt x="6113262" y="2018506"/>
                  <a:pt x="6108103" y="2028427"/>
                  <a:pt x="6103340" y="2041921"/>
                </a:cubicBezTo>
                <a:cubicBezTo>
                  <a:pt x="6104928" y="2041921"/>
                  <a:pt x="6107706" y="2041524"/>
                  <a:pt x="6111675" y="2040731"/>
                </a:cubicBezTo>
                <a:cubicBezTo>
                  <a:pt x="6115644" y="2040731"/>
                  <a:pt x="6118421" y="2040334"/>
                  <a:pt x="6120009" y="2039540"/>
                </a:cubicBezTo>
                <a:cubicBezTo>
                  <a:pt x="6124772" y="2039540"/>
                  <a:pt x="6130328" y="2039937"/>
                  <a:pt x="6136678" y="2040731"/>
                </a:cubicBezTo>
                <a:cubicBezTo>
                  <a:pt x="6146996" y="2043906"/>
                  <a:pt x="6154537" y="2051049"/>
                  <a:pt x="6159300" y="2062162"/>
                </a:cubicBezTo>
                <a:cubicBezTo>
                  <a:pt x="6160093" y="2069306"/>
                  <a:pt x="6157316" y="2072084"/>
                  <a:pt x="6150965" y="2070496"/>
                </a:cubicBezTo>
                <a:cubicBezTo>
                  <a:pt x="6118421" y="2067321"/>
                  <a:pt x="6083100" y="2067321"/>
                  <a:pt x="6045000" y="2070496"/>
                </a:cubicBezTo>
                <a:cubicBezTo>
                  <a:pt x="6073575" y="2105421"/>
                  <a:pt x="6112468" y="2133996"/>
                  <a:pt x="6161681" y="2156221"/>
                </a:cubicBezTo>
                <a:cubicBezTo>
                  <a:pt x="6164856" y="2157809"/>
                  <a:pt x="6166444" y="2158999"/>
                  <a:pt x="6166444" y="2159793"/>
                </a:cubicBezTo>
                <a:cubicBezTo>
                  <a:pt x="6165650" y="2160587"/>
                  <a:pt x="6163665" y="2160984"/>
                  <a:pt x="6160490" y="2160984"/>
                </a:cubicBezTo>
                <a:cubicBezTo>
                  <a:pt x="6137471" y="2164159"/>
                  <a:pt x="6114056" y="2165746"/>
                  <a:pt x="6090244" y="2165746"/>
                </a:cubicBezTo>
                <a:cubicBezTo>
                  <a:pt x="6083100" y="2164952"/>
                  <a:pt x="6078337" y="2162968"/>
                  <a:pt x="6075956" y="2159793"/>
                </a:cubicBezTo>
                <a:cubicBezTo>
                  <a:pt x="6060875" y="2143124"/>
                  <a:pt x="6047381" y="2122487"/>
                  <a:pt x="6035475" y="2097881"/>
                </a:cubicBezTo>
                <a:cubicBezTo>
                  <a:pt x="6035475" y="2097087"/>
                  <a:pt x="6035078" y="2096293"/>
                  <a:pt x="6034284" y="2095499"/>
                </a:cubicBezTo>
                <a:cubicBezTo>
                  <a:pt x="6033491" y="2093912"/>
                  <a:pt x="6032697" y="2093118"/>
                  <a:pt x="6031903" y="2093118"/>
                </a:cubicBezTo>
                <a:cubicBezTo>
                  <a:pt x="6030316" y="2096293"/>
                  <a:pt x="6028331" y="2099865"/>
                  <a:pt x="6025950" y="2103834"/>
                </a:cubicBezTo>
                <a:cubicBezTo>
                  <a:pt x="6006106" y="2135584"/>
                  <a:pt x="5972769" y="2155427"/>
                  <a:pt x="5925937" y="2163365"/>
                </a:cubicBezTo>
                <a:cubicBezTo>
                  <a:pt x="5922762" y="2164159"/>
                  <a:pt x="5920778" y="2163762"/>
                  <a:pt x="5919984" y="2162174"/>
                </a:cubicBezTo>
                <a:cubicBezTo>
                  <a:pt x="5919984" y="2160587"/>
                  <a:pt x="5921572" y="2158999"/>
                  <a:pt x="5924747" y="2157412"/>
                </a:cubicBezTo>
                <a:cubicBezTo>
                  <a:pt x="5965228" y="2137568"/>
                  <a:pt x="5992612" y="2109390"/>
                  <a:pt x="6006900" y="2072878"/>
                </a:cubicBezTo>
                <a:cubicBezTo>
                  <a:pt x="5998962" y="2073671"/>
                  <a:pt x="5987453" y="2075259"/>
                  <a:pt x="5972372" y="2077640"/>
                </a:cubicBezTo>
                <a:cubicBezTo>
                  <a:pt x="5961260" y="2079227"/>
                  <a:pt x="5952925" y="2080418"/>
                  <a:pt x="5947369" y="2081212"/>
                </a:cubicBezTo>
                <a:cubicBezTo>
                  <a:pt x="5941019" y="2082006"/>
                  <a:pt x="5935859" y="2082006"/>
                  <a:pt x="5931890" y="2081212"/>
                </a:cubicBezTo>
                <a:cubicBezTo>
                  <a:pt x="5927128" y="2078037"/>
                  <a:pt x="5921969" y="2072481"/>
                  <a:pt x="5916412" y="2064543"/>
                </a:cubicBezTo>
                <a:cubicBezTo>
                  <a:pt x="5914825" y="2062162"/>
                  <a:pt x="5914428" y="2060177"/>
                  <a:pt x="5915222" y="2058590"/>
                </a:cubicBezTo>
                <a:cubicBezTo>
                  <a:pt x="5916016" y="2057796"/>
                  <a:pt x="5918000" y="2057399"/>
                  <a:pt x="5921175" y="2057399"/>
                </a:cubicBezTo>
                <a:cubicBezTo>
                  <a:pt x="5937050" y="2057399"/>
                  <a:pt x="5953719" y="2056209"/>
                  <a:pt x="5971181" y="2053828"/>
                </a:cubicBezTo>
                <a:cubicBezTo>
                  <a:pt x="5968800" y="2048271"/>
                  <a:pt x="5967609" y="2044303"/>
                  <a:pt x="5967609" y="2041921"/>
                </a:cubicBezTo>
                <a:cubicBezTo>
                  <a:pt x="5966816" y="2033190"/>
                  <a:pt x="5965228" y="2024856"/>
                  <a:pt x="5962847" y="2016918"/>
                </a:cubicBezTo>
                <a:cubicBezTo>
                  <a:pt x="5962053" y="2015331"/>
                  <a:pt x="5960862" y="2012949"/>
                  <a:pt x="5959275" y="2009774"/>
                </a:cubicBezTo>
                <a:cubicBezTo>
                  <a:pt x="5957688" y="2004218"/>
                  <a:pt x="5956100" y="2000249"/>
                  <a:pt x="5954512" y="1997868"/>
                </a:cubicBezTo>
                <a:cubicBezTo>
                  <a:pt x="5952925" y="1995487"/>
                  <a:pt x="5952528" y="1993106"/>
                  <a:pt x="5953322" y="1990724"/>
                </a:cubicBezTo>
                <a:cubicBezTo>
                  <a:pt x="5954909" y="1989137"/>
                  <a:pt x="5957291" y="1988740"/>
                  <a:pt x="5960465" y="1989534"/>
                </a:cubicBezTo>
                <a:cubicBezTo>
                  <a:pt x="5962847" y="1989534"/>
                  <a:pt x="5966419" y="1989931"/>
                  <a:pt x="5971181" y="1990724"/>
                </a:cubicBezTo>
                <a:cubicBezTo>
                  <a:pt x="5975150" y="1990724"/>
                  <a:pt x="5978325" y="1991121"/>
                  <a:pt x="5980706" y="1991915"/>
                </a:cubicBezTo>
                <a:cubicBezTo>
                  <a:pt x="5987850" y="1991915"/>
                  <a:pt x="5998565" y="1991121"/>
                  <a:pt x="6012853" y="1989534"/>
                </a:cubicBezTo>
                <a:cubicBezTo>
                  <a:pt x="6015234" y="1989534"/>
                  <a:pt x="6017219" y="1989534"/>
                  <a:pt x="6018806" y="1989534"/>
                </a:cubicBezTo>
                <a:cubicBezTo>
                  <a:pt x="6019600" y="1959371"/>
                  <a:pt x="6016425" y="1940321"/>
                  <a:pt x="6009281" y="1932384"/>
                </a:cubicBezTo>
                <a:cubicBezTo>
                  <a:pt x="6007694" y="1929209"/>
                  <a:pt x="6007694" y="1926827"/>
                  <a:pt x="6009281" y="1925240"/>
                </a:cubicBezTo>
                <a:cubicBezTo>
                  <a:pt x="6010075" y="1924049"/>
                  <a:pt x="6011067" y="1923256"/>
                  <a:pt x="6012258" y="1922859"/>
                </a:cubicBezTo>
                <a:close/>
                <a:moveTo>
                  <a:pt x="8775996" y="1922561"/>
                </a:moveTo>
                <a:cubicBezTo>
                  <a:pt x="8777385" y="1922363"/>
                  <a:pt x="8779072" y="1922462"/>
                  <a:pt x="8781056" y="1922859"/>
                </a:cubicBezTo>
                <a:cubicBezTo>
                  <a:pt x="8781850" y="1922859"/>
                  <a:pt x="8783041" y="1923256"/>
                  <a:pt x="8784628" y="1924049"/>
                </a:cubicBezTo>
                <a:cubicBezTo>
                  <a:pt x="8797328" y="1926431"/>
                  <a:pt x="8805265" y="1930796"/>
                  <a:pt x="8808440" y="1937146"/>
                </a:cubicBezTo>
                <a:cubicBezTo>
                  <a:pt x="8811616" y="1942703"/>
                  <a:pt x="8812012" y="1947862"/>
                  <a:pt x="8809631" y="1952624"/>
                </a:cubicBezTo>
                <a:cubicBezTo>
                  <a:pt x="8808837" y="1956593"/>
                  <a:pt x="8808044" y="1964927"/>
                  <a:pt x="8807250" y="1977628"/>
                </a:cubicBezTo>
                <a:cubicBezTo>
                  <a:pt x="8806456" y="1983184"/>
                  <a:pt x="8806059" y="1987549"/>
                  <a:pt x="8806059" y="1990724"/>
                </a:cubicBezTo>
                <a:cubicBezTo>
                  <a:pt x="8806059" y="1997868"/>
                  <a:pt x="8806059" y="2005012"/>
                  <a:pt x="8806059" y="2012156"/>
                </a:cubicBezTo>
                <a:cubicBezTo>
                  <a:pt x="8808440" y="2011362"/>
                  <a:pt x="8811218" y="2010568"/>
                  <a:pt x="8814393" y="2009774"/>
                </a:cubicBezTo>
                <a:cubicBezTo>
                  <a:pt x="8818362" y="2008981"/>
                  <a:pt x="8821537" y="2008187"/>
                  <a:pt x="8823918" y="2007393"/>
                </a:cubicBezTo>
                <a:cubicBezTo>
                  <a:pt x="8830268" y="2005806"/>
                  <a:pt x="8836222" y="2008981"/>
                  <a:pt x="8841778" y="2016918"/>
                </a:cubicBezTo>
                <a:lnTo>
                  <a:pt x="8841778" y="2009774"/>
                </a:lnTo>
                <a:cubicBezTo>
                  <a:pt x="8841778" y="1998662"/>
                  <a:pt x="8840984" y="1989534"/>
                  <a:pt x="8839396" y="1982390"/>
                </a:cubicBezTo>
                <a:cubicBezTo>
                  <a:pt x="8832253" y="1989534"/>
                  <a:pt x="8822728" y="1997074"/>
                  <a:pt x="8810821" y="2005012"/>
                </a:cubicBezTo>
                <a:cubicBezTo>
                  <a:pt x="8809234" y="2006599"/>
                  <a:pt x="8808044" y="2006996"/>
                  <a:pt x="8807250" y="2006203"/>
                </a:cubicBezTo>
                <a:cubicBezTo>
                  <a:pt x="8806456" y="2005409"/>
                  <a:pt x="8806456" y="2003821"/>
                  <a:pt x="8807250" y="2001440"/>
                </a:cubicBezTo>
                <a:cubicBezTo>
                  <a:pt x="8811218" y="1995090"/>
                  <a:pt x="8813997" y="1988343"/>
                  <a:pt x="8815584" y="1981199"/>
                </a:cubicBezTo>
                <a:cubicBezTo>
                  <a:pt x="8817172" y="1978024"/>
                  <a:pt x="8817965" y="1974452"/>
                  <a:pt x="8817965" y="1970484"/>
                </a:cubicBezTo>
                <a:cubicBezTo>
                  <a:pt x="8817965" y="1968103"/>
                  <a:pt x="8819156" y="1966515"/>
                  <a:pt x="8821537" y="1965721"/>
                </a:cubicBezTo>
                <a:cubicBezTo>
                  <a:pt x="8827887" y="1966515"/>
                  <a:pt x="8832650" y="1968103"/>
                  <a:pt x="8835825" y="1970484"/>
                </a:cubicBezTo>
                <a:cubicBezTo>
                  <a:pt x="8837412" y="1967309"/>
                  <a:pt x="8840191" y="1966118"/>
                  <a:pt x="8844159" y="1966912"/>
                </a:cubicBezTo>
                <a:cubicBezTo>
                  <a:pt x="8853684" y="1968499"/>
                  <a:pt x="8860431" y="1970484"/>
                  <a:pt x="8864400" y="1972865"/>
                </a:cubicBezTo>
                <a:cubicBezTo>
                  <a:pt x="8872337" y="1967309"/>
                  <a:pt x="8879084" y="1962149"/>
                  <a:pt x="8884640" y="1957387"/>
                </a:cubicBezTo>
                <a:cubicBezTo>
                  <a:pt x="8888609" y="1954212"/>
                  <a:pt x="8892181" y="1950243"/>
                  <a:pt x="8895356" y="1945481"/>
                </a:cubicBezTo>
                <a:cubicBezTo>
                  <a:pt x="8896943" y="1942306"/>
                  <a:pt x="8900515" y="1941115"/>
                  <a:pt x="8906071" y="1941909"/>
                </a:cubicBezTo>
                <a:cubicBezTo>
                  <a:pt x="8917978" y="1945877"/>
                  <a:pt x="8927503" y="1951434"/>
                  <a:pt x="8934646" y="1958578"/>
                </a:cubicBezTo>
                <a:cubicBezTo>
                  <a:pt x="8936234" y="1960959"/>
                  <a:pt x="8935441" y="1963737"/>
                  <a:pt x="8932265" y="1966912"/>
                </a:cubicBezTo>
                <a:cubicBezTo>
                  <a:pt x="8931472" y="1966912"/>
                  <a:pt x="8930281" y="1967309"/>
                  <a:pt x="8928693" y="1968103"/>
                </a:cubicBezTo>
                <a:cubicBezTo>
                  <a:pt x="8919962" y="1970484"/>
                  <a:pt x="8914009" y="1972865"/>
                  <a:pt x="8910834" y="1975246"/>
                </a:cubicBezTo>
                <a:cubicBezTo>
                  <a:pt x="8909247" y="1976040"/>
                  <a:pt x="8906866" y="1976834"/>
                  <a:pt x="8903690" y="1977628"/>
                </a:cubicBezTo>
                <a:cubicBezTo>
                  <a:pt x="8891784" y="1981596"/>
                  <a:pt x="8881465" y="1984374"/>
                  <a:pt x="8872734" y="1985962"/>
                </a:cubicBezTo>
                <a:cubicBezTo>
                  <a:pt x="8872734" y="1997074"/>
                  <a:pt x="8872734" y="2008584"/>
                  <a:pt x="8872734" y="2020490"/>
                </a:cubicBezTo>
                <a:cubicBezTo>
                  <a:pt x="8877496" y="2020490"/>
                  <a:pt x="8883847" y="2019696"/>
                  <a:pt x="8891784" y="2018109"/>
                </a:cubicBezTo>
                <a:cubicBezTo>
                  <a:pt x="8890990" y="2018902"/>
                  <a:pt x="8891784" y="2018902"/>
                  <a:pt x="8894165" y="2018109"/>
                </a:cubicBezTo>
                <a:cubicBezTo>
                  <a:pt x="8896546" y="2017315"/>
                  <a:pt x="8899722" y="2016521"/>
                  <a:pt x="8903690" y="2015728"/>
                </a:cubicBezTo>
                <a:cubicBezTo>
                  <a:pt x="8913215" y="2013346"/>
                  <a:pt x="8919565" y="2011759"/>
                  <a:pt x="8922740" y="2010965"/>
                </a:cubicBezTo>
                <a:cubicBezTo>
                  <a:pt x="8929090" y="2009377"/>
                  <a:pt x="8935043" y="2009377"/>
                  <a:pt x="8940600" y="2010965"/>
                </a:cubicBezTo>
                <a:cubicBezTo>
                  <a:pt x="8941394" y="2010965"/>
                  <a:pt x="8942187" y="2011362"/>
                  <a:pt x="8942981" y="2012156"/>
                </a:cubicBezTo>
                <a:cubicBezTo>
                  <a:pt x="8950125" y="2015331"/>
                  <a:pt x="8954887" y="2018902"/>
                  <a:pt x="8957268" y="2022871"/>
                </a:cubicBezTo>
                <a:cubicBezTo>
                  <a:pt x="8961237" y="2030015"/>
                  <a:pt x="8960444" y="2033984"/>
                  <a:pt x="8954887" y="2034778"/>
                </a:cubicBezTo>
                <a:cubicBezTo>
                  <a:pt x="8943775" y="2037159"/>
                  <a:pt x="8929090" y="2038746"/>
                  <a:pt x="8910834" y="2039540"/>
                </a:cubicBezTo>
                <a:cubicBezTo>
                  <a:pt x="8914009" y="2040334"/>
                  <a:pt x="8916787" y="2041524"/>
                  <a:pt x="8919168" y="2043112"/>
                </a:cubicBezTo>
                <a:cubicBezTo>
                  <a:pt x="8922344" y="2045493"/>
                  <a:pt x="8923137" y="2049462"/>
                  <a:pt x="8921550" y="2055018"/>
                </a:cubicBezTo>
                <a:cubicBezTo>
                  <a:pt x="8919168" y="2058987"/>
                  <a:pt x="8917978" y="2063749"/>
                  <a:pt x="8917978" y="2069306"/>
                </a:cubicBezTo>
                <a:cubicBezTo>
                  <a:pt x="8917978" y="2089149"/>
                  <a:pt x="8917581" y="2105421"/>
                  <a:pt x="8916787" y="2118121"/>
                </a:cubicBezTo>
                <a:cubicBezTo>
                  <a:pt x="8915200" y="2148284"/>
                  <a:pt x="8911231" y="2170112"/>
                  <a:pt x="8904881" y="2183606"/>
                </a:cubicBezTo>
                <a:cubicBezTo>
                  <a:pt x="8903294" y="2185193"/>
                  <a:pt x="8902500" y="2185987"/>
                  <a:pt x="8902500" y="2185987"/>
                </a:cubicBezTo>
                <a:cubicBezTo>
                  <a:pt x="8901706" y="2185987"/>
                  <a:pt x="8900912" y="2185193"/>
                  <a:pt x="8900118" y="2183606"/>
                </a:cubicBezTo>
                <a:cubicBezTo>
                  <a:pt x="8896150" y="2170906"/>
                  <a:pt x="8892975" y="2152252"/>
                  <a:pt x="8890593" y="2127646"/>
                </a:cubicBezTo>
                <a:cubicBezTo>
                  <a:pt x="8889006" y="2100659"/>
                  <a:pt x="8888212" y="2080815"/>
                  <a:pt x="8888212" y="2068115"/>
                </a:cubicBezTo>
                <a:cubicBezTo>
                  <a:pt x="8888212" y="2057796"/>
                  <a:pt x="8887021" y="2049065"/>
                  <a:pt x="8884640" y="2041921"/>
                </a:cubicBezTo>
                <a:cubicBezTo>
                  <a:pt x="8883053" y="2041921"/>
                  <a:pt x="8880672" y="2042318"/>
                  <a:pt x="8877496" y="2043112"/>
                </a:cubicBezTo>
                <a:cubicBezTo>
                  <a:pt x="8874322" y="2043112"/>
                  <a:pt x="8872337" y="2043112"/>
                  <a:pt x="8871543" y="2043112"/>
                </a:cubicBezTo>
                <a:cubicBezTo>
                  <a:pt x="8870750" y="2045493"/>
                  <a:pt x="8870353" y="2048271"/>
                  <a:pt x="8870353" y="2051446"/>
                </a:cubicBezTo>
                <a:cubicBezTo>
                  <a:pt x="8865590" y="2107009"/>
                  <a:pt x="8840587" y="2143918"/>
                  <a:pt x="8795343" y="2162174"/>
                </a:cubicBezTo>
                <a:cubicBezTo>
                  <a:pt x="8792962" y="2162968"/>
                  <a:pt x="8791375" y="2162968"/>
                  <a:pt x="8790581" y="2162174"/>
                </a:cubicBezTo>
                <a:cubicBezTo>
                  <a:pt x="8789787" y="2161381"/>
                  <a:pt x="8790184" y="2160190"/>
                  <a:pt x="8791771" y="2158603"/>
                </a:cubicBezTo>
                <a:cubicBezTo>
                  <a:pt x="8804472" y="2145902"/>
                  <a:pt x="8814393" y="2133202"/>
                  <a:pt x="8821537" y="2120503"/>
                </a:cubicBezTo>
                <a:cubicBezTo>
                  <a:pt x="8809631" y="2119709"/>
                  <a:pt x="8794153" y="2120503"/>
                  <a:pt x="8775103" y="2122884"/>
                </a:cubicBezTo>
                <a:cubicBezTo>
                  <a:pt x="8762403" y="2123677"/>
                  <a:pt x="8749306" y="2126852"/>
                  <a:pt x="8735812" y="2132409"/>
                </a:cubicBezTo>
                <a:cubicBezTo>
                  <a:pt x="8731050" y="2134790"/>
                  <a:pt x="8727478" y="2135584"/>
                  <a:pt x="8725096" y="2134790"/>
                </a:cubicBezTo>
                <a:cubicBezTo>
                  <a:pt x="8720334" y="2130821"/>
                  <a:pt x="8716366" y="2125265"/>
                  <a:pt x="8713190" y="2118121"/>
                </a:cubicBezTo>
                <a:cubicBezTo>
                  <a:pt x="8711603" y="2114152"/>
                  <a:pt x="8712794" y="2110184"/>
                  <a:pt x="8716762" y="2106215"/>
                </a:cubicBezTo>
                <a:cubicBezTo>
                  <a:pt x="8719143" y="2101453"/>
                  <a:pt x="8721128" y="2093118"/>
                  <a:pt x="8722715" y="2081212"/>
                </a:cubicBezTo>
                <a:cubicBezTo>
                  <a:pt x="8722715" y="2077243"/>
                  <a:pt x="8723112" y="2070893"/>
                  <a:pt x="8723906" y="2062162"/>
                </a:cubicBezTo>
                <a:cubicBezTo>
                  <a:pt x="8725493" y="2028824"/>
                  <a:pt x="8725891" y="2005409"/>
                  <a:pt x="8725096" y="1991915"/>
                </a:cubicBezTo>
                <a:cubicBezTo>
                  <a:pt x="8725096" y="1980009"/>
                  <a:pt x="8723112" y="1969293"/>
                  <a:pt x="8719143" y="1959768"/>
                </a:cubicBezTo>
                <a:cubicBezTo>
                  <a:pt x="8716762" y="1955006"/>
                  <a:pt x="8719143" y="1952624"/>
                  <a:pt x="8726287" y="1952624"/>
                </a:cubicBezTo>
                <a:cubicBezTo>
                  <a:pt x="8737400" y="1955006"/>
                  <a:pt x="8746925" y="1960165"/>
                  <a:pt x="8754862" y="1968103"/>
                </a:cubicBezTo>
                <a:cubicBezTo>
                  <a:pt x="8756450" y="1970484"/>
                  <a:pt x="8757243" y="1973262"/>
                  <a:pt x="8757243" y="1976437"/>
                </a:cubicBezTo>
                <a:cubicBezTo>
                  <a:pt x="8764387" y="1977231"/>
                  <a:pt x="8769944" y="1979215"/>
                  <a:pt x="8773912" y="1982390"/>
                </a:cubicBezTo>
                <a:cubicBezTo>
                  <a:pt x="8780262" y="1983977"/>
                  <a:pt x="8782643" y="1987153"/>
                  <a:pt x="8781056" y="1991915"/>
                </a:cubicBezTo>
                <a:cubicBezTo>
                  <a:pt x="8781056" y="2002234"/>
                  <a:pt x="8778278" y="2008187"/>
                  <a:pt x="8772721" y="2009774"/>
                </a:cubicBezTo>
                <a:cubicBezTo>
                  <a:pt x="8769547" y="2008187"/>
                  <a:pt x="8766768" y="2005806"/>
                  <a:pt x="8764387" y="2002631"/>
                </a:cubicBezTo>
                <a:cubicBezTo>
                  <a:pt x="8764387" y="2001837"/>
                  <a:pt x="8763991" y="2000249"/>
                  <a:pt x="8763196" y="1997868"/>
                </a:cubicBezTo>
                <a:cubicBezTo>
                  <a:pt x="8760815" y="1993106"/>
                  <a:pt x="8758831" y="1988343"/>
                  <a:pt x="8757243" y="1983581"/>
                </a:cubicBezTo>
                <a:cubicBezTo>
                  <a:pt x="8756450" y="1995487"/>
                  <a:pt x="8755259" y="2007393"/>
                  <a:pt x="8753671" y="2019299"/>
                </a:cubicBezTo>
                <a:cubicBezTo>
                  <a:pt x="8757640" y="2019299"/>
                  <a:pt x="8763593" y="2018506"/>
                  <a:pt x="8771531" y="2016918"/>
                </a:cubicBezTo>
                <a:cubicBezTo>
                  <a:pt x="8775500" y="2016124"/>
                  <a:pt x="8778675" y="2015728"/>
                  <a:pt x="8781056" y="2015728"/>
                </a:cubicBezTo>
                <a:cubicBezTo>
                  <a:pt x="8781850" y="2002234"/>
                  <a:pt x="8782246" y="1989931"/>
                  <a:pt x="8782246" y="1978818"/>
                </a:cubicBezTo>
                <a:cubicBezTo>
                  <a:pt x="8782246" y="1958974"/>
                  <a:pt x="8779469" y="1943893"/>
                  <a:pt x="8773912" y="1933574"/>
                </a:cubicBezTo>
                <a:cubicBezTo>
                  <a:pt x="8772325" y="1929606"/>
                  <a:pt x="8771928" y="1926431"/>
                  <a:pt x="8772721" y="1924049"/>
                </a:cubicBezTo>
                <a:cubicBezTo>
                  <a:pt x="8773516" y="1923256"/>
                  <a:pt x="8774607" y="1922760"/>
                  <a:pt x="8775996" y="1922561"/>
                </a:cubicBezTo>
                <a:close/>
                <a:moveTo>
                  <a:pt x="5163342" y="1921668"/>
                </a:moveTo>
                <a:cubicBezTo>
                  <a:pt x="5166120" y="1921668"/>
                  <a:pt x="5168700" y="1922065"/>
                  <a:pt x="5171081" y="1922859"/>
                </a:cubicBezTo>
                <a:cubicBezTo>
                  <a:pt x="5183781" y="1927621"/>
                  <a:pt x="5192909" y="1934765"/>
                  <a:pt x="5198465" y="1944290"/>
                </a:cubicBezTo>
                <a:cubicBezTo>
                  <a:pt x="5201641" y="1947465"/>
                  <a:pt x="5202037" y="1951037"/>
                  <a:pt x="5199656" y="1955006"/>
                </a:cubicBezTo>
                <a:cubicBezTo>
                  <a:pt x="5196481" y="1964531"/>
                  <a:pt x="5195291" y="1978024"/>
                  <a:pt x="5196084" y="1995487"/>
                </a:cubicBezTo>
                <a:cubicBezTo>
                  <a:pt x="5196084" y="2038349"/>
                  <a:pt x="5196878" y="2071687"/>
                  <a:pt x="5198465" y="2095499"/>
                </a:cubicBezTo>
                <a:cubicBezTo>
                  <a:pt x="5200053" y="2112168"/>
                  <a:pt x="5198862" y="2126059"/>
                  <a:pt x="5194894" y="2137171"/>
                </a:cubicBezTo>
                <a:cubicBezTo>
                  <a:pt x="5188544" y="2149871"/>
                  <a:pt x="5181797" y="2156618"/>
                  <a:pt x="5174653" y="2157412"/>
                </a:cubicBezTo>
                <a:cubicBezTo>
                  <a:pt x="5167509" y="2156618"/>
                  <a:pt x="5161556" y="2151856"/>
                  <a:pt x="5156794" y="2143124"/>
                </a:cubicBezTo>
                <a:cubicBezTo>
                  <a:pt x="5149650" y="2128837"/>
                  <a:pt x="5139331" y="2117724"/>
                  <a:pt x="5125837" y="2109787"/>
                </a:cubicBezTo>
                <a:cubicBezTo>
                  <a:pt x="5124250" y="2108993"/>
                  <a:pt x="5123456" y="2108199"/>
                  <a:pt x="5123456" y="2107406"/>
                </a:cubicBezTo>
                <a:cubicBezTo>
                  <a:pt x="5124250" y="2106612"/>
                  <a:pt x="5125837" y="2106215"/>
                  <a:pt x="5128219" y="2106215"/>
                </a:cubicBezTo>
                <a:cubicBezTo>
                  <a:pt x="5135362" y="2106215"/>
                  <a:pt x="5144491" y="2107009"/>
                  <a:pt x="5155603" y="2108596"/>
                </a:cubicBezTo>
                <a:cubicBezTo>
                  <a:pt x="5159572" y="2109390"/>
                  <a:pt x="5161556" y="2107802"/>
                  <a:pt x="5161556" y="2103834"/>
                </a:cubicBezTo>
                <a:cubicBezTo>
                  <a:pt x="5163937" y="2055415"/>
                  <a:pt x="5163541" y="2008584"/>
                  <a:pt x="5160365" y="1963340"/>
                </a:cubicBezTo>
                <a:cubicBezTo>
                  <a:pt x="5159572" y="1955402"/>
                  <a:pt x="5155206" y="1951037"/>
                  <a:pt x="5147269" y="1950243"/>
                </a:cubicBezTo>
                <a:cubicBezTo>
                  <a:pt x="5111550" y="1953418"/>
                  <a:pt x="5076228" y="1958181"/>
                  <a:pt x="5041303" y="1964531"/>
                </a:cubicBezTo>
                <a:cubicBezTo>
                  <a:pt x="5040509" y="1972468"/>
                  <a:pt x="5040112" y="1983977"/>
                  <a:pt x="5040112" y="1999059"/>
                </a:cubicBezTo>
                <a:cubicBezTo>
                  <a:pt x="5040112" y="2040334"/>
                  <a:pt x="5038922" y="2082006"/>
                  <a:pt x="5036540" y="2124074"/>
                </a:cubicBezTo>
                <a:cubicBezTo>
                  <a:pt x="5034953" y="2135981"/>
                  <a:pt x="5030984" y="2142727"/>
                  <a:pt x="5024634" y="2144315"/>
                </a:cubicBezTo>
                <a:cubicBezTo>
                  <a:pt x="5015903" y="2143521"/>
                  <a:pt x="5008760" y="2136377"/>
                  <a:pt x="5003203" y="2122884"/>
                </a:cubicBezTo>
                <a:cubicBezTo>
                  <a:pt x="5002409" y="2119709"/>
                  <a:pt x="5002409" y="2116534"/>
                  <a:pt x="5003203" y="2113359"/>
                </a:cubicBezTo>
                <a:cubicBezTo>
                  <a:pt x="5007965" y="2092721"/>
                  <a:pt x="5010744" y="2075656"/>
                  <a:pt x="5011537" y="2062162"/>
                </a:cubicBezTo>
                <a:cubicBezTo>
                  <a:pt x="5012331" y="2048668"/>
                  <a:pt x="5012331" y="2023665"/>
                  <a:pt x="5011537" y="1987153"/>
                </a:cubicBezTo>
                <a:cubicBezTo>
                  <a:pt x="5011537" y="1973659"/>
                  <a:pt x="5009156" y="1960959"/>
                  <a:pt x="5004394" y="1949053"/>
                </a:cubicBezTo>
                <a:cubicBezTo>
                  <a:pt x="5002806" y="1945084"/>
                  <a:pt x="5003997" y="1942703"/>
                  <a:pt x="5007965" y="1941909"/>
                </a:cubicBezTo>
                <a:cubicBezTo>
                  <a:pt x="5009553" y="1941909"/>
                  <a:pt x="5013919" y="1942703"/>
                  <a:pt x="5021062" y="1944290"/>
                </a:cubicBezTo>
                <a:cubicBezTo>
                  <a:pt x="5024238" y="1945084"/>
                  <a:pt x="5026222" y="1945481"/>
                  <a:pt x="5027015" y="1945481"/>
                </a:cubicBezTo>
                <a:cubicBezTo>
                  <a:pt x="5057178" y="1939924"/>
                  <a:pt x="5084165" y="1935559"/>
                  <a:pt x="5107978" y="1932384"/>
                </a:cubicBezTo>
                <a:cubicBezTo>
                  <a:pt x="5123853" y="1930796"/>
                  <a:pt x="5139331" y="1927621"/>
                  <a:pt x="5154412" y="1922859"/>
                </a:cubicBezTo>
                <a:cubicBezTo>
                  <a:pt x="5157588" y="1922065"/>
                  <a:pt x="5160564" y="1921668"/>
                  <a:pt x="5163342" y="1921668"/>
                </a:cubicBezTo>
                <a:close/>
                <a:moveTo>
                  <a:pt x="1656359" y="1921668"/>
                </a:moveTo>
                <a:cubicBezTo>
                  <a:pt x="1658740" y="1921668"/>
                  <a:pt x="1664297" y="1922462"/>
                  <a:pt x="1673028" y="1924049"/>
                </a:cubicBezTo>
                <a:cubicBezTo>
                  <a:pt x="1681759" y="1925637"/>
                  <a:pt x="1686919" y="1926827"/>
                  <a:pt x="1688506" y="1927621"/>
                </a:cubicBezTo>
                <a:cubicBezTo>
                  <a:pt x="1700412" y="1931590"/>
                  <a:pt x="1704778" y="1939528"/>
                  <a:pt x="1701603" y="1951434"/>
                </a:cubicBezTo>
                <a:cubicBezTo>
                  <a:pt x="1697634" y="1964927"/>
                  <a:pt x="1690094" y="1968103"/>
                  <a:pt x="1678981" y="1960959"/>
                </a:cubicBezTo>
                <a:cubicBezTo>
                  <a:pt x="1672632" y="1953815"/>
                  <a:pt x="1663900" y="1941909"/>
                  <a:pt x="1652787" y="1925240"/>
                </a:cubicBezTo>
                <a:cubicBezTo>
                  <a:pt x="1651994" y="1924446"/>
                  <a:pt x="1651994" y="1923653"/>
                  <a:pt x="1652787" y="1922859"/>
                </a:cubicBezTo>
                <a:cubicBezTo>
                  <a:pt x="1652787" y="1922065"/>
                  <a:pt x="1653978" y="1921668"/>
                  <a:pt x="1656359" y="1921668"/>
                </a:cubicBezTo>
                <a:close/>
                <a:moveTo>
                  <a:pt x="724100" y="1921668"/>
                </a:moveTo>
                <a:cubicBezTo>
                  <a:pt x="737595" y="1922462"/>
                  <a:pt x="744738" y="1928415"/>
                  <a:pt x="745532" y="1939528"/>
                </a:cubicBezTo>
                <a:cubicBezTo>
                  <a:pt x="742357" y="1956196"/>
                  <a:pt x="728069" y="1966912"/>
                  <a:pt x="702670" y="1971674"/>
                </a:cubicBezTo>
                <a:cubicBezTo>
                  <a:pt x="698700" y="1972468"/>
                  <a:pt x="696319" y="1972071"/>
                  <a:pt x="695525" y="1970484"/>
                </a:cubicBezTo>
                <a:cubicBezTo>
                  <a:pt x="695525" y="1968896"/>
                  <a:pt x="697113" y="1967309"/>
                  <a:pt x="700288" y="1965721"/>
                </a:cubicBezTo>
                <a:cubicBezTo>
                  <a:pt x="709019" y="1961752"/>
                  <a:pt x="715369" y="1957387"/>
                  <a:pt x="719339" y="1952624"/>
                </a:cubicBezTo>
                <a:cubicBezTo>
                  <a:pt x="720926" y="1951037"/>
                  <a:pt x="721322" y="1949846"/>
                  <a:pt x="720528" y="1949053"/>
                </a:cubicBezTo>
                <a:cubicBezTo>
                  <a:pt x="719734" y="1948259"/>
                  <a:pt x="718147" y="1947862"/>
                  <a:pt x="715766" y="1947862"/>
                </a:cubicBezTo>
                <a:cubicBezTo>
                  <a:pt x="707034" y="1947068"/>
                  <a:pt x="702272" y="1943496"/>
                  <a:pt x="701479" y="1937146"/>
                </a:cubicBezTo>
                <a:cubicBezTo>
                  <a:pt x="702272" y="1927621"/>
                  <a:pt x="709813" y="1922462"/>
                  <a:pt x="724100" y="1921668"/>
                </a:cubicBezTo>
                <a:close/>
                <a:moveTo>
                  <a:pt x="655044" y="1921668"/>
                </a:moveTo>
                <a:cubicBezTo>
                  <a:pt x="669332" y="1922462"/>
                  <a:pt x="676873" y="1928415"/>
                  <a:pt x="677666" y="1939528"/>
                </a:cubicBezTo>
                <a:cubicBezTo>
                  <a:pt x="674491" y="1956196"/>
                  <a:pt x="660204" y="1966912"/>
                  <a:pt x="634804" y="1971674"/>
                </a:cubicBezTo>
                <a:cubicBezTo>
                  <a:pt x="630835" y="1972468"/>
                  <a:pt x="628454" y="1972071"/>
                  <a:pt x="627660" y="1970484"/>
                </a:cubicBezTo>
                <a:cubicBezTo>
                  <a:pt x="626866" y="1968896"/>
                  <a:pt x="628058" y="1967309"/>
                  <a:pt x="631232" y="1965721"/>
                </a:cubicBezTo>
                <a:cubicBezTo>
                  <a:pt x="640757" y="1961752"/>
                  <a:pt x="647504" y="1957387"/>
                  <a:pt x="651472" y="1952624"/>
                </a:cubicBezTo>
                <a:cubicBezTo>
                  <a:pt x="653060" y="1951037"/>
                  <a:pt x="653457" y="1949846"/>
                  <a:pt x="652663" y="1949053"/>
                </a:cubicBezTo>
                <a:cubicBezTo>
                  <a:pt x="651869" y="1948259"/>
                  <a:pt x="650282" y="1947862"/>
                  <a:pt x="647900" y="1947862"/>
                </a:cubicBezTo>
                <a:cubicBezTo>
                  <a:pt x="639170" y="1947068"/>
                  <a:pt x="634406" y="1943496"/>
                  <a:pt x="633613" y="1937146"/>
                </a:cubicBezTo>
                <a:cubicBezTo>
                  <a:pt x="634406" y="1927621"/>
                  <a:pt x="641550" y="1922462"/>
                  <a:pt x="655044" y="1921668"/>
                </a:cubicBezTo>
                <a:close/>
                <a:moveTo>
                  <a:pt x="4115592" y="1918989"/>
                </a:moveTo>
                <a:cubicBezTo>
                  <a:pt x="4117180" y="1917997"/>
                  <a:pt x="4119759" y="1918096"/>
                  <a:pt x="4123331" y="1919287"/>
                </a:cubicBezTo>
                <a:cubicBezTo>
                  <a:pt x="4134444" y="1923256"/>
                  <a:pt x="4143969" y="1930796"/>
                  <a:pt x="4151906" y="1941909"/>
                </a:cubicBezTo>
                <a:cubicBezTo>
                  <a:pt x="4154288" y="1945084"/>
                  <a:pt x="4153891" y="1948259"/>
                  <a:pt x="4150716" y="1951434"/>
                </a:cubicBezTo>
                <a:cubicBezTo>
                  <a:pt x="4147541" y="1953021"/>
                  <a:pt x="4141191" y="1957784"/>
                  <a:pt x="4131666" y="1965721"/>
                </a:cubicBezTo>
                <a:cubicBezTo>
                  <a:pt x="4130078" y="1967309"/>
                  <a:pt x="4128888" y="1968499"/>
                  <a:pt x="4128094" y="1969293"/>
                </a:cubicBezTo>
                <a:cubicBezTo>
                  <a:pt x="4108250" y="1985962"/>
                  <a:pt x="4084041" y="2001043"/>
                  <a:pt x="4055466" y="2014537"/>
                </a:cubicBezTo>
                <a:cubicBezTo>
                  <a:pt x="4052290" y="2015331"/>
                  <a:pt x="4050306" y="2015728"/>
                  <a:pt x="4049512" y="2015728"/>
                </a:cubicBezTo>
                <a:cubicBezTo>
                  <a:pt x="4048719" y="2014934"/>
                  <a:pt x="4049116" y="2013743"/>
                  <a:pt x="4050703" y="2012156"/>
                </a:cubicBezTo>
                <a:cubicBezTo>
                  <a:pt x="4073722" y="1989137"/>
                  <a:pt x="4091184" y="1969293"/>
                  <a:pt x="4103091" y="1952624"/>
                </a:cubicBezTo>
                <a:cubicBezTo>
                  <a:pt x="4110234" y="1941512"/>
                  <a:pt x="4113806" y="1932384"/>
                  <a:pt x="4113806" y="1925240"/>
                </a:cubicBezTo>
                <a:cubicBezTo>
                  <a:pt x="4113410" y="1922065"/>
                  <a:pt x="4114005" y="1919982"/>
                  <a:pt x="4115592" y="1918989"/>
                </a:cubicBezTo>
                <a:close/>
                <a:moveTo>
                  <a:pt x="2557663" y="1917799"/>
                </a:moveTo>
                <a:cubicBezTo>
                  <a:pt x="2558853" y="1917600"/>
                  <a:pt x="2560440" y="1917699"/>
                  <a:pt x="2562425" y="1918096"/>
                </a:cubicBezTo>
                <a:cubicBezTo>
                  <a:pt x="2572744" y="1918890"/>
                  <a:pt x="2582662" y="1924446"/>
                  <a:pt x="2592187" y="1934765"/>
                </a:cubicBezTo>
                <a:cubicBezTo>
                  <a:pt x="2595362" y="1938734"/>
                  <a:pt x="2596553" y="1942703"/>
                  <a:pt x="2595759" y="1946671"/>
                </a:cubicBezTo>
                <a:cubicBezTo>
                  <a:pt x="2592585" y="1952227"/>
                  <a:pt x="2590997" y="1960959"/>
                  <a:pt x="2590997" y="1972865"/>
                </a:cubicBezTo>
                <a:cubicBezTo>
                  <a:pt x="2598141" y="1971277"/>
                  <a:pt x="2602903" y="1971277"/>
                  <a:pt x="2605284" y="1972865"/>
                </a:cubicBezTo>
                <a:cubicBezTo>
                  <a:pt x="2609253" y="1974452"/>
                  <a:pt x="2612825" y="1978024"/>
                  <a:pt x="2616000" y="1983581"/>
                </a:cubicBezTo>
                <a:cubicBezTo>
                  <a:pt x="2617588" y="1987549"/>
                  <a:pt x="2616397" y="1990327"/>
                  <a:pt x="2612428" y="1991915"/>
                </a:cubicBezTo>
                <a:cubicBezTo>
                  <a:pt x="2611635" y="1991915"/>
                  <a:pt x="2610444" y="1992312"/>
                  <a:pt x="2608856" y="1993106"/>
                </a:cubicBezTo>
                <a:cubicBezTo>
                  <a:pt x="2605681" y="1993106"/>
                  <a:pt x="2599728" y="1994296"/>
                  <a:pt x="2590997" y="1996678"/>
                </a:cubicBezTo>
                <a:cubicBezTo>
                  <a:pt x="2590997" y="1998265"/>
                  <a:pt x="2590997" y="2000646"/>
                  <a:pt x="2590997" y="2003821"/>
                </a:cubicBezTo>
                <a:cubicBezTo>
                  <a:pt x="2590203" y="2006996"/>
                  <a:pt x="2589806" y="2009377"/>
                  <a:pt x="2589806" y="2010965"/>
                </a:cubicBezTo>
                <a:cubicBezTo>
                  <a:pt x="2591394" y="2010965"/>
                  <a:pt x="2593775" y="2011362"/>
                  <a:pt x="2596950" y="2012156"/>
                </a:cubicBezTo>
                <a:cubicBezTo>
                  <a:pt x="2600125" y="2012156"/>
                  <a:pt x="2602506" y="2012553"/>
                  <a:pt x="2604094" y="2013346"/>
                </a:cubicBezTo>
                <a:cubicBezTo>
                  <a:pt x="2613619" y="2016521"/>
                  <a:pt x="2618381" y="2024459"/>
                  <a:pt x="2618381" y="2037159"/>
                </a:cubicBezTo>
                <a:cubicBezTo>
                  <a:pt x="2616000" y="2046684"/>
                  <a:pt x="2610841" y="2050256"/>
                  <a:pt x="2602903" y="2047874"/>
                </a:cubicBezTo>
                <a:cubicBezTo>
                  <a:pt x="2598934" y="2044699"/>
                  <a:pt x="2594569" y="2040731"/>
                  <a:pt x="2589806" y="2035968"/>
                </a:cubicBezTo>
                <a:lnTo>
                  <a:pt x="2589806" y="2060971"/>
                </a:lnTo>
                <a:cubicBezTo>
                  <a:pt x="2589013" y="2072878"/>
                  <a:pt x="2586631" y="2081609"/>
                  <a:pt x="2582662" y="2087165"/>
                </a:cubicBezTo>
                <a:cubicBezTo>
                  <a:pt x="2580281" y="2089546"/>
                  <a:pt x="2577106" y="2089943"/>
                  <a:pt x="2573140" y="2088356"/>
                </a:cubicBezTo>
                <a:cubicBezTo>
                  <a:pt x="2563616" y="2082006"/>
                  <a:pt x="2559647" y="2072878"/>
                  <a:pt x="2561234" y="2060971"/>
                </a:cubicBezTo>
                <a:cubicBezTo>
                  <a:pt x="2561234" y="2054621"/>
                  <a:pt x="2561234" y="2047477"/>
                  <a:pt x="2561234" y="2039540"/>
                </a:cubicBezTo>
                <a:cubicBezTo>
                  <a:pt x="2539010" y="2058590"/>
                  <a:pt x="2517578" y="2071687"/>
                  <a:pt x="2496941" y="2078831"/>
                </a:cubicBezTo>
                <a:cubicBezTo>
                  <a:pt x="2493765" y="2079624"/>
                  <a:pt x="2491781" y="2079624"/>
                  <a:pt x="2490988" y="2078831"/>
                </a:cubicBezTo>
                <a:cubicBezTo>
                  <a:pt x="2490988" y="2077243"/>
                  <a:pt x="2492178" y="2075656"/>
                  <a:pt x="2494559" y="2074068"/>
                </a:cubicBezTo>
                <a:cubicBezTo>
                  <a:pt x="2512815" y="2059781"/>
                  <a:pt x="2531866" y="2036762"/>
                  <a:pt x="2551709" y="2005012"/>
                </a:cubicBezTo>
                <a:cubicBezTo>
                  <a:pt x="2550915" y="2005012"/>
                  <a:pt x="2549328" y="2005409"/>
                  <a:pt x="2546947" y="2006203"/>
                </a:cubicBezTo>
                <a:cubicBezTo>
                  <a:pt x="2542184" y="2006996"/>
                  <a:pt x="2539010" y="2007790"/>
                  <a:pt x="2537422" y="2008584"/>
                </a:cubicBezTo>
                <a:cubicBezTo>
                  <a:pt x="2531072" y="2008584"/>
                  <a:pt x="2526706" y="2007393"/>
                  <a:pt x="2524325" y="2005012"/>
                </a:cubicBezTo>
                <a:cubicBezTo>
                  <a:pt x="2521944" y="2002631"/>
                  <a:pt x="2518769" y="1999456"/>
                  <a:pt x="2514800" y="1995487"/>
                </a:cubicBezTo>
                <a:cubicBezTo>
                  <a:pt x="2511625" y="1990724"/>
                  <a:pt x="2512815" y="1987946"/>
                  <a:pt x="2518372" y="1987153"/>
                </a:cubicBezTo>
                <a:cubicBezTo>
                  <a:pt x="2521547" y="1986359"/>
                  <a:pt x="2527500" y="1985168"/>
                  <a:pt x="2536231" y="1983581"/>
                </a:cubicBezTo>
                <a:cubicBezTo>
                  <a:pt x="2547344" y="1981993"/>
                  <a:pt x="2555678" y="1980406"/>
                  <a:pt x="2561234" y="1978818"/>
                </a:cubicBezTo>
                <a:cubicBezTo>
                  <a:pt x="2561234" y="1975643"/>
                  <a:pt x="2561234" y="1972865"/>
                  <a:pt x="2561234" y="1970484"/>
                </a:cubicBezTo>
                <a:cubicBezTo>
                  <a:pt x="2562822" y="1949053"/>
                  <a:pt x="2561234" y="1934368"/>
                  <a:pt x="2556472" y="1926431"/>
                </a:cubicBezTo>
                <a:cubicBezTo>
                  <a:pt x="2554885" y="1922462"/>
                  <a:pt x="2554487" y="1920081"/>
                  <a:pt x="2555281" y="1919287"/>
                </a:cubicBezTo>
                <a:cubicBezTo>
                  <a:pt x="2555678" y="1918493"/>
                  <a:pt x="2556472" y="1917997"/>
                  <a:pt x="2557663" y="1917799"/>
                </a:cubicBezTo>
                <a:close/>
                <a:moveTo>
                  <a:pt x="4525763" y="1916906"/>
                </a:moveTo>
                <a:cubicBezTo>
                  <a:pt x="4541638" y="1920874"/>
                  <a:pt x="4554734" y="1929606"/>
                  <a:pt x="4565053" y="1943099"/>
                </a:cubicBezTo>
                <a:cubicBezTo>
                  <a:pt x="4567434" y="1947068"/>
                  <a:pt x="4567831" y="1952227"/>
                  <a:pt x="4566244" y="1958578"/>
                </a:cubicBezTo>
                <a:cubicBezTo>
                  <a:pt x="4563069" y="1968103"/>
                  <a:pt x="4560291" y="1977628"/>
                  <a:pt x="4557909" y="1987153"/>
                </a:cubicBezTo>
                <a:cubicBezTo>
                  <a:pt x="4558703" y="1987153"/>
                  <a:pt x="4559894" y="1987153"/>
                  <a:pt x="4561481" y="1987153"/>
                </a:cubicBezTo>
                <a:cubicBezTo>
                  <a:pt x="4569419" y="1985565"/>
                  <a:pt x="4573784" y="1984374"/>
                  <a:pt x="4574578" y="1983581"/>
                </a:cubicBezTo>
                <a:cubicBezTo>
                  <a:pt x="4580135" y="1981993"/>
                  <a:pt x="4584897" y="1982390"/>
                  <a:pt x="4588866" y="1984771"/>
                </a:cubicBezTo>
                <a:cubicBezTo>
                  <a:pt x="4604741" y="1993502"/>
                  <a:pt x="4614663" y="2002631"/>
                  <a:pt x="4618631" y="2012156"/>
                </a:cubicBezTo>
                <a:cubicBezTo>
                  <a:pt x="4621013" y="2016124"/>
                  <a:pt x="4620616" y="2020490"/>
                  <a:pt x="4617441" y="2025253"/>
                </a:cubicBezTo>
                <a:cubicBezTo>
                  <a:pt x="4612678" y="2038746"/>
                  <a:pt x="4605931" y="2065734"/>
                  <a:pt x="4597200" y="2106215"/>
                </a:cubicBezTo>
                <a:cubicBezTo>
                  <a:pt x="4590056" y="2144315"/>
                  <a:pt x="4575769" y="2164159"/>
                  <a:pt x="4554338" y="2165746"/>
                </a:cubicBezTo>
                <a:cubicBezTo>
                  <a:pt x="4549575" y="2165746"/>
                  <a:pt x="4545606" y="2162571"/>
                  <a:pt x="4542432" y="2156221"/>
                </a:cubicBezTo>
                <a:cubicBezTo>
                  <a:pt x="4540844" y="2145902"/>
                  <a:pt x="4532906" y="2132409"/>
                  <a:pt x="4518619" y="2115740"/>
                </a:cubicBezTo>
                <a:cubicBezTo>
                  <a:pt x="4500363" y="2139553"/>
                  <a:pt x="4474169" y="2157809"/>
                  <a:pt x="4440038" y="2170509"/>
                </a:cubicBezTo>
                <a:cubicBezTo>
                  <a:pt x="4436069" y="2172096"/>
                  <a:pt x="4433688" y="2172493"/>
                  <a:pt x="4432894" y="2171699"/>
                </a:cubicBezTo>
                <a:cubicBezTo>
                  <a:pt x="4432100" y="2170906"/>
                  <a:pt x="4433291" y="2168921"/>
                  <a:pt x="4436466" y="2165746"/>
                </a:cubicBezTo>
                <a:cubicBezTo>
                  <a:pt x="4459484" y="2149078"/>
                  <a:pt x="4478138" y="2126852"/>
                  <a:pt x="4492425" y="2099071"/>
                </a:cubicBezTo>
                <a:cubicBezTo>
                  <a:pt x="4485281" y="2104627"/>
                  <a:pt x="4478138" y="2103437"/>
                  <a:pt x="4470994" y="2095499"/>
                </a:cubicBezTo>
                <a:cubicBezTo>
                  <a:pt x="4469406" y="2093118"/>
                  <a:pt x="4467422" y="2089943"/>
                  <a:pt x="4465041" y="2085974"/>
                </a:cubicBezTo>
                <a:cubicBezTo>
                  <a:pt x="4453134" y="2093118"/>
                  <a:pt x="4440038" y="2100659"/>
                  <a:pt x="4425750" y="2108596"/>
                </a:cubicBezTo>
                <a:cubicBezTo>
                  <a:pt x="4418606" y="2113359"/>
                  <a:pt x="4411463" y="2118518"/>
                  <a:pt x="4404319" y="2124074"/>
                </a:cubicBezTo>
                <a:cubicBezTo>
                  <a:pt x="4401938" y="2126456"/>
                  <a:pt x="4397969" y="2126456"/>
                  <a:pt x="4392413" y="2124074"/>
                </a:cubicBezTo>
                <a:cubicBezTo>
                  <a:pt x="4385269" y="2120106"/>
                  <a:pt x="4378919" y="2114152"/>
                  <a:pt x="4373363" y="2106215"/>
                </a:cubicBezTo>
                <a:cubicBezTo>
                  <a:pt x="4368600" y="2100659"/>
                  <a:pt x="4368997" y="2097087"/>
                  <a:pt x="4374553" y="2095499"/>
                </a:cubicBezTo>
                <a:cubicBezTo>
                  <a:pt x="4387253" y="2089943"/>
                  <a:pt x="4397175" y="2080021"/>
                  <a:pt x="4404319" y="2065734"/>
                </a:cubicBezTo>
                <a:cubicBezTo>
                  <a:pt x="4405113" y="2063353"/>
                  <a:pt x="4406303" y="2060177"/>
                  <a:pt x="4407891" y="2056209"/>
                </a:cubicBezTo>
                <a:cubicBezTo>
                  <a:pt x="4411066" y="2049859"/>
                  <a:pt x="4413050" y="2044699"/>
                  <a:pt x="4413844" y="2040731"/>
                </a:cubicBezTo>
                <a:cubicBezTo>
                  <a:pt x="4411463" y="2041524"/>
                  <a:pt x="4407891" y="2042715"/>
                  <a:pt x="4403128" y="2044303"/>
                </a:cubicBezTo>
                <a:cubicBezTo>
                  <a:pt x="4398366" y="2045096"/>
                  <a:pt x="4392809" y="2046684"/>
                  <a:pt x="4386459" y="2049065"/>
                </a:cubicBezTo>
                <a:cubicBezTo>
                  <a:pt x="4383284" y="2049859"/>
                  <a:pt x="4379712" y="2050256"/>
                  <a:pt x="4375744" y="2050256"/>
                </a:cubicBezTo>
                <a:cubicBezTo>
                  <a:pt x="4368600" y="2048668"/>
                  <a:pt x="4361456" y="2043509"/>
                  <a:pt x="4354313" y="2034778"/>
                </a:cubicBezTo>
                <a:cubicBezTo>
                  <a:pt x="4351137" y="2030809"/>
                  <a:pt x="4351535" y="2028427"/>
                  <a:pt x="4355503" y="2027634"/>
                </a:cubicBezTo>
                <a:cubicBezTo>
                  <a:pt x="4355503" y="2027634"/>
                  <a:pt x="4355900" y="2027634"/>
                  <a:pt x="4356694" y="2027634"/>
                </a:cubicBezTo>
                <a:cubicBezTo>
                  <a:pt x="4364631" y="2026046"/>
                  <a:pt x="4376934" y="2023268"/>
                  <a:pt x="4393603" y="2019299"/>
                </a:cubicBezTo>
                <a:cubicBezTo>
                  <a:pt x="4410272" y="2016124"/>
                  <a:pt x="4422575" y="2013743"/>
                  <a:pt x="4430513" y="2012156"/>
                </a:cubicBezTo>
                <a:cubicBezTo>
                  <a:pt x="4435275" y="2011362"/>
                  <a:pt x="4442022" y="2009774"/>
                  <a:pt x="4450753" y="2007393"/>
                </a:cubicBezTo>
                <a:cubicBezTo>
                  <a:pt x="4453928" y="2006599"/>
                  <a:pt x="4456310" y="2005806"/>
                  <a:pt x="4457897" y="2005012"/>
                </a:cubicBezTo>
                <a:cubicBezTo>
                  <a:pt x="4461866" y="2003424"/>
                  <a:pt x="4465437" y="2003424"/>
                  <a:pt x="4468613" y="2005012"/>
                </a:cubicBezTo>
                <a:cubicBezTo>
                  <a:pt x="4475756" y="2006599"/>
                  <a:pt x="4481709" y="2010568"/>
                  <a:pt x="4486472" y="2016918"/>
                </a:cubicBezTo>
                <a:cubicBezTo>
                  <a:pt x="4489647" y="2021681"/>
                  <a:pt x="4488456" y="2024856"/>
                  <a:pt x="4482900" y="2026443"/>
                </a:cubicBezTo>
                <a:cubicBezTo>
                  <a:pt x="4481313" y="2026443"/>
                  <a:pt x="4478534" y="2026840"/>
                  <a:pt x="4474566" y="2027634"/>
                </a:cubicBezTo>
                <a:cubicBezTo>
                  <a:pt x="4465835" y="2029221"/>
                  <a:pt x="4458691" y="2030412"/>
                  <a:pt x="4453134" y="2031206"/>
                </a:cubicBezTo>
                <a:cubicBezTo>
                  <a:pt x="4453928" y="2031206"/>
                  <a:pt x="4455516" y="2031602"/>
                  <a:pt x="4457897" y="2032396"/>
                </a:cubicBezTo>
                <a:cubicBezTo>
                  <a:pt x="4459484" y="2033190"/>
                  <a:pt x="4460675" y="2033984"/>
                  <a:pt x="4461469" y="2034778"/>
                </a:cubicBezTo>
                <a:cubicBezTo>
                  <a:pt x="4465437" y="2037159"/>
                  <a:pt x="4465041" y="2040731"/>
                  <a:pt x="4460278" y="2045493"/>
                </a:cubicBezTo>
                <a:cubicBezTo>
                  <a:pt x="4459484" y="2046287"/>
                  <a:pt x="4458294" y="2047477"/>
                  <a:pt x="4456706" y="2049065"/>
                </a:cubicBezTo>
                <a:cubicBezTo>
                  <a:pt x="4454325" y="2050652"/>
                  <a:pt x="4452738" y="2051843"/>
                  <a:pt x="4451944" y="2052637"/>
                </a:cubicBezTo>
                <a:cubicBezTo>
                  <a:pt x="4464644" y="2053431"/>
                  <a:pt x="4476153" y="2056209"/>
                  <a:pt x="4486472" y="2060971"/>
                </a:cubicBezTo>
                <a:cubicBezTo>
                  <a:pt x="4495997" y="2066527"/>
                  <a:pt x="4499569" y="2076052"/>
                  <a:pt x="4497188" y="2089546"/>
                </a:cubicBezTo>
                <a:cubicBezTo>
                  <a:pt x="4508300" y="2064146"/>
                  <a:pt x="4515444" y="2041128"/>
                  <a:pt x="4518619" y="2020490"/>
                </a:cubicBezTo>
                <a:lnTo>
                  <a:pt x="4512666" y="2021681"/>
                </a:lnTo>
                <a:lnTo>
                  <a:pt x="4510284" y="2022871"/>
                </a:lnTo>
                <a:cubicBezTo>
                  <a:pt x="4506316" y="2025253"/>
                  <a:pt x="4502347" y="2025253"/>
                  <a:pt x="4498378" y="2022871"/>
                </a:cubicBezTo>
                <a:cubicBezTo>
                  <a:pt x="4492822" y="2019696"/>
                  <a:pt x="4486869" y="2014140"/>
                  <a:pt x="4480519" y="2006203"/>
                </a:cubicBezTo>
                <a:cubicBezTo>
                  <a:pt x="4478138" y="2003821"/>
                  <a:pt x="4478931" y="2001837"/>
                  <a:pt x="4482900" y="2000249"/>
                </a:cubicBezTo>
                <a:cubicBezTo>
                  <a:pt x="4486869" y="1999456"/>
                  <a:pt x="4493616" y="1998662"/>
                  <a:pt x="4503141" y="1997868"/>
                </a:cubicBezTo>
                <a:cubicBezTo>
                  <a:pt x="4511078" y="1996281"/>
                  <a:pt x="4517428" y="1995090"/>
                  <a:pt x="4522191" y="1994296"/>
                </a:cubicBezTo>
                <a:cubicBezTo>
                  <a:pt x="4522191" y="1991915"/>
                  <a:pt x="4522587" y="1988740"/>
                  <a:pt x="4523381" y="1984771"/>
                </a:cubicBezTo>
                <a:cubicBezTo>
                  <a:pt x="4523381" y="1980802"/>
                  <a:pt x="4523381" y="1978024"/>
                  <a:pt x="4523381" y="1976437"/>
                </a:cubicBezTo>
                <a:cubicBezTo>
                  <a:pt x="4523381" y="1957387"/>
                  <a:pt x="4521000" y="1940321"/>
                  <a:pt x="4516238" y="1925240"/>
                </a:cubicBezTo>
                <a:cubicBezTo>
                  <a:pt x="4514650" y="1918890"/>
                  <a:pt x="4517825" y="1916112"/>
                  <a:pt x="4525763" y="1916906"/>
                </a:cubicBezTo>
                <a:close/>
                <a:moveTo>
                  <a:pt x="1364657" y="1914524"/>
                </a:moveTo>
                <a:cubicBezTo>
                  <a:pt x="1374181" y="1918493"/>
                  <a:pt x="1383706" y="1925637"/>
                  <a:pt x="1393231" y="1935956"/>
                </a:cubicBezTo>
                <a:cubicBezTo>
                  <a:pt x="1396406" y="1939924"/>
                  <a:pt x="1396009" y="1943893"/>
                  <a:pt x="1392040" y="1947862"/>
                </a:cubicBezTo>
                <a:cubicBezTo>
                  <a:pt x="1385691" y="1954212"/>
                  <a:pt x="1380532" y="1960165"/>
                  <a:pt x="1376562" y="1965721"/>
                </a:cubicBezTo>
                <a:cubicBezTo>
                  <a:pt x="1371799" y="1971277"/>
                  <a:pt x="1368228" y="1976040"/>
                  <a:pt x="1365847" y="1980009"/>
                </a:cubicBezTo>
                <a:cubicBezTo>
                  <a:pt x="1370610" y="1978421"/>
                  <a:pt x="1375372" y="1977628"/>
                  <a:pt x="1380135" y="1977628"/>
                </a:cubicBezTo>
                <a:cubicBezTo>
                  <a:pt x="1396009" y="1973659"/>
                  <a:pt x="1406725" y="1970881"/>
                  <a:pt x="1412281" y="1969293"/>
                </a:cubicBezTo>
                <a:cubicBezTo>
                  <a:pt x="1420218" y="1966118"/>
                  <a:pt x="1426569" y="1966118"/>
                  <a:pt x="1431332" y="1969293"/>
                </a:cubicBezTo>
                <a:cubicBezTo>
                  <a:pt x="1438475" y="1972468"/>
                  <a:pt x="1446015" y="1980009"/>
                  <a:pt x="1453953" y="1991915"/>
                </a:cubicBezTo>
                <a:cubicBezTo>
                  <a:pt x="1457127" y="1996678"/>
                  <a:pt x="1457525" y="2001837"/>
                  <a:pt x="1455144" y="2007393"/>
                </a:cubicBezTo>
                <a:cubicBezTo>
                  <a:pt x="1450382" y="2013743"/>
                  <a:pt x="1448000" y="2029221"/>
                  <a:pt x="1448000" y="2053828"/>
                </a:cubicBezTo>
                <a:cubicBezTo>
                  <a:pt x="1447206" y="2087165"/>
                  <a:pt x="1447603" y="2113756"/>
                  <a:pt x="1449191" y="2133599"/>
                </a:cubicBezTo>
                <a:cubicBezTo>
                  <a:pt x="1450778" y="2149474"/>
                  <a:pt x="1448000" y="2160984"/>
                  <a:pt x="1440857" y="2168128"/>
                </a:cubicBezTo>
                <a:cubicBezTo>
                  <a:pt x="1435300" y="2172890"/>
                  <a:pt x="1429347" y="2173684"/>
                  <a:pt x="1422996" y="2170509"/>
                </a:cubicBezTo>
                <a:cubicBezTo>
                  <a:pt x="1418235" y="2168128"/>
                  <a:pt x="1414662" y="2163762"/>
                  <a:pt x="1412281" y="2157412"/>
                </a:cubicBezTo>
                <a:cubicBezTo>
                  <a:pt x="1411488" y="2152649"/>
                  <a:pt x="1411488" y="2147490"/>
                  <a:pt x="1412281" y="2141934"/>
                </a:cubicBezTo>
                <a:cubicBezTo>
                  <a:pt x="1380532" y="2143521"/>
                  <a:pt x="1357116" y="2144315"/>
                  <a:pt x="1342035" y="2144315"/>
                </a:cubicBezTo>
                <a:cubicBezTo>
                  <a:pt x="1341241" y="2150665"/>
                  <a:pt x="1339654" y="2155427"/>
                  <a:pt x="1337272" y="2158603"/>
                </a:cubicBezTo>
                <a:cubicBezTo>
                  <a:pt x="1332509" y="2162571"/>
                  <a:pt x="1327746" y="2162968"/>
                  <a:pt x="1322985" y="2159793"/>
                </a:cubicBezTo>
                <a:cubicBezTo>
                  <a:pt x="1312666" y="2152649"/>
                  <a:pt x="1308301" y="2143521"/>
                  <a:pt x="1309887" y="2132409"/>
                </a:cubicBezTo>
                <a:cubicBezTo>
                  <a:pt x="1311475" y="2126852"/>
                  <a:pt x="1312268" y="2103437"/>
                  <a:pt x="1312268" y="2062162"/>
                </a:cubicBezTo>
                <a:cubicBezTo>
                  <a:pt x="1313856" y="2025649"/>
                  <a:pt x="1311475" y="2002234"/>
                  <a:pt x="1305125" y="1991915"/>
                </a:cubicBezTo>
                <a:cubicBezTo>
                  <a:pt x="1303538" y="1985565"/>
                  <a:pt x="1305522" y="1981993"/>
                  <a:pt x="1311078" y="1981199"/>
                </a:cubicBezTo>
                <a:cubicBezTo>
                  <a:pt x="1313458" y="1981199"/>
                  <a:pt x="1318221" y="1982390"/>
                  <a:pt x="1325367" y="1984771"/>
                </a:cubicBezTo>
                <a:cubicBezTo>
                  <a:pt x="1326954" y="1985565"/>
                  <a:pt x="1328144" y="1985962"/>
                  <a:pt x="1328936" y="1985962"/>
                </a:cubicBezTo>
                <a:cubicBezTo>
                  <a:pt x="1331319" y="1985962"/>
                  <a:pt x="1334097" y="1985565"/>
                  <a:pt x="1337272" y="1984771"/>
                </a:cubicBezTo>
                <a:cubicBezTo>
                  <a:pt x="1343622" y="1974452"/>
                  <a:pt x="1349178" y="1960165"/>
                  <a:pt x="1353940" y="1941909"/>
                </a:cubicBezTo>
                <a:cubicBezTo>
                  <a:pt x="1356322" y="1933178"/>
                  <a:pt x="1357512" y="1926431"/>
                  <a:pt x="1357512" y="1921668"/>
                </a:cubicBezTo>
                <a:cubicBezTo>
                  <a:pt x="1356718" y="1915318"/>
                  <a:pt x="1359100" y="1912937"/>
                  <a:pt x="1364657" y="1914524"/>
                </a:cubicBezTo>
                <a:close/>
                <a:moveTo>
                  <a:pt x="124322" y="1912441"/>
                </a:moveTo>
                <a:cubicBezTo>
                  <a:pt x="130871" y="1912639"/>
                  <a:pt x="135931" y="1913334"/>
                  <a:pt x="139503" y="1914524"/>
                </a:cubicBezTo>
                <a:cubicBezTo>
                  <a:pt x="152997" y="1919287"/>
                  <a:pt x="156569" y="1929209"/>
                  <a:pt x="150219" y="1944290"/>
                </a:cubicBezTo>
                <a:cubicBezTo>
                  <a:pt x="154981" y="1943496"/>
                  <a:pt x="161331" y="1942306"/>
                  <a:pt x="169269" y="1940718"/>
                </a:cubicBezTo>
                <a:cubicBezTo>
                  <a:pt x="172444" y="1939924"/>
                  <a:pt x="174825" y="1939131"/>
                  <a:pt x="176413" y="1938337"/>
                </a:cubicBezTo>
                <a:cubicBezTo>
                  <a:pt x="178794" y="1936749"/>
                  <a:pt x="182762" y="1936749"/>
                  <a:pt x="188319" y="1938337"/>
                </a:cubicBezTo>
                <a:cubicBezTo>
                  <a:pt x="197050" y="1941512"/>
                  <a:pt x="202209" y="1945877"/>
                  <a:pt x="203797" y="1951434"/>
                </a:cubicBezTo>
                <a:cubicBezTo>
                  <a:pt x="206178" y="1957784"/>
                  <a:pt x="203400" y="1961356"/>
                  <a:pt x="195463" y="1962149"/>
                </a:cubicBezTo>
                <a:cubicBezTo>
                  <a:pt x="193081" y="1962943"/>
                  <a:pt x="189112" y="1963340"/>
                  <a:pt x="183556" y="1963340"/>
                </a:cubicBezTo>
                <a:cubicBezTo>
                  <a:pt x="178794" y="1964134"/>
                  <a:pt x="174825" y="1964531"/>
                  <a:pt x="171650" y="1964531"/>
                </a:cubicBezTo>
                <a:cubicBezTo>
                  <a:pt x="175619" y="1966912"/>
                  <a:pt x="178000" y="1968896"/>
                  <a:pt x="178794" y="1970484"/>
                </a:cubicBezTo>
                <a:cubicBezTo>
                  <a:pt x="181968" y="1973659"/>
                  <a:pt x="182365" y="1976040"/>
                  <a:pt x="179984" y="1977628"/>
                </a:cubicBezTo>
                <a:cubicBezTo>
                  <a:pt x="179190" y="1978421"/>
                  <a:pt x="177603" y="1979612"/>
                  <a:pt x="175222" y="1981199"/>
                </a:cubicBezTo>
                <a:cubicBezTo>
                  <a:pt x="173634" y="1982787"/>
                  <a:pt x="170062" y="1985565"/>
                  <a:pt x="164506" y="1989534"/>
                </a:cubicBezTo>
                <a:cubicBezTo>
                  <a:pt x="166887" y="1989534"/>
                  <a:pt x="169269" y="1989137"/>
                  <a:pt x="171650" y="1988343"/>
                </a:cubicBezTo>
                <a:cubicBezTo>
                  <a:pt x="189906" y="1986756"/>
                  <a:pt x="204987" y="1983977"/>
                  <a:pt x="216894" y="1980009"/>
                </a:cubicBezTo>
                <a:cubicBezTo>
                  <a:pt x="223244" y="1980009"/>
                  <a:pt x="227609" y="1980406"/>
                  <a:pt x="229990" y="1981199"/>
                </a:cubicBezTo>
                <a:cubicBezTo>
                  <a:pt x="238722" y="1982787"/>
                  <a:pt x="245865" y="1987946"/>
                  <a:pt x="251422" y="1996678"/>
                </a:cubicBezTo>
                <a:cubicBezTo>
                  <a:pt x="253009" y="2000646"/>
                  <a:pt x="252216" y="2004218"/>
                  <a:pt x="249040" y="2007393"/>
                </a:cubicBezTo>
                <a:cubicBezTo>
                  <a:pt x="244278" y="2009774"/>
                  <a:pt x="238325" y="2010171"/>
                  <a:pt x="231181" y="2008584"/>
                </a:cubicBezTo>
                <a:cubicBezTo>
                  <a:pt x="205781" y="2008584"/>
                  <a:pt x="174031" y="2010171"/>
                  <a:pt x="135931" y="2013346"/>
                </a:cubicBezTo>
                <a:cubicBezTo>
                  <a:pt x="108944" y="2014934"/>
                  <a:pt x="77591" y="2019299"/>
                  <a:pt x="41872" y="2026443"/>
                </a:cubicBezTo>
                <a:cubicBezTo>
                  <a:pt x="37903" y="2027237"/>
                  <a:pt x="33934" y="2027237"/>
                  <a:pt x="29966" y="2026443"/>
                </a:cubicBezTo>
                <a:cubicBezTo>
                  <a:pt x="21234" y="2021681"/>
                  <a:pt x="15678" y="2016918"/>
                  <a:pt x="13297" y="2012156"/>
                </a:cubicBezTo>
                <a:cubicBezTo>
                  <a:pt x="10916" y="2008981"/>
                  <a:pt x="12106" y="2006996"/>
                  <a:pt x="16869" y="2006203"/>
                </a:cubicBezTo>
                <a:cubicBezTo>
                  <a:pt x="37506" y="2005409"/>
                  <a:pt x="54969" y="2003821"/>
                  <a:pt x="69256" y="2001440"/>
                </a:cubicBezTo>
                <a:cubicBezTo>
                  <a:pt x="77987" y="1999852"/>
                  <a:pt x="87116" y="1998662"/>
                  <a:pt x="96641" y="1997868"/>
                </a:cubicBezTo>
                <a:cubicBezTo>
                  <a:pt x="92672" y="1989137"/>
                  <a:pt x="87909" y="1981596"/>
                  <a:pt x="82353" y="1975246"/>
                </a:cubicBezTo>
                <a:cubicBezTo>
                  <a:pt x="77591" y="1974452"/>
                  <a:pt x="73225" y="1972865"/>
                  <a:pt x="69256" y="1970484"/>
                </a:cubicBezTo>
                <a:cubicBezTo>
                  <a:pt x="64494" y="1965721"/>
                  <a:pt x="61715" y="1962149"/>
                  <a:pt x="60922" y="1959768"/>
                </a:cubicBezTo>
                <a:cubicBezTo>
                  <a:pt x="60128" y="1958181"/>
                  <a:pt x="59731" y="1956990"/>
                  <a:pt x="59731" y="1956196"/>
                </a:cubicBezTo>
                <a:cubicBezTo>
                  <a:pt x="60525" y="1955402"/>
                  <a:pt x="61715" y="1955006"/>
                  <a:pt x="63303" y="1955006"/>
                </a:cubicBezTo>
                <a:cubicBezTo>
                  <a:pt x="72828" y="1955006"/>
                  <a:pt x="83941" y="1954212"/>
                  <a:pt x="96641" y="1952624"/>
                </a:cubicBezTo>
                <a:cubicBezTo>
                  <a:pt x="111722" y="1950243"/>
                  <a:pt x="123628" y="1948656"/>
                  <a:pt x="132359" y="1947862"/>
                </a:cubicBezTo>
                <a:cubicBezTo>
                  <a:pt x="120453" y="1940718"/>
                  <a:pt x="109341" y="1930399"/>
                  <a:pt x="99022" y="1916906"/>
                </a:cubicBezTo>
                <a:cubicBezTo>
                  <a:pt x="97434" y="1915318"/>
                  <a:pt x="96641" y="1914128"/>
                  <a:pt x="96641" y="1913334"/>
                </a:cubicBezTo>
                <a:cubicBezTo>
                  <a:pt x="96641" y="1913334"/>
                  <a:pt x="97831" y="1913334"/>
                  <a:pt x="100212" y="1913334"/>
                </a:cubicBezTo>
                <a:cubicBezTo>
                  <a:pt x="109737" y="1912540"/>
                  <a:pt x="117774" y="1912242"/>
                  <a:pt x="124322" y="1912441"/>
                </a:cubicBezTo>
                <a:close/>
                <a:moveTo>
                  <a:pt x="6681984" y="1912143"/>
                </a:moveTo>
                <a:cubicBezTo>
                  <a:pt x="6694684" y="1915318"/>
                  <a:pt x="6705400" y="1920478"/>
                  <a:pt x="6714131" y="1927621"/>
                </a:cubicBezTo>
                <a:cubicBezTo>
                  <a:pt x="6717306" y="1931590"/>
                  <a:pt x="6717703" y="1935956"/>
                  <a:pt x="6715322" y="1940718"/>
                </a:cubicBezTo>
                <a:cubicBezTo>
                  <a:pt x="6714528" y="1943099"/>
                  <a:pt x="6712940" y="1952624"/>
                  <a:pt x="6710559" y="1969293"/>
                </a:cubicBezTo>
                <a:cubicBezTo>
                  <a:pt x="6716115" y="1968499"/>
                  <a:pt x="6720878" y="1966912"/>
                  <a:pt x="6724847" y="1964531"/>
                </a:cubicBezTo>
                <a:cubicBezTo>
                  <a:pt x="6731197" y="1962943"/>
                  <a:pt x="6736356" y="1963340"/>
                  <a:pt x="6740325" y="1965721"/>
                </a:cubicBezTo>
                <a:cubicBezTo>
                  <a:pt x="6742706" y="1966515"/>
                  <a:pt x="6745087" y="1968896"/>
                  <a:pt x="6747469" y="1972865"/>
                </a:cubicBezTo>
                <a:cubicBezTo>
                  <a:pt x="6748262" y="1973659"/>
                  <a:pt x="6749056" y="1974452"/>
                  <a:pt x="6749850" y="1975246"/>
                </a:cubicBezTo>
                <a:cubicBezTo>
                  <a:pt x="6753025" y="1982390"/>
                  <a:pt x="6751834" y="1986359"/>
                  <a:pt x="6746278" y="1987153"/>
                </a:cubicBezTo>
                <a:cubicBezTo>
                  <a:pt x="6739134" y="1989534"/>
                  <a:pt x="6728419" y="1991915"/>
                  <a:pt x="6714131" y="1994296"/>
                </a:cubicBezTo>
                <a:cubicBezTo>
                  <a:pt x="6711750" y="1995090"/>
                  <a:pt x="6710162" y="1995487"/>
                  <a:pt x="6709369" y="1995487"/>
                </a:cubicBezTo>
                <a:cubicBezTo>
                  <a:pt x="6708575" y="2002631"/>
                  <a:pt x="6708178" y="2008981"/>
                  <a:pt x="6708178" y="2014537"/>
                </a:cubicBezTo>
                <a:cubicBezTo>
                  <a:pt x="6712147" y="2012949"/>
                  <a:pt x="6715719" y="2012156"/>
                  <a:pt x="6718894" y="2012156"/>
                </a:cubicBezTo>
                <a:cubicBezTo>
                  <a:pt x="6721275" y="2011362"/>
                  <a:pt x="6724450" y="2010568"/>
                  <a:pt x="6728419" y="2009774"/>
                </a:cubicBezTo>
                <a:cubicBezTo>
                  <a:pt x="6741118" y="2008187"/>
                  <a:pt x="6749056" y="2006599"/>
                  <a:pt x="6752231" y="2005012"/>
                </a:cubicBezTo>
                <a:cubicBezTo>
                  <a:pt x="6757787" y="2003424"/>
                  <a:pt x="6762947" y="2003821"/>
                  <a:pt x="6767709" y="2006203"/>
                </a:cubicBezTo>
                <a:cubicBezTo>
                  <a:pt x="6776440" y="2010171"/>
                  <a:pt x="6783584" y="2015728"/>
                  <a:pt x="6789140" y="2022871"/>
                </a:cubicBezTo>
                <a:cubicBezTo>
                  <a:pt x="6790728" y="2030809"/>
                  <a:pt x="6788346" y="2034381"/>
                  <a:pt x="6781996" y="2033587"/>
                </a:cubicBezTo>
                <a:cubicBezTo>
                  <a:pt x="6780408" y="2033587"/>
                  <a:pt x="6777631" y="2033587"/>
                  <a:pt x="6773662" y="2033587"/>
                </a:cubicBezTo>
                <a:cubicBezTo>
                  <a:pt x="6757787" y="2032793"/>
                  <a:pt x="6739928" y="2033190"/>
                  <a:pt x="6720084" y="2034778"/>
                </a:cubicBezTo>
                <a:cubicBezTo>
                  <a:pt x="6728021" y="2040334"/>
                  <a:pt x="6731197" y="2045096"/>
                  <a:pt x="6729609" y="2049065"/>
                </a:cubicBezTo>
                <a:cubicBezTo>
                  <a:pt x="6729609" y="2050652"/>
                  <a:pt x="6729609" y="2051446"/>
                  <a:pt x="6729609" y="2051446"/>
                </a:cubicBezTo>
                <a:cubicBezTo>
                  <a:pt x="6736753" y="2050652"/>
                  <a:pt x="6743103" y="2049065"/>
                  <a:pt x="6748659" y="2046684"/>
                </a:cubicBezTo>
                <a:cubicBezTo>
                  <a:pt x="6754215" y="2045096"/>
                  <a:pt x="6758978" y="2046287"/>
                  <a:pt x="6762947" y="2050256"/>
                </a:cubicBezTo>
                <a:cubicBezTo>
                  <a:pt x="6767709" y="2053431"/>
                  <a:pt x="6771678" y="2056606"/>
                  <a:pt x="6774852" y="2059781"/>
                </a:cubicBezTo>
                <a:cubicBezTo>
                  <a:pt x="6778822" y="2066924"/>
                  <a:pt x="6776837" y="2071290"/>
                  <a:pt x="6768900" y="2072878"/>
                </a:cubicBezTo>
                <a:cubicBezTo>
                  <a:pt x="6756994" y="2072878"/>
                  <a:pt x="6743500" y="2073274"/>
                  <a:pt x="6728419" y="2074068"/>
                </a:cubicBezTo>
                <a:lnTo>
                  <a:pt x="6728419" y="2089546"/>
                </a:lnTo>
                <a:cubicBezTo>
                  <a:pt x="6728419" y="2103040"/>
                  <a:pt x="6728816" y="2116534"/>
                  <a:pt x="6729609" y="2130028"/>
                </a:cubicBezTo>
                <a:cubicBezTo>
                  <a:pt x="6730403" y="2150665"/>
                  <a:pt x="6722465" y="2165349"/>
                  <a:pt x="6705797" y="2174081"/>
                </a:cubicBezTo>
                <a:cubicBezTo>
                  <a:pt x="6698653" y="2177256"/>
                  <a:pt x="6693097" y="2176065"/>
                  <a:pt x="6689128" y="2170509"/>
                </a:cubicBezTo>
                <a:cubicBezTo>
                  <a:pt x="6682778" y="2154634"/>
                  <a:pt x="6673650" y="2142331"/>
                  <a:pt x="6661744" y="2133599"/>
                </a:cubicBezTo>
                <a:cubicBezTo>
                  <a:pt x="6660156" y="2132012"/>
                  <a:pt x="6659362" y="2130821"/>
                  <a:pt x="6659362" y="2130028"/>
                </a:cubicBezTo>
                <a:cubicBezTo>
                  <a:pt x="6659362" y="2129234"/>
                  <a:pt x="6660553" y="2129234"/>
                  <a:pt x="6662934" y="2130028"/>
                </a:cubicBezTo>
                <a:cubicBezTo>
                  <a:pt x="6665315" y="2130028"/>
                  <a:pt x="6669284" y="2130424"/>
                  <a:pt x="6674840" y="2131218"/>
                </a:cubicBezTo>
                <a:cubicBezTo>
                  <a:pt x="6683572" y="2132012"/>
                  <a:pt x="6689525" y="2132806"/>
                  <a:pt x="6692700" y="2133599"/>
                </a:cubicBezTo>
                <a:cubicBezTo>
                  <a:pt x="6695875" y="2134393"/>
                  <a:pt x="6697859" y="2133202"/>
                  <a:pt x="6698653" y="2130028"/>
                </a:cubicBezTo>
                <a:lnTo>
                  <a:pt x="6698653" y="2076449"/>
                </a:lnTo>
                <a:cubicBezTo>
                  <a:pt x="6674840" y="2079624"/>
                  <a:pt x="6658965" y="2082403"/>
                  <a:pt x="6651028" y="2084784"/>
                </a:cubicBezTo>
                <a:cubicBezTo>
                  <a:pt x="6663728" y="2086371"/>
                  <a:pt x="6671666" y="2088752"/>
                  <a:pt x="6674840" y="2091928"/>
                </a:cubicBezTo>
                <a:cubicBezTo>
                  <a:pt x="6684365" y="2099865"/>
                  <a:pt x="6685953" y="2108993"/>
                  <a:pt x="6679603" y="2119312"/>
                </a:cubicBezTo>
                <a:cubicBezTo>
                  <a:pt x="6675634" y="2123281"/>
                  <a:pt x="6671666" y="2124074"/>
                  <a:pt x="6667697" y="2121693"/>
                </a:cubicBezTo>
                <a:cubicBezTo>
                  <a:pt x="6659759" y="2116137"/>
                  <a:pt x="6652219" y="2105024"/>
                  <a:pt x="6645075" y="2088356"/>
                </a:cubicBezTo>
                <a:cubicBezTo>
                  <a:pt x="6644281" y="2088356"/>
                  <a:pt x="6643884" y="2087562"/>
                  <a:pt x="6643884" y="2085974"/>
                </a:cubicBezTo>
                <a:cubicBezTo>
                  <a:pt x="6640709" y="2085974"/>
                  <a:pt x="6637534" y="2085577"/>
                  <a:pt x="6634359" y="2084784"/>
                </a:cubicBezTo>
                <a:cubicBezTo>
                  <a:pt x="6633566" y="2083990"/>
                  <a:pt x="6632771" y="2083196"/>
                  <a:pt x="6631978" y="2082403"/>
                </a:cubicBezTo>
                <a:cubicBezTo>
                  <a:pt x="6626422" y="2078434"/>
                  <a:pt x="6622850" y="2075259"/>
                  <a:pt x="6621262" y="2072878"/>
                </a:cubicBezTo>
                <a:cubicBezTo>
                  <a:pt x="6618881" y="2070496"/>
                  <a:pt x="6618087" y="2068909"/>
                  <a:pt x="6618881" y="2068115"/>
                </a:cubicBezTo>
                <a:cubicBezTo>
                  <a:pt x="6619675" y="2066527"/>
                  <a:pt x="6621262" y="2065734"/>
                  <a:pt x="6623644" y="2065734"/>
                </a:cubicBezTo>
                <a:cubicBezTo>
                  <a:pt x="6637931" y="2064146"/>
                  <a:pt x="6651028" y="2062162"/>
                  <a:pt x="6662934" y="2059781"/>
                </a:cubicBezTo>
                <a:cubicBezTo>
                  <a:pt x="6668490" y="2058987"/>
                  <a:pt x="6676428" y="2058193"/>
                  <a:pt x="6686747" y="2057399"/>
                </a:cubicBezTo>
                <a:cubicBezTo>
                  <a:pt x="6692303" y="2056606"/>
                  <a:pt x="6696272" y="2056209"/>
                  <a:pt x="6698653" y="2056209"/>
                </a:cubicBezTo>
                <a:cubicBezTo>
                  <a:pt x="6697859" y="2048271"/>
                  <a:pt x="6696669" y="2042318"/>
                  <a:pt x="6695081" y="2038349"/>
                </a:cubicBezTo>
                <a:cubicBezTo>
                  <a:pt x="6689524" y="2038746"/>
                  <a:pt x="6682579" y="2039540"/>
                  <a:pt x="6674245" y="2040731"/>
                </a:cubicBezTo>
                <a:lnTo>
                  <a:pt x="6648869" y="2044874"/>
                </a:lnTo>
                <a:lnTo>
                  <a:pt x="6640312" y="2046684"/>
                </a:lnTo>
                <a:cubicBezTo>
                  <a:pt x="6633962" y="2048271"/>
                  <a:pt x="6628803" y="2047874"/>
                  <a:pt x="6624834" y="2045493"/>
                </a:cubicBezTo>
                <a:cubicBezTo>
                  <a:pt x="6621659" y="2043112"/>
                  <a:pt x="6618087" y="2040334"/>
                  <a:pt x="6614119" y="2037159"/>
                </a:cubicBezTo>
                <a:cubicBezTo>
                  <a:pt x="6613325" y="2037952"/>
                  <a:pt x="6612134" y="2039143"/>
                  <a:pt x="6610547" y="2040731"/>
                </a:cubicBezTo>
                <a:cubicBezTo>
                  <a:pt x="6608959" y="2043112"/>
                  <a:pt x="6607768" y="2044699"/>
                  <a:pt x="6606975" y="2045493"/>
                </a:cubicBezTo>
                <a:cubicBezTo>
                  <a:pt x="6606975" y="2076449"/>
                  <a:pt x="6606975" y="2103040"/>
                  <a:pt x="6606975" y="2125265"/>
                </a:cubicBezTo>
                <a:cubicBezTo>
                  <a:pt x="6609356" y="2141934"/>
                  <a:pt x="6603403" y="2154634"/>
                  <a:pt x="6589115" y="2163365"/>
                </a:cubicBezTo>
                <a:cubicBezTo>
                  <a:pt x="6582765" y="2166540"/>
                  <a:pt x="6577209" y="2163762"/>
                  <a:pt x="6572447" y="2155031"/>
                </a:cubicBezTo>
                <a:cubicBezTo>
                  <a:pt x="6564509" y="2140743"/>
                  <a:pt x="6555381" y="2129631"/>
                  <a:pt x="6545062" y="2121693"/>
                </a:cubicBezTo>
                <a:cubicBezTo>
                  <a:pt x="6542681" y="2120899"/>
                  <a:pt x="6541887" y="2120106"/>
                  <a:pt x="6542681" y="2119312"/>
                </a:cubicBezTo>
                <a:cubicBezTo>
                  <a:pt x="6543475" y="2117724"/>
                  <a:pt x="6545062" y="2117327"/>
                  <a:pt x="6547444" y="2118121"/>
                </a:cubicBezTo>
                <a:cubicBezTo>
                  <a:pt x="6550618" y="2118121"/>
                  <a:pt x="6557366" y="2118915"/>
                  <a:pt x="6567684" y="2120503"/>
                </a:cubicBezTo>
                <a:cubicBezTo>
                  <a:pt x="6570065" y="2121296"/>
                  <a:pt x="6571653" y="2121693"/>
                  <a:pt x="6572447" y="2121693"/>
                </a:cubicBezTo>
                <a:cubicBezTo>
                  <a:pt x="6576416" y="2120899"/>
                  <a:pt x="6578400" y="2119312"/>
                  <a:pt x="6578400" y="2116931"/>
                </a:cubicBezTo>
                <a:cubicBezTo>
                  <a:pt x="6578400" y="2102643"/>
                  <a:pt x="6578400" y="2089149"/>
                  <a:pt x="6578400" y="2076449"/>
                </a:cubicBezTo>
                <a:cubicBezTo>
                  <a:pt x="6575225" y="2080418"/>
                  <a:pt x="6570859" y="2085577"/>
                  <a:pt x="6565303" y="2091928"/>
                </a:cubicBezTo>
                <a:cubicBezTo>
                  <a:pt x="6562128" y="2095896"/>
                  <a:pt x="6559747" y="2098674"/>
                  <a:pt x="6558159" y="2100262"/>
                </a:cubicBezTo>
                <a:cubicBezTo>
                  <a:pt x="6554190" y="2102643"/>
                  <a:pt x="6550618" y="2103437"/>
                  <a:pt x="6547444" y="2102643"/>
                </a:cubicBezTo>
                <a:cubicBezTo>
                  <a:pt x="6536331" y="2097881"/>
                  <a:pt x="6528791" y="2090737"/>
                  <a:pt x="6524822" y="2081212"/>
                </a:cubicBezTo>
                <a:cubicBezTo>
                  <a:pt x="6524028" y="2075656"/>
                  <a:pt x="6525615" y="2072084"/>
                  <a:pt x="6529584" y="2070496"/>
                </a:cubicBezTo>
                <a:cubicBezTo>
                  <a:pt x="6535140" y="2068909"/>
                  <a:pt x="6542284" y="2065734"/>
                  <a:pt x="6551015" y="2060971"/>
                </a:cubicBezTo>
                <a:cubicBezTo>
                  <a:pt x="6559747" y="2056209"/>
                  <a:pt x="6568875" y="2050652"/>
                  <a:pt x="6578400" y="2044303"/>
                </a:cubicBezTo>
                <a:cubicBezTo>
                  <a:pt x="6579193" y="2036365"/>
                  <a:pt x="6579590" y="2027634"/>
                  <a:pt x="6579590" y="2018109"/>
                </a:cubicBezTo>
                <a:cubicBezTo>
                  <a:pt x="6578003" y="2018109"/>
                  <a:pt x="6575621" y="2018902"/>
                  <a:pt x="6572447" y="2020490"/>
                </a:cubicBezTo>
                <a:cubicBezTo>
                  <a:pt x="6569272" y="2021284"/>
                  <a:pt x="6566891" y="2022077"/>
                  <a:pt x="6565303" y="2022871"/>
                </a:cubicBezTo>
                <a:cubicBezTo>
                  <a:pt x="6560540" y="2024459"/>
                  <a:pt x="6556175" y="2024062"/>
                  <a:pt x="6552206" y="2021681"/>
                </a:cubicBezTo>
                <a:cubicBezTo>
                  <a:pt x="6545062" y="2017712"/>
                  <a:pt x="6540300" y="2013743"/>
                  <a:pt x="6537919" y="2009774"/>
                </a:cubicBezTo>
                <a:cubicBezTo>
                  <a:pt x="6534744" y="2003424"/>
                  <a:pt x="6535934" y="1999852"/>
                  <a:pt x="6541490" y="1999059"/>
                </a:cubicBezTo>
                <a:cubicBezTo>
                  <a:pt x="6542284" y="1999059"/>
                  <a:pt x="6545062" y="1998662"/>
                  <a:pt x="6549825" y="1997868"/>
                </a:cubicBezTo>
                <a:cubicBezTo>
                  <a:pt x="6563319" y="1995487"/>
                  <a:pt x="6573240" y="1993502"/>
                  <a:pt x="6579590" y="1991915"/>
                </a:cubicBezTo>
                <a:lnTo>
                  <a:pt x="6579590" y="1983581"/>
                </a:lnTo>
                <a:cubicBezTo>
                  <a:pt x="6579590" y="1949449"/>
                  <a:pt x="6577606" y="1930796"/>
                  <a:pt x="6573637" y="1927621"/>
                </a:cubicBezTo>
                <a:cubicBezTo>
                  <a:pt x="6572050" y="1924446"/>
                  <a:pt x="6572447" y="1921668"/>
                  <a:pt x="6574828" y="1919287"/>
                </a:cubicBezTo>
                <a:cubicBezTo>
                  <a:pt x="6577209" y="1917699"/>
                  <a:pt x="6580384" y="1917699"/>
                  <a:pt x="6584353" y="1919287"/>
                </a:cubicBezTo>
                <a:cubicBezTo>
                  <a:pt x="6593878" y="1922462"/>
                  <a:pt x="6603403" y="1929209"/>
                  <a:pt x="6612928" y="1939528"/>
                </a:cubicBezTo>
                <a:cubicBezTo>
                  <a:pt x="6615309" y="1943496"/>
                  <a:pt x="6616103" y="1947862"/>
                  <a:pt x="6615309" y="1952624"/>
                </a:cubicBezTo>
                <a:cubicBezTo>
                  <a:pt x="6611340" y="1959768"/>
                  <a:pt x="6608959" y="1970484"/>
                  <a:pt x="6608165" y="1984771"/>
                </a:cubicBezTo>
                <a:cubicBezTo>
                  <a:pt x="6609753" y="1984771"/>
                  <a:pt x="6610547" y="1984374"/>
                  <a:pt x="6610547" y="1983581"/>
                </a:cubicBezTo>
                <a:cubicBezTo>
                  <a:pt x="6617690" y="1981199"/>
                  <a:pt x="6624041" y="1981199"/>
                  <a:pt x="6629597" y="1983581"/>
                </a:cubicBezTo>
                <a:cubicBezTo>
                  <a:pt x="6633566" y="1985168"/>
                  <a:pt x="6636740" y="1988740"/>
                  <a:pt x="6639122" y="1994296"/>
                </a:cubicBezTo>
                <a:cubicBezTo>
                  <a:pt x="6641503" y="2001440"/>
                  <a:pt x="6639519" y="2005409"/>
                  <a:pt x="6633169" y="2006203"/>
                </a:cubicBezTo>
                <a:cubicBezTo>
                  <a:pt x="6632375" y="2006203"/>
                  <a:pt x="6630787" y="2006599"/>
                  <a:pt x="6628406" y="2007393"/>
                </a:cubicBezTo>
                <a:cubicBezTo>
                  <a:pt x="6625231" y="2007393"/>
                  <a:pt x="6618087" y="2008981"/>
                  <a:pt x="6606975" y="2012156"/>
                </a:cubicBezTo>
                <a:lnTo>
                  <a:pt x="6606975" y="2020490"/>
                </a:lnTo>
                <a:cubicBezTo>
                  <a:pt x="6606975" y="2022871"/>
                  <a:pt x="6606975" y="2025649"/>
                  <a:pt x="6606975" y="2028824"/>
                </a:cubicBezTo>
                <a:cubicBezTo>
                  <a:pt x="6613325" y="2024856"/>
                  <a:pt x="6618881" y="2021284"/>
                  <a:pt x="6623644" y="2018109"/>
                </a:cubicBezTo>
                <a:cubicBezTo>
                  <a:pt x="6627612" y="2015728"/>
                  <a:pt x="6629994" y="2014934"/>
                  <a:pt x="6630787" y="2015728"/>
                </a:cubicBezTo>
                <a:cubicBezTo>
                  <a:pt x="6631581" y="2016521"/>
                  <a:pt x="6630390" y="2018902"/>
                  <a:pt x="6627215" y="2022871"/>
                </a:cubicBezTo>
                <a:cubicBezTo>
                  <a:pt x="6626422" y="2023665"/>
                  <a:pt x="6625231" y="2025253"/>
                  <a:pt x="6623644" y="2027634"/>
                </a:cubicBezTo>
                <a:cubicBezTo>
                  <a:pt x="6630787" y="2026046"/>
                  <a:pt x="6638725" y="2024856"/>
                  <a:pt x="6647456" y="2024062"/>
                </a:cubicBezTo>
                <a:cubicBezTo>
                  <a:pt x="6650631" y="2023268"/>
                  <a:pt x="6655393" y="2022474"/>
                  <a:pt x="6661744" y="2021681"/>
                </a:cubicBezTo>
                <a:cubicBezTo>
                  <a:pt x="6669681" y="2020093"/>
                  <a:pt x="6675634" y="2018902"/>
                  <a:pt x="6679603" y="2018109"/>
                </a:cubicBezTo>
                <a:cubicBezTo>
                  <a:pt x="6679603" y="2011759"/>
                  <a:pt x="6679603" y="2006203"/>
                  <a:pt x="6679603" y="2001440"/>
                </a:cubicBezTo>
                <a:cubicBezTo>
                  <a:pt x="6678015" y="2001440"/>
                  <a:pt x="6675634" y="2001440"/>
                  <a:pt x="6672459" y="2001440"/>
                </a:cubicBezTo>
                <a:cubicBezTo>
                  <a:pt x="6668490" y="2002234"/>
                  <a:pt x="6665712" y="2002631"/>
                  <a:pt x="6664125" y="2002631"/>
                </a:cubicBezTo>
                <a:cubicBezTo>
                  <a:pt x="6658569" y="2004218"/>
                  <a:pt x="6651028" y="1999852"/>
                  <a:pt x="6641503" y="1989534"/>
                </a:cubicBezTo>
                <a:cubicBezTo>
                  <a:pt x="6638328" y="1984771"/>
                  <a:pt x="6639519" y="1981993"/>
                  <a:pt x="6645075" y="1981199"/>
                </a:cubicBezTo>
                <a:cubicBezTo>
                  <a:pt x="6653806" y="1980406"/>
                  <a:pt x="6665315" y="1978421"/>
                  <a:pt x="6679603" y="1975246"/>
                </a:cubicBezTo>
                <a:cubicBezTo>
                  <a:pt x="6679603" y="1973659"/>
                  <a:pt x="6680000" y="1971277"/>
                  <a:pt x="6680794" y="1968103"/>
                </a:cubicBezTo>
                <a:cubicBezTo>
                  <a:pt x="6680794" y="1965721"/>
                  <a:pt x="6680794" y="1963737"/>
                  <a:pt x="6680794" y="1962149"/>
                </a:cubicBezTo>
                <a:cubicBezTo>
                  <a:pt x="6680794" y="1943893"/>
                  <a:pt x="6678412" y="1930003"/>
                  <a:pt x="6673650" y="1920478"/>
                </a:cubicBezTo>
                <a:cubicBezTo>
                  <a:pt x="6671269" y="1914921"/>
                  <a:pt x="6674047" y="1912143"/>
                  <a:pt x="6681984" y="1912143"/>
                </a:cubicBezTo>
                <a:close/>
                <a:moveTo>
                  <a:pt x="7246340" y="1910953"/>
                </a:moveTo>
                <a:cubicBezTo>
                  <a:pt x="7246340" y="1910953"/>
                  <a:pt x="7246737" y="1910953"/>
                  <a:pt x="7247531" y="1910953"/>
                </a:cubicBezTo>
                <a:cubicBezTo>
                  <a:pt x="7261024" y="1910953"/>
                  <a:pt x="7273724" y="1912143"/>
                  <a:pt x="7285631" y="1914524"/>
                </a:cubicBezTo>
                <a:cubicBezTo>
                  <a:pt x="7298330" y="1922462"/>
                  <a:pt x="7301506" y="1933178"/>
                  <a:pt x="7295156" y="1946671"/>
                </a:cubicBezTo>
                <a:cubicBezTo>
                  <a:pt x="7284837" y="1952227"/>
                  <a:pt x="7275312" y="1950640"/>
                  <a:pt x="7266581" y="1941909"/>
                </a:cubicBezTo>
                <a:lnTo>
                  <a:pt x="7245150" y="1918096"/>
                </a:lnTo>
                <a:cubicBezTo>
                  <a:pt x="7241974" y="1914128"/>
                  <a:pt x="7242371" y="1911746"/>
                  <a:pt x="7246340" y="1910953"/>
                </a:cubicBezTo>
                <a:close/>
                <a:moveTo>
                  <a:pt x="6924872" y="1910953"/>
                </a:moveTo>
                <a:cubicBezTo>
                  <a:pt x="6939159" y="1911746"/>
                  <a:pt x="6950668" y="1912540"/>
                  <a:pt x="6959400" y="1913334"/>
                </a:cubicBezTo>
                <a:cubicBezTo>
                  <a:pt x="6973687" y="1914128"/>
                  <a:pt x="6981228" y="1920874"/>
                  <a:pt x="6982022" y="1933574"/>
                </a:cubicBezTo>
                <a:cubicBezTo>
                  <a:pt x="6982815" y="1937543"/>
                  <a:pt x="6981624" y="1941115"/>
                  <a:pt x="6978450" y="1944290"/>
                </a:cubicBezTo>
                <a:cubicBezTo>
                  <a:pt x="6980037" y="1944290"/>
                  <a:pt x="6981624" y="1944290"/>
                  <a:pt x="6983212" y="1944290"/>
                </a:cubicBezTo>
                <a:cubicBezTo>
                  <a:pt x="6984800" y="1944290"/>
                  <a:pt x="6987181" y="1943893"/>
                  <a:pt x="6990356" y="1943099"/>
                </a:cubicBezTo>
                <a:cubicBezTo>
                  <a:pt x="7003850" y="1941512"/>
                  <a:pt x="7014962" y="1939528"/>
                  <a:pt x="7023694" y="1937146"/>
                </a:cubicBezTo>
                <a:cubicBezTo>
                  <a:pt x="7032424" y="1935559"/>
                  <a:pt x="7039568" y="1935559"/>
                  <a:pt x="7045124" y="1937146"/>
                </a:cubicBezTo>
                <a:cubicBezTo>
                  <a:pt x="7052268" y="1939528"/>
                  <a:pt x="7058618" y="1944290"/>
                  <a:pt x="7064174" y="1951434"/>
                </a:cubicBezTo>
                <a:cubicBezTo>
                  <a:pt x="7067350" y="1959371"/>
                  <a:pt x="7063381" y="1963737"/>
                  <a:pt x="7052268" y="1964531"/>
                </a:cubicBezTo>
                <a:cubicBezTo>
                  <a:pt x="7030837" y="1962943"/>
                  <a:pt x="7001865" y="1964134"/>
                  <a:pt x="6965352" y="1968103"/>
                </a:cubicBezTo>
                <a:cubicBezTo>
                  <a:pt x="6938366" y="1970484"/>
                  <a:pt x="6916537" y="1974849"/>
                  <a:pt x="6899868" y="1981199"/>
                </a:cubicBezTo>
                <a:cubicBezTo>
                  <a:pt x="6892724" y="1981199"/>
                  <a:pt x="6887565" y="1980406"/>
                  <a:pt x="6884390" y="1978818"/>
                </a:cubicBezTo>
                <a:cubicBezTo>
                  <a:pt x="6877246" y="1975643"/>
                  <a:pt x="6871690" y="1971674"/>
                  <a:pt x="6867722" y="1966912"/>
                </a:cubicBezTo>
                <a:cubicBezTo>
                  <a:pt x="6866134" y="1965324"/>
                  <a:pt x="6865340" y="1963737"/>
                  <a:pt x="6865340" y="1962149"/>
                </a:cubicBezTo>
                <a:cubicBezTo>
                  <a:pt x="6866134" y="1961356"/>
                  <a:pt x="6867722" y="1960562"/>
                  <a:pt x="6870102" y="1959768"/>
                </a:cubicBezTo>
                <a:cubicBezTo>
                  <a:pt x="6874072" y="1959768"/>
                  <a:pt x="6880818" y="1958974"/>
                  <a:pt x="6890344" y="1957387"/>
                </a:cubicBezTo>
                <a:cubicBezTo>
                  <a:pt x="6902250" y="1956593"/>
                  <a:pt x="6910981" y="1955799"/>
                  <a:pt x="6916537" y="1955006"/>
                </a:cubicBezTo>
                <a:cubicBezTo>
                  <a:pt x="6920506" y="1954212"/>
                  <a:pt x="6926459" y="1953418"/>
                  <a:pt x="6934396" y="1952624"/>
                </a:cubicBezTo>
                <a:cubicBezTo>
                  <a:pt x="6944715" y="1951037"/>
                  <a:pt x="6952256" y="1949846"/>
                  <a:pt x="6957018" y="1949053"/>
                </a:cubicBezTo>
                <a:cubicBezTo>
                  <a:pt x="6953050" y="1946671"/>
                  <a:pt x="6943922" y="1937940"/>
                  <a:pt x="6929634" y="1922859"/>
                </a:cubicBezTo>
                <a:cubicBezTo>
                  <a:pt x="6926459" y="1919684"/>
                  <a:pt x="6924078" y="1917302"/>
                  <a:pt x="6922490" y="1915715"/>
                </a:cubicBezTo>
                <a:cubicBezTo>
                  <a:pt x="6920902" y="1914128"/>
                  <a:pt x="6920506" y="1912937"/>
                  <a:pt x="6921300" y="1912143"/>
                </a:cubicBezTo>
                <a:cubicBezTo>
                  <a:pt x="6921300" y="1911349"/>
                  <a:pt x="6922490" y="1910953"/>
                  <a:pt x="6924872" y="1910953"/>
                </a:cubicBezTo>
                <a:close/>
                <a:moveTo>
                  <a:pt x="1996877" y="1910953"/>
                </a:moveTo>
                <a:cubicBezTo>
                  <a:pt x="2005610" y="1912540"/>
                  <a:pt x="2016722" y="1919287"/>
                  <a:pt x="2030216" y="1931193"/>
                </a:cubicBezTo>
                <a:cubicBezTo>
                  <a:pt x="2034185" y="1935956"/>
                  <a:pt x="2034185" y="1940718"/>
                  <a:pt x="2030216" y="1945481"/>
                </a:cubicBezTo>
                <a:cubicBezTo>
                  <a:pt x="2026247" y="1952624"/>
                  <a:pt x="2022675" y="1960562"/>
                  <a:pt x="2019500" y="1969293"/>
                </a:cubicBezTo>
                <a:cubicBezTo>
                  <a:pt x="2018706" y="1970087"/>
                  <a:pt x="2018309" y="1970881"/>
                  <a:pt x="2018309" y="1971674"/>
                </a:cubicBezTo>
                <a:cubicBezTo>
                  <a:pt x="2017516" y="1972468"/>
                  <a:pt x="2017119" y="1973262"/>
                  <a:pt x="2017119" y="1974056"/>
                </a:cubicBezTo>
                <a:cubicBezTo>
                  <a:pt x="2019500" y="1974056"/>
                  <a:pt x="2021881" y="1973659"/>
                  <a:pt x="2024263" y="1972865"/>
                </a:cubicBezTo>
                <a:cubicBezTo>
                  <a:pt x="2038549" y="1970484"/>
                  <a:pt x="2051250" y="1968103"/>
                  <a:pt x="2062362" y="1965721"/>
                </a:cubicBezTo>
                <a:cubicBezTo>
                  <a:pt x="2071887" y="1962546"/>
                  <a:pt x="2079825" y="1962943"/>
                  <a:pt x="2086175" y="1966912"/>
                </a:cubicBezTo>
                <a:cubicBezTo>
                  <a:pt x="2091731" y="1970881"/>
                  <a:pt x="2096891" y="1975246"/>
                  <a:pt x="2101653" y="1980009"/>
                </a:cubicBezTo>
                <a:cubicBezTo>
                  <a:pt x="2105621" y="1984771"/>
                  <a:pt x="2104829" y="1988343"/>
                  <a:pt x="2099272" y="1990724"/>
                </a:cubicBezTo>
                <a:cubicBezTo>
                  <a:pt x="2092922" y="1993899"/>
                  <a:pt x="2085382" y="1995487"/>
                  <a:pt x="2076650" y="1995487"/>
                </a:cubicBezTo>
                <a:cubicBezTo>
                  <a:pt x="2053631" y="1995487"/>
                  <a:pt x="2030216" y="1997471"/>
                  <a:pt x="2006403" y="2001440"/>
                </a:cubicBezTo>
                <a:cubicBezTo>
                  <a:pt x="2006403" y="2001440"/>
                  <a:pt x="2006006" y="2001440"/>
                  <a:pt x="2005213" y="2001440"/>
                </a:cubicBezTo>
                <a:cubicBezTo>
                  <a:pt x="1994893" y="2020490"/>
                  <a:pt x="1982591" y="2038349"/>
                  <a:pt x="1968303" y="2055018"/>
                </a:cubicBezTo>
                <a:cubicBezTo>
                  <a:pt x="1966716" y="2056606"/>
                  <a:pt x="1965128" y="2058193"/>
                  <a:pt x="1963541" y="2059781"/>
                </a:cubicBezTo>
                <a:cubicBezTo>
                  <a:pt x="1966716" y="2065337"/>
                  <a:pt x="1968303" y="2072878"/>
                  <a:pt x="1968303" y="2082403"/>
                </a:cubicBezTo>
                <a:cubicBezTo>
                  <a:pt x="1968303" y="2095102"/>
                  <a:pt x="1968303" y="2108993"/>
                  <a:pt x="1968303" y="2124074"/>
                </a:cubicBezTo>
                <a:cubicBezTo>
                  <a:pt x="1983384" y="2124074"/>
                  <a:pt x="1994496" y="2123281"/>
                  <a:pt x="2001641" y="2121693"/>
                </a:cubicBezTo>
                <a:cubicBezTo>
                  <a:pt x="2004021" y="2121693"/>
                  <a:pt x="2006800" y="2121296"/>
                  <a:pt x="2009975" y="2120503"/>
                </a:cubicBezTo>
                <a:cubicBezTo>
                  <a:pt x="2013943" y="2120503"/>
                  <a:pt x="2016722" y="2120106"/>
                  <a:pt x="2018309" y="2119312"/>
                </a:cubicBezTo>
                <a:cubicBezTo>
                  <a:pt x="2018309" y="2116137"/>
                  <a:pt x="2018309" y="2110581"/>
                  <a:pt x="2018309" y="2102643"/>
                </a:cubicBezTo>
                <a:cubicBezTo>
                  <a:pt x="2019104" y="2093118"/>
                  <a:pt x="2019500" y="2085974"/>
                  <a:pt x="2019500" y="2081212"/>
                </a:cubicBezTo>
                <a:cubicBezTo>
                  <a:pt x="2017913" y="2081212"/>
                  <a:pt x="2015135" y="2081609"/>
                  <a:pt x="2011166" y="2082403"/>
                </a:cubicBezTo>
                <a:cubicBezTo>
                  <a:pt x="2007197" y="2082403"/>
                  <a:pt x="2004021" y="2082799"/>
                  <a:pt x="2001641" y="2083593"/>
                </a:cubicBezTo>
                <a:cubicBezTo>
                  <a:pt x="1994496" y="2083593"/>
                  <a:pt x="1989734" y="2082799"/>
                  <a:pt x="1987352" y="2081212"/>
                </a:cubicBezTo>
                <a:cubicBezTo>
                  <a:pt x="1981004" y="2077243"/>
                  <a:pt x="1975844" y="2071687"/>
                  <a:pt x="1971875" y="2064543"/>
                </a:cubicBezTo>
                <a:cubicBezTo>
                  <a:pt x="1970287" y="2062956"/>
                  <a:pt x="1969890" y="2061765"/>
                  <a:pt x="1970684" y="2060971"/>
                </a:cubicBezTo>
                <a:cubicBezTo>
                  <a:pt x="1971479" y="2060177"/>
                  <a:pt x="1973463" y="2059781"/>
                  <a:pt x="1976638" y="2059781"/>
                </a:cubicBezTo>
                <a:cubicBezTo>
                  <a:pt x="1990925" y="2058193"/>
                  <a:pt x="2005213" y="2057002"/>
                  <a:pt x="2019500" y="2056209"/>
                </a:cubicBezTo>
                <a:cubicBezTo>
                  <a:pt x="2018706" y="2038746"/>
                  <a:pt x="2015928" y="2025253"/>
                  <a:pt x="2011166" y="2015728"/>
                </a:cubicBezTo>
                <a:cubicBezTo>
                  <a:pt x="2008784" y="2008584"/>
                  <a:pt x="2011561" y="2005409"/>
                  <a:pt x="2019500" y="2006203"/>
                </a:cubicBezTo>
                <a:cubicBezTo>
                  <a:pt x="2031406" y="2008584"/>
                  <a:pt x="2042519" y="2012949"/>
                  <a:pt x="2052837" y="2019299"/>
                </a:cubicBezTo>
                <a:cubicBezTo>
                  <a:pt x="2056012" y="2022474"/>
                  <a:pt x="2056806" y="2026840"/>
                  <a:pt x="2055218" y="2032396"/>
                </a:cubicBezTo>
                <a:cubicBezTo>
                  <a:pt x="2052837" y="2038746"/>
                  <a:pt x="2051250" y="2045493"/>
                  <a:pt x="2050456" y="2052637"/>
                </a:cubicBezTo>
                <a:cubicBezTo>
                  <a:pt x="2052837" y="2051843"/>
                  <a:pt x="2055615" y="2051049"/>
                  <a:pt x="2058791" y="2050256"/>
                </a:cubicBezTo>
                <a:cubicBezTo>
                  <a:pt x="2061965" y="2048668"/>
                  <a:pt x="2064744" y="2047874"/>
                  <a:pt x="2067125" y="2047874"/>
                </a:cubicBezTo>
                <a:cubicBezTo>
                  <a:pt x="2072681" y="2045493"/>
                  <a:pt x="2078238" y="2045493"/>
                  <a:pt x="2083794" y="2047874"/>
                </a:cubicBezTo>
                <a:cubicBezTo>
                  <a:pt x="2092525" y="2053431"/>
                  <a:pt x="2098081" y="2058590"/>
                  <a:pt x="2100463" y="2063353"/>
                </a:cubicBezTo>
                <a:cubicBezTo>
                  <a:pt x="2102844" y="2068115"/>
                  <a:pt x="2101256" y="2071290"/>
                  <a:pt x="2095700" y="2072878"/>
                </a:cubicBezTo>
                <a:cubicBezTo>
                  <a:pt x="2090937" y="2073671"/>
                  <a:pt x="2083397" y="2074465"/>
                  <a:pt x="2073078" y="2075259"/>
                </a:cubicBezTo>
                <a:cubicBezTo>
                  <a:pt x="2062760" y="2076846"/>
                  <a:pt x="2054822" y="2078037"/>
                  <a:pt x="2049266" y="2078831"/>
                </a:cubicBezTo>
                <a:lnTo>
                  <a:pt x="2049266" y="2116931"/>
                </a:lnTo>
                <a:cubicBezTo>
                  <a:pt x="2050853" y="2116137"/>
                  <a:pt x="2053235" y="2115740"/>
                  <a:pt x="2056409" y="2115740"/>
                </a:cubicBezTo>
                <a:cubicBezTo>
                  <a:pt x="2059584" y="2114946"/>
                  <a:pt x="2061965" y="2114549"/>
                  <a:pt x="2063553" y="2114549"/>
                </a:cubicBezTo>
                <a:cubicBezTo>
                  <a:pt x="2067522" y="2114549"/>
                  <a:pt x="2074665" y="2113756"/>
                  <a:pt x="2084985" y="2112168"/>
                </a:cubicBezTo>
                <a:cubicBezTo>
                  <a:pt x="2088159" y="2111374"/>
                  <a:pt x="2090541" y="2110978"/>
                  <a:pt x="2092128" y="2110978"/>
                </a:cubicBezTo>
                <a:cubicBezTo>
                  <a:pt x="2097684" y="2110184"/>
                  <a:pt x="2102844" y="2110978"/>
                  <a:pt x="2107606" y="2113359"/>
                </a:cubicBezTo>
                <a:cubicBezTo>
                  <a:pt x="2115543" y="2118121"/>
                  <a:pt x="2122290" y="2123677"/>
                  <a:pt x="2127847" y="2130028"/>
                </a:cubicBezTo>
                <a:cubicBezTo>
                  <a:pt x="2131816" y="2137965"/>
                  <a:pt x="2129435" y="2142331"/>
                  <a:pt x="2120702" y="2143124"/>
                </a:cubicBezTo>
                <a:cubicBezTo>
                  <a:pt x="2109591" y="2141537"/>
                  <a:pt x="2088159" y="2141140"/>
                  <a:pt x="2056409" y="2141934"/>
                </a:cubicBezTo>
                <a:cubicBezTo>
                  <a:pt x="2050059" y="2141934"/>
                  <a:pt x="2046090" y="2141934"/>
                  <a:pt x="2044503" y="2141934"/>
                </a:cubicBezTo>
                <a:cubicBezTo>
                  <a:pt x="2021484" y="2143521"/>
                  <a:pt x="2002832" y="2145506"/>
                  <a:pt x="1988544" y="2147887"/>
                </a:cubicBezTo>
                <a:cubicBezTo>
                  <a:pt x="1983781" y="2148681"/>
                  <a:pt x="1980209" y="2148681"/>
                  <a:pt x="1977827" y="2147887"/>
                </a:cubicBezTo>
                <a:cubicBezTo>
                  <a:pt x="1977033" y="2147093"/>
                  <a:pt x="1976241" y="2146299"/>
                  <a:pt x="1975447" y="2145506"/>
                </a:cubicBezTo>
                <a:cubicBezTo>
                  <a:pt x="1971479" y="2142331"/>
                  <a:pt x="1969097" y="2139949"/>
                  <a:pt x="1968303" y="2138362"/>
                </a:cubicBezTo>
                <a:lnTo>
                  <a:pt x="1968303" y="2144315"/>
                </a:lnTo>
                <a:cubicBezTo>
                  <a:pt x="1968303" y="2156221"/>
                  <a:pt x="1966319" y="2166143"/>
                  <a:pt x="1962350" y="2174081"/>
                </a:cubicBezTo>
                <a:cubicBezTo>
                  <a:pt x="1958381" y="2177256"/>
                  <a:pt x="1954016" y="2178049"/>
                  <a:pt x="1949253" y="2176462"/>
                </a:cubicBezTo>
                <a:cubicBezTo>
                  <a:pt x="1941316" y="2174081"/>
                  <a:pt x="1935759" y="2166937"/>
                  <a:pt x="1932584" y="2155031"/>
                </a:cubicBezTo>
                <a:cubicBezTo>
                  <a:pt x="1931791" y="2150268"/>
                  <a:pt x="1931791" y="2146299"/>
                  <a:pt x="1932584" y="2143124"/>
                </a:cubicBezTo>
                <a:cubicBezTo>
                  <a:pt x="1935759" y="2136774"/>
                  <a:pt x="1937347" y="2129234"/>
                  <a:pt x="1937347" y="2120503"/>
                </a:cubicBezTo>
                <a:cubicBezTo>
                  <a:pt x="1937347" y="2117327"/>
                  <a:pt x="1937347" y="2112962"/>
                  <a:pt x="1937347" y="2107406"/>
                </a:cubicBezTo>
                <a:cubicBezTo>
                  <a:pt x="1938141" y="2097881"/>
                  <a:pt x="1938141" y="2090340"/>
                  <a:pt x="1937347" y="2084784"/>
                </a:cubicBezTo>
                <a:cubicBezTo>
                  <a:pt x="1919091" y="2100659"/>
                  <a:pt x="1898453" y="2113359"/>
                  <a:pt x="1875434" y="2122884"/>
                </a:cubicBezTo>
                <a:cubicBezTo>
                  <a:pt x="1872259" y="2124471"/>
                  <a:pt x="1869878" y="2124868"/>
                  <a:pt x="1868290" y="2124074"/>
                </a:cubicBezTo>
                <a:cubicBezTo>
                  <a:pt x="1867497" y="2123281"/>
                  <a:pt x="1868687" y="2121693"/>
                  <a:pt x="1871863" y="2119312"/>
                </a:cubicBezTo>
                <a:cubicBezTo>
                  <a:pt x="1911550" y="2085181"/>
                  <a:pt x="1942507" y="2047477"/>
                  <a:pt x="1964731" y="2006203"/>
                </a:cubicBezTo>
                <a:cubicBezTo>
                  <a:pt x="1962350" y="2006996"/>
                  <a:pt x="1959175" y="2007393"/>
                  <a:pt x="1955206" y="2007393"/>
                </a:cubicBezTo>
                <a:cubicBezTo>
                  <a:pt x="1950444" y="2008981"/>
                  <a:pt x="1945681" y="2008187"/>
                  <a:pt x="1940918" y="2005012"/>
                </a:cubicBezTo>
                <a:cubicBezTo>
                  <a:pt x="1935362" y="2002631"/>
                  <a:pt x="1930203" y="1998265"/>
                  <a:pt x="1925441" y="1991915"/>
                </a:cubicBezTo>
                <a:cubicBezTo>
                  <a:pt x="1922266" y="1986359"/>
                  <a:pt x="1923457" y="1983184"/>
                  <a:pt x="1929013" y="1982390"/>
                </a:cubicBezTo>
                <a:cubicBezTo>
                  <a:pt x="1940125" y="1982390"/>
                  <a:pt x="1951635" y="1981596"/>
                  <a:pt x="1963541" y="1980009"/>
                </a:cubicBezTo>
                <a:cubicBezTo>
                  <a:pt x="1965128" y="1980009"/>
                  <a:pt x="1967509" y="1980009"/>
                  <a:pt x="1970684" y="1980009"/>
                </a:cubicBezTo>
                <a:cubicBezTo>
                  <a:pt x="1973859" y="1979215"/>
                  <a:pt x="1976638" y="1978818"/>
                  <a:pt x="1979019" y="1978818"/>
                </a:cubicBezTo>
                <a:cubicBezTo>
                  <a:pt x="1979812" y="1975643"/>
                  <a:pt x="1981400" y="1971277"/>
                  <a:pt x="1983781" y="1965721"/>
                </a:cubicBezTo>
                <a:cubicBezTo>
                  <a:pt x="1986955" y="1956196"/>
                  <a:pt x="1989337" y="1949053"/>
                  <a:pt x="1990925" y="1944290"/>
                </a:cubicBezTo>
                <a:cubicBezTo>
                  <a:pt x="1994100" y="1931590"/>
                  <a:pt x="1993703" y="1922462"/>
                  <a:pt x="1989734" y="1916906"/>
                </a:cubicBezTo>
                <a:cubicBezTo>
                  <a:pt x="1988147" y="1912937"/>
                  <a:pt x="1990528" y="1910953"/>
                  <a:pt x="1996877" y="1910953"/>
                </a:cubicBezTo>
                <a:close/>
                <a:moveTo>
                  <a:pt x="1728988" y="1910953"/>
                </a:moveTo>
                <a:cubicBezTo>
                  <a:pt x="1743275" y="1912540"/>
                  <a:pt x="1754387" y="1918096"/>
                  <a:pt x="1762325" y="1927621"/>
                </a:cubicBezTo>
                <a:cubicBezTo>
                  <a:pt x="1764707" y="1931590"/>
                  <a:pt x="1764309" y="1935162"/>
                  <a:pt x="1761134" y="1938337"/>
                </a:cubicBezTo>
                <a:cubicBezTo>
                  <a:pt x="1751609" y="1947068"/>
                  <a:pt x="1738511" y="1958181"/>
                  <a:pt x="1721843" y="1971674"/>
                </a:cubicBezTo>
                <a:cubicBezTo>
                  <a:pt x="1724225" y="1970881"/>
                  <a:pt x="1728193" y="1970087"/>
                  <a:pt x="1733750" y="1969293"/>
                </a:cubicBezTo>
                <a:cubicBezTo>
                  <a:pt x="1748831" y="1967706"/>
                  <a:pt x="1757563" y="1966118"/>
                  <a:pt x="1759944" y="1964531"/>
                </a:cubicBezTo>
                <a:cubicBezTo>
                  <a:pt x="1763912" y="1962149"/>
                  <a:pt x="1769468" y="1962546"/>
                  <a:pt x="1776612" y="1965721"/>
                </a:cubicBezTo>
                <a:cubicBezTo>
                  <a:pt x="1788518" y="1972071"/>
                  <a:pt x="1797250" y="1979215"/>
                  <a:pt x="1802806" y="1987153"/>
                </a:cubicBezTo>
                <a:cubicBezTo>
                  <a:pt x="1805981" y="1995884"/>
                  <a:pt x="1804394" y="2001837"/>
                  <a:pt x="1798043" y="2005012"/>
                </a:cubicBezTo>
                <a:cubicBezTo>
                  <a:pt x="1778200" y="2005806"/>
                  <a:pt x="1759150" y="2011759"/>
                  <a:pt x="1740894" y="2022871"/>
                </a:cubicBezTo>
                <a:cubicBezTo>
                  <a:pt x="1742481" y="2026046"/>
                  <a:pt x="1742481" y="2028824"/>
                  <a:pt x="1740894" y="2031206"/>
                </a:cubicBezTo>
                <a:cubicBezTo>
                  <a:pt x="1737718" y="2039143"/>
                  <a:pt x="1736528" y="2054224"/>
                  <a:pt x="1737322" y="2076449"/>
                </a:cubicBezTo>
                <a:cubicBezTo>
                  <a:pt x="1738116" y="2090737"/>
                  <a:pt x="1735337" y="2100262"/>
                  <a:pt x="1728988" y="2105024"/>
                </a:cubicBezTo>
                <a:cubicBezTo>
                  <a:pt x="1725812" y="2108993"/>
                  <a:pt x="1721447" y="2109390"/>
                  <a:pt x="1715891" y="2106215"/>
                </a:cubicBezTo>
                <a:cubicBezTo>
                  <a:pt x="1713509" y="2104627"/>
                  <a:pt x="1712318" y="2103437"/>
                  <a:pt x="1712318" y="2102643"/>
                </a:cubicBezTo>
                <a:cubicBezTo>
                  <a:pt x="1712318" y="2102643"/>
                  <a:pt x="1712318" y="2103040"/>
                  <a:pt x="1712318" y="2103834"/>
                </a:cubicBezTo>
                <a:cubicBezTo>
                  <a:pt x="1709937" y="2111771"/>
                  <a:pt x="1709144" y="2119709"/>
                  <a:pt x="1709937" y="2127646"/>
                </a:cubicBezTo>
                <a:cubicBezTo>
                  <a:pt x="1711525" y="2137171"/>
                  <a:pt x="1717478" y="2142331"/>
                  <a:pt x="1727797" y="2143124"/>
                </a:cubicBezTo>
                <a:cubicBezTo>
                  <a:pt x="1730971" y="2143124"/>
                  <a:pt x="1737322" y="2142727"/>
                  <a:pt x="1746847" y="2141934"/>
                </a:cubicBezTo>
                <a:cubicBezTo>
                  <a:pt x="1753197" y="2141934"/>
                  <a:pt x="1756769" y="2141934"/>
                  <a:pt x="1757563" y="2141934"/>
                </a:cubicBezTo>
                <a:cubicBezTo>
                  <a:pt x="1770263" y="2140346"/>
                  <a:pt x="1778597" y="2133996"/>
                  <a:pt x="1782566" y="2122884"/>
                </a:cubicBezTo>
                <a:cubicBezTo>
                  <a:pt x="1784947" y="2113359"/>
                  <a:pt x="1786931" y="2103834"/>
                  <a:pt x="1788518" y="2094309"/>
                </a:cubicBezTo>
                <a:cubicBezTo>
                  <a:pt x="1789313" y="2091928"/>
                  <a:pt x="1790503" y="2090737"/>
                  <a:pt x="1792091" y="2090737"/>
                </a:cubicBezTo>
                <a:cubicBezTo>
                  <a:pt x="1793679" y="2091531"/>
                  <a:pt x="1794472" y="2093118"/>
                  <a:pt x="1794472" y="2095499"/>
                </a:cubicBezTo>
                <a:cubicBezTo>
                  <a:pt x="1795266" y="2104231"/>
                  <a:pt x="1800425" y="2116534"/>
                  <a:pt x="1809950" y="2132409"/>
                </a:cubicBezTo>
                <a:cubicBezTo>
                  <a:pt x="1813919" y="2141140"/>
                  <a:pt x="1813522" y="2149078"/>
                  <a:pt x="1808759" y="2156221"/>
                </a:cubicBezTo>
                <a:cubicBezTo>
                  <a:pt x="1803203" y="2166540"/>
                  <a:pt x="1788916" y="2172096"/>
                  <a:pt x="1765897" y="2172890"/>
                </a:cubicBezTo>
                <a:cubicBezTo>
                  <a:pt x="1757960" y="2173684"/>
                  <a:pt x="1747244" y="2174081"/>
                  <a:pt x="1733750" y="2174081"/>
                </a:cubicBezTo>
                <a:cubicBezTo>
                  <a:pt x="1715494" y="2174081"/>
                  <a:pt x="1702000" y="2169715"/>
                  <a:pt x="1693269" y="2160984"/>
                </a:cubicBezTo>
                <a:cubicBezTo>
                  <a:pt x="1686125" y="2153046"/>
                  <a:pt x="1682553" y="2142727"/>
                  <a:pt x="1682553" y="2130028"/>
                </a:cubicBezTo>
                <a:cubicBezTo>
                  <a:pt x="1681759" y="2128440"/>
                  <a:pt x="1681759" y="2124074"/>
                  <a:pt x="1682553" y="2116931"/>
                </a:cubicBezTo>
                <a:cubicBezTo>
                  <a:pt x="1682553" y="2112962"/>
                  <a:pt x="1682553" y="2109787"/>
                  <a:pt x="1682553" y="2107406"/>
                </a:cubicBezTo>
                <a:cubicBezTo>
                  <a:pt x="1678584" y="2115343"/>
                  <a:pt x="1671044" y="2124868"/>
                  <a:pt x="1659931" y="2135981"/>
                </a:cubicBezTo>
                <a:cubicBezTo>
                  <a:pt x="1640881" y="2152649"/>
                  <a:pt x="1615878" y="2164159"/>
                  <a:pt x="1584922" y="2170509"/>
                </a:cubicBezTo>
                <a:cubicBezTo>
                  <a:pt x="1582540" y="2171302"/>
                  <a:pt x="1580954" y="2170906"/>
                  <a:pt x="1580159" y="2169318"/>
                </a:cubicBezTo>
                <a:cubicBezTo>
                  <a:pt x="1580159" y="2168524"/>
                  <a:pt x="1581350" y="2167334"/>
                  <a:pt x="1583731" y="2165746"/>
                </a:cubicBezTo>
                <a:cubicBezTo>
                  <a:pt x="1604369" y="2154237"/>
                  <a:pt x="1621038" y="2141636"/>
                  <a:pt x="1633737" y="2127944"/>
                </a:cubicBezTo>
                <a:lnTo>
                  <a:pt x="1646460" y="2106402"/>
                </a:lnTo>
                <a:lnTo>
                  <a:pt x="1644453" y="2107406"/>
                </a:lnTo>
                <a:cubicBezTo>
                  <a:pt x="1641675" y="2107406"/>
                  <a:pt x="1638499" y="2106215"/>
                  <a:pt x="1634928" y="2103834"/>
                </a:cubicBezTo>
                <a:cubicBezTo>
                  <a:pt x="1626991" y="2097484"/>
                  <a:pt x="1623815" y="2089943"/>
                  <a:pt x="1625403" y="2081212"/>
                </a:cubicBezTo>
                <a:cubicBezTo>
                  <a:pt x="1627785" y="2072481"/>
                  <a:pt x="1628975" y="2059384"/>
                  <a:pt x="1628975" y="2041921"/>
                </a:cubicBezTo>
                <a:cubicBezTo>
                  <a:pt x="1628975" y="2032396"/>
                  <a:pt x="1628181" y="2025649"/>
                  <a:pt x="1626594" y="2021681"/>
                </a:cubicBezTo>
                <a:cubicBezTo>
                  <a:pt x="1626594" y="2020887"/>
                  <a:pt x="1626594" y="2020093"/>
                  <a:pt x="1626594" y="2019299"/>
                </a:cubicBezTo>
                <a:cubicBezTo>
                  <a:pt x="1625006" y="2015331"/>
                  <a:pt x="1626196" y="2012949"/>
                  <a:pt x="1630165" y="2012156"/>
                </a:cubicBezTo>
                <a:cubicBezTo>
                  <a:pt x="1635721" y="2012949"/>
                  <a:pt x="1640881" y="2014140"/>
                  <a:pt x="1645644" y="2015728"/>
                </a:cubicBezTo>
                <a:cubicBezTo>
                  <a:pt x="1646437" y="2015728"/>
                  <a:pt x="1647628" y="2015728"/>
                  <a:pt x="1649215" y="2015728"/>
                </a:cubicBezTo>
                <a:cubicBezTo>
                  <a:pt x="1656359" y="2014934"/>
                  <a:pt x="1666282" y="2013346"/>
                  <a:pt x="1678981" y="2010965"/>
                </a:cubicBezTo>
                <a:cubicBezTo>
                  <a:pt x="1689300" y="2008584"/>
                  <a:pt x="1698031" y="2006203"/>
                  <a:pt x="1705175" y="2003821"/>
                </a:cubicBezTo>
                <a:cubicBezTo>
                  <a:pt x="1709937" y="2002234"/>
                  <a:pt x="1715097" y="2002234"/>
                  <a:pt x="1720653" y="2003821"/>
                </a:cubicBezTo>
                <a:cubicBezTo>
                  <a:pt x="1724622" y="2006203"/>
                  <a:pt x="1729781" y="2010568"/>
                  <a:pt x="1736131" y="2016918"/>
                </a:cubicBezTo>
                <a:cubicBezTo>
                  <a:pt x="1736925" y="2015331"/>
                  <a:pt x="1739306" y="2012156"/>
                  <a:pt x="1743275" y="2007393"/>
                </a:cubicBezTo>
                <a:cubicBezTo>
                  <a:pt x="1747244" y="2001043"/>
                  <a:pt x="1749625" y="1997074"/>
                  <a:pt x="1750419" y="1995487"/>
                </a:cubicBezTo>
                <a:cubicBezTo>
                  <a:pt x="1751213" y="1991518"/>
                  <a:pt x="1750022" y="1989931"/>
                  <a:pt x="1746847" y="1990724"/>
                </a:cubicBezTo>
                <a:cubicBezTo>
                  <a:pt x="1705572" y="1995487"/>
                  <a:pt x="1662313" y="2001440"/>
                  <a:pt x="1617069" y="2008584"/>
                </a:cubicBezTo>
                <a:cubicBezTo>
                  <a:pt x="1617069" y="2021284"/>
                  <a:pt x="1614687" y="2031999"/>
                  <a:pt x="1609925" y="2040731"/>
                </a:cubicBezTo>
                <a:cubicBezTo>
                  <a:pt x="1599606" y="2051049"/>
                  <a:pt x="1589684" y="2051446"/>
                  <a:pt x="1580159" y="2041921"/>
                </a:cubicBezTo>
                <a:cubicBezTo>
                  <a:pt x="1575397" y="2031602"/>
                  <a:pt x="1575793" y="2022077"/>
                  <a:pt x="1581350" y="2013346"/>
                </a:cubicBezTo>
                <a:cubicBezTo>
                  <a:pt x="1590081" y="2000646"/>
                  <a:pt x="1597225" y="1987549"/>
                  <a:pt x="1602782" y="1974056"/>
                </a:cubicBezTo>
                <a:cubicBezTo>
                  <a:pt x="1603575" y="1970881"/>
                  <a:pt x="1604369" y="1969293"/>
                  <a:pt x="1605161" y="1969293"/>
                </a:cubicBezTo>
                <a:cubicBezTo>
                  <a:pt x="1606750" y="1969293"/>
                  <a:pt x="1608338" y="1970484"/>
                  <a:pt x="1609925" y="1972865"/>
                </a:cubicBezTo>
                <a:cubicBezTo>
                  <a:pt x="1609925" y="1973659"/>
                  <a:pt x="1610322" y="1974849"/>
                  <a:pt x="1611115" y="1976437"/>
                </a:cubicBezTo>
                <a:cubicBezTo>
                  <a:pt x="1611909" y="1977231"/>
                  <a:pt x="1613100" y="1980802"/>
                  <a:pt x="1614687" y="1987153"/>
                </a:cubicBezTo>
                <a:cubicBezTo>
                  <a:pt x="1640881" y="1983184"/>
                  <a:pt x="1670250" y="1979215"/>
                  <a:pt x="1702794" y="1975246"/>
                </a:cubicBezTo>
                <a:cubicBezTo>
                  <a:pt x="1704382" y="1972071"/>
                  <a:pt x="1706762" y="1966515"/>
                  <a:pt x="1709937" y="1958578"/>
                </a:cubicBezTo>
                <a:cubicBezTo>
                  <a:pt x="1713113" y="1951434"/>
                  <a:pt x="1715097" y="1946274"/>
                  <a:pt x="1715891" y="1943099"/>
                </a:cubicBezTo>
                <a:cubicBezTo>
                  <a:pt x="1721447" y="1931193"/>
                  <a:pt x="1723431" y="1922859"/>
                  <a:pt x="1721843" y="1918096"/>
                </a:cubicBezTo>
                <a:cubicBezTo>
                  <a:pt x="1720256" y="1912540"/>
                  <a:pt x="1722637" y="1910159"/>
                  <a:pt x="1728988" y="1910953"/>
                </a:cubicBezTo>
                <a:close/>
                <a:moveTo>
                  <a:pt x="5383608" y="1908571"/>
                </a:moveTo>
                <a:cubicBezTo>
                  <a:pt x="5384798" y="1908174"/>
                  <a:pt x="5386187" y="1908174"/>
                  <a:pt x="5387775" y="1908571"/>
                </a:cubicBezTo>
                <a:cubicBezTo>
                  <a:pt x="5403650" y="1910159"/>
                  <a:pt x="5416350" y="1915715"/>
                  <a:pt x="5425875" y="1925240"/>
                </a:cubicBezTo>
                <a:cubicBezTo>
                  <a:pt x="5428256" y="1927621"/>
                  <a:pt x="5428653" y="1931193"/>
                  <a:pt x="5427065" y="1935956"/>
                </a:cubicBezTo>
                <a:cubicBezTo>
                  <a:pt x="5425478" y="1938337"/>
                  <a:pt x="5424288" y="1944290"/>
                  <a:pt x="5423494" y="1953815"/>
                </a:cubicBezTo>
                <a:cubicBezTo>
                  <a:pt x="5422700" y="1956196"/>
                  <a:pt x="5422303" y="1957784"/>
                  <a:pt x="5422303" y="1958578"/>
                </a:cubicBezTo>
                <a:cubicBezTo>
                  <a:pt x="5422303" y="1968896"/>
                  <a:pt x="5421906" y="1976437"/>
                  <a:pt x="5421112" y="1981199"/>
                </a:cubicBezTo>
                <a:cubicBezTo>
                  <a:pt x="5429050" y="1971674"/>
                  <a:pt x="5435400" y="1960959"/>
                  <a:pt x="5440162" y="1949053"/>
                </a:cubicBezTo>
                <a:cubicBezTo>
                  <a:pt x="5444131" y="1942703"/>
                  <a:pt x="5446115" y="1935956"/>
                  <a:pt x="5446115" y="1928812"/>
                </a:cubicBezTo>
                <a:cubicBezTo>
                  <a:pt x="5446115" y="1924049"/>
                  <a:pt x="5448894" y="1922065"/>
                  <a:pt x="5454450" y="1922859"/>
                </a:cubicBezTo>
                <a:cubicBezTo>
                  <a:pt x="5465562" y="1926034"/>
                  <a:pt x="5475881" y="1931590"/>
                  <a:pt x="5485406" y="1939528"/>
                </a:cubicBezTo>
                <a:cubicBezTo>
                  <a:pt x="5488581" y="1942703"/>
                  <a:pt x="5488581" y="1946274"/>
                  <a:pt x="5485406" y="1950243"/>
                </a:cubicBezTo>
                <a:cubicBezTo>
                  <a:pt x="5471119" y="1961356"/>
                  <a:pt x="5454847" y="1972865"/>
                  <a:pt x="5436590" y="1984771"/>
                </a:cubicBezTo>
                <a:cubicBezTo>
                  <a:pt x="5438972" y="1983977"/>
                  <a:pt x="5442544" y="1983184"/>
                  <a:pt x="5447306" y="1982390"/>
                </a:cubicBezTo>
                <a:cubicBezTo>
                  <a:pt x="5451275" y="1981596"/>
                  <a:pt x="5454450" y="1981199"/>
                  <a:pt x="5456831" y="1981199"/>
                </a:cubicBezTo>
                <a:cubicBezTo>
                  <a:pt x="5466356" y="1979612"/>
                  <a:pt x="5475881" y="1977231"/>
                  <a:pt x="5485406" y="1974056"/>
                </a:cubicBezTo>
                <a:cubicBezTo>
                  <a:pt x="5491756" y="1972468"/>
                  <a:pt x="5497312" y="1973659"/>
                  <a:pt x="5502075" y="1977628"/>
                </a:cubicBezTo>
                <a:cubicBezTo>
                  <a:pt x="5511600" y="1983184"/>
                  <a:pt x="5519934" y="1990327"/>
                  <a:pt x="5527078" y="1999059"/>
                </a:cubicBezTo>
                <a:cubicBezTo>
                  <a:pt x="5531047" y="2005409"/>
                  <a:pt x="5529856" y="2009377"/>
                  <a:pt x="5523506" y="2010965"/>
                </a:cubicBezTo>
                <a:cubicBezTo>
                  <a:pt x="5502869" y="2014140"/>
                  <a:pt x="5485010" y="2022077"/>
                  <a:pt x="5469928" y="2034778"/>
                </a:cubicBezTo>
                <a:cubicBezTo>
                  <a:pt x="5469928" y="2035571"/>
                  <a:pt x="5469928" y="2035968"/>
                  <a:pt x="5469928" y="2035968"/>
                </a:cubicBezTo>
                <a:cubicBezTo>
                  <a:pt x="5473103" y="2039143"/>
                  <a:pt x="5472309" y="2043509"/>
                  <a:pt x="5467547" y="2049065"/>
                </a:cubicBezTo>
                <a:cubicBezTo>
                  <a:pt x="5462784" y="2054621"/>
                  <a:pt x="5458816" y="2060574"/>
                  <a:pt x="5455640" y="2066924"/>
                </a:cubicBezTo>
                <a:cubicBezTo>
                  <a:pt x="5458022" y="2068512"/>
                  <a:pt x="5460403" y="2071687"/>
                  <a:pt x="5462784" y="2076449"/>
                </a:cubicBezTo>
                <a:cubicBezTo>
                  <a:pt x="5464372" y="2080418"/>
                  <a:pt x="5462784" y="2082799"/>
                  <a:pt x="5458022" y="2083593"/>
                </a:cubicBezTo>
                <a:cubicBezTo>
                  <a:pt x="5456435" y="2084387"/>
                  <a:pt x="5453656" y="2084784"/>
                  <a:pt x="5449687" y="2084784"/>
                </a:cubicBezTo>
                <a:cubicBezTo>
                  <a:pt x="5446512" y="2085577"/>
                  <a:pt x="5444131" y="2085974"/>
                  <a:pt x="5442544" y="2085974"/>
                </a:cubicBezTo>
                <a:cubicBezTo>
                  <a:pt x="5447306" y="2089149"/>
                  <a:pt x="5450481" y="2091928"/>
                  <a:pt x="5452069" y="2094309"/>
                </a:cubicBezTo>
                <a:cubicBezTo>
                  <a:pt x="5454450" y="2097484"/>
                  <a:pt x="5454450" y="2101056"/>
                  <a:pt x="5452069" y="2105024"/>
                </a:cubicBezTo>
                <a:cubicBezTo>
                  <a:pt x="5447306" y="2112168"/>
                  <a:pt x="5444925" y="2120503"/>
                  <a:pt x="5444925" y="2130028"/>
                </a:cubicBezTo>
                <a:cubicBezTo>
                  <a:pt x="5444925" y="2139553"/>
                  <a:pt x="5449291" y="2144712"/>
                  <a:pt x="5458022" y="2145506"/>
                </a:cubicBezTo>
                <a:cubicBezTo>
                  <a:pt x="5474690" y="2145506"/>
                  <a:pt x="5485406" y="2144712"/>
                  <a:pt x="5490169" y="2143124"/>
                </a:cubicBezTo>
                <a:cubicBezTo>
                  <a:pt x="5495725" y="2140743"/>
                  <a:pt x="5500488" y="2132806"/>
                  <a:pt x="5504456" y="2119312"/>
                </a:cubicBezTo>
                <a:cubicBezTo>
                  <a:pt x="5506837" y="2112168"/>
                  <a:pt x="5508822" y="2105024"/>
                  <a:pt x="5510409" y="2097881"/>
                </a:cubicBezTo>
                <a:cubicBezTo>
                  <a:pt x="5511997" y="2093912"/>
                  <a:pt x="5513187" y="2091928"/>
                  <a:pt x="5513981" y="2091928"/>
                </a:cubicBezTo>
                <a:cubicBezTo>
                  <a:pt x="5514775" y="2091928"/>
                  <a:pt x="5515569" y="2093515"/>
                  <a:pt x="5516362" y="2096690"/>
                </a:cubicBezTo>
                <a:cubicBezTo>
                  <a:pt x="5519538" y="2109390"/>
                  <a:pt x="5525491" y="2122090"/>
                  <a:pt x="5534222" y="2134790"/>
                </a:cubicBezTo>
                <a:cubicBezTo>
                  <a:pt x="5536603" y="2137965"/>
                  <a:pt x="5538191" y="2141537"/>
                  <a:pt x="5538984" y="2145506"/>
                </a:cubicBezTo>
                <a:cubicBezTo>
                  <a:pt x="5538984" y="2149474"/>
                  <a:pt x="5537794" y="2153046"/>
                  <a:pt x="5535412" y="2156221"/>
                </a:cubicBezTo>
                <a:cubicBezTo>
                  <a:pt x="5525887" y="2169715"/>
                  <a:pt x="5506837" y="2177256"/>
                  <a:pt x="5478262" y="2178843"/>
                </a:cubicBezTo>
                <a:cubicBezTo>
                  <a:pt x="5452069" y="2181224"/>
                  <a:pt x="5435003" y="2177256"/>
                  <a:pt x="5427065" y="2166937"/>
                </a:cubicBezTo>
                <a:cubicBezTo>
                  <a:pt x="5418335" y="2157412"/>
                  <a:pt x="5414366" y="2144712"/>
                  <a:pt x="5415159" y="2128837"/>
                </a:cubicBezTo>
                <a:cubicBezTo>
                  <a:pt x="5415159" y="2122487"/>
                  <a:pt x="5415159" y="2116534"/>
                  <a:pt x="5415159" y="2110978"/>
                </a:cubicBezTo>
                <a:cubicBezTo>
                  <a:pt x="5415159" y="2113359"/>
                  <a:pt x="5414366" y="2114946"/>
                  <a:pt x="5412778" y="2115740"/>
                </a:cubicBezTo>
                <a:cubicBezTo>
                  <a:pt x="5411191" y="2116534"/>
                  <a:pt x="5408412" y="2119312"/>
                  <a:pt x="5404444" y="2124074"/>
                </a:cubicBezTo>
                <a:cubicBezTo>
                  <a:pt x="5402062" y="2127249"/>
                  <a:pt x="5400078" y="2129631"/>
                  <a:pt x="5398490" y="2131218"/>
                </a:cubicBezTo>
                <a:cubicBezTo>
                  <a:pt x="5386584" y="2143918"/>
                  <a:pt x="5373884" y="2153840"/>
                  <a:pt x="5360390" y="2160984"/>
                </a:cubicBezTo>
                <a:cubicBezTo>
                  <a:pt x="5343722" y="2172096"/>
                  <a:pt x="5325862" y="2178049"/>
                  <a:pt x="5306812" y="2178843"/>
                </a:cubicBezTo>
                <a:cubicBezTo>
                  <a:pt x="5302050" y="2179637"/>
                  <a:pt x="5299669" y="2179637"/>
                  <a:pt x="5299669" y="2178843"/>
                </a:cubicBezTo>
                <a:cubicBezTo>
                  <a:pt x="5299669" y="2178049"/>
                  <a:pt x="5301653" y="2176462"/>
                  <a:pt x="5305622" y="2174081"/>
                </a:cubicBezTo>
                <a:cubicBezTo>
                  <a:pt x="5332610" y="2158999"/>
                  <a:pt x="5353644" y="2139949"/>
                  <a:pt x="5368725" y="2116931"/>
                </a:cubicBezTo>
                <a:cubicBezTo>
                  <a:pt x="5372694" y="2112168"/>
                  <a:pt x="5375869" y="2107009"/>
                  <a:pt x="5378250" y="2101453"/>
                </a:cubicBezTo>
                <a:cubicBezTo>
                  <a:pt x="5378250" y="2101453"/>
                  <a:pt x="5377853" y="2101453"/>
                  <a:pt x="5377059" y="2101453"/>
                </a:cubicBezTo>
                <a:cubicBezTo>
                  <a:pt x="5369122" y="2096690"/>
                  <a:pt x="5364359" y="2091531"/>
                  <a:pt x="5362772" y="2085974"/>
                </a:cubicBezTo>
                <a:cubicBezTo>
                  <a:pt x="5361978" y="2070893"/>
                  <a:pt x="5358009" y="2054621"/>
                  <a:pt x="5350865" y="2037159"/>
                </a:cubicBezTo>
                <a:cubicBezTo>
                  <a:pt x="5349278" y="2033984"/>
                  <a:pt x="5348881" y="2031999"/>
                  <a:pt x="5349675" y="2031206"/>
                </a:cubicBezTo>
                <a:cubicBezTo>
                  <a:pt x="5350469" y="2030412"/>
                  <a:pt x="5352850" y="2030015"/>
                  <a:pt x="5356819" y="2030015"/>
                </a:cubicBezTo>
                <a:cubicBezTo>
                  <a:pt x="5357613" y="2030015"/>
                  <a:pt x="5359200" y="2030412"/>
                  <a:pt x="5361581" y="2031206"/>
                </a:cubicBezTo>
                <a:cubicBezTo>
                  <a:pt x="5365550" y="2031999"/>
                  <a:pt x="5368328" y="2032793"/>
                  <a:pt x="5369915" y="2033587"/>
                </a:cubicBezTo>
                <a:cubicBezTo>
                  <a:pt x="5373884" y="2032793"/>
                  <a:pt x="5380235" y="2031206"/>
                  <a:pt x="5388965" y="2028824"/>
                </a:cubicBezTo>
                <a:cubicBezTo>
                  <a:pt x="5396903" y="2027237"/>
                  <a:pt x="5402856" y="2026046"/>
                  <a:pt x="5406825" y="2025253"/>
                </a:cubicBezTo>
                <a:cubicBezTo>
                  <a:pt x="5408412" y="2024459"/>
                  <a:pt x="5410794" y="2023665"/>
                  <a:pt x="5413969" y="2022871"/>
                </a:cubicBezTo>
                <a:cubicBezTo>
                  <a:pt x="5423494" y="2020490"/>
                  <a:pt x="5430241" y="2018506"/>
                  <a:pt x="5434209" y="2016918"/>
                </a:cubicBezTo>
                <a:cubicBezTo>
                  <a:pt x="5438178" y="2015331"/>
                  <a:pt x="5442544" y="2015331"/>
                  <a:pt x="5447306" y="2016918"/>
                </a:cubicBezTo>
                <a:cubicBezTo>
                  <a:pt x="5455244" y="2020887"/>
                  <a:pt x="5460800" y="2024459"/>
                  <a:pt x="5463975" y="2027634"/>
                </a:cubicBezTo>
                <a:cubicBezTo>
                  <a:pt x="5463975" y="2026840"/>
                  <a:pt x="5464372" y="2025649"/>
                  <a:pt x="5465165" y="2024062"/>
                </a:cubicBezTo>
                <a:cubicBezTo>
                  <a:pt x="5468341" y="2016124"/>
                  <a:pt x="5470325" y="2010965"/>
                  <a:pt x="5471119" y="2008584"/>
                </a:cubicBezTo>
                <a:cubicBezTo>
                  <a:pt x="5471913" y="2006203"/>
                  <a:pt x="5471913" y="2005012"/>
                  <a:pt x="5471119" y="2005012"/>
                </a:cubicBezTo>
                <a:cubicBezTo>
                  <a:pt x="5471119" y="2004218"/>
                  <a:pt x="5469928" y="2003821"/>
                  <a:pt x="5467547" y="2003821"/>
                </a:cubicBezTo>
                <a:cubicBezTo>
                  <a:pt x="5411984" y="2010965"/>
                  <a:pt x="5371106" y="2017712"/>
                  <a:pt x="5344912" y="2024062"/>
                </a:cubicBezTo>
                <a:cubicBezTo>
                  <a:pt x="5345706" y="2032793"/>
                  <a:pt x="5346103" y="2040731"/>
                  <a:pt x="5346103" y="2047874"/>
                </a:cubicBezTo>
                <a:cubicBezTo>
                  <a:pt x="5342928" y="2062162"/>
                  <a:pt x="5336181" y="2070099"/>
                  <a:pt x="5325862" y="2071687"/>
                </a:cubicBezTo>
                <a:cubicBezTo>
                  <a:pt x="5306812" y="2063749"/>
                  <a:pt x="5301653" y="2049462"/>
                  <a:pt x="5310384" y="2028824"/>
                </a:cubicBezTo>
                <a:cubicBezTo>
                  <a:pt x="5320703" y="2016124"/>
                  <a:pt x="5326656" y="2003821"/>
                  <a:pt x="5328244" y="1991915"/>
                </a:cubicBezTo>
                <a:cubicBezTo>
                  <a:pt x="5328244" y="1988740"/>
                  <a:pt x="5329038" y="1987153"/>
                  <a:pt x="5330625" y="1987153"/>
                </a:cubicBezTo>
                <a:cubicBezTo>
                  <a:pt x="5332212" y="1987153"/>
                  <a:pt x="5333800" y="1988343"/>
                  <a:pt x="5335387" y="1990724"/>
                </a:cubicBezTo>
                <a:cubicBezTo>
                  <a:pt x="5335387" y="1990724"/>
                  <a:pt x="5335784" y="1991121"/>
                  <a:pt x="5336578" y="1991915"/>
                </a:cubicBezTo>
                <a:cubicBezTo>
                  <a:pt x="5337372" y="1993502"/>
                  <a:pt x="5338563" y="1996678"/>
                  <a:pt x="5340150" y="2001440"/>
                </a:cubicBezTo>
                <a:cubicBezTo>
                  <a:pt x="5358406" y="1999059"/>
                  <a:pt x="5375869" y="1995884"/>
                  <a:pt x="5392537" y="1991915"/>
                </a:cubicBezTo>
                <a:cubicBezTo>
                  <a:pt x="5392537" y="1972071"/>
                  <a:pt x="5392141" y="1958578"/>
                  <a:pt x="5391347" y="1951434"/>
                </a:cubicBezTo>
                <a:cubicBezTo>
                  <a:pt x="5390553" y="1940321"/>
                  <a:pt x="5387378" y="1929209"/>
                  <a:pt x="5381822" y="1918096"/>
                </a:cubicBezTo>
                <a:cubicBezTo>
                  <a:pt x="5380235" y="1914921"/>
                  <a:pt x="5379837" y="1912540"/>
                  <a:pt x="5380631" y="1910953"/>
                </a:cubicBezTo>
                <a:cubicBezTo>
                  <a:pt x="5381425" y="1909762"/>
                  <a:pt x="5382417" y="1908968"/>
                  <a:pt x="5383608" y="1908571"/>
                </a:cubicBezTo>
                <a:close/>
                <a:moveTo>
                  <a:pt x="5696147" y="1904999"/>
                </a:moveTo>
                <a:cubicBezTo>
                  <a:pt x="5715197" y="1906587"/>
                  <a:pt x="5730278" y="1914524"/>
                  <a:pt x="5741390" y="1928812"/>
                </a:cubicBezTo>
                <a:cubicBezTo>
                  <a:pt x="5743772" y="1934368"/>
                  <a:pt x="5743772" y="1939528"/>
                  <a:pt x="5741390" y="1944290"/>
                </a:cubicBezTo>
                <a:cubicBezTo>
                  <a:pt x="5739009" y="1953021"/>
                  <a:pt x="5737819" y="1962546"/>
                  <a:pt x="5737819" y="1972865"/>
                </a:cubicBezTo>
                <a:lnTo>
                  <a:pt x="5737819" y="1975246"/>
                </a:lnTo>
                <a:cubicBezTo>
                  <a:pt x="5751312" y="1973659"/>
                  <a:pt x="5763219" y="1972468"/>
                  <a:pt x="5773537" y="1971674"/>
                </a:cubicBezTo>
                <a:cubicBezTo>
                  <a:pt x="5779887" y="1970881"/>
                  <a:pt x="5785444" y="1969293"/>
                  <a:pt x="5790206" y="1966912"/>
                </a:cubicBezTo>
                <a:cubicBezTo>
                  <a:pt x="5796556" y="1963737"/>
                  <a:pt x="5802509" y="1964531"/>
                  <a:pt x="5808065" y="1969293"/>
                </a:cubicBezTo>
                <a:cubicBezTo>
                  <a:pt x="5815209" y="1974849"/>
                  <a:pt x="5821956" y="1982390"/>
                  <a:pt x="5828306" y="1991915"/>
                </a:cubicBezTo>
                <a:cubicBezTo>
                  <a:pt x="5831481" y="1996678"/>
                  <a:pt x="5830687" y="2001837"/>
                  <a:pt x="5825925" y="2007393"/>
                </a:cubicBezTo>
                <a:cubicBezTo>
                  <a:pt x="5816400" y="2016918"/>
                  <a:pt x="5809256" y="2028031"/>
                  <a:pt x="5804494" y="2040731"/>
                </a:cubicBezTo>
                <a:cubicBezTo>
                  <a:pt x="5806875" y="2042318"/>
                  <a:pt x="5808462" y="2044303"/>
                  <a:pt x="5809256" y="2046684"/>
                </a:cubicBezTo>
                <a:cubicBezTo>
                  <a:pt x="5811637" y="2049859"/>
                  <a:pt x="5812034" y="2052637"/>
                  <a:pt x="5810447" y="2055018"/>
                </a:cubicBezTo>
                <a:cubicBezTo>
                  <a:pt x="5808860" y="2057399"/>
                  <a:pt x="5805684" y="2058590"/>
                  <a:pt x="5800922" y="2058590"/>
                </a:cubicBezTo>
                <a:cubicBezTo>
                  <a:pt x="5784253" y="2057002"/>
                  <a:pt x="5762822" y="2057002"/>
                  <a:pt x="5736628" y="2058590"/>
                </a:cubicBezTo>
                <a:lnTo>
                  <a:pt x="5736628" y="2081212"/>
                </a:lnTo>
                <a:cubicBezTo>
                  <a:pt x="5736628" y="2121693"/>
                  <a:pt x="5731469" y="2153443"/>
                  <a:pt x="5721150" y="2176462"/>
                </a:cubicBezTo>
                <a:cubicBezTo>
                  <a:pt x="5719563" y="2179637"/>
                  <a:pt x="5718372" y="2181224"/>
                  <a:pt x="5717578" y="2181224"/>
                </a:cubicBezTo>
                <a:cubicBezTo>
                  <a:pt x="5716784" y="2181224"/>
                  <a:pt x="5715594" y="2180034"/>
                  <a:pt x="5714006" y="2177653"/>
                </a:cubicBezTo>
                <a:cubicBezTo>
                  <a:pt x="5706069" y="2163365"/>
                  <a:pt x="5702100" y="2138759"/>
                  <a:pt x="5702100" y="2103834"/>
                </a:cubicBezTo>
                <a:cubicBezTo>
                  <a:pt x="5702100" y="2099071"/>
                  <a:pt x="5702100" y="2091928"/>
                  <a:pt x="5702100" y="2082403"/>
                </a:cubicBezTo>
                <a:cubicBezTo>
                  <a:pt x="5701306" y="2072878"/>
                  <a:pt x="5700909" y="2065734"/>
                  <a:pt x="5700909" y="2060971"/>
                </a:cubicBezTo>
                <a:cubicBezTo>
                  <a:pt x="5686622" y="2061765"/>
                  <a:pt x="5674319" y="2062956"/>
                  <a:pt x="5664000" y="2064543"/>
                </a:cubicBezTo>
                <a:cubicBezTo>
                  <a:pt x="5663206" y="2074862"/>
                  <a:pt x="5659634" y="2080021"/>
                  <a:pt x="5653284" y="2080021"/>
                </a:cubicBezTo>
                <a:cubicBezTo>
                  <a:pt x="5643759" y="2080815"/>
                  <a:pt x="5637806" y="2073671"/>
                  <a:pt x="5635425" y="2058590"/>
                </a:cubicBezTo>
                <a:cubicBezTo>
                  <a:pt x="5633044" y="2023665"/>
                  <a:pt x="5628678" y="2001043"/>
                  <a:pt x="5622328" y="1990724"/>
                </a:cubicBezTo>
                <a:cubicBezTo>
                  <a:pt x="5619947" y="1987549"/>
                  <a:pt x="5619550" y="1984771"/>
                  <a:pt x="5621137" y="1982390"/>
                </a:cubicBezTo>
                <a:cubicBezTo>
                  <a:pt x="5622725" y="1980009"/>
                  <a:pt x="5625503" y="1979215"/>
                  <a:pt x="5629472" y="1980009"/>
                </a:cubicBezTo>
                <a:cubicBezTo>
                  <a:pt x="5633441" y="1980009"/>
                  <a:pt x="5641378" y="1981993"/>
                  <a:pt x="5653284" y="1985962"/>
                </a:cubicBezTo>
                <a:cubicBezTo>
                  <a:pt x="5669953" y="1983581"/>
                  <a:pt x="5671938" y="1983184"/>
                  <a:pt x="5659237" y="1984771"/>
                </a:cubicBezTo>
                <a:cubicBezTo>
                  <a:pt x="5671938" y="1983184"/>
                  <a:pt x="5685828" y="1981596"/>
                  <a:pt x="5700909" y="1980009"/>
                </a:cubicBezTo>
                <a:lnTo>
                  <a:pt x="5700909" y="1957387"/>
                </a:lnTo>
                <a:cubicBezTo>
                  <a:pt x="5701703" y="1940718"/>
                  <a:pt x="5698131" y="1926034"/>
                  <a:pt x="5690194" y="1913334"/>
                </a:cubicBezTo>
                <a:cubicBezTo>
                  <a:pt x="5687812" y="1907777"/>
                  <a:pt x="5689797" y="1904999"/>
                  <a:pt x="5696147" y="1904999"/>
                </a:cubicBezTo>
                <a:close/>
                <a:moveTo>
                  <a:pt x="3895922" y="1643062"/>
                </a:moveTo>
                <a:cubicBezTo>
                  <a:pt x="3887984" y="1645443"/>
                  <a:pt x="3874491" y="1647428"/>
                  <a:pt x="3855441" y="1649015"/>
                </a:cubicBezTo>
                <a:cubicBezTo>
                  <a:pt x="3853059" y="1649015"/>
                  <a:pt x="3849884" y="1649412"/>
                  <a:pt x="3845916" y="1650206"/>
                </a:cubicBezTo>
                <a:cubicBezTo>
                  <a:pt x="3842740" y="1650206"/>
                  <a:pt x="3840359" y="1650206"/>
                  <a:pt x="3838772" y="1650206"/>
                </a:cubicBezTo>
                <a:cubicBezTo>
                  <a:pt x="3840359" y="1657349"/>
                  <a:pt x="3841550" y="1664493"/>
                  <a:pt x="3842344" y="1671637"/>
                </a:cubicBezTo>
                <a:cubicBezTo>
                  <a:pt x="3846312" y="1670843"/>
                  <a:pt x="3852663" y="1670049"/>
                  <a:pt x="3861394" y="1669256"/>
                </a:cubicBezTo>
                <a:cubicBezTo>
                  <a:pt x="3878062" y="1666874"/>
                  <a:pt x="3889572" y="1665287"/>
                  <a:pt x="3895922" y="1664493"/>
                </a:cubicBezTo>
                <a:cubicBezTo>
                  <a:pt x="3897509" y="1658143"/>
                  <a:pt x="3898700" y="1652190"/>
                  <a:pt x="3899494" y="1646634"/>
                </a:cubicBezTo>
                <a:cubicBezTo>
                  <a:pt x="3899494" y="1644253"/>
                  <a:pt x="3898303" y="1643062"/>
                  <a:pt x="3895922" y="1643062"/>
                </a:cubicBezTo>
                <a:close/>
                <a:moveTo>
                  <a:pt x="7601146" y="1638299"/>
                </a:moveTo>
                <a:cubicBezTo>
                  <a:pt x="7601146" y="1645443"/>
                  <a:pt x="7601146" y="1652587"/>
                  <a:pt x="7601146" y="1659731"/>
                </a:cubicBezTo>
                <a:cubicBezTo>
                  <a:pt x="7613847" y="1656556"/>
                  <a:pt x="7625753" y="1654571"/>
                  <a:pt x="7636865" y="1653778"/>
                </a:cubicBezTo>
                <a:cubicBezTo>
                  <a:pt x="7640834" y="1653778"/>
                  <a:pt x="7644803" y="1654571"/>
                  <a:pt x="7648772" y="1656159"/>
                </a:cubicBezTo>
                <a:cubicBezTo>
                  <a:pt x="7648772" y="1650602"/>
                  <a:pt x="7648772" y="1645443"/>
                  <a:pt x="7648772" y="1640681"/>
                </a:cubicBezTo>
                <a:cubicBezTo>
                  <a:pt x="7648772" y="1640681"/>
                  <a:pt x="7648375" y="1640681"/>
                  <a:pt x="7647581" y="1640681"/>
                </a:cubicBezTo>
                <a:cubicBezTo>
                  <a:pt x="7634881" y="1643856"/>
                  <a:pt x="7623372" y="1645443"/>
                  <a:pt x="7613052" y="1645443"/>
                </a:cubicBezTo>
                <a:cubicBezTo>
                  <a:pt x="7610672" y="1645443"/>
                  <a:pt x="7606703" y="1643062"/>
                  <a:pt x="7601146" y="1638299"/>
                </a:cubicBezTo>
                <a:close/>
                <a:moveTo>
                  <a:pt x="6579590" y="1626393"/>
                </a:moveTo>
                <a:cubicBezTo>
                  <a:pt x="6603403" y="1625599"/>
                  <a:pt x="6615706" y="1633537"/>
                  <a:pt x="6616500" y="1650206"/>
                </a:cubicBezTo>
                <a:cubicBezTo>
                  <a:pt x="6615706" y="1662906"/>
                  <a:pt x="6597053" y="1675209"/>
                  <a:pt x="6560540" y="1687115"/>
                </a:cubicBezTo>
                <a:cubicBezTo>
                  <a:pt x="6554984" y="1687909"/>
                  <a:pt x="6551412" y="1687115"/>
                  <a:pt x="6549825" y="1684734"/>
                </a:cubicBezTo>
                <a:cubicBezTo>
                  <a:pt x="6548238" y="1682353"/>
                  <a:pt x="6549428" y="1679574"/>
                  <a:pt x="6553397" y="1676399"/>
                </a:cubicBezTo>
                <a:cubicBezTo>
                  <a:pt x="6563716" y="1669256"/>
                  <a:pt x="6570065" y="1664096"/>
                  <a:pt x="6572447" y="1660921"/>
                </a:cubicBezTo>
                <a:cubicBezTo>
                  <a:pt x="6574034" y="1659334"/>
                  <a:pt x="6574431" y="1658143"/>
                  <a:pt x="6573637" y="1657349"/>
                </a:cubicBezTo>
                <a:cubicBezTo>
                  <a:pt x="6572844" y="1656556"/>
                  <a:pt x="6571256" y="1655762"/>
                  <a:pt x="6568875" y="1654968"/>
                </a:cubicBezTo>
                <a:cubicBezTo>
                  <a:pt x="6558556" y="1653381"/>
                  <a:pt x="6553397" y="1648618"/>
                  <a:pt x="6553397" y="1640681"/>
                </a:cubicBezTo>
                <a:cubicBezTo>
                  <a:pt x="6554191" y="1631156"/>
                  <a:pt x="6562922" y="1626393"/>
                  <a:pt x="6579590" y="1626393"/>
                </a:cubicBezTo>
                <a:close/>
                <a:moveTo>
                  <a:pt x="2540995" y="1626393"/>
                </a:moveTo>
                <a:cubicBezTo>
                  <a:pt x="2564808" y="1625599"/>
                  <a:pt x="2577106" y="1633537"/>
                  <a:pt x="2577900" y="1650206"/>
                </a:cubicBezTo>
                <a:cubicBezTo>
                  <a:pt x="2577106" y="1662906"/>
                  <a:pt x="2558457" y="1675209"/>
                  <a:pt x="2521945" y="1687115"/>
                </a:cubicBezTo>
                <a:cubicBezTo>
                  <a:pt x="2516388" y="1687909"/>
                  <a:pt x="2512817" y="1687115"/>
                  <a:pt x="2511229" y="1684734"/>
                </a:cubicBezTo>
                <a:cubicBezTo>
                  <a:pt x="2509642" y="1682353"/>
                  <a:pt x="2510832" y="1679574"/>
                  <a:pt x="2514801" y="1676399"/>
                </a:cubicBezTo>
                <a:cubicBezTo>
                  <a:pt x="2525120" y="1669256"/>
                  <a:pt x="2531470" y="1664096"/>
                  <a:pt x="2533851" y="1660921"/>
                </a:cubicBezTo>
                <a:cubicBezTo>
                  <a:pt x="2535438" y="1659334"/>
                  <a:pt x="2535836" y="1658143"/>
                  <a:pt x="2535042" y="1657349"/>
                </a:cubicBezTo>
                <a:cubicBezTo>
                  <a:pt x="2534248" y="1656556"/>
                  <a:pt x="2532661" y="1655762"/>
                  <a:pt x="2530279" y="1654968"/>
                </a:cubicBezTo>
                <a:cubicBezTo>
                  <a:pt x="2519960" y="1653381"/>
                  <a:pt x="2514801" y="1648618"/>
                  <a:pt x="2514801" y="1640681"/>
                </a:cubicBezTo>
                <a:cubicBezTo>
                  <a:pt x="2515595" y="1631156"/>
                  <a:pt x="2524326" y="1626393"/>
                  <a:pt x="2540995" y="1626393"/>
                </a:cubicBezTo>
                <a:close/>
                <a:moveTo>
                  <a:pt x="1067001" y="1624012"/>
                </a:moveTo>
                <a:cubicBezTo>
                  <a:pt x="1066208" y="1624806"/>
                  <a:pt x="1060652" y="1625599"/>
                  <a:pt x="1050332" y="1626393"/>
                </a:cubicBezTo>
                <a:cubicBezTo>
                  <a:pt x="1045570" y="1627187"/>
                  <a:pt x="1042395" y="1627584"/>
                  <a:pt x="1040807" y="1627584"/>
                </a:cubicBezTo>
                <a:cubicBezTo>
                  <a:pt x="1041602" y="1629171"/>
                  <a:pt x="1041999" y="1631552"/>
                  <a:pt x="1041999" y="1634728"/>
                </a:cubicBezTo>
                <a:cubicBezTo>
                  <a:pt x="1042792" y="1637903"/>
                  <a:pt x="1043189" y="1640284"/>
                  <a:pt x="1043189" y="1641871"/>
                </a:cubicBezTo>
                <a:cubicBezTo>
                  <a:pt x="1044776" y="1641077"/>
                  <a:pt x="1047158" y="1640681"/>
                  <a:pt x="1050332" y="1640681"/>
                </a:cubicBezTo>
                <a:cubicBezTo>
                  <a:pt x="1053508" y="1639887"/>
                  <a:pt x="1055888" y="1639490"/>
                  <a:pt x="1057476" y="1639490"/>
                </a:cubicBezTo>
                <a:cubicBezTo>
                  <a:pt x="1061446" y="1639490"/>
                  <a:pt x="1065017" y="1638696"/>
                  <a:pt x="1068192" y="1637109"/>
                </a:cubicBezTo>
                <a:cubicBezTo>
                  <a:pt x="1068192" y="1636315"/>
                  <a:pt x="1068589" y="1634728"/>
                  <a:pt x="1069382" y="1632346"/>
                </a:cubicBezTo>
                <a:cubicBezTo>
                  <a:pt x="1069382" y="1629965"/>
                  <a:pt x="1069779" y="1628378"/>
                  <a:pt x="1070574" y="1627584"/>
                </a:cubicBezTo>
                <a:cubicBezTo>
                  <a:pt x="1070574" y="1625203"/>
                  <a:pt x="1069382" y="1624012"/>
                  <a:pt x="1067001" y="1624012"/>
                </a:cubicBezTo>
                <a:close/>
                <a:moveTo>
                  <a:pt x="3907828" y="1615678"/>
                </a:moveTo>
                <a:cubicBezTo>
                  <a:pt x="3913384" y="1614884"/>
                  <a:pt x="3918544" y="1615678"/>
                  <a:pt x="3923306" y="1618059"/>
                </a:cubicBezTo>
                <a:cubicBezTo>
                  <a:pt x="3931244" y="1620440"/>
                  <a:pt x="3937990" y="1625599"/>
                  <a:pt x="3943547" y="1633537"/>
                </a:cubicBezTo>
                <a:cubicBezTo>
                  <a:pt x="3945928" y="1636712"/>
                  <a:pt x="3945928" y="1640284"/>
                  <a:pt x="3943547" y="1644253"/>
                </a:cubicBezTo>
                <a:cubicBezTo>
                  <a:pt x="3939578" y="1648221"/>
                  <a:pt x="3934022" y="1656556"/>
                  <a:pt x="3926878" y="1669256"/>
                </a:cubicBezTo>
                <a:cubicBezTo>
                  <a:pt x="3928465" y="1670049"/>
                  <a:pt x="3930450" y="1672034"/>
                  <a:pt x="3932831" y="1675209"/>
                </a:cubicBezTo>
                <a:cubicBezTo>
                  <a:pt x="3933625" y="1676003"/>
                  <a:pt x="3934419" y="1676796"/>
                  <a:pt x="3935212" y="1677590"/>
                </a:cubicBezTo>
                <a:cubicBezTo>
                  <a:pt x="3937594" y="1681559"/>
                  <a:pt x="3937197" y="1684337"/>
                  <a:pt x="3934022" y="1685924"/>
                </a:cubicBezTo>
                <a:cubicBezTo>
                  <a:pt x="3917353" y="1689099"/>
                  <a:pt x="3901081" y="1690687"/>
                  <a:pt x="3885206" y="1690687"/>
                </a:cubicBezTo>
                <a:cubicBezTo>
                  <a:pt x="3873300" y="1690687"/>
                  <a:pt x="3859409" y="1691481"/>
                  <a:pt x="3843534" y="1693068"/>
                </a:cubicBezTo>
                <a:cubicBezTo>
                  <a:pt x="3843534" y="1693862"/>
                  <a:pt x="3843138" y="1694656"/>
                  <a:pt x="3842344" y="1695449"/>
                </a:cubicBezTo>
                <a:cubicBezTo>
                  <a:pt x="3841550" y="1696243"/>
                  <a:pt x="3840359" y="1698624"/>
                  <a:pt x="3838772" y="1702593"/>
                </a:cubicBezTo>
                <a:cubicBezTo>
                  <a:pt x="3837184" y="1705768"/>
                  <a:pt x="3834009" y="1706562"/>
                  <a:pt x="3829247" y="1704974"/>
                </a:cubicBezTo>
                <a:cubicBezTo>
                  <a:pt x="3824484" y="1702593"/>
                  <a:pt x="3820912" y="1699815"/>
                  <a:pt x="3818531" y="1696640"/>
                </a:cubicBezTo>
                <a:cubicBezTo>
                  <a:pt x="3816944" y="1695846"/>
                  <a:pt x="3816150" y="1694259"/>
                  <a:pt x="3816150" y="1691878"/>
                </a:cubicBezTo>
                <a:cubicBezTo>
                  <a:pt x="3816150" y="1683940"/>
                  <a:pt x="3814165" y="1671240"/>
                  <a:pt x="3810197" y="1653778"/>
                </a:cubicBezTo>
                <a:cubicBezTo>
                  <a:pt x="3810197" y="1652984"/>
                  <a:pt x="3810197" y="1652190"/>
                  <a:pt x="3810197" y="1651396"/>
                </a:cubicBezTo>
                <a:cubicBezTo>
                  <a:pt x="3807816" y="1642665"/>
                  <a:pt x="3805038" y="1635918"/>
                  <a:pt x="3801862" y="1631156"/>
                </a:cubicBezTo>
                <a:cubicBezTo>
                  <a:pt x="3800275" y="1627981"/>
                  <a:pt x="3799878" y="1625599"/>
                  <a:pt x="3800672" y="1624012"/>
                </a:cubicBezTo>
                <a:cubicBezTo>
                  <a:pt x="3801466" y="1622424"/>
                  <a:pt x="3803450" y="1621631"/>
                  <a:pt x="3806625" y="1621631"/>
                </a:cubicBezTo>
                <a:cubicBezTo>
                  <a:pt x="3817737" y="1622424"/>
                  <a:pt x="3826072" y="1624409"/>
                  <a:pt x="3831628" y="1627584"/>
                </a:cubicBezTo>
                <a:cubicBezTo>
                  <a:pt x="3831628" y="1627584"/>
                  <a:pt x="3832025" y="1627584"/>
                  <a:pt x="3832819" y="1627584"/>
                </a:cubicBezTo>
                <a:cubicBezTo>
                  <a:pt x="3854250" y="1625996"/>
                  <a:pt x="3879253" y="1622027"/>
                  <a:pt x="3907828" y="1615678"/>
                </a:cubicBezTo>
                <a:close/>
                <a:moveTo>
                  <a:pt x="711004" y="1614487"/>
                </a:moveTo>
                <a:cubicBezTo>
                  <a:pt x="708623" y="1614487"/>
                  <a:pt x="704654" y="1615281"/>
                  <a:pt x="699099" y="1616868"/>
                </a:cubicBezTo>
                <a:cubicBezTo>
                  <a:pt x="693542" y="1617662"/>
                  <a:pt x="689572" y="1618456"/>
                  <a:pt x="687193" y="1619249"/>
                </a:cubicBezTo>
                <a:cubicBezTo>
                  <a:pt x="687193" y="1623218"/>
                  <a:pt x="687193" y="1626393"/>
                  <a:pt x="687193" y="1628774"/>
                </a:cubicBezTo>
                <a:cubicBezTo>
                  <a:pt x="689572" y="1628774"/>
                  <a:pt x="692748" y="1627981"/>
                  <a:pt x="696717" y="1626393"/>
                </a:cubicBezTo>
                <a:cubicBezTo>
                  <a:pt x="703067" y="1625599"/>
                  <a:pt x="707829" y="1624806"/>
                  <a:pt x="711004" y="1624012"/>
                </a:cubicBezTo>
                <a:cubicBezTo>
                  <a:pt x="711004" y="1620043"/>
                  <a:pt x="711004" y="1616868"/>
                  <a:pt x="711004" y="1614487"/>
                </a:cubicBezTo>
                <a:close/>
                <a:moveTo>
                  <a:pt x="7268962" y="1613296"/>
                </a:moveTo>
                <a:cubicBezTo>
                  <a:pt x="7266581" y="1613296"/>
                  <a:pt x="7263406" y="1613693"/>
                  <a:pt x="7259437" y="1614487"/>
                </a:cubicBezTo>
                <a:cubicBezTo>
                  <a:pt x="7255468" y="1614487"/>
                  <a:pt x="7252294" y="1614884"/>
                  <a:pt x="7249912" y="1615678"/>
                </a:cubicBezTo>
                <a:cubicBezTo>
                  <a:pt x="7253088" y="1617265"/>
                  <a:pt x="7258644" y="1620837"/>
                  <a:pt x="7266581" y="1626393"/>
                </a:cubicBezTo>
                <a:cubicBezTo>
                  <a:pt x="7268168" y="1627981"/>
                  <a:pt x="7269359" y="1628774"/>
                  <a:pt x="7270152" y="1628774"/>
                </a:cubicBezTo>
                <a:cubicBezTo>
                  <a:pt x="7270947" y="1628774"/>
                  <a:pt x="7271344" y="1629171"/>
                  <a:pt x="7271344" y="1629965"/>
                </a:cubicBezTo>
                <a:cubicBezTo>
                  <a:pt x="7272138" y="1630759"/>
                  <a:pt x="7272534" y="1631552"/>
                  <a:pt x="7272534" y="1632346"/>
                </a:cubicBezTo>
                <a:cubicBezTo>
                  <a:pt x="7272534" y="1624409"/>
                  <a:pt x="7271344" y="1618059"/>
                  <a:pt x="7268962" y="1613296"/>
                </a:cubicBezTo>
                <a:close/>
                <a:moveTo>
                  <a:pt x="4163813" y="1613296"/>
                </a:moveTo>
                <a:cubicBezTo>
                  <a:pt x="4161431" y="1613296"/>
                  <a:pt x="4158256" y="1613693"/>
                  <a:pt x="4154288" y="1614487"/>
                </a:cubicBezTo>
                <a:cubicBezTo>
                  <a:pt x="4150319" y="1614487"/>
                  <a:pt x="4147144" y="1614884"/>
                  <a:pt x="4144763" y="1615678"/>
                </a:cubicBezTo>
                <a:cubicBezTo>
                  <a:pt x="4147937" y="1617265"/>
                  <a:pt x="4153494" y="1620837"/>
                  <a:pt x="4161431" y="1626393"/>
                </a:cubicBezTo>
                <a:cubicBezTo>
                  <a:pt x="4163019" y="1627981"/>
                  <a:pt x="4164209" y="1628774"/>
                  <a:pt x="4165003" y="1628774"/>
                </a:cubicBezTo>
                <a:cubicBezTo>
                  <a:pt x="4165797" y="1628774"/>
                  <a:pt x="4166194" y="1629171"/>
                  <a:pt x="4166194" y="1629965"/>
                </a:cubicBezTo>
                <a:cubicBezTo>
                  <a:pt x="4166987" y="1630759"/>
                  <a:pt x="4167384" y="1631552"/>
                  <a:pt x="4167384" y="1632346"/>
                </a:cubicBezTo>
                <a:cubicBezTo>
                  <a:pt x="4167384" y="1624409"/>
                  <a:pt x="4166194" y="1618059"/>
                  <a:pt x="4163813" y="1613296"/>
                </a:cubicBezTo>
                <a:close/>
                <a:moveTo>
                  <a:pt x="7642818" y="1610915"/>
                </a:moveTo>
                <a:cubicBezTo>
                  <a:pt x="7638056" y="1611709"/>
                  <a:pt x="7630516" y="1612502"/>
                  <a:pt x="7620196" y="1613296"/>
                </a:cubicBezTo>
                <a:cubicBezTo>
                  <a:pt x="7611466" y="1614884"/>
                  <a:pt x="7605116" y="1615678"/>
                  <a:pt x="7601146" y="1615678"/>
                </a:cubicBezTo>
                <a:cubicBezTo>
                  <a:pt x="7601146" y="1619646"/>
                  <a:pt x="7601146" y="1622821"/>
                  <a:pt x="7601146" y="1625203"/>
                </a:cubicBezTo>
                <a:cubicBezTo>
                  <a:pt x="7606703" y="1625203"/>
                  <a:pt x="7614244" y="1624409"/>
                  <a:pt x="7623768" y="1622821"/>
                </a:cubicBezTo>
                <a:cubicBezTo>
                  <a:pt x="7626944" y="1622027"/>
                  <a:pt x="7629325" y="1621631"/>
                  <a:pt x="7630912" y="1621631"/>
                </a:cubicBezTo>
                <a:cubicBezTo>
                  <a:pt x="7635674" y="1620043"/>
                  <a:pt x="7639246" y="1620837"/>
                  <a:pt x="7641628" y="1624012"/>
                </a:cubicBezTo>
                <a:cubicBezTo>
                  <a:pt x="7644009" y="1626393"/>
                  <a:pt x="7646390" y="1629568"/>
                  <a:pt x="7648772" y="1633537"/>
                </a:cubicBezTo>
                <a:cubicBezTo>
                  <a:pt x="7648772" y="1628774"/>
                  <a:pt x="7648375" y="1622821"/>
                  <a:pt x="7647581" y="1615678"/>
                </a:cubicBezTo>
                <a:cubicBezTo>
                  <a:pt x="7647581" y="1612502"/>
                  <a:pt x="7645994" y="1610915"/>
                  <a:pt x="7642818" y="1610915"/>
                </a:cubicBezTo>
                <a:close/>
                <a:moveTo>
                  <a:pt x="1749229" y="1609724"/>
                </a:moveTo>
                <a:cubicBezTo>
                  <a:pt x="1742880" y="1610518"/>
                  <a:pt x="1731768" y="1612106"/>
                  <a:pt x="1715892" y="1614487"/>
                </a:cubicBezTo>
                <a:cubicBezTo>
                  <a:pt x="1708749" y="1615281"/>
                  <a:pt x="1703193" y="1616074"/>
                  <a:pt x="1699223" y="1616868"/>
                </a:cubicBezTo>
                <a:cubicBezTo>
                  <a:pt x="1700016" y="1620043"/>
                  <a:pt x="1700413" y="1625996"/>
                  <a:pt x="1700413" y="1634728"/>
                </a:cubicBezTo>
                <a:cubicBezTo>
                  <a:pt x="1701208" y="1642665"/>
                  <a:pt x="1701605" y="1648618"/>
                  <a:pt x="1701605" y="1652587"/>
                </a:cubicBezTo>
                <a:cubicBezTo>
                  <a:pt x="1705573" y="1651793"/>
                  <a:pt x="1712718" y="1650999"/>
                  <a:pt x="1723036" y="1650206"/>
                </a:cubicBezTo>
                <a:cubicBezTo>
                  <a:pt x="1738117" y="1647824"/>
                  <a:pt x="1748039" y="1646237"/>
                  <a:pt x="1752802" y="1645443"/>
                </a:cubicBezTo>
                <a:cubicBezTo>
                  <a:pt x="1753595" y="1642268"/>
                  <a:pt x="1754389" y="1637506"/>
                  <a:pt x="1755183" y="1631156"/>
                </a:cubicBezTo>
                <a:cubicBezTo>
                  <a:pt x="1755976" y="1624806"/>
                  <a:pt x="1756374" y="1620440"/>
                  <a:pt x="1756374" y="1618059"/>
                </a:cubicBezTo>
                <a:cubicBezTo>
                  <a:pt x="1755580" y="1614090"/>
                  <a:pt x="1753198" y="1611312"/>
                  <a:pt x="1749229" y="1609724"/>
                </a:cubicBezTo>
                <a:close/>
                <a:moveTo>
                  <a:pt x="6385519" y="1607343"/>
                </a:moveTo>
                <a:cubicBezTo>
                  <a:pt x="6408537" y="1614487"/>
                  <a:pt x="6422825" y="1620043"/>
                  <a:pt x="6428381" y="1624012"/>
                </a:cubicBezTo>
                <a:cubicBezTo>
                  <a:pt x="6441081" y="1632743"/>
                  <a:pt x="6443859" y="1646634"/>
                  <a:pt x="6436715" y="1665684"/>
                </a:cubicBezTo>
                <a:cubicBezTo>
                  <a:pt x="6431159" y="1673621"/>
                  <a:pt x="6424809" y="1674812"/>
                  <a:pt x="6417665" y="1669256"/>
                </a:cubicBezTo>
                <a:cubicBezTo>
                  <a:pt x="6402584" y="1650999"/>
                  <a:pt x="6390678" y="1631552"/>
                  <a:pt x="6381947" y="1610915"/>
                </a:cubicBezTo>
                <a:cubicBezTo>
                  <a:pt x="6381947" y="1608534"/>
                  <a:pt x="6383137" y="1607343"/>
                  <a:pt x="6385519" y="1607343"/>
                </a:cubicBezTo>
                <a:close/>
                <a:moveTo>
                  <a:pt x="2975569" y="1607343"/>
                </a:moveTo>
                <a:cubicBezTo>
                  <a:pt x="2998587" y="1614487"/>
                  <a:pt x="3012875" y="1620043"/>
                  <a:pt x="3018431" y="1624012"/>
                </a:cubicBezTo>
                <a:cubicBezTo>
                  <a:pt x="3031131" y="1632743"/>
                  <a:pt x="3033909" y="1646634"/>
                  <a:pt x="3026766" y="1665684"/>
                </a:cubicBezTo>
                <a:cubicBezTo>
                  <a:pt x="3021209" y="1673621"/>
                  <a:pt x="3014859" y="1674812"/>
                  <a:pt x="3007716" y="1669256"/>
                </a:cubicBezTo>
                <a:cubicBezTo>
                  <a:pt x="2992634" y="1650999"/>
                  <a:pt x="2980728" y="1631552"/>
                  <a:pt x="2971997" y="1610915"/>
                </a:cubicBezTo>
                <a:cubicBezTo>
                  <a:pt x="2971997" y="1608534"/>
                  <a:pt x="2973187" y="1607343"/>
                  <a:pt x="2975569" y="1607343"/>
                </a:cubicBezTo>
                <a:close/>
                <a:moveTo>
                  <a:pt x="2064745" y="1606153"/>
                </a:moveTo>
                <a:cubicBezTo>
                  <a:pt x="2075064" y="1608534"/>
                  <a:pt x="2087763" y="1612106"/>
                  <a:pt x="2102846" y="1616868"/>
                </a:cubicBezTo>
                <a:cubicBezTo>
                  <a:pt x="2110782" y="1619249"/>
                  <a:pt x="2115942" y="1623615"/>
                  <a:pt x="2118323" y="1629965"/>
                </a:cubicBezTo>
                <a:cubicBezTo>
                  <a:pt x="2122292" y="1640284"/>
                  <a:pt x="2121896" y="1650206"/>
                  <a:pt x="2117133" y="1659731"/>
                </a:cubicBezTo>
                <a:cubicBezTo>
                  <a:pt x="2114752" y="1664493"/>
                  <a:pt x="2110782" y="1666874"/>
                  <a:pt x="2105226" y="1666874"/>
                </a:cubicBezTo>
                <a:cubicBezTo>
                  <a:pt x="2102846" y="1666874"/>
                  <a:pt x="2099670" y="1664493"/>
                  <a:pt x="2095701" y="1659731"/>
                </a:cubicBezTo>
                <a:cubicBezTo>
                  <a:pt x="2083796" y="1644649"/>
                  <a:pt x="2072286" y="1627981"/>
                  <a:pt x="2061173" y="1609724"/>
                </a:cubicBezTo>
                <a:cubicBezTo>
                  <a:pt x="2060380" y="1607343"/>
                  <a:pt x="2061570" y="1606153"/>
                  <a:pt x="2064745" y="1606153"/>
                </a:cubicBezTo>
                <a:close/>
                <a:moveTo>
                  <a:pt x="3215777" y="1603474"/>
                </a:moveTo>
                <a:cubicBezTo>
                  <a:pt x="3216373" y="1603672"/>
                  <a:pt x="3216869" y="1604168"/>
                  <a:pt x="3217266" y="1604962"/>
                </a:cubicBezTo>
                <a:cubicBezTo>
                  <a:pt x="3218059" y="1606549"/>
                  <a:pt x="3217662" y="1607740"/>
                  <a:pt x="3216075" y="1608534"/>
                </a:cubicBezTo>
                <a:cubicBezTo>
                  <a:pt x="3212900" y="1610121"/>
                  <a:pt x="3208137" y="1614090"/>
                  <a:pt x="3201787" y="1620440"/>
                </a:cubicBezTo>
                <a:cubicBezTo>
                  <a:pt x="3196231" y="1624409"/>
                  <a:pt x="3191866" y="1627981"/>
                  <a:pt x="3188691" y="1631156"/>
                </a:cubicBezTo>
                <a:cubicBezTo>
                  <a:pt x="3185515" y="1633537"/>
                  <a:pt x="3179166" y="1639093"/>
                  <a:pt x="3169641" y="1647824"/>
                </a:cubicBezTo>
                <a:cubicBezTo>
                  <a:pt x="3158528" y="1656556"/>
                  <a:pt x="3152178" y="1661715"/>
                  <a:pt x="3150591" y="1663303"/>
                </a:cubicBezTo>
                <a:cubicBezTo>
                  <a:pt x="3148209" y="1668065"/>
                  <a:pt x="3143844" y="1668065"/>
                  <a:pt x="3137494" y="1663303"/>
                </a:cubicBezTo>
                <a:cubicBezTo>
                  <a:pt x="3129556" y="1660127"/>
                  <a:pt x="3123603" y="1652984"/>
                  <a:pt x="3119634" y="1641871"/>
                </a:cubicBezTo>
                <a:cubicBezTo>
                  <a:pt x="3117253" y="1636315"/>
                  <a:pt x="3118444" y="1633140"/>
                  <a:pt x="3123206" y="1632346"/>
                </a:cubicBezTo>
                <a:cubicBezTo>
                  <a:pt x="3129556" y="1633140"/>
                  <a:pt x="3141462" y="1630759"/>
                  <a:pt x="3158925" y="1625203"/>
                </a:cubicBezTo>
                <a:cubicBezTo>
                  <a:pt x="3166069" y="1622027"/>
                  <a:pt x="3179166" y="1616868"/>
                  <a:pt x="3198216" y="1609724"/>
                </a:cubicBezTo>
                <a:cubicBezTo>
                  <a:pt x="3205359" y="1606549"/>
                  <a:pt x="3210519" y="1604565"/>
                  <a:pt x="3213694" y="1603771"/>
                </a:cubicBezTo>
                <a:cubicBezTo>
                  <a:pt x="3214488" y="1603374"/>
                  <a:pt x="3215182" y="1603275"/>
                  <a:pt x="3215777" y="1603474"/>
                </a:cubicBezTo>
                <a:close/>
                <a:moveTo>
                  <a:pt x="5040112" y="1600199"/>
                </a:moveTo>
                <a:cubicBezTo>
                  <a:pt x="5040112" y="1599406"/>
                  <a:pt x="5041700" y="1599406"/>
                  <a:pt x="5044875" y="1600199"/>
                </a:cubicBezTo>
                <a:cubicBezTo>
                  <a:pt x="5055194" y="1600993"/>
                  <a:pt x="5067100" y="1604168"/>
                  <a:pt x="5080594" y="1609724"/>
                </a:cubicBezTo>
                <a:cubicBezTo>
                  <a:pt x="5085356" y="1611312"/>
                  <a:pt x="5088531" y="1616074"/>
                  <a:pt x="5090119" y="1624012"/>
                </a:cubicBezTo>
                <a:cubicBezTo>
                  <a:pt x="5090119" y="1631156"/>
                  <a:pt x="5087737" y="1637903"/>
                  <a:pt x="5082975" y="1644253"/>
                </a:cubicBezTo>
                <a:cubicBezTo>
                  <a:pt x="5078212" y="1647428"/>
                  <a:pt x="5073053" y="1647031"/>
                  <a:pt x="5067497" y="1643062"/>
                </a:cubicBezTo>
                <a:cubicBezTo>
                  <a:pt x="5057972" y="1634331"/>
                  <a:pt x="5048844" y="1621631"/>
                  <a:pt x="5040112" y="1604962"/>
                </a:cubicBezTo>
                <a:cubicBezTo>
                  <a:pt x="5039319" y="1602581"/>
                  <a:pt x="5039319" y="1600993"/>
                  <a:pt x="5040112" y="1600199"/>
                </a:cubicBezTo>
                <a:close/>
                <a:moveTo>
                  <a:pt x="68067" y="1600199"/>
                </a:moveTo>
                <a:cubicBezTo>
                  <a:pt x="68067" y="1599406"/>
                  <a:pt x="69654" y="1599406"/>
                  <a:pt x="72829" y="1600199"/>
                </a:cubicBezTo>
                <a:cubicBezTo>
                  <a:pt x="83148" y="1600993"/>
                  <a:pt x="95054" y="1604168"/>
                  <a:pt x="108548" y="1609724"/>
                </a:cubicBezTo>
                <a:cubicBezTo>
                  <a:pt x="113311" y="1611312"/>
                  <a:pt x="116485" y="1616074"/>
                  <a:pt x="118072" y="1624012"/>
                </a:cubicBezTo>
                <a:cubicBezTo>
                  <a:pt x="118072" y="1631156"/>
                  <a:pt x="115692" y="1637903"/>
                  <a:pt x="110929" y="1644253"/>
                </a:cubicBezTo>
                <a:cubicBezTo>
                  <a:pt x="106166" y="1647428"/>
                  <a:pt x="101008" y="1647031"/>
                  <a:pt x="95451" y="1643062"/>
                </a:cubicBezTo>
                <a:cubicBezTo>
                  <a:pt x="85926" y="1634331"/>
                  <a:pt x="76798" y="1621631"/>
                  <a:pt x="68067" y="1604962"/>
                </a:cubicBezTo>
                <a:cubicBezTo>
                  <a:pt x="67273" y="1602581"/>
                  <a:pt x="67273" y="1600993"/>
                  <a:pt x="68067" y="1600199"/>
                </a:cubicBezTo>
                <a:close/>
                <a:moveTo>
                  <a:pt x="5404444" y="1593056"/>
                </a:moveTo>
                <a:cubicBezTo>
                  <a:pt x="5402062" y="1593849"/>
                  <a:pt x="5400078" y="1594246"/>
                  <a:pt x="5398490" y="1594246"/>
                </a:cubicBezTo>
                <a:cubicBezTo>
                  <a:pt x="5398490" y="1602184"/>
                  <a:pt x="5398094" y="1610518"/>
                  <a:pt x="5397300" y="1619249"/>
                </a:cubicBezTo>
                <a:cubicBezTo>
                  <a:pt x="5398887" y="1619249"/>
                  <a:pt x="5400872" y="1619249"/>
                  <a:pt x="5403253" y="1619249"/>
                </a:cubicBezTo>
                <a:cubicBezTo>
                  <a:pt x="5405634" y="1620043"/>
                  <a:pt x="5407222" y="1620440"/>
                  <a:pt x="5408015" y="1620440"/>
                </a:cubicBezTo>
                <a:cubicBezTo>
                  <a:pt x="5410397" y="1620440"/>
                  <a:pt x="5411191" y="1619646"/>
                  <a:pt x="5410397" y="1618059"/>
                </a:cubicBezTo>
                <a:cubicBezTo>
                  <a:pt x="5410397" y="1612502"/>
                  <a:pt x="5410397" y="1605359"/>
                  <a:pt x="5410397" y="1596628"/>
                </a:cubicBezTo>
                <a:cubicBezTo>
                  <a:pt x="5411191" y="1594246"/>
                  <a:pt x="5410397" y="1593056"/>
                  <a:pt x="5408015" y="1593056"/>
                </a:cubicBezTo>
                <a:cubicBezTo>
                  <a:pt x="5407222" y="1593056"/>
                  <a:pt x="5406031" y="1593056"/>
                  <a:pt x="5404444" y="1593056"/>
                </a:cubicBezTo>
                <a:close/>
                <a:moveTo>
                  <a:pt x="4440038" y="1588293"/>
                </a:moveTo>
                <a:cubicBezTo>
                  <a:pt x="4432100" y="1590674"/>
                  <a:pt x="4422178" y="1592262"/>
                  <a:pt x="4410272" y="1593056"/>
                </a:cubicBezTo>
                <a:cubicBezTo>
                  <a:pt x="4409478" y="1593056"/>
                  <a:pt x="4408288" y="1593056"/>
                  <a:pt x="4406700" y="1593056"/>
                </a:cubicBezTo>
                <a:cubicBezTo>
                  <a:pt x="4406700" y="1595437"/>
                  <a:pt x="4406700" y="1599009"/>
                  <a:pt x="4406700" y="1603771"/>
                </a:cubicBezTo>
                <a:cubicBezTo>
                  <a:pt x="4407494" y="1610915"/>
                  <a:pt x="4407891" y="1616471"/>
                  <a:pt x="4407891" y="1620440"/>
                </a:cubicBezTo>
                <a:cubicBezTo>
                  <a:pt x="4412653" y="1619646"/>
                  <a:pt x="4416622" y="1618059"/>
                  <a:pt x="4419797" y="1615678"/>
                </a:cubicBezTo>
                <a:cubicBezTo>
                  <a:pt x="4426147" y="1613296"/>
                  <a:pt x="4432894" y="1613296"/>
                  <a:pt x="4440038" y="1615678"/>
                </a:cubicBezTo>
                <a:cubicBezTo>
                  <a:pt x="4440038" y="1607740"/>
                  <a:pt x="4440038" y="1598612"/>
                  <a:pt x="4440038" y="1588293"/>
                </a:cubicBezTo>
                <a:close/>
                <a:moveTo>
                  <a:pt x="7654724" y="1585614"/>
                </a:moveTo>
                <a:cubicBezTo>
                  <a:pt x="7657106" y="1585416"/>
                  <a:pt x="7659090" y="1585912"/>
                  <a:pt x="7660678" y="1587103"/>
                </a:cubicBezTo>
                <a:cubicBezTo>
                  <a:pt x="7668616" y="1591071"/>
                  <a:pt x="7676156" y="1596628"/>
                  <a:pt x="7683300" y="1603771"/>
                </a:cubicBezTo>
                <a:cubicBezTo>
                  <a:pt x="7686475" y="1607740"/>
                  <a:pt x="7686872" y="1612899"/>
                  <a:pt x="7684490" y="1619249"/>
                </a:cubicBezTo>
                <a:cubicBezTo>
                  <a:pt x="7682109" y="1623218"/>
                  <a:pt x="7680918" y="1629568"/>
                  <a:pt x="7680918" y="1638299"/>
                </a:cubicBezTo>
                <a:cubicBezTo>
                  <a:pt x="7680918" y="1641474"/>
                  <a:pt x="7680918" y="1645443"/>
                  <a:pt x="7680918" y="1650206"/>
                </a:cubicBezTo>
                <a:cubicBezTo>
                  <a:pt x="7681712" y="1661318"/>
                  <a:pt x="7681712" y="1671240"/>
                  <a:pt x="7680918" y="1679971"/>
                </a:cubicBezTo>
                <a:cubicBezTo>
                  <a:pt x="7680918" y="1685528"/>
                  <a:pt x="7677744" y="1691481"/>
                  <a:pt x="7671394" y="1697831"/>
                </a:cubicBezTo>
                <a:cubicBezTo>
                  <a:pt x="7669012" y="1701006"/>
                  <a:pt x="7665837" y="1701799"/>
                  <a:pt x="7661868" y="1700212"/>
                </a:cubicBezTo>
                <a:cubicBezTo>
                  <a:pt x="7660281" y="1699418"/>
                  <a:pt x="7657900" y="1697037"/>
                  <a:pt x="7654724" y="1693068"/>
                </a:cubicBezTo>
                <a:cubicBezTo>
                  <a:pt x="7653931" y="1692274"/>
                  <a:pt x="7653138" y="1691481"/>
                  <a:pt x="7652344" y="1690687"/>
                </a:cubicBezTo>
                <a:cubicBezTo>
                  <a:pt x="7649168" y="1685131"/>
                  <a:pt x="7647581" y="1679574"/>
                  <a:pt x="7647581" y="1674018"/>
                </a:cubicBezTo>
                <a:cubicBezTo>
                  <a:pt x="7643612" y="1674018"/>
                  <a:pt x="7637262" y="1674415"/>
                  <a:pt x="7628531" y="1675209"/>
                </a:cubicBezTo>
                <a:cubicBezTo>
                  <a:pt x="7617418" y="1676003"/>
                  <a:pt x="7609481" y="1676796"/>
                  <a:pt x="7604718" y="1677590"/>
                </a:cubicBezTo>
                <a:cubicBezTo>
                  <a:pt x="7603924" y="1677590"/>
                  <a:pt x="7602734" y="1677590"/>
                  <a:pt x="7601146" y="1677590"/>
                </a:cubicBezTo>
                <a:cubicBezTo>
                  <a:pt x="7599560" y="1689496"/>
                  <a:pt x="7596384" y="1695053"/>
                  <a:pt x="7591622" y="1694259"/>
                </a:cubicBezTo>
                <a:cubicBezTo>
                  <a:pt x="7586066" y="1695053"/>
                  <a:pt x="7581303" y="1691878"/>
                  <a:pt x="7577334" y="1684734"/>
                </a:cubicBezTo>
                <a:cubicBezTo>
                  <a:pt x="7574159" y="1679971"/>
                  <a:pt x="7572968" y="1674812"/>
                  <a:pt x="7573762" y="1669256"/>
                </a:cubicBezTo>
                <a:cubicBezTo>
                  <a:pt x="7576938" y="1656556"/>
                  <a:pt x="7577731" y="1640681"/>
                  <a:pt x="7576144" y="1621631"/>
                </a:cubicBezTo>
                <a:cubicBezTo>
                  <a:pt x="7575350" y="1612106"/>
                  <a:pt x="7573762" y="1605359"/>
                  <a:pt x="7571381" y="1601390"/>
                </a:cubicBezTo>
                <a:cubicBezTo>
                  <a:pt x="7569794" y="1595834"/>
                  <a:pt x="7572175" y="1593056"/>
                  <a:pt x="7578524" y="1593056"/>
                </a:cubicBezTo>
                <a:cubicBezTo>
                  <a:pt x="7583287" y="1594643"/>
                  <a:pt x="7588844" y="1596628"/>
                  <a:pt x="7595194" y="1599009"/>
                </a:cubicBezTo>
                <a:cubicBezTo>
                  <a:pt x="7598368" y="1598215"/>
                  <a:pt x="7603528" y="1597024"/>
                  <a:pt x="7610672" y="1595437"/>
                </a:cubicBezTo>
                <a:cubicBezTo>
                  <a:pt x="7617022" y="1594643"/>
                  <a:pt x="7621784" y="1593849"/>
                  <a:pt x="7624959" y="1593056"/>
                </a:cubicBezTo>
                <a:cubicBezTo>
                  <a:pt x="7628928" y="1592262"/>
                  <a:pt x="7634088" y="1591071"/>
                  <a:pt x="7640437" y="1589484"/>
                </a:cubicBezTo>
                <a:cubicBezTo>
                  <a:pt x="7642818" y="1588690"/>
                  <a:pt x="7644803" y="1588293"/>
                  <a:pt x="7646390" y="1588293"/>
                </a:cubicBezTo>
                <a:cubicBezTo>
                  <a:pt x="7649566" y="1586706"/>
                  <a:pt x="7652344" y="1585813"/>
                  <a:pt x="7654724" y="1585614"/>
                </a:cubicBezTo>
                <a:close/>
                <a:moveTo>
                  <a:pt x="712196" y="1582340"/>
                </a:moveTo>
                <a:cubicBezTo>
                  <a:pt x="708226" y="1583927"/>
                  <a:pt x="701877" y="1585118"/>
                  <a:pt x="693146" y="1585912"/>
                </a:cubicBezTo>
                <a:cubicBezTo>
                  <a:pt x="690764" y="1586706"/>
                  <a:pt x="689176" y="1587103"/>
                  <a:pt x="688383" y="1587103"/>
                </a:cubicBezTo>
                <a:cubicBezTo>
                  <a:pt x="688383" y="1590278"/>
                  <a:pt x="688383" y="1593849"/>
                  <a:pt x="688383" y="1597818"/>
                </a:cubicBezTo>
                <a:cubicBezTo>
                  <a:pt x="689971" y="1597024"/>
                  <a:pt x="693146" y="1596231"/>
                  <a:pt x="697909" y="1595437"/>
                </a:cubicBezTo>
                <a:cubicBezTo>
                  <a:pt x="700288" y="1594643"/>
                  <a:pt x="701877" y="1594246"/>
                  <a:pt x="702670" y="1594246"/>
                </a:cubicBezTo>
                <a:cubicBezTo>
                  <a:pt x="703464" y="1593452"/>
                  <a:pt x="705448" y="1593452"/>
                  <a:pt x="708623" y="1594246"/>
                </a:cubicBezTo>
                <a:cubicBezTo>
                  <a:pt x="710211" y="1594246"/>
                  <a:pt x="711402" y="1594246"/>
                  <a:pt x="712196" y="1594246"/>
                </a:cubicBezTo>
                <a:cubicBezTo>
                  <a:pt x="712196" y="1590278"/>
                  <a:pt x="712196" y="1586309"/>
                  <a:pt x="712196" y="1582340"/>
                </a:cubicBezTo>
                <a:close/>
                <a:moveTo>
                  <a:pt x="1770363" y="1582042"/>
                </a:moveTo>
                <a:cubicBezTo>
                  <a:pt x="1773737" y="1582241"/>
                  <a:pt x="1777011" y="1583134"/>
                  <a:pt x="1780185" y="1584721"/>
                </a:cubicBezTo>
                <a:cubicBezTo>
                  <a:pt x="1788917" y="1591071"/>
                  <a:pt x="1796061" y="1599009"/>
                  <a:pt x="1801618" y="1608534"/>
                </a:cubicBezTo>
                <a:cubicBezTo>
                  <a:pt x="1803205" y="1614090"/>
                  <a:pt x="1802808" y="1618059"/>
                  <a:pt x="1800427" y="1620440"/>
                </a:cubicBezTo>
                <a:cubicBezTo>
                  <a:pt x="1794076" y="1624409"/>
                  <a:pt x="1788123" y="1634331"/>
                  <a:pt x="1782567" y="1650206"/>
                </a:cubicBezTo>
                <a:cubicBezTo>
                  <a:pt x="1784949" y="1650999"/>
                  <a:pt x="1786536" y="1652587"/>
                  <a:pt x="1787330" y="1654968"/>
                </a:cubicBezTo>
                <a:cubicBezTo>
                  <a:pt x="1790505" y="1662906"/>
                  <a:pt x="1788520" y="1667271"/>
                  <a:pt x="1781376" y="1668065"/>
                </a:cubicBezTo>
                <a:cubicBezTo>
                  <a:pt x="1775820" y="1668065"/>
                  <a:pt x="1765501" y="1668859"/>
                  <a:pt x="1750420" y="1670446"/>
                </a:cubicBezTo>
                <a:cubicBezTo>
                  <a:pt x="1726608" y="1671240"/>
                  <a:pt x="1709938" y="1672034"/>
                  <a:pt x="1700413" y="1672828"/>
                </a:cubicBezTo>
                <a:cubicBezTo>
                  <a:pt x="1700413" y="1674415"/>
                  <a:pt x="1700016" y="1676399"/>
                  <a:pt x="1699223" y="1678781"/>
                </a:cubicBezTo>
                <a:cubicBezTo>
                  <a:pt x="1699223" y="1679574"/>
                  <a:pt x="1699223" y="1679971"/>
                  <a:pt x="1699223" y="1679971"/>
                </a:cubicBezTo>
                <a:cubicBezTo>
                  <a:pt x="1696842" y="1683940"/>
                  <a:pt x="1692873" y="1685131"/>
                  <a:pt x="1687317" y="1683543"/>
                </a:cubicBezTo>
                <a:cubicBezTo>
                  <a:pt x="1677792" y="1679574"/>
                  <a:pt x="1673427" y="1670446"/>
                  <a:pt x="1674220" y="1656159"/>
                </a:cubicBezTo>
                <a:cubicBezTo>
                  <a:pt x="1674220" y="1649809"/>
                  <a:pt x="1673427" y="1642268"/>
                  <a:pt x="1671840" y="1633537"/>
                </a:cubicBezTo>
                <a:cubicBezTo>
                  <a:pt x="1671840" y="1631156"/>
                  <a:pt x="1671840" y="1629568"/>
                  <a:pt x="1671840" y="1628774"/>
                </a:cubicBezTo>
                <a:cubicBezTo>
                  <a:pt x="1668665" y="1616074"/>
                  <a:pt x="1665093" y="1606549"/>
                  <a:pt x="1661123" y="1600199"/>
                </a:cubicBezTo>
                <a:cubicBezTo>
                  <a:pt x="1658742" y="1594643"/>
                  <a:pt x="1661123" y="1591865"/>
                  <a:pt x="1668267" y="1591865"/>
                </a:cubicBezTo>
                <a:cubicBezTo>
                  <a:pt x="1669855" y="1591865"/>
                  <a:pt x="1672236" y="1592262"/>
                  <a:pt x="1675411" y="1593056"/>
                </a:cubicBezTo>
                <a:cubicBezTo>
                  <a:pt x="1681761" y="1593849"/>
                  <a:pt x="1686524" y="1594643"/>
                  <a:pt x="1689699" y="1595437"/>
                </a:cubicBezTo>
                <a:cubicBezTo>
                  <a:pt x="1697636" y="1594643"/>
                  <a:pt x="1710733" y="1593452"/>
                  <a:pt x="1728989" y="1591865"/>
                </a:cubicBezTo>
                <a:cubicBezTo>
                  <a:pt x="1748039" y="1588690"/>
                  <a:pt x="1758357" y="1585912"/>
                  <a:pt x="1759945" y="1583531"/>
                </a:cubicBezTo>
                <a:cubicBezTo>
                  <a:pt x="1763518" y="1582340"/>
                  <a:pt x="1766989" y="1581844"/>
                  <a:pt x="1770363" y="1582042"/>
                </a:cubicBezTo>
                <a:close/>
                <a:moveTo>
                  <a:pt x="5758059" y="1581745"/>
                </a:moveTo>
                <a:cubicBezTo>
                  <a:pt x="5760044" y="1581745"/>
                  <a:pt x="5762028" y="1582340"/>
                  <a:pt x="5764012" y="1583531"/>
                </a:cubicBezTo>
                <a:cubicBezTo>
                  <a:pt x="5771156" y="1588293"/>
                  <a:pt x="5777109" y="1593056"/>
                  <a:pt x="5781872" y="1597818"/>
                </a:cubicBezTo>
                <a:cubicBezTo>
                  <a:pt x="5784253" y="1601787"/>
                  <a:pt x="5783856" y="1604962"/>
                  <a:pt x="5780681" y="1607343"/>
                </a:cubicBezTo>
                <a:cubicBezTo>
                  <a:pt x="5772744" y="1615281"/>
                  <a:pt x="5766791" y="1622027"/>
                  <a:pt x="5762822" y="1627584"/>
                </a:cubicBezTo>
                <a:cubicBezTo>
                  <a:pt x="5759647" y="1632346"/>
                  <a:pt x="5756075" y="1636712"/>
                  <a:pt x="5752106" y="1640681"/>
                </a:cubicBezTo>
                <a:cubicBezTo>
                  <a:pt x="5789412" y="1657349"/>
                  <a:pt x="5824338" y="1668462"/>
                  <a:pt x="5856881" y="1674018"/>
                </a:cubicBezTo>
                <a:cubicBezTo>
                  <a:pt x="5860850" y="1674812"/>
                  <a:pt x="5862834" y="1675606"/>
                  <a:pt x="5862834" y="1676399"/>
                </a:cubicBezTo>
                <a:cubicBezTo>
                  <a:pt x="5862834" y="1677193"/>
                  <a:pt x="5861247" y="1678384"/>
                  <a:pt x="5858072" y="1679971"/>
                </a:cubicBezTo>
                <a:cubicBezTo>
                  <a:pt x="5839022" y="1686321"/>
                  <a:pt x="5819972" y="1691084"/>
                  <a:pt x="5800922" y="1694259"/>
                </a:cubicBezTo>
                <a:cubicBezTo>
                  <a:pt x="5796159" y="1695846"/>
                  <a:pt x="5791000" y="1695449"/>
                  <a:pt x="5785444" y="1693068"/>
                </a:cubicBezTo>
                <a:cubicBezTo>
                  <a:pt x="5768775" y="1685131"/>
                  <a:pt x="5750519" y="1674018"/>
                  <a:pt x="5730675" y="1659731"/>
                </a:cubicBezTo>
                <a:cubicBezTo>
                  <a:pt x="5728294" y="1662112"/>
                  <a:pt x="5725912" y="1663699"/>
                  <a:pt x="5723531" y="1664493"/>
                </a:cubicBezTo>
                <a:cubicBezTo>
                  <a:pt x="5700513" y="1677193"/>
                  <a:pt x="5673128" y="1683543"/>
                  <a:pt x="5641378" y="1683543"/>
                </a:cubicBezTo>
                <a:cubicBezTo>
                  <a:pt x="5638203" y="1683543"/>
                  <a:pt x="5636615" y="1683146"/>
                  <a:pt x="5636615" y="1682353"/>
                </a:cubicBezTo>
                <a:cubicBezTo>
                  <a:pt x="5636615" y="1681559"/>
                  <a:pt x="5637806" y="1680368"/>
                  <a:pt x="5640187" y="1678781"/>
                </a:cubicBezTo>
                <a:cubicBezTo>
                  <a:pt x="5671938" y="1667668"/>
                  <a:pt x="5695353" y="1656159"/>
                  <a:pt x="5710434" y="1644253"/>
                </a:cubicBezTo>
                <a:cubicBezTo>
                  <a:pt x="5709641" y="1643459"/>
                  <a:pt x="5708847" y="1642665"/>
                  <a:pt x="5708053" y="1641871"/>
                </a:cubicBezTo>
                <a:cubicBezTo>
                  <a:pt x="5707259" y="1641077"/>
                  <a:pt x="5706069" y="1639887"/>
                  <a:pt x="5704481" y="1638299"/>
                </a:cubicBezTo>
                <a:cubicBezTo>
                  <a:pt x="5702894" y="1636712"/>
                  <a:pt x="5698528" y="1633537"/>
                  <a:pt x="5691384" y="1628774"/>
                </a:cubicBezTo>
                <a:cubicBezTo>
                  <a:pt x="5689003" y="1627981"/>
                  <a:pt x="5687416" y="1627187"/>
                  <a:pt x="5686622" y="1626393"/>
                </a:cubicBezTo>
                <a:cubicBezTo>
                  <a:pt x="5684240" y="1625599"/>
                  <a:pt x="5682256" y="1624012"/>
                  <a:pt x="5680669" y="1621631"/>
                </a:cubicBezTo>
                <a:cubicBezTo>
                  <a:pt x="5680669" y="1620837"/>
                  <a:pt x="5680669" y="1620440"/>
                  <a:pt x="5680669" y="1620440"/>
                </a:cubicBezTo>
                <a:cubicBezTo>
                  <a:pt x="5682256" y="1616471"/>
                  <a:pt x="5685035" y="1614487"/>
                  <a:pt x="5689003" y="1614487"/>
                </a:cubicBezTo>
                <a:cubicBezTo>
                  <a:pt x="5694560" y="1612899"/>
                  <a:pt x="5703290" y="1615281"/>
                  <a:pt x="5715197" y="1621631"/>
                </a:cubicBezTo>
                <a:cubicBezTo>
                  <a:pt x="5716784" y="1623218"/>
                  <a:pt x="5719959" y="1625203"/>
                  <a:pt x="5724722" y="1627584"/>
                </a:cubicBezTo>
                <a:cubicBezTo>
                  <a:pt x="5725516" y="1628378"/>
                  <a:pt x="5726309" y="1628774"/>
                  <a:pt x="5727103" y="1628774"/>
                </a:cubicBezTo>
                <a:cubicBezTo>
                  <a:pt x="5731072" y="1624012"/>
                  <a:pt x="5734247" y="1619249"/>
                  <a:pt x="5736628" y="1614487"/>
                </a:cubicBezTo>
                <a:cubicBezTo>
                  <a:pt x="5738216" y="1612106"/>
                  <a:pt x="5738613" y="1610518"/>
                  <a:pt x="5737819" y="1609724"/>
                </a:cubicBezTo>
                <a:cubicBezTo>
                  <a:pt x="5737819" y="1609724"/>
                  <a:pt x="5736628" y="1609724"/>
                  <a:pt x="5734247" y="1609724"/>
                </a:cubicBezTo>
                <a:cubicBezTo>
                  <a:pt x="5730278" y="1611312"/>
                  <a:pt x="5723928" y="1612502"/>
                  <a:pt x="5715197" y="1613296"/>
                </a:cubicBezTo>
                <a:cubicBezTo>
                  <a:pt x="5712815" y="1614090"/>
                  <a:pt x="5711228" y="1614487"/>
                  <a:pt x="5710434" y="1614487"/>
                </a:cubicBezTo>
                <a:cubicBezTo>
                  <a:pt x="5704085" y="1616868"/>
                  <a:pt x="5695750" y="1613693"/>
                  <a:pt x="5685431" y="1604962"/>
                </a:cubicBezTo>
                <a:cubicBezTo>
                  <a:pt x="5683844" y="1603374"/>
                  <a:pt x="5683050" y="1601787"/>
                  <a:pt x="5683050" y="1600199"/>
                </a:cubicBezTo>
                <a:cubicBezTo>
                  <a:pt x="5683050" y="1599406"/>
                  <a:pt x="5684637" y="1598612"/>
                  <a:pt x="5687812" y="1597818"/>
                </a:cubicBezTo>
                <a:cubicBezTo>
                  <a:pt x="5691781" y="1597024"/>
                  <a:pt x="5698925" y="1595834"/>
                  <a:pt x="5709244" y="1594246"/>
                </a:cubicBezTo>
                <a:cubicBezTo>
                  <a:pt x="5719563" y="1592659"/>
                  <a:pt x="5726309" y="1591468"/>
                  <a:pt x="5729484" y="1590674"/>
                </a:cubicBezTo>
                <a:cubicBezTo>
                  <a:pt x="5735834" y="1589087"/>
                  <a:pt x="5743375" y="1586706"/>
                  <a:pt x="5752106" y="1583531"/>
                </a:cubicBezTo>
                <a:cubicBezTo>
                  <a:pt x="5754091" y="1582340"/>
                  <a:pt x="5756075" y="1581745"/>
                  <a:pt x="5758059" y="1581745"/>
                </a:cubicBezTo>
                <a:close/>
                <a:moveTo>
                  <a:pt x="740771" y="1577578"/>
                </a:moveTo>
                <a:cubicBezTo>
                  <a:pt x="739977" y="1583134"/>
                  <a:pt x="739183" y="1592262"/>
                  <a:pt x="738389" y="1604962"/>
                </a:cubicBezTo>
                <a:cubicBezTo>
                  <a:pt x="737595" y="1611312"/>
                  <a:pt x="737198" y="1616074"/>
                  <a:pt x="737198" y="1619249"/>
                </a:cubicBezTo>
                <a:cubicBezTo>
                  <a:pt x="746723" y="1617662"/>
                  <a:pt x="754660" y="1616471"/>
                  <a:pt x="761011" y="1615678"/>
                </a:cubicBezTo>
                <a:cubicBezTo>
                  <a:pt x="762598" y="1615678"/>
                  <a:pt x="763789" y="1616471"/>
                  <a:pt x="764582" y="1618059"/>
                </a:cubicBezTo>
                <a:cubicBezTo>
                  <a:pt x="764582" y="1618853"/>
                  <a:pt x="763789" y="1619646"/>
                  <a:pt x="762201" y="1620440"/>
                </a:cubicBezTo>
                <a:cubicBezTo>
                  <a:pt x="760613" y="1621234"/>
                  <a:pt x="758233" y="1622424"/>
                  <a:pt x="755058" y="1624012"/>
                </a:cubicBezTo>
                <a:cubicBezTo>
                  <a:pt x="752676" y="1625599"/>
                  <a:pt x="746326" y="1628774"/>
                  <a:pt x="736008" y="1633537"/>
                </a:cubicBezTo>
                <a:lnTo>
                  <a:pt x="736008" y="1643062"/>
                </a:lnTo>
                <a:cubicBezTo>
                  <a:pt x="736008" y="1647824"/>
                  <a:pt x="736008" y="1652190"/>
                  <a:pt x="736008" y="1656159"/>
                </a:cubicBezTo>
                <a:cubicBezTo>
                  <a:pt x="748708" y="1645046"/>
                  <a:pt x="759821" y="1633537"/>
                  <a:pt x="769345" y="1621631"/>
                </a:cubicBezTo>
                <a:cubicBezTo>
                  <a:pt x="757439" y="1609724"/>
                  <a:pt x="748311" y="1602184"/>
                  <a:pt x="741961" y="1599009"/>
                </a:cubicBezTo>
                <a:cubicBezTo>
                  <a:pt x="737992" y="1595834"/>
                  <a:pt x="737992" y="1592262"/>
                  <a:pt x="741961" y="1588293"/>
                </a:cubicBezTo>
                <a:cubicBezTo>
                  <a:pt x="753867" y="1585912"/>
                  <a:pt x="763789" y="1587896"/>
                  <a:pt x="771726" y="1594246"/>
                </a:cubicBezTo>
                <a:cubicBezTo>
                  <a:pt x="773314" y="1595040"/>
                  <a:pt x="775298" y="1597024"/>
                  <a:pt x="777679" y="1600199"/>
                </a:cubicBezTo>
                <a:cubicBezTo>
                  <a:pt x="779267" y="1601787"/>
                  <a:pt x="780458" y="1602977"/>
                  <a:pt x="781251" y="1603771"/>
                </a:cubicBezTo>
                <a:cubicBezTo>
                  <a:pt x="782045" y="1602184"/>
                  <a:pt x="782838" y="1599406"/>
                  <a:pt x="783633" y="1595437"/>
                </a:cubicBezTo>
                <a:cubicBezTo>
                  <a:pt x="786014" y="1591468"/>
                  <a:pt x="788395" y="1585515"/>
                  <a:pt x="790776" y="1577578"/>
                </a:cubicBezTo>
                <a:cubicBezTo>
                  <a:pt x="789982" y="1577578"/>
                  <a:pt x="787204" y="1578371"/>
                  <a:pt x="782443" y="1579959"/>
                </a:cubicBezTo>
                <a:cubicBezTo>
                  <a:pt x="770535" y="1583134"/>
                  <a:pt x="763392" y="1585118"/>
                  <a:pt x="761011" y="1585912"/>
                </a:cubicBezTo>
                <a:cubicBezTo>
                  <a:pt x="758630" y="1586706"/>
                  <a:pt x="755852" y="1586706"/>
                  <a:pt x="752676" y="1585912"/>
                </a:cubicBezTo>
                <a:cubicBezTo>
                  <a:pt x="747120" y="1583531"/>
                  <a:pt x="743152" y="1580753"/>
                  <a:pt x="740771" y="1577578"/>
                </a:cubicBezTo>
                <a:close/>
                <a:moveTo>
                  <a:pt x="1648027" y="1576387"/>
                </a:moveTo>
                <a:cubicBezTo>
                  <a:pt x="1648820" y="1576387"/>
                  <a:pt x="1648820" y="1577578"/>
                  <a:pt x="1648027" y="1579959"/>
                </a:cubicBezTo>
                <a:cubicBezTo>
                  <a:pt x="1647232" y="1583927"/>
                  <a:pt x="1643661" y="1594246"/>
                  <a:pt x="1637310" y="1610915"/>
                </a:cubicBezTo>
                <a:cubicBezTo>
                  <a:pt x="1635723" y="1615678"/>
                  <a:pt x="1634533" y="1619249"/>
                  <a:pt x="1633739" y="1621631"/>
                </a:cubicBezTo>
                <a:cubicBezTo>
                  <a:pt x="1629771" y="1631949"/>
                  <a:pt x="1625007" y="1644649"/>
                  <a:pt x="1619451" y="1659731"/>
                </a:cubicBezTo>
                <a:cubicBezTo>
                  <a:pt x="1617864" y="1664493"/>
                  <a:pt x="1616674" y="1667668"/>
                  <a:pt x="1615880" y="1669256"/>
                </a:cubicBezTo>
                <a:cubicBezTo>
                  <a:pt x="1613499" y="1674812"/>
                  <a:pt x="1609133" y="1676003"/>
                  <a:pt x="1602782" y="1672828"/>
                </a:cubicBezTo>
                <a:cubicBezTo>
                  <a:pt x="1591670" y="1664890"/>
                  <a:pt x="1585717" y="1650999"/>
                  <a:pt x="1584923" y="1631156"/>
                </a:cubicBezTo>
                <a:cubicBezTo>
                  <a:pt x="1584923" y="1626393"/>
                  <a:pt x="1586510" y="1624409"/>
                  <a:pt x="1589686" y="1625203"/>
                </a:cubicBezTo>
                <a:cubicBezTo>
                  <a:pt x="1592067" y="1626790"/>
                  <a:pt x="1597226" y="1623615"/>
                  <a:pt x="1605164" y="1615678"/>
                </a:cubicBezTo>
                <a:cubicBezTo>
                  <a:pt x="1623420" y="1599803"/>
                  <a:pt x="1636517" y="1587499"/>
                  <a:pt x="1644454" y="1578768"/>
                </a:cubicBezTo>
                <a:cubicBezTo>
                  <a:pt x="1646042" y="1577181"/>
                  <a:pt x="1647232" y="1576387"/>
                  <a:pt x="1648027" y="1576387"/>
                </a:cubicBezTo>
                <a:close/>
                <a:moveTo>
                  <a:pt x="422873" y="1572815"/>
                </a:moveTo>
                <a:cubicBezTo>
                  <a:pt x="419698" y="1572815"/>
                  <a:pt x="414935" y="1573212"/>
                  <a:pt x="408585" y="1574006"/>
                </a:cubicBezTo>
                <a:cubicBezTo>
                  <a:pt x="401441" y="1574006"/>
                  <a:pt x="396282" y="1574402"/>
                  <a:pt x="393107" y="1575196"/>
                </a:cubicBezTo>
                <a:cubicBezTo>
                  <a:pt x="400251" y="1578371"/>
                  <a:pt x="406998" y="1583927"/>
                  <a:pt x="413348" y="1591865"/>
                </a:cubicBezTo>
                <a:cubicBezTo>
                  <a:pt x="417316" y="1599009"/>
                  <a:pt x="416920" y="1604168"/>
                  <a:pt x="412157" y="1607343"/>
                </a:cubicBezTo>
                <a:cubicBezTo>
                  <a:pt x="414538" y="1608137"/>
                  <a:pt x="417713" y="1610121"/>
                  <a:pt x="421682" y="1613296"/>
                </a:cubicBezTo>
                <a:cubicBezTo>
                  <a:pt x="423270" y="1614884"/>
                  <a:pt x="424460" y="1616074"/>
                  <a:pt x="425254" y="1616868"/>
                </a:cubicBezTo>
                <a:cubicBezTo>
                  <a:pt x="425254" y="1612899"/>
                  <a:pt x="425254" y="1608534"/>
                  <a:pt x="425254" y="1603771"/>
                </a:cubicBezTo>
                <a:cubicBezTo>
                  <a:pt x="426842" y="1588690"/>
                  <a:pt x="426445" y="1578768"/>
                  <a:pt x="424064" y="1574006"/>
                </a:cubicBezTo>
                <a:cubicBezTo>
                  <a:pt x="423270" y="1573212"/>
                  <a:pt x="422873" y="1572815"/>
                  <a:pt x="422873" y="1572815"/>
                </a:cubicBezTo>
                <a:close/>
                <a:moveTo>
                  <a:pt x="7915472" y="1570434"/>
                </a:moveTo>
                <a:cubicBezTo>
                  <a:pt x="7913884" y="1570434"/>
                  <a:pt x="7911106" y="1570831"/>
                  <a:pt x="7907137" y="1571624"/>
                </a:cubicBezTo>
                <a:cubicBezTo>
                  <a:pt x="7903168" y="1571624"/>
                  <a:pt x="7900390" y="1572021"/>
                  <a:pt x="7898802" y="1572815"/>
                </a:cubicBezTo>
                <a:cubicBezTo>
                  <a:pt x="7900390" y="1579165"/>
                  <a:pt x="7901581" y="1584721"/>
                  <a:pt x="7902374" y="1589484"/>
                </a:cubicBezTo>
                <a:cubicBezTo>
                  <a:pt x="7906344" y="1589484"/>
                  <a:pt x="7910312" y="1589484"/>
                  <a:pt x="7914281" y="1589484"/>
                </a:cubicBezTo>
                <a:cubicBezTo>
                  <a:pt x="7915075" y="1582340"/>
                  <a:pt x="7915472" y="1575990"/>
                  <a:pt x="7915472" y="1570434"/>
                </a:cubicBezTo>
                <a:close/>
                <a:moveTo>
                  <a:pt x="4754660" y="1568053"/>
                </a:moveTo>
                <a:cubicBezTo>
                  <a:pt x="4757240" y="1568053"/>
                  <a:pt x="4759919" y="1568846"/>
                  <a:pt x="4762697" y="1570434"/>
                </a:cubicBezTo>
                <a:cubicBezTo>
                  <a:pt x="4763490" y="1570434"/>
                  <a:pt x="4764284" y="1570831"/>
                  <a:pt x="4765078" y="1571624"/>
                </a:cubicBezTo>
                <a:cubicBezTo>
                  <a:pt x="4774603" y="1577181"/>
                  <a:pt x="4780160" y="1581546"/>
                  <a:pt x="4781747" y="1584721"/>
                </a:cubicBezTo>
                <a:cubicBezTo>
                  <a:pt x="4784922" y="1591865"/>
                  <a:pt x="4783731" y="1597024"/>
                  <a:pt x="4778175" y="1600199"/>
                </a:cubicBezTo>
                <a:cubicBezTo>
                  <a:pt x="4767856" y="1608137"/>
                  <a:pt x="4757537" y="1617265"/>
                  <a:pt x="4747219" y="1627584"/>
                </a:cubicBezTo>
                <a:cubicBezTo>
                  <a:pt x="4748012" y="1628378"/>
                  <a:pt x="4748806" y="1628774"/>
                  <a:pt x="4749600" y="1628774"/>
                </a:cubicBezTo>
                <a:cubicBezTo>
                  <a:pt x="4760712" y="1635918"/>
                  <a:pt x="4763094" y="1647031"/>
                  <a:pt x="4756744" y="1662112"/>
                </a:cubicBezTo>
                <a:cubicBezTo>
                  <a:pt x="4751981" y="1670049"/>
                  <a:pt x="4745234" y="1670446"/>
                  <a:pt x="4736503" y="1663303"/>
                </a:cubicBezTo>
                <a:cubicBezTo>
                  <a:pt x="4726978" y="1656159"/>
                  <a:pt x="4715865" y="1641474"/>
                  <a:pt x="4703166" y="1619249"/>
                </a:cubicBezTo>
                <a:cubicBezTo>
                  <a:pt x="4702372" y="1617662"/>
                  <a:pt x="4701578" y="1616471"/>
                  <a:pt x="4700784" y="1615678"/>
                </a:cubicBezTo>
                <a:cubicBezTo>
                  <a:pt x="4699991" y="1614884"/>
                  <a:pt x="4699991" y="1613693"/>
                  <a:pt x="4700784" y="1612106"/>
                </a:cubicBezTo>
                <a:cubicBezTo>
                  <a:pt x="4701578" y="1611312"/>
                  <a:pt x="4702769" y="1611312"/>
                  <a:pt x="4704356" y="1612106"/>
                </a:cubicBezTo>
                <a:cubicBezTo>
                  <a:pt x="4713881" y="1613693"/>
                  <a:pt x="4723406" y="1616471"/>
                  <a:pt x="4732931" y="1620440"/>
                </a:cubicBezTo>
                <a:cubicBezTo>
                  <a:pt x="4733725" y="1618059"/>
                  <a:pt x="4734915" y="1614884"/>
                  <a:pt x="4736503" y="1610915"/>
                </a:cubicBezTo>
                <a:cubicBezTo>
                  <a:pt x="4738091" y="1606153"/>
                  <a:pt x="4739281" y="1602977"/>
                  <a:pt x="4740075" y="1601390"/>
                </a:cubicBezTo>
                <a:cubicBezTo>
                  <a:pt x="4740869" y="1599009"/>
                  <a:pt x="4740869" y="1597421"/>
                  <a:pt x="4740075" y="1596628"/>
                </a:cubicBezTo>
                <a:cubicBezTo>
                  <a:pt x="4740075" y="1595834"/>
                  <a:pt x="4739281" y="1595834"/>
                  <a:pt x="4737694" y="1596628"/>
                </a:cubicBezTo>
                <a:cubicBezTo>
                  <a:pt x="4734519" y="1597421"/>
                  <a:pt x="4730550" y="1599009"/>
                  <a:pt x="4725788" y="1601390"/>
                </a:cubicBezTo>
                <a:cubicBezTo>
                  <a:pt x="4721025" y="1602977"/>
                  <a:pt x="4717056" y="1604565"/>
                  <a:pt x="4713881" y="1606153"/>
                </a:cubicBezTo>
                <a:cubicBezTo>
                  <a:pt x="4710706" y="1606946"/>
                  <a:pt x="4707928" y="1606153"/>
                  <a:pt x="4705547" y="1603771"/>
                </a:cubicBezTo>
                <a:cubicBezTo>
                  <a:pt x="4705547" y="1604565"/>
                  <a:pt x="4705150" y="1604565"/>
                  <a:pt x="4704356" y="1603771"/>
                </a:cubicBezTo>
                <a:cubicBezTo>
                  <a:pt x="4699594" y="1600596"/>
                  <a:pt x="4695625" y="1596628"/>
                  <a:pt x="4692450" y="1591865"/>
                </a:cubicBezTo>
                <a:cubicBezTo>
                  <a:pt x="4690069" y="1587103"/>
                  <a:pt x="4691259" y="1584324"/>
                  <a:pt x="4696022" y="1583531"/>
                </a:cubicBezTo>
                <a:cubicBezTo>
                  <a:pt x="4700784" y="1582737"/>
                  <a:pt x="4708722" y="1581546"/>
                  <a:pt x="4719834" y="1579959"/>
                </a:cubicBezTo>
                <a:cubicBezTo>
                  <a:pt x="4726184" y="1578371"/>
                  <a:pt x="4735313" y="1575196"/>
                  <a:pt x="4747219" y="1570434"/>
                </a:cubicBezTo>
                <a:cubicBezTo>
                  <a:pt x="4749600" y="1568846"/>
                  <a:pt x="4752080" y="1568053"/>
                  <a:pt x="4754660" y="1568053"/>
                </a:cubicBezTo>
                <a:close/>
                <a:moveTo>
                  <a:pt x="7280868" y="1566862"/>
                </a:moveTo>
                <a:cubicBezTo>
                  <a:pt x="7268168" y="1569243"/>
                  <a:pt x="7255072" y="1572418"/>
                  <a:pt x="7241578" y="1576387"/>
                </a:cubicBezTo>
                <a:cubicBezTo>
                  <a:pt x="7241578" y="1581149"/>
                  <a:pt x="7241974" y="1587499"/>
                  <a:pt x="7242768" y="1595437"/>
                </a:cubicBezTo>
                <a:cubicBezTo>
                  <a:pt x="7246737" y="1594643"/>
                  <a:pt x="7253088" y="1593452"/>
                  <a:pt x="7261818" y="1591865"/>
                </a:cubicBezTo>
                <a:cubicBezTo>
                  <a:pt x="7269756" y="1591071"/>
                  <a:pt x="7275710" y="1590278"/>
                  <a:pt x="7279678" y="1589484"/>
                </a:cubicBezTo>
                <a:cubicBezTo>
                  <a:pt x="7280472" y="1587103"/>
                  <a:pt x="7281266" y="1584324"/>
                  <a:pt x="7282059" y="1581149"/>
                </a:cubicBezTo>
                <a:cubicBezTo>
                  <a:pt x="7283646" y="1576387"/>
                  <a:pt x="7284837" y="1572815"/>
                  <a:pt x="7285631" y="1570434"/>
                </a:cubicBezTo>
                <a:cubicBezTo>
                  <a:pt x="7285631" y="1568053"/>
                  <a:pt x="7285234" y="1566862"/>
                  <a:pt x="7284440" y="1566862"/>
                </a:cubicBezTo>
                <a:cubicBezTo>
                  <a:pt x="7284440" y="1566068"/>
                  <a:pt x="7283250" y="1566068"/>
                  <a:pt x="7280868" y="1566862"/>
                </a:cubicBezTo>
                <a:close/>
                <a:moveTo>
                  <a:pt x="4175719" y="1566862"/>
                </a:moveTo>
                <a:cubicBezTo>
                  <a:pt x="4163019" y="1569243"/>
                  <a:pt x="4149922" y="1572418"/>
                  <a:pt x="4136428" y="1576387"/>
                </a:cubicBezTo>
                <a:cubicBezTo>
                  <a:pt x="4136428" y="1581149"/>
                  <a:pt x="4136825" y="1587499"/>
                  <a:pt x="4137619" y="1595437"/>
                </a:cubicBezTo>
                <a:cubicBezTo>
                  <a:pt x="4141588" y="1594643"/>
                  <a:pt x="4147937" y="1593452"/>
                  <a:pt x="4156669" y="1591865"/>
                </a:cubicBezTo>
                <a:cubicBezTo>
                  <a:pt x="4164606" y="1591071"/>
                  <a:pt x="4170559" y="1590278"/>
                  <a:pt x="4174528" y="1589484"/>
                </a:cubicBezTo>
                <a:cubicBezTo>
                  <a:pt x="4175322" y="1587103"/>
                  <a:pt x="4176116" y="1584324"/>
                  <a:pt x="4176909" y="1581149"/>
                </a:cubicBezTo>
                <a:cubicBezTo>
                  <a:pt x="4178497" y="1576387"/>
                  <a:pt x="4179687" y="1572815"/>
                  <a:pt x="4180481" y="1570434"/>
                </a:cubicBezTo>
                <a:cubicBezTo>
                  <a:pt x="4180481" y="1568053"/>
                  <a:pt x="4180084" y="1566862"/>
                  <a:pt x="4179291" y="1566862"/>
                </a:cubicBezTo>
                <a:cubicBezTo>
                  <a:pt x="4179291" y="1566068"/>
                  <a:pt x="4178100" y="1566068"/>
                  <a:pt x="4175719" y="1566862"/>
                </a:cubicBezTo>
                <a:close/>
                <a:moveTo>
                  <a:pt x="7964584" y="1564183"/>
                </a:moveTo>
                <a:cubicBezTo>
                  <a:pt x="7964386" y="1563985"/>
                  <a:pt x="7963890" y="1564084"/>
                  <a:pt x="7963096" y="1564481"/>
                </a:cubicBezTo>
                <a:cubicBezTo>
                  <a:pt x="7959128" y="1564481"/>
                  <a:pt x="7953968" y="1565274"/>
                  <a:pt x="7947618" y="1566862"/>
                </a:cubicBezTo>
                <a:cubicBezTo>
                  <a:pt x="7947618" y="1570831"/>
                  <a:pt x="7947222" y="1577181"/>
                  <a:pt x="7946428" y="1585912"/>
                </a:cubicBezTo>
                <a:cubicBezTo>
                  <a:pt x="7948809" y="1585912"/>
                  <a:pt x="7951587" y="1585515"/>
                  <a:pt x="7954762" y="1584721"/>
                </a:cubicBezTo>
                <a:cubicBezTo>
                  <a:pt x="7957144" y="1584721"/>
                  <a:pt x="7959128" y="1584721"/>
                  <a:pt x="7960715" y="1584721"/>
                </a:cubicBezTo>
                <a:cubicBezTo>
                  <a:pt x="7960715" y="1583927"/>
                  <a:pt x="7961112" y="1582340"/>
                  <a:pt x="7961906" y="1579959"/>
                </a:cubicBezTo>
                <a:cubicBezTo>
                  <a:pt x="7962700" y="1572021"/>
                  <a:pt x="7963494" y="1567259"/>
                  <a:pt x="7964287" y="1565671"/>
                </a:cubicBezTo>
                <a:cubicBezTo>
                  <a:pt x="7964684" y="1564877"/>
                  <a:pt x="7964784" y="1564381"/>
                  <a:pt x="7964584" y="1564183"/>
                </a:cubicBezTo>
                <a:close/>
                <a:moveTo>
                  <a:pt x="3892350" y="1563290"/>
                </a:moveTo>
                <a:cubicBezTo>
                  <a:pt x="3888381" y="1564084"/>
                  <a:pt x="3885603" y="1564481"/>
                  <a:pt x="3884016" y="1564481"/>
                </a:cubicBezTo>
                <a:cubicBezTo>
                  <a:pt x="3884016" y="1573212"/>
                  <a:pt x="3884016" y="1581943"/>
                  <a:pt x="3884016" y="1590674"/>
                </a:cubicBezTo>
                <a:cubicBezTo>
                  <a:pt x="3888778" y="1590674"/>
                  <a:pt x="3893541" y="1590278"/>
                  <a:pt x="3898303" y="1589484"/>
                </a:cubicBezTo>
                <a:cubicBezTo>
                  <a:pt x="3900684" y="1582340"/>
                  <a:pt x="3903462" y="1574402"/>
                  <a:pt x="3906637" y="1565671"/>
                </a:cubicBezTo>
                <a:cubicBezTo>
                  <a:pt x="3907431" y="1565671"/>
                  <a:pt x="3907828" y="1565274"/>
                  <a:pt x="3907828" y="1564481"/>
                </a:cubicBezTo>
                <a:cubicBezTo>
                  <a:pt x="3908622" y="1563687"/>
                  <a:pt x="3909019" y="1563290"/>
                  <a:pt x="3909019" y="1563290"/>
                </a:cubicBezTo>
                <a:lnTo>
                  <a:pt x="3899494" y="1563290"/>
                </a:lnTo>
                <a:cubicBezTo>
                  <a:pt x="3897906" y="1563290"/>
                  <a:pt x="3895525" y="1563290"/>
                  <a:pt x="3892350" y="1563290"/>
                </a:cubicBezTo>
                <a:close/>
                <a:moveTo>
                  <a:pt x="1137844" y="1562099"/>
                </a:moveTo>
                <a:cubicBezTo>
                  <a:pt x="1141415" y="1562099"/>
                  <a:pt x="1145187" y="1562893"/>
                  <a:pt x="1149155" y="1564481"/>
                </a:cubicBezTo>
                <a:cubicBezTo>
                  <a:pt x="1156298" y="1570831"/>
                  <a:pt x="1163442" y="1578768"/>
                  <a:pt x="1170587" y="1588293"/>
                </a:cubicBezTo>
                <a:cubicBezTo>
                  <a:pt x="1172173" y="1593849"/>
                  <a:pt x="1172173" y="1597818"/>
                  <a:pt x="1170587" y="1600199"/>
                </a:cubicBezTo>
                <a:cubicBezTo>
                  <a:pt x="1167411" y="1603374"/>
                  <a:pt x="1164235" y="1618456"/>
                  <a:pt x="1161060" y="1645443"/>
                </a:cubicBezTo>
                <a:cubicBezTo>
                  <a:pt x="1160268" y="1647824"/>
                  <a:pt x="1159870" y="1649809"/>
                  <a:pt x="1159870" y="1651396"/>
                </a:cubicBezTo>
                <a:cubicBezTo>
                  <a:pt x="1157489" y="1681559"/>
                  <a:pt x="1148758" y="1698624"/>
                  <a:pt x="1133677" y="1702593"/>
                </a:cubicBezTo>
                <a:cubicBezTo>
                  <a:pt x="1125739" y="1706562"/>
                  <a:pt x="1119786" y="1704578"/>
                  <a:pt x="1115817" y="1696640"/>
                </a:cubicBezTo>
                <a:cubicBezTo>
                  <a:pt x="1111054" y="1681559"/>
                  <a:pt x="1102720" y="1669256"/>
                  <a:pt x="1090814" y="1659731"/>
                </a:cubicBezTo>
                <a:cubicBezTo>
                  <a:pt x="1086051" y="1659731"/>
                  <a:pt x="1078114" y="1660127"/>
                  <a:pt x="1067001" y="1660921"/>
                </a:cubicBezTo>
                <a:cubicBezTo>
                  <a:pt x="1055888" y="1660921"/>
                  <a:pt x="1047951" y="1661318"/>
                  <a:pt x="1043189" y="1662112"/>
                </a:cubicBezTo>
                <a:cubicBezTo>
                  <a:pt x="1042395" y="1664493"/>
                  <a:pt x="1041205" y="1666478"/>
                  <a:pt x="1039617" y="1668065"/>
                </a:cubicBezTo>
                <a:cubicBezTo>
                  <a:pt x="1034854" y="1673621"/>
                  <a:pt x="1030092" y="1674018"/>
                  <a:pt x="1025330" y="1669256"/>
                </a:cubicBezTo>
                <a:cubicBezTo>
                  <a:pt x="1021362" y="1663699"/>
                  <a:pt x="1018980" y="1658937"/>
                  <a:pt x="1018186" y="1654968"/>
                </a:cubicBezTo>
                <a:cubicBezTo>
                  <a:pt x="1015011" y="1631949"/>
                  <a:pt x="1011042" y="1616868"/>
                  <a:pt x="1006280" y="1609724"/>
                </a:cubicBezTo>
                <a:cubicBezTo>
                  <a:pt x="1004692" y="1605756"/>
                  <a:pt x="1006676" y="1603771"/>
                  <a:pt x="1012233" y="1603771"/>
                </a:cubicBezTo>
                <a:cubicBezTo>
                  <a:pt x="1020170" y="1605359"/>
                  <a:pt x="1026916" y="1607343"/>
                  <a:pt x="1032474" y="1609724"/>
                </a:cubicBezTo>
                <a:cubicBezTo>
                  <a:pt x="1040411" y="1607343"/>
                  <a:pt x="1048348" y="1606153"/>
                  <a:pt x="1056287" y="1606153"/>
                </a:cubicBezTo>
                <a:cubicBezTo>
                  <a:pt x="1057080" y="1606153"/>
                  <a:pt x="1059460" y="1605756"/>
                  <a:pt x="1063429" y="1604962"/>
                </a:cubicBezTo>
                <a:cubicBezTo>
                  <a:pt x="1070574" y="1603374"/>
                  <a:pt x="1074938" y="1602184"/>
                  <a:pt x="1076526" y="1601390"/>
                </a:cubicBezTo>
                <a:cubicBezTo>
                  <a:pt x="1085258" y="1599803"/>
                  <a:pt x="1091607" y="1600596"/>
                  <a:pt x="1095577" y="1603771"/>
                </a:cubicBezTo>
                <a:cubicBezTo>
                  <a:pt x="1098751" y="1606153"/>
                  <a:pt x="1103513" y="1611312"/>
                  <a:pt x="1109864" y="1619249"/>
                </a:cubicBezTo>
                <a:cubicBezTo>
                  <a:pt x="1112246" y="1622424"/>
                  <a:pt x="1111848" y="1625996"/>
                  <a:pt x="1108673" y="1629965"/>
                </a:cubicBezTo>
                <a:cubicBezTo>
                  <a:pt x="1104705" y="1632346"/>
                  <a:pt x="1100736" y="1636315"/>
                  <a:pt x="1096767" y="1641871"/>
                </a:cubicBezTo>
                <a:cubicBezTo>
                  <a:pt x="1099149" y="1642665"/>
                  <a:pt x="1100736" y="1644253"/>
                  <a:pt x="1101529" y="1646634"/>
                </a:cubicBezTo>
                <a:cubicBezTo>
                  <a:pt x="1103117" y="1649809"/>
                  <a:pt x="1102720" y="1653381"/>
                  <a:pt x="1100339" y="1657349"/>
                </a:cubicBezTo>
                <a:cubicBezTo>
                  <a:pt x="1105102" y="1657349"/>
                  <a:pt x="1109466" y="1658143"/>
                  <a:pt x="1113435" y="1659731"/>
                </a:cubicBezTo>
                <a:cubicBezTo>
                  <a:pt x="1117405" y="1658937"/>
                  <a:pt x="1120183" y="1657746"/>
                  <a:pt x="1121771" y="1656159"/>
                </a:cubicBezTo>
                <a:cubicBezTo>
                  <a:pt x="1124945" y="1639490"/>
                  <a:pt x="1126929" y="1619646"/>
                  <a:pt x="1127724" y="1596628"/>
                </a:cubicBezTo>
                <a:cubicBezTo>
                  <a:pt x="1127724" y="1591865"/>
                  <a:pt x="1125342" y="1589484"/>
                  <a:pt x="1120581" y="1589484"/>
                </a:cubicBezTo>
                <a:cubicBezTo>
                  <a:pt x="1107085" y="1590278"/>
                  <a:pt x="1066605" y="1595040"/>
                  <a:pt x="999136" y="1603771"/>
                </a:cubicBezTo>
                <a:cubicBezTo>
                  <a:pt x="1000723" y="1627584"/>
                  <a:pt x="1001517" y="1645840"/>
                  <a:pt x="1001517" y="1658540"/>
                </a:cubicBezTo>
                <a:cubicBezTo>
                  <a:pt x="1003105" y="1676003"/>
                  <a:pt x="1001913" y="1686321"/>
                  <a:pt x="997946" y="1689496"/>
                </a:cubicBezTo>
                <a:cubicBezTo>
                  <a:pt x="993977" y="1693465"/>
                  <a:pt x="989611" y="1693465"/>
                  <a:pt x="984849" y="1689496"/>
                </a:cubicBezTo>
                <a:cubicBezTo>
                  <a:pt x="976910" y="1681559"/>
                  <a:pt x="973338" y="1674812"/>
                  <a:pt x="974132" y="1669256"/>
                </a:cubicBezTo>
                <a:cubicBezTo>
                  <a:pt x="974132" y="1668462"/>
                  <a:pt x="974132" y="1666478"/>
                  <a:pt x="974132" y="1663303"/>
                </a:cubicBezTo>
                <a:cubicBezTo>
                  <a:pt x="974927" y="1653778"/>
                  <a:pt x="974927" y="1645046"/>
                  <a:pt x="974132" y="1637109"/>
                </a:cubicBezTo>
                <a:cubicBezTo>
                  <a:pt x="972545" y="1610915"/>
                  <a:pt x="969768" y="1595040"/>
                  <a:pt x="965797" y="1589484"/>
                </a:cubicBezTo>
                <a:cubicBezTo>
                  <a:pt x="964212" y="1586309"/>
                  <a:pt x="963814" y="1583927"/>
                  <a:pt x="964608" y="1582340"/>
                </a:cubicBezTo>
                <a:cubicBezTo>
                  <a:pt x="964608" y="1580753"/>
                  <a:pt x="966195" y="1580356"/>
                  <a:pt x="969371" y="1581149"/>
                </a:cubicBezTo>
                <a:cubicBezTo>
                  <a:pt x="976514" y="1581943"/>
                  <a:pt x="982070" y="1583531"/>
                  <a:pt x="986039" y="1585912"/>
                </a:cubicBezTo>
                <a:cubicBezTo>
                  <a:pt x="1016201" y="1582737"/>
                  <a:pt x="1045570" y="1578768"/>
                  <a:pt x="1074145" y="1574006"/>
                </a:cubicBezTo>
                <a:cubicBezTo>
                  <a:pt x="1080496" y="1573212"/>
                  <a:pt x="1089226" y="1571624"/>
                  <a:pt x="1100339" y="1569243"/>
                </a:cubicBezTo>
                <a:cubicBezTo>
                  <a:pt x="1116214" y="1566862"/>
                  <a:pt x="1125342" y="1565274"/>
                  <a:pt x="1127724" y="1564481"/>
                </a:cubicBezTo>
                <a:cubicBezTo>
                  <a:pt x="1130898" y="1562893"/>
                  <a:pt x="1134272" y="1562099"/>
                  <a:pt x="1137844" y="1562099"/>
                </a:cubicBezTo>
                <a:close/>
                <a:moveTo>
                  <a:pt x="4831753" y="1559718"/>
                </a:moveTo>
                <a:cubicBezTo>
                  <a:pt x="4840484" y="1561306"/>
                  <a:pt x="4849612" y="1566465"/>
                  <a:pt x="4859137" y="1575196"/>
                </a:cubicBezTo>
                <a:cubicBezTo>
                  <a:pt x="4861519" y="1576784"/>
                  <a:pt x="4862313" y="1579959"/>
                  <a:pt x="4861519" y="1584721"/>
                </a:cubicBezTo>
                <a:cubicBezTo>
                  <a:pt x="4858344" y="1590278"/>
                  <a:pt x="4855962" y="1597818"/>
                  <a:pt x="4854375" y="1607343"/>
                </a:cubicBezTo>
                <a:cubicBezTo>
                  <a:pt x="4851994" y="1614487"/>
                  <a:pt x="4849612" y="1621631"/>
                  <a:pt x="4847231" y="1628774"/>
                </a:cubicBezTo>
                <a:cubicBezTo>
                  <a:pt x="4869456" y="1635124"/>
                  <a:pt x="4884140" y="1639490"/>
                  <a:pt x="4891284" y="1641871"/>
                </a:cubicBezTo>
                <a:cubicBezTo>
                  <a:pt x="4907159" y="1649015"/>
                  <a:pt x="4911525" y="1661715"/>
                  <a:pt x="4904381" y="1679971"/>
                </a:cubicBezTo>
                <a:cubicBezTo>
                  <a:pt x="4899619" y="1688702"/>
                  <a:pt x="4893269" y="1689893"/>
                  <a:pt x="4885331" y="1683543"/>
                </a:cubicBezTo>
                <a:cubicBezTo>
                  <a:pt x="4878187" y="1676399"/>
                  <a:pt x="4867472" y="1664493"/>
                  <a:pt x="4853184" y="1647824"/>
                </a:cubicBezTo>
                <a:cubicBezTo>
                  <a:pt x="4848422" y="1642268"/>
                  <a:pt x="4845247" y="1638696"/>
                  <a:pt x="4843659" y="1637109"/>
                </a:cubicBezTo>
                <a:cubicBezTo>
                  <a:pt x="4838897" y="1646634"/>
                  <a:pt x="4831356" y="1655365"/>
                  <a:pt x="4821037" y="1663303"/>
                </a:cubicBezTo>
                <a:cubicBezTo>
                  <a:pt x="4811512" y="1670446"/>
                  <a:pt x="4790081" y="1677590"/>
                  <a:pt x="4756744" y="1684734"/>
                </a:cubicBezTo>
                <a:cubicBezTo>
                  <a:pt x="4754363" y="1685528"/>
                  <a:pt x="4752775" y="1685131"/>
                  <a:pt x="4751981" y="1683543"/>
                </a:cubicBezTo>
                <a:cubicBezTo>
                  <a:pt x="4751981" y="1682749"/>
                  <a:pt x="4753172" y="1681559"/>
                  <a:pt x="4755553" y="1679971"/>
                </a:cubicBezTo>
                <a:cubicBezTo>
                  <a:pt x="4776588" y="1670049"/>
                  <a:pt x="4793058" y="1658242"/>
                  <a:pt x="4804964" y="1644550"/>
                </a:cubicBezTo>
                <a:lnTo>
                  <a:pt x="4812400" y="1628774"/>
                </a:lnTo>
                <a:lnTo>
                  <a:pt x="4812703" y="1628774"/>
                </a:lnTo>
                <a:cubicBezTo>
                  <a:pt x="4813893" y="1627981"/>
                  <a:pt x="4814886" y="1625798"/>
                  <a:pt x="4815680" y="1622226"/>
                </a:cubicBezTo>
                <a:lnTo>
                  <a:pt x="4815746" y="1621675"/>
                </a:lnTo>
                <a:lnTo>
                  <a:pt x="4826990" y="1597818"/>
                </a:lnTo>
                <a:cubicBezTo>
                  <a:pt x="4826990" y="1596231"/>
                  <a:pt x="4826990" y="1594246"/>
                  <a:pt x="4826990" y="1591865"/>
                </a:cubicBezTo>
                <a:cubicBezTo>
                  <a:pt x="4828578" y="1579959"/>
                  <a:pt x="4828181" y="1572021"/>
                  <a:pt x="4825800" y="1568053"/>
                </a:cubicBezTo>
                <a:cubicBezTo>
                  <a:pt x="4825006" y="1562496"/>
                  <a:pt x="4826990" y="1559718"/>
                  <a:pt x="4831753" y="1559718"/>
                </a:cubicBezTo>
                <a:close/>
                <a:moveTo>
                  <a:pt x="3593801" y="1556146"/>
                </a:moveTo>
                <a:cubicBezTo>
                  <a:pt x="3595983" y="1556146"/>
                  <a:pt x="3598266" y="1556543"/>
                  <a:pt x="3600647" y="1557337"/>
                </a:cubicBezTo>
                <a:cubicBezTo>
                  <a:pt x="3603028" y="1558924"/>
                  <a:pt x="3606203" y="1561703"/>
                  <a:pt x="3610172" y="1565671"/>
                </a:cubicBezTo>
                <a:cubicBezTo>
                  <a:pt x="3610966" y="1566465"/>
                  <a:pt x="3611759" y="1567259"/>
                  <a:pt x="3612553" y="1568053"/>
                </a:cubicBezTo>
                <a:cubicBezTo>
                  <a:pt x="3615728" y="1571228"/>
                  <a:pt x="3616125" y="1574799"/>
                  <a:pt x="3613744" y="1578768"/>
                </a:cubicBezTo>
                <a:cubicBezTo>
                  <a:pt x="3612156" y="1580356"/>
                  <a:pt x="3606203" y="1581943"/>
                  <a:pt x="3595884" y="1583531"/>
                </a:cubicBezTo>
                <a:cubicBezTo>
                  <a:pt x="3591122" y="1583531"/>
                  <a:pt x="3581994" y="1584324"/>
                  <a:pt x="3568500" y="1585912"/>
                </a:cubicBezTo>
                <a:cubicBezTo>
                  <a:pt x="3578025" y="1584324"/>
                  <a:pt x="3576834" y="1584324"/>
                  <a:pt x="3564928" y="1585912"/>
                </a:cubicBezTo>
                <a:cubicBezTo>
                  <a:pt x="3570484" y="1589881"/>
                  <a:pt x="3574453" y="1593056"/>
                  <a:pt x="3576834" y="1595437"/>
                </a:cubicBezTo>
                <a:cubicBezTo>
                  <a:pt x="3580009" y="1600199"/>
                  <a:pt x="3580406" y="1604565"/>
                  <a:pt x="3578025" y="1608534"/>
                </a:cubicBezTo>
                <a:cubicBezTo>
                  <a:pt x="3572469" y="1619646"/>
                  <a:pt x="3570087" y="1632346"/>
                  <a:pt x="3570881" y="1646634"/>
                </a:cubicBezTo>
                <a:cubicBezTo>
                  <a:pt x="3573262" y="1656953"/>
                  <a:pt x="3583581" y="1661715"/>
                  <a:pt x="3601837" y="1660921"/>
                </a:cubicBezTo>
                <a:cubicBezTo>
                  <a:pt x="3609775" y="1660921"/>
                  <a:pt x="3616919" y="1659731"/>
                  <a:pt x="3623269" y="1657349"/>
                </a:cubicBezTo>
                <a:cubicBezTo>
                  <a:pt x="3628825" y="1654968"/>
                  <a:pt x="3633190" y="1650206"/>
                  <a:pt x="3636366" y="1643062"/>
                </a:cubicBezTo>
                <a:cubicBezTo>
                  <a:pt x="3637159" y="1641474"/>
                  <a:pt x="3638350" y="1638696"/>
                  <a:pt x="3639937" y="1634728"/>
                </a:cubicBezTo>
                <a:cubicBezTo>
                  <a:pt x="3643906" y="1625203"/>
                  <a:pt x="3646287" y="1618059"/>
                  <a:pt x="3647081" y="1613296"/>
                </a:cubicBezTo>
                <a:cubicBezTo>
                  <a:pt x="3647875" y="1610121"/>
                  <a:pt x="3649066" y="1608534"/>
                  <a:pt x="3650653" y="1608534"/>
                </a:cubicBezTo>
                <a:cubicBezTo>
                  <a:pt x="3651447" y="1608534"/>
                  <a:pt x="3651844" y="1609724"/>
                  <a:pt x="3651844" y="1612106"/>
                </a:cubicBezTo>
                <a:cubicBezTo>
                  <a:pt x="3655019" y="1626393"/>
                  <a:pt x="3659384" y="1639093"/>
                  <a:pt x="3664941" y="1650206"/>
                </a:cubicBezTo>
                <a:cubicBezTo>
                  <a:pt x="3668116" y="1654968"/>
                  <a:pt x="3669703" y="1659731"/>
                  <a:pt x="3669703" y="1664493"/>
                </a:cubicBezTo>
                <a:cubicBezTo>
                  <a:pt x="3669703" y="1670843"/>
                  <a:pt x="3667322" y="1675209"/>
                  <a:pt x="3662559" y="1677590"/>
                </a:cubicBezTo>
                <a:cubicBezTo>
                  <a:pt x="3649859" y="1687909"/>
                  <a:pt x="3630809" y="1693068"/>
                  <a:pt x="3605409" y="1693068"/>
                </a:cubicBezTo>
                <a:cubicBezTo>
                  <a:pt x="3585565" y="1693068"/>
                  <a:pt x="3571278" y="1690290"/>
                  <a:pt x="3562547" y="1684734"/>
                </a:cubicBezTo>
                <a:cubicBezTo>
                  <a:pt x="3549053" y="1677590"/>
                  <a:pt x="3542703" y="1666874"/>
                  <a:pt x="3543497" y="1652587"/>
                </a:cubicBezTo>
                <a:cubicBezTo>
                  <a:pt x="3543497" y="1647031"/>
                  <a:pt x="3543894" y="1638696"/>
                  <a:pt x="3544687" y="1627584"/>
                </a:cubicBezTo>
                <a:cubicBezTo>
                  <a:pt x="3544687" y="1618059"/>
                  <a:pt x="3544687" y="1611312"/>
                  <a:pt x="3544687" y="1607343"/>
                </a:cubicBezTo>
                <a:cubicBezTo>
                  <a:pt x="3544687" y="1605756"/>
                  <a:pt x="3544687" y="1603771"/>
                  <a:pt x="3544687" y="1601390"/>
                </a:cubicBezTo>
                <a:cubicBezTo>
                  <a:pt x="3545481" y="1595834"/>
                  <a:pt x="3545481" y="1591865"/>
                  <a:pt x="3544687" y="1589484"/>
                </a:cubicBezTo>
                <a:cubicBezTo>
                  <a:pt x="3539925" y="1591071"/>
                  <a:pt x="3534369" y="1591865"/>
                  <a:pt x="3528019" y="1591865"/>
                </a:cubicBezTo>
                <a:cubicBezTo>
                  <a:pt x="3532781" y="1594246"/>
                  <a:pt x="3536353" y="1597421"/>
                  <a:pt x="3538734" y="1601390"/>
                </a:cubicBezTo>
                <a:cubicBezTo>
                  <a:pt x="3543497" y="1604565"/>
                  <a:pt x="3543100" y="1608534"/>
                  <a:pt x="3537544" y="1613296"/>
                </a:cubicBezTo>
                <a:cubicBezTo>
                  <a:pt x="3535956" y="1614884"/>
                  <a:pt x="3533178" y="1618059"/>
                  <a:pt x="3529209" y="1622821"/>
                </a:cubicBezTo>
                <a:cubicBezTo>
                  <a:pt x="3524447" y="1627584"/>
                  <a:pt x="3521272" y="1630759"/>
                  <a:pt x="3519684" y="1632346"/>
                </a:cubicBezTo>
                <a:cubicBezTo>
                  <a:pt x="3507778" y="1645840"/>
                  <a:pt x="3494681" y="1656159"/>
                  <a:pt x="3480394" y="1663303"/>
                </a:cubicBezTo>
                <a:cubicBezTo>
                  <a:pt x="3465312" y="1670446"/>
                  <a:pt x="3449834" y="1676003"/>
                  <a:pt x="3433959" y="1679971"/>
                </a:cubicBezTo>
                <a:cubicBezTo>
                  <a:pt x="3431578" y="1680765"/>
                  <a:pt x="3429991" y="1680368"/>
                  <a:pt x="3429197" y="1678781"/>
                </a:cubicBezTo>
                <a:cubicBezTo>
                  <a:pt x="3429197" y="1677193"/>
                  <a:pt x="3430387" y="1675606"/>
                  <a:pt x="3432769" y="1674018"/>
                </a:cubicBezTo>
                <a:cubicBezTo>
                  <a:pt x="3466900" y="1653381"/>
                  <a:pt x="3491109" y="1627584"/>
                  <a:pt x="3505397" y="1596628"/>
                </a:cubicBezTo>
                <a:cubicBezTo>
                  <a:pt x="3504603" y="1596628"/>
                  <a:pt x="3503412" y="1596628"/>
                  <a:pt x="3501825" y="1596628"/>
                </a:cubicBezTo>
                <a:cubicBezTo>
                  <a:pt x="3500238" y="1597421"/>
                  <a:pt x="3499047" y="1597818"/>
                  <a:pt x="3498253" y="1597818"/>
                </a:cubicBezTo>
                <a:cubicBezTo>
                  <a:pt x="3492697" y="1599406"/>
                  <a:pt x="3488728" y="1599009"/>
                  <a:pt x="3486347" y="1596628"/>
                </a:cubicBezTo>
                <a:cubicBezTo>
                  <a:pt x="3483966" y="1595040"/>
                  <a:pt x="3480790" y="1591865"/>
                  <a:pt x="3476822" y="1587103"/>
                </a:cubicBezTo>
                <a:cubicBezTo>
                  <a:pt x="3474441" y="1584721"/>
                  <a:pt x="3472853" y="1583134"/>
                  <a:pt x="3472059" y="1582340"/>
                </a:cubicBezTo>
                <a:cubicBezTo>
                  <a:pt x="3470472" y="1579165"/>
                  <a:pt x="3471663" y="1577181"/>
                  <a:pt x="3475631" y="1576387"/>
                </a:cubicBezTo>
                <a:cubicBezTo>
                  <a:pt x="3481981" y="1576387"/>
                  <a:pt x="3489919" y="1575593"/>
                  <a:pt x="3499444" y="1574006"/>
                </a:cubicBezTo>
                <a:cubicBezTo>
                  <a:pt x="3510556" y="1572418"/>
                  <a:pt x="3524844" y="1570037"/>
                  <a:pt x="3542306" y="1566862"/>
                </a:cubicBezTo>
                <a:cubicBezTo>
                  <a:pt x="3544291" y="1566465"/>
                  <a:pt x="3548259" y="1565671"/>
                  <a:pt x="3554212" y="1564481"/>
                </a:cubicBezTo>
                <a:cubicBezTo>
                  <a:pt x="3556594" y="1564481"/>
                  <a:pt x="3561356" y="1563290"/>
                  <a:pt x="3568500" y="1560909"/>
                </a:cubicBezTo>
                <a:cubicBezTo>
                  <a:pt x="3578025" y="1559321"/>
                  <a:pt x="3584375" y="1558131"/>
                  <a:pt x="3587550" y="1557337"/>
                </a:cubicBezTo>
                <a:cubicBezTo>
                  <a:pt x="3589534" y="1556543"/>
                  <a:pt x="3591618" y="1556146"/>
                  <a:pt x="3593801" y="1556146"/>
                </a:cubicBezTo>
                <a:close/>
                <a:moveTo>
                  <a:pt x="707433" y="1554956"/>
                </a:moveTo>
                <a:cubicBezTo>
                  <a:pt x="701082" y="1554956"/>
                  <a:pt x="695527" y="1555749"/>
                  <a:pt x="690764" y="1557337"/>
                </a:cubicBezTo>
                <a:cubicBezTo>
                  <a:pt x="690764" y="1558924"/>
                  <a:pt x="690764" y="1560909"/>
                  <a:pt x="690764" y="1563290"/>
                </a:cubicBezTo>
                <a:cubicBezTo>
                  <a:pt x="690764" y="1564878"/>
                  <a:pt x="690367" y="1566465"/>
                  <a:pt x="689572" y="1568053"/>
                </a:cubicBezTo>
                <a:cubicBezTo>
                  <a:pt x="690367" y="1568053"/>
                  <a:pt x="691161" y="1567656"/>
                  <a:pt x="691954" y="1566862"/>
                </a:cubicBezTo>
                <a:cubicBezTo>
                  <a:pt x="694336" y="1566862"/>
                  <a:pt x="697512" y="1565671"/>
                  <a:pt x="701479" y="1563290"/>
                </a:cubicBezTo>
                <a:cubicBezTo>
                  <a:pt x="703861" y="1563290"/>
                  <a:pt x="707037" y="1564481"/>
                  <a:pt x="711004" y="1566862"/>
                </a:cubicBezTo>
                <a:cubicBezTo>
                  <a:pt x="710211" y="1561306"/>
                  <a:pt x="709021" y="1557337"/>
                  <a:pt x="707433" y="1554956"/>
                </a:cubicBezTo>
                <a:close/>
                <a:moveTo>
                  <a:pt x="1395614" y="1549003"/>
                </a:moveTo>
                <a:cubicBezTo>
                  <a:pt x="1390852" y="1554559"/>
                  <a:pt x="1386089" y="1560512"/>
                  <a:pt x="1381327" y="1566862"/>
                </a:cubicBezTo>
                <a:cubicBezTo>
                  <a:pt x="1382120" y="1567656"/>
                  <a:pt x="1382914" y="1568450"/>
                  <a:pt x="1383709" y="1569243"/>
                </a:cubicBezTo>
                <a:cubicBezTo>
                  <a:pt x="1386089" y="1572418"/>
                  <a:pt x="1386089" y="1574799"/>
                  <a:pt x="1383709" y="1576387"/>
                </a:cubicBezTo>
                <a:cubicBezTo>
                  <a:pt x="1384501" y="1576387"/>
                  <a:pt x="1385296" y="1576784"/>
                  <a:pt x="1386089" y="1577578"/>
                </a:cubicBezTo>
                <a:cubicBezTo>
                  <a:pt x="1386883" y="1577578"/>
                  <a:pt x="1387676" y="1577974"/>
                  <a:pt x="1388470" y="1578768"/>
                </a:cubicBezTo>
                <a:cubicBezTo>
                  <a:pt x="1392439" y="1579562"/>
                  <a:pt x="1396010" y="1582737"/>
                  <a:pt x="1399185" y="1588293"/>
                </a:cubicBezTo>
                <a:cubicBezTo>
                  <a:pt x="1400773" y="1589881"/>
                  <a:pt x="1403154" y="1593056"/>
                  <a:pt x="1406330" y="1597818"/>
                </a:cubicBezTo>
                <a:cubicBezTo>
                  <a:pt x="1404741" y="1594643"/>
                  <a:pt x="1405536" y="1595437"/>
                  <a:pt x="1408710" y="1600199"/>
                </a:cubicBezTo>
                <a:cubicBezTo>
                  <a:pt x="1411885" y="1582737"/>
                  <a:pt x="1413076" y="1568450"/>
                  <a:pt x="1412283" y="1557337"/>
                </a:cubicBezTo>
                <a:cubicBezTo>
                  <a:pt x="1412283" y="1553368"/>
                  <a:pt x="1412679" y="1550987"/>
                  <a:pt x="1413473" y="1550193"/>
                </a:cubicBezTo>
                <a:lnTo>
                  <a:pt x="1407520" y="1551384"/>
                </a:lnTo>
                <a:cubicBezTo>
                  <a:pt x="1402757" y="1551384"/>
                  <a:pt x="1398789" y="1550590"/>
                  <a:pt x="1395614" y="1549003"/>
                </a:cubicBezTo>
                <a:close/>
                <a:moveTo>
                  <a:pt x="5740200" y="1544240"/>
                </a:moveTo>
                <a:cubicBezTo>
                  <a:pt x="5734644" y="1545034"/>
                  <a:pt x="5728691" y="1546224"/>
                  <a:pt x="5722340" y="1547812"/>
                </a:cubicBezTo>
                <a:cubicBezTo>
                  <a:pt x="5722340" y="1553368"/>
                  <a:pt x="5721944" y="1558528"/>
                  <a:pt x="5721150" y="1563290"/>
                </a:cubicBezTo>
                <a:cubicBezTo>
                  <a:pt x="5727500" y="1561703"/>
                  <a:pt x="5733453" y="1560512"/>
                  <a:pt x="5739009" y="1559718"/>
                </a:cubicBezTo>
                <a:cubicBezTo>
                  <a:pt x="5739009" y="1558924"/>
                  <a:pt x="5739009" y="1556940"/>
                  <a:pt x="5739009" y="1553765"/>
                </a:cubicBezTo>
                <a:cubicBezTo>
                  <a:pt x="5739803" y="1549796"/>
                  <a:pt x="5740200" y="1546621"/>
                  <a:pt x="5740200" y="1544240"/>
                </a:cubicBezTo>
                <a:close/>
                <a:moveTo>
                  <a:pt x="4432894" y="1540668"/>
                </a:moveTo>
                <a:cubicBezTo>
                  <a:pt x="4423369" y="1541462"/>
                  <a:pt x="4413844" y="1542653"/>
                  <a:pt x="4404319" y="1544240"/>
                </a:cubicBezTo>
                <a:cubicBezTo>
                  <a:pt x="4404319" y="1545827"/>
                  <a:pt x="4404716" y="1548209"/>
                  <a:pt x="4405509" y="1551384"/>
                </a:cubicBezTo>
                <a:cubicBezTo>
                  <a:pt x="4405509" y="1554559"/>
                  <a:pt x="4405509" y="1556940"/>
                  <a:pt x="4405509" y="1558528"/>
                </a:cubicBezTo>
                <a:cubicBezTo>
                  <a:pt x="4405509" y="1563290"/>
                  <a:pt x="4405509" y="1567656"/>
                  <a:pt x="4405509" y="1571624"/>
                </a:cubicBezTo>
                <a:cubicBezTo>
                  <a:pt x="4410272" y="1570831"/>
                  <a:pt x="4413844" y="1569243"/>
                  <a:pt x="4416225" y="1566862"/>
                </a:cubicBezTo>
                <a:cubicBezTo>
                  <a:pt x="4420194" y="1564481"/>
                  <a:pt x="4426147" y="1564877"/>
                  <a:pt x="4434084" y="1568053"/>
                </a:cubicBezTo>
                <a:cubicBezTo>
                  <a:pt x="4435672" y="1568053"/>
                  <a:pt x="4437259" y="1568846"/>
                  <a:pt x="4438847" y="1570434"/>
                </a:cubicBezTo>
                <a:cubicBezTo>
                  <a:pt x="4438847" y="1560909"/>
                  <a:pt x="4438450" y="1552971"/>
                  <a:pt x="4437656" y="1546621"/>
                </a:cubicBezTo>
                <a:cubicBezTo>
                  <a:pt x="4437656" y="1542653"/>
                  <a:pt x="4436069" y="1540668"/>
                  <a:pt x="4432894" y="1540668"/>
                </a:cubicBezTo>
                <a:close/>
                <a:moveTo>
                  <a:pt x="515519" y="1539031"/>
                </a:moveTo>
                <a:cubicBezTo>
                  <a:pt x="523407" y="1539924"/>
                  <a:pt x="530624" y="1544835"/>
                  <a:pt x="537174" y="1553765"/>
                </a:cubicBezTo>
                <a:cubicBezTo>
                  <a:pt x="543523" y="1564084"/>
                  <a:pt x="541143" y="1569640"/>
                  <a:pt x="530030" y="1570434"/>
                </a:cubicBezTo>
                <a:cubicBezTo>
                  <a:pt x="525268" y="1570434"/>
                  <a:pt x="517727" y="1570434"/>
                  <a:pt x="507407" y="1570434"/>
                </a:cubicBezTo>
                <a:cubicBezTo>
                  <a:pt x="485183" y="1569640"/>
                  <a:pt x="468910" y="1569640"/>
                  <a:pt x="458592" y="1570434"/>
                </a:cubicBezTo>
                <a:cubicBezTo>
                  <a:pt x="461767" y="1575196"/>
                  <a:pt x="461767" y="1581149"/>
                  <a:pt x="458592" y="1588293"/>
                </a:cubicBezTo>
                <a:cubicBezTo>
                  <a:pt x="458592" y="1589881"/>
                  <a:pt x="458195" y="1591865"/>
                  <a:pt x="457401" y="1594246"/>
                </a:cubicBezTo>
                <a:cubicBezTo>
                  <a:pt x="458988" y="1593452"/>
                  <a:pt x="461767" y="1592659"/>
                  <a:pt x="465735" y="1591865"/>
                </a:cubicBezTo>
                <a:cubicBezTo>
                  <a:pt x="474467" y="1588690"/>
                  <a:pt x="479229" y="1587103"/>
                  <a:pt x="480024" y="1587103"/>
                </a:cubicBezTo>
                <a:cubicBezTo>
                  <a:pt x="484786" y="1586309"/>
                  <a:pt x="489549" y="1587103"/>
                  <a:pt x="494311" y="1589484"/>
                </a:cubicBezTo>
                <a:cubicBezTo>
                  <a:pt x="499867" y="1593452"/>
                  <a:pt x="503836" y="1598612"/>
                  <a:pt x="506218" y="1604962"/>
                </a:cubicBezTo>
                <a:cubicBezTo>
                  <a:pt x="507805" y="1607343"/>
                  <a:pt x="507407" y="1609724"/>
                  <a:pt x="505027" y="1612106"/>
                </a:cubicBezTo>
                <a:cubicBezTo>
                  <a:pt x="502646" y="1615281"/>
                  <a:pt x="497089" y="1616868"/>
                  <a:pt x="488358" y="1616868"/>
                </a:cubicBezTo>
                <a:cubicBezTo>
                  <a:pt x="475657" y="1617662"/>
                  <a:pt x="464148" y="1618059"/>
                  <a:pt x="453829" y="1618059"/>
                </a:cubicBezTo>
                <a:cubicBezTo>
                  <a:pt x="453829" y="1622821"/>
                  <a:pt x="453432" y="1627981"/>
                  <a:pt x="452638" y="1633537"/>
                </a:cubicBezTo>
                <a:cubicBezTo>
                  <a:pt x="462163" y="1638299"/>
                  <a:pt x="471292" y="1642268"/>
                  <a:pt x="480024" y="1645443"/>
                </a:cubicBezTo>
                <a:cubicBezTo>
                  <a:pt x="498280" y="1653381"/>
                  <a:pt x="527649" y="1661318"/>
                  <a:pt x="568129" y="1669256"/>
                </a:cubicBezTo>
                <a:cubicBezTo>
                  <a:pt x="573687" y="1670049"/>
                  <a:pt x="576861" y="1671240"/>
                  <a:pt x="577654" y="1672828"/>
                </a:cubicBezTo>
                <a:cubicBezTo>
                  <a:pt x="577654" y="1675209"/>
                  <a:pt x="574877" y="1676796"/>
                  <a:pt x="569321" y="1677590"/>
                </a:cubicBezTo>
                <a:cubicBezTo>
                  <a:pt x="564558" y="1678384"/>
                  <a:pt x="557414" y="1680765"/>
                  <a:pt x="547889" y="1684734"/>
                </a:cubicBezTo>
                <a:cubicBezTo>
                  <a:pt x="529633" y="1691084"/>
                  <a:pt x="515743" y="1695053"/>
                  <a:pt x="506218" y="1696640"/>
                </a:cubicBezTo>
                <a:cubicBezTo>
                  <a:pt x="500661" y="1697434"/>
                  <a:pt x="494311" y="1696640"/>
                  <a:pt x="487167" y="1694259"/>
                </a:cubicBezTo>
                <a:cubicBezTo>
                  <a:pt x="451448" y="1676003"/>
                  <a:pt x="421682" y="1651396"/>
                  <a:pt x="397870" y="1620440"/>
                </a:cubicBezTo>
                <a:cubicBezTo>
                  <a:pt x="397076" y="1621234"/>
                  <a:pt x="396679" y="1622027"/>
                  <a:pt x="396679" y="1622821"/>
                </a:cubicBezTo>
                <a:cubicBezTo>
                  <a:pt x="375248" y="1644253"/>
                  <a:pt x="353023" y="1659334"/>
                  <a:pt x="330004" y="1668065"/>
                </a:cubicBezTo>
                <a:cubicBezTo>
                  <a:pt x="321272" y="1671240"/>
                  <a:pt x="316510" y="1672034"/>
                  <a:pt x="315717" y="1670446"/>
                </a:cubicBezTo>
                <a:cubicBezTo>
                  <a:pt x="314129" y="1668065"/>
                  <a:pt x="316907" y="1664493"/>
                  <a:pt x="324051" y="1659731"/>
                </a:cubicBezTo>
                <a:cubicBezTo>
                  <a:pt x="339132" y="1647031"/>
                  <a:pt x="354213" y="1629171"/>
                  <a:pt x="369295" y="1606153"/>
                </a:cubicBezTo>
                <a:cubicBezTo>
                  <a:pt x="375645" y="1595040"/>
                  <a:pt x="378423" y="1585912"/>
                  <a:pt x="377629" y="1578768"/>
                </a:cubicBezTo>
                <a:cubicBezTo>
                  <a:pt x="377629" y="1577974"/>
                  <a:pt x="377629" y="1577181"/>
                  <a:pt x="377629" y="1576387"/>
                </a:cubicBezTo>
                <a:cubicBezTo>
                  <a:pt x="375248" y="1576387"/>
                  <a:pt x="372073" y="1576784"/>
                  <a:pt x="368104" y="1577578"/>
                </a:cubicBezTo>
                <a:cubicBezTo>
                  <a:pt x="363341" y="1577578"/>
                  <a:pt x="360166" y="1577974"/>
                  <a:pt x="358579" y="1578768"/>
                </a:cubicBezTo>
                <a:cubicBezTo>
                  <a:pt x="349054" y="1580356"/>
                  <a:pt x="340720" y="1575990"/>
                  <a:pt x="333576" y="1565671"/>
                </a:cubicBezTo>
                <a:cubicBezTo>
                  <a:pt x="330401" y="1562496"/>
                  <a:pt x="328814" y="1559321"/>
                  <a:pt x="328814" y="1556146"/>
                </a:cubicBezTo>
                <a:cubicBezTo>
                  <a:pt x="329607" y="1553765"/>
                  <a:pt x="331988" y="1552971"/>
                  <a:pt x="335957" y="1553765"/>
                </a:cubicBezTo>
                <a:cubicBezTo>
                  <a:pt x="356595" y="1553765"/>
                  <a:pt x="372470" y="1552971"/>
                  <a:pt x="383582" y="1551384"/>
                </a:cubicBezTo>
                <a:cubicBezTo>
                  <a:pt x="390726" y="1550590"/>
                  <a:pt x="405013" y="1549399"/>
                  <a:pt x="426445" y="1547812"/>
                </a:cubicBezTo>
                <a:cubicBezTo>
                  <a:pt x="449463" y="1546224"/>
                  <a:pt x="464545" y="1545034"/>
                  <a:pt x="471688" y="1544240"/>
                </a:cubicBezTo>
                <a:cubicBezTo>
                  <a:pt x="487564" y="1542653"/>
                  <a:pt x="499470" y="1541065"/>
                  <a:pt x="507407" y="1539478"/>
                </a:cubicBezTo>
                <a:cubicBezTo>
                  <a:pt x="510187" y="1538882"/>
                  <a:pt x="512890" y="1538733"/>
                  <a:pt x="515519" y="1539031"/>
                </a:cubicBezTo>
                <a:close/>
                <a:moveTo>
                  <a:pt x="7670202" y="1538287"/>
                </a:moveTo>
                <a:cubicBezTo>
                  <a:pt x="7663059" y="1542256"/>
                  <a:pt x="7652344" y="1547415"/>
                  <a:pt x="7638056" y="1553765"/>
                </a:cubicBezTo>
                <a:cubicBezTo>
                  <a:pt x="7642024" y="1553765"/>
                  <a:pt x="7646787" y="1553368"/>
                  <a:pt x="7652344" y="1552574"/>
                </a:cubicBezTo>
                <a:cubicBezTo>
                  <a:pt x="7657106" y="1552574"/>
                  <a:pt x="7661074" y="1554162"/>
                  <a:pt x="7664250" y="1557337"/>
                </a:cubicBezTo>
                <a:cubicBezTo>
                  <a:pt x="7666631" y="1550987"/>
                  <a:pt x="7668616" y="1544637"/>
                  <a:pt x="7670202" y="1538287"/>
                </a:cubicBezTo>
                <a:close/>
                <a:moveTo>
                  <a:pt x="7555902" y="1537096"/>
                </a:moveTo>
                <a:cubicBezTo>
                  <a:pt x="7555109" y="1538684"/>
                  <a:pt x="7553918" y="1539478"/>
                  <a:pt x="7552331" y="1539478"/>
                </a:cubicBezTo>
                <a:cubicBezTo>
                  <a:pt x="7546774" y="1541859"/>
                  <a:pt x="7540424" y="1544240"/>
                  <a:pt x="7533281" y="1546621"/>
                </a:cubicBezTo>
                <a:cubicBezTo>
                  <a:pt x="7533281" y="1550590"/>
                  <a:pt x="7533281" y="1556543"/>
                  <a:pt x="7533281" y="1564481"/>
                </a:cubicBezTo>
                <a:cubicBezTo>
                  <a:pt x="7532487" y="1574006"/>
                  <a:pt x="7532090" y="1581149"/>
                  <a:pt x="7532090" y="1585912"/>
                </a:cubicBezTo>
                <a:cubicBezTo>
                  <a:pt x="7536852" y="1583531"/>
                  <a:pt x="7543996" y="1580356"/>
                  <a:pt x="7553522" y="1576387"/>
                </a:cubicBezTo>
                <a:cubicBezTo>
                  <a:pt x="7558284" y="1574799"/>
                  <a:pt x="7561856" y="1573609"/>
                  <a:pt x="7564237" y="1572815"/>
                </a:cubicBezTo>
                <a:cubicBezTo>
                  <a:pt x="7564237" y="1572021"/>
                  <a:pt x="7563840" y="1570831"/>
                  <a:pt x="7563046" y="1569243"/>
                </a:cubicBezTo>
                <a:cubicBezTo>
                  <a:pt x="7563046" y="1567656"/>
                  <a:pt x="7562650" y="1566465"/>
                  <a:pt x="7561856" y="1565671"/>
                </a:cubicBezTo>
                <a:cubicBezTo>
                  <a:pt x="7561062" y="1558528"/>
                  <a:pt x="7559078" y="1549003"/>
                  <a:pt x="7555902" y="1537096"/>
                </a:cubicBezTo>
                <a:close/>
                <a:moveTo>
                  <a:pt x="5347294" y="1523999"/>
                </a:moveTo>
                <a:cubicBezTo>
                  <a:pt x="5337769" y="1535906"/>
                  <a:pt x="5326656" y="1545827"/>
                  <a:pt x="5313956" y="1553765"/>
                </a:cubicBezTo>
                <a:cubicBezTo>
                  <a:pt x="5313956" y="1553765"/>
                  <a:pt x="5313560" y="1553765"/>
                  <a:pt x="5312765" y="1553765"/>
                </a:cubicBezTo>
                <a:cubicBezTo>
                  <a:pt x="5312765" y="1554559"/>
                  <a:pt x="5312369" y="1554956"/>
                  <a:pt x="5311575" y="1554956"/>
                </a:cubicBezTo>
                <a:cubicBezTo>
                  <a:pt x="5315544" y="1554162"/>
                  <a:pt x="5323481" y="1552971"/>
                  <a:pt x="5335387" y="1551384"/>
                </a:cubicBezTo>
                <a:cubicBezTo>
                  <a:pt x="5351262" y="1549003"/>
                  <a:pt x="5363169" y="1547018"/>
                  <a:pt x="5371106" y="1545431"/>
                </a:cubicBezTo>
                <a:lnTo>
                  <a:pt x="5371106" y="1531143"/>
                </a:lnTo>
                <a:lnTo>
                  <a:pt x="5366344" y="1532334"/>
                </a:lnTo>
                <a:cubicBezTo>
                  <a:pt x="5359994" y="1532334"/>
                  <a:pt x="5355628" y="1531540"/>
                  <a:pt x="5353247" y="1529953"/>
                </a:cubicBezTo>
                <a:cubicBezTo>
                  <a:pt x="5351660" y="1528365"/>
                  <a:pt x="5349675" y="1526381"/>
                  <a:pt x="5347294" y="1523999"/>
                </a:cubicBezTo>
                <a:close/>
                <a:moveTo>
                  <a:pt x="1071764" y="1523999"/>
                </a:moveTo>
                <a:cubicBezTo>
                  <a:pt x="1063033" y="1526381"/>
                  <a:pt x="1051127" y="1528365"/>
                  <a:pt x="1036045" y="1529953"/>
                </a:cubicBezTo>
                <a:cubicBezTo>
                  <a:pt x="1036045" y="1534715"/>
                  <a:pt x="1036838" y="1539478"/>
                  <a:pt x="1038426" y="1544240"/>
                </a:cubicBezTo>
                <a:cubicBezTo>
                  <a:pt x="1043189" y="1543446"/>
                  <a:pt x="1051127" y="1541859"/>
                  <a:pt x="1062239" y="1539478"/>
                </a:cubicBezTo>
                <a:cubicBezTo>
                  <a:pt x="1067795" y="1538684"/>
                  <a:pt x="1071764" y="1537890"/>
                  <a:pt x="1074145" y="1537096"/>
                </a:cubicBezTo>
                <a:cubicBezTo>
                  <a:pt x="1074938" y="1536303"/>
                  <a:pt x="1075336" y="1534715"/>
                  <a:pt x="1075336" y="1532334"/>
                </a:cubicBezTo>
                <a:cubicBezTo>
                  <a:pt x="1076130" y="1530746"/>
                  <a:pt x="1076526" y="1529556"/>
                  <a:pt x="1076526" y="1528762"/>
                </a:cubicBezTo>
                <a:cubicBezTo>
                  <a:pt x="1077320" y="1525587"/>
                  <a:pt x="1075733" y="1523999"/>
                  <a:pt x="1071764" y="1523999"/>
                </a:cubicBezTo>
                <a:close/>
                <a:moveTo>
                  <a:pt x="2062364" y="1522809"/>
                </a:moveTo>
                <a:cubicBezTo>
                  <a:pt x="2059983" y="1523603"/>
                  <a:pt x="2056014" y="1524396"/>
                  <a:pt x="2050458" y="1525190"/>
                </a:cubicBezTo>
                <a:cubicBezTo>
                  <a:pt x="2027439" y="1529159"/>
                  <a:pt x="2010770" y="1532334"/>
                  <a:pt x="2000451" y="1534715"/>
                </a:cubicBezTo>
                <a:cubicBezTo>
                  <a:pt x="2000451" y="1537096"/>
                  <a:pt x="2000848" y="1539081"/>
                  <a:pt x="2001642" y="1540668"/>
                </a:cubicBezTo>
                <a:cubicBezTo>
                  <a:pt x="2013548" y="1540668"/>
                  <a:pt x="2026247" y="1538287"/>
                  <a:pt x="2039742" y="1533524"/>
                </a:cubicBezTo>
                <a:cubicBezTo>
                  <a:pt x="2048473" y="1530349"/>
                  <a:pt x="2055617" y="1533524"/>
                  <a:pt x="2061173" y="1543049"/>
                </a:cubicBezTo>
                <a:cubicBezTo>
                  <a:pt x="2065142" y="1547812"/>
                  <a:pt x="2063952" y="1551384"/>
                  <a:pt x="2057601" y="1553765"/>
                </a:cubicBezTo>
                <a:cubicBezTo>
                  <a:pt x="2038551" y="1556940"/>
                  <a:pt x="2023867" y="1558528"/>
                  <a:pt x="2013548" y="1558528"/>
                </a:cubicBezTo>
                <a:cubicBezTo>
                  <a:pt x="2008786" y="1558528"/>
                  <a:pt x="2005214" y="1557734"/>
                  <a:pt x="2002833" y="1556146"/>
                </a:cubicBezTo>
                <a:cubicBezTo>
                  <a:pt x="2003627" y="1559321"/>
                  <a:pt x="2004023" y="1562893"/>
                  <a:pt x="2004023" y="1566862"/>
                </a:cubicBezTo>
                <a:cubicBezTo>
                  <a:pt x="2016722" y="1566862"/>
                  <a:pt x="2030216" y="1565274"/>
                  <a:pt x="2044504" y="1562099"/>
                </a:cubicBezTo>
                <a:cubicBezTo>
                  <a:pt x="2051648" y="1560512"/>
                  <a:pt x="2057205" y="1562099"/>
                  <a:pt x="2061173" y="1566862"/>
                </a:cubicBezTo>
                <a:cubicBezTo>
                  <a:pt x="2063554" y="1558924"/>
                  <a:pt x="2065539" y="1547018"/>
                  <a:pt x="2067127" y="1531143"/>
                </a:cubicBezTo>
                <a:cubicBezTo>
                  <a:pt x="2067127" y="1529556"/>
                  <a:pt x="2067127" y="1528365"/>
                  <a:pt x="2067127" y="1527571"/>
                </a:cubicBezTo>
                <a:cubicBezTo>
                  <a:pt x="2067127" y="1524396"/>
                  <a:pt x="2065539" y="1522809"/>
                  <a:pt x="2062364" y="1522809"/>
                </a:cubicBezTo>
                <a:close/>
                <a:moveTo>
                  <a:pt x="1575398" y="1521618"/>
                </a:moveTo>
                <a:cubicBezTo>
                  <a:pt x="1576192" y="1520824"/>
                  <a:pt x="1577383" y="1520824"/>
                  <a:pt x="1578969" y="1521618"/>
                </a:cubicBezTo>
                <a:cubicBezTo>
                  <a:pt x="1580558" y="1521618"/>
                  <a:pt x="1583336" y="1522015"/>
                  <a:pt x="1587305" y="1522809"/>
                </a:cubicBezTo>
                <a:cubicBezTo>
                  <a:pt x="1596830" y="1524396"/>
                  <a:pt x="1603973" y="1525587"/>
                  <a:pt x="1608736" y="1526381"/>
                </a:cubicBezTo>
                <a:cubicBezTo>
                  <a:pt x="1625404" y="1531143"/>
                  <a:pt x="1630961" y="1543843"/>
                  <a:pt x="1625404" y="1564481"/>
                </a:cubicBezTo>
                <a:cubicBezTo>
                  <a:pt x="1620642" y="1573212"/>
                  <a:pt x="1613101" y="1574402"/>
                  <a:pt x="1602782" y="1568053"/>
                </a:cubicBezTo>
                <a:cubicBezTo>
                  <a:pt x="1594845" y="1560115"/>
                  <a:pt x="1585717" y="1545827"/>
                  <a:pt x="1575398" y="1525190"/>
                </a:cubicBezTo>
                <a:cubicBezTo>
                  <a:pt x="1574605" y="1523603"/>
                  <a:pt x="1574605" y="1522412"/>
                  <a:pt x="1575398" y="1521618"/>
                </a:cubicBezTo>
                <a:close/>
                <a:moveTo>
                  <a:pt x="8460778" y="1520428"/>
                </a:moveTo>
                <a:cubicBezTo>
                  <a:pt x="8457603" y="1521221"/>
                  <a:pt x="8455222" y="1521618"/>
                  <a:pt x="8453634" y="1521618"/>
                </a:cubicBezTo>
                <a:cubicBezTo>
                  <a:pt x="8448871" y="1522412"/>
                  <a:pt x="8444109" y="1522809"/>
                  <a:pt x="8439346" y="1522809"/>
                </a:cubicBezTo>
                <a:cubicBezTo>
                  <a:pt x="8443315" y="1542653"/>
                  <a:pt x="8446490" y="1564481"/>
                  <a:pt x="8448871" y="1588293"/>
                </a:cubicBezTo>
                <a:cubicBezTo>
                  <a:pt x="8456015" y="1573212"/>
                  <a:pt x="8461572" y="1559718"/>
                  <a:pt x="8465540" y="1547812"/>
                </a:cubicBezTo>
                <a:cubicBezTo>
                  <a:pt x="8467921" y="1535906"/>
                  <a:pt x="8468716" y="1526778"/>
                  <a:pt x="8467921" y="1520428"/>
                </a:cubicBezTo>
                <a:cubicBezTo>
                  <a:pt x="8466334" y="1520428"/>
                  <a:pt x="8463953" y="1520428"/>
                  <a:pt x="8460778" y="1520428"/>
                </a:cubicBezTo>
                <a:close/>
                <a:moveTo>
                  <a:pt x="7608290" y="1519237"/>
                </a:moveTo>
                <a:cubicBezTo>
                  <a:pt x="7605116" y="1520031"/>
                  <a:pt x="7599956" y="1520824"/>
                  <a:pt x="7592812" y="1521618"/>
                </a:cubicBezTo>
                <a:cubicBezTo>
                  <a:pt x="7587256" y="1523206"/>
                  <a:pt x="7583287" y="1523999"/>
                  <a:pt x="7580906" y="1523999"/>
                </a:cubicBezTo>
                <a:lnTo>
                  <a:pt x="7582096" y="1528762"/>
                </a:lnTo>
                <a:cubicBezTo>
                  <a:pt x="7589240" y="1528762"/>
                  <a:pt x="7595988" y="1529953"/>
                  <a:pt x="7602337" y="1532334"/>
                </a:cubicBezTo>
                <a:cubicBezTo>
                  <a:pt x="7607894" y="1533128"/>
                  <a:pt x="7610672" y="1536699"/>
                  <a:pt x="7610672" y="1543049"/>
                </a:cubicBezTo>
                <a:cubicBezTo>
                  <a:pt x="7610672" y="1547018"/>
                  <a:pt x="7609481" y="1550193"/>
                  <a:pt x="7607100" y="1552574"/>
                </a:cubicBezTo>
                <a:cubicBezTo>
                  <a:pt x="7601544" y="1554956"/>
                  <a:pt x="7597574" y="1554559"/>
                  <a:pt x="7595194" y="1551384"/>
                </a:cubicBezTo>
                <a:cubicBezTo>
                  <a:pt x="7590431" y="1546621"/>
                  <a:pt x="7586462" y="1542256"/>
                  <a:pt x="7583287" y="1538287"/>
                </a:cubicBezTo>
                <a:cubicBezTo>
                  <a:pt x="7584081" y="1543049"/>
                  <a:pt x="7584874" y="1548606"/>
                  <a:pt x="7585668" y="1554956"/>
                </a:cubicBezTo>
                <a:cubicBezTo>
                  <a:pt x="7586462" y="1558131"/>
                  <a:pt x="7586859" y="1560512"/>
                  <a:pt x="7586859" y="1562099"/>
                </a:cubicBezTo>
                <a:cubicBezTo>
                  <a:pt x="7590034" y="1561306"/>
                  <a:pt x="7594400" y="1560512"/>
                  <a:pt x="7599956" y="1559718"/>
                </a:cubicBezTo>
                <a:cubicBezTo>
                  <a:pt x="7606306" y="1558131"/>
                  <a:pt x="7610672" y="1557337"/>
                  <a:pt x="7613052" y="1557337"/>
                </a:cubicBezTo>
                <a:cubicBezTo>
                  <a:pt x="7613052" y="1552574"/>
                  <a:pt x="7612656" y="1545828"/>
                  <a:pt x="7611862" y="1537096"/>
                </a:cubicBezTo>
                <a:cubicBezTo>
                  <a:pt x="7611068" y="1533921"/>
                  <a:pt x="7610672" y="1531540"/>
                  <a:pt x="7610672" y="1529953"/>
                </a:cubicBezTo>
                <a:cubicBezTo>
                  <a:pt x="7610672" y="1525984"/>
                  <a:pt x="7609878" y="1522412"/>
                  <a:pt x="7608290" y="1519237"/>
                </a:cubicBezTo>
                <a:close/>
                <a:moveTo>
                  <a:pt x="8500068" y="1516856"/>
                </a:moveTo>
                <a:cubicBezTo>
                  <a:pt x="8495306" y="1517649"/>
                  <a:pt x="8491734" y="1518046"/>
                  <a:pt x="8489353" y="1518046"/>
                </a:cubicBezTo>
                <a:cubicBezTo>
                  <a:pt x="8490147" y="1518840"/>
                  <a:pt x="8491734" y="1519634"/>
                  <a:pt x="8494115" y="1520428"/>
                </a:cubicBezTo>
                <a:cubicBezTo>
                  <a:pt x="8495703" y="1520428"/>
                  <a:pt x="8498084" y="1521618"/>
                  <a:pt x="8501259" y="1523999"/>
                </a:cubicBezTo>
                <a:cubicBezTo>
                  <a:pt x="8504434" y="1525587"/>
                  <a:pt x="8505228" y="1528762"/>
                  <a:pt x="8503640" y="1533524"/>
                </a:cubicBezTo>
                <a:cubicBezTo>
                  <a:pt x="8491734" y="1566862"/>
                  <a:pt x="8473875" y="1588293"/>
                  <a:pt x="8450062" y="1597818"/>
                </a:cubicBezTo>
                <a:cubicBezTo>
                  <a:pt x="8450062" y="1600993"/>
                  <a:pt x="8450062" y="1603771"/>
                  <a:pt x="8450062" y="1606153"/>
                </a:cubicBezTo>
                <a:cubicBezTo>
                  <a:pt x="8484194" y="1603771"/>
                  <a:pt x="8516341" y="1600596"/>
                  <a:pt x="8546503" y="1596628"/>
                </a:cubicBezTo>
                <a:cubicBezTo>
                  <a:pt x="8552853" y="1595040"/>
                  <a:pt x="8558409" y="1595834"/>
                  <a:pt x="8563171" y="1599009"/>
                </a:cubicBezTo>
                <a:cubicBezTo>
                  <a:pt x="8564759" y="1599009"/>
                  <a:pt x="8567140" y="1600596"/>
                  <a:pt x="8570315" y="1603771"/>
                </a:cubicBezTo>
                <a:lnTo>
                  <a:pt x="8575078" y="1583531"/>
                </a:lnTo>
                <a:cubicBezTo>
                  <a:pt x="8573491" y="1583531"/>
                  <a:pt x="8571506" y="1583927"/>
                  <a:pt x="8569125" y="1584721"/>
                </a:cubicBezTo>
                <a:cubicBezTo>
                  <a:pt x="8548487" y="1586309"/>
                  <a:pt x="8537772" y="1586706"/>
                  <a:pt x="8536978" y="1585912"/>
                </a:cubicBezTo>
                <a:cubicBezTo>
                  <a:pt x="8524278" y="1585912"/>
                  <a:pt x="8517134" y="1580356"/>
                  <a:pt x="8515546" y="1569243"/>
                </a:cubicBezTo>
                <a:cubicBezTo>
                  <a:pt x="8511578" y="1554162"/>
                  <a:pt x="8509593" y="1536699"/>
                  <a:pt x="8509593" y="1516856"/>
                </a:cubicBezTo>
                <a:cubicBezTo>
                  <a:pt x="8508006" y="1516856"/>
                  <a:pt x="8504831" y="1516856"/>
                  <a:pt x="8500068" y="1516856"/>
                </a:cubicBezTo>
                <a:close/>
                <a:moveTo>
                  <a:pt x="7671394" y="1512093"/>
                </a:moveTo>
                <a:cubicBezTo>
                  <a:pt x="7669806" y="1512093"/>
                  <a:pt x="7667822" y="1512490"/>
                  <a:pt x="7665440" y="1513284"/>
                </a:cubicBezTo>
                <a:cubicBezTo>
                  <a:pt x="7658296" y="1513284"/>
                  <a:pt x="7647978" y="1514474"/>
                  <a:pt x="7634484" y="1516856"/>
                </a:cubicBezTo>
                <a:cubicBezTo>
                  <a:pt x="7637660" y="1519237"/>
                  <a:pt x="7638850" y="1523206"/>
                  <a:pt x="7638056" y="1528762"/>
                </a:cubicBezTo>
                <a:cubicBezTo>
                  <a:pt x="7636468" y="1533524"/>
                  <a:pt x="7635674" y="1538287"/>
                  <a:pt x="7635674" y="1543049"/>
                </a:cubicBezTo>
                <a:cubicBezTo>
                  <a:pt x="7635674" y="1544637"/>
                  <a:pt x="7635674" y="1547018"/>
                  <a:pt x="7635674" y="1550193"/>
                </a:cubicBezTo>
                <a:cubicBezTo>
                  <a:pt x="7638850" y="1543049"/>
                  <a:pt x="7641628" y="1536699"/>
                  <a:pt x="7644009" y="1531143"/>
                </a:cubicBezTo>
                <a:cubicBezTo>
                  <a:pt x="7645596" y="1527174"/>
                  <a:pt x="7646390" y="1523999"/>
                  <a:pt x="7646390" y="1521618"/>
                </a:cubicBezTo>
                <a:cubicBezTo>
                  <a:pt x="7647978" y="1518443"/>
                  <a:pt x="7649962" y="1516856"/>
                  <a:pt x="7652344" y="1516856"/>
                </a:cubicBezTo>
                <a:cubicBezTo>
                  <a:pt x="7661868" y="1519237"/>
                  <a:pt x="7668218" y="1523999"/>
                  <a:pt x="7671394" y="1531143"/>
                </a:cubicBezTo>
                <a:cubicBezTo>
                  <a:pt x="7672188" y="1529556"/>
                  <a:pt x="7672981" y="1526778"/>
                  <a:pt x="7673774" y="1522809"/>
                </a:cubicBezTo>
                <a:cubicBezTo>
                  <a:pt x="7674568" y="1519634"/>
                  <a:pt x="7674965" y="1517252"/>
                  <a:pt x="7674965" y="1515665"/>
                </a:cubicBezTo>
                <a:cubicBezTo>
                  <a:pt x="7674965" y="1512490"/>
                  <a:pt x="7673774" y="1511299"/>
                  <a:pt x="7671394" y="1512093"/>
                </a:cubicBezTo>
                <a:close/>
                <a:moveTo>
                  <a:pt x="8583412" y="1509712"/>
                </a:moveTo>
                <a:cubicBezTo>
                  <a:pt x="8580237" y="1509712"/>
                  <a:pt x="8574284" y="1510506"/>
                  <a:pt x="8565553" y="1512093"/>
                </a:cubicBezTo>
                <a:cubicBezTo>
                  <a:pt x="8553646" y="1512887"/>
                  <a:pt x="8543725" y="1513681"/>
                  <a:pt x="8535787" y="1514474"/>
                </a:cubicBezTo>
                <a:cubicBezTo>
                  <a:pt x="8536581" y="1514474"/>
                  <a:pt x="8538168" y="1514871"/>
                  <a:pt x="8540550" y="1515665"/>
                </a:cubicBezTo>
                <a:cubicBezTo>
                  <a:pt x="8542137" y="1516459"/>
                  <a:pt x="8543328" y="1517252"/>
                  <a:pt x="8544121" y="1518046"/>
                </a:cubicBezTo>
                <a:cubicBezTo>
                  <a:pt x="8547297" y="1520428"/>
                  <a:pt x="8547693" y="1523603"/>
                  <a:pt x="8545312" y="1527571"/>
                </a:cubicBezTo>
                <a:cubicBezTo>
                  <a:pt x="8542931" y="1533921"/>
                  <a:pt x="8541344" y="1541462"/>
                  <a:pt x="8540550" y="1550193"/>
                </a:cubicBezTo>
                <a:cubicBezTo>
                  <a:pt x="8540550" y="1554162"/>
                  <a:pt x="8542534" y="1556146"/>
                  <a:pt x="8546503" y="1556146"/>
                </a:cubicBezTo>
                <a:cubicBezTo>
                  <a:pt x="8554441" y="1556146"/>
                  <a:pt x="8561187" y="1555352"/>
                  <a:pt x="8566743" y="1553765"/>
                </a:cubicBezTo>
                <a:cubicBezTo>
                  <a:pt x="8572300" y="1553765"/>
                  <a:pt x="8575872" y="1554956"/>
                  <a:pt x="8577459" y="1557337"/>
                </a:cubicBezTo>
                <a:cubicBezTo>
                  <a:pt x="8577459" y="1558131"/>
                  <a:pt x="8578253" y="1559321"/>
                  <a:pt x="8579840" y="1560909"/>
                </a:cubicBezTo>
                <a:cubicBezTo>
                  <a:pt x="8580634" y="1557734"/>
                  <a:pt x="8581428" y="1552574"/>
                  <a:pt x="8582221" y="1545431"/>
                </a:cubicBezTo>
                <a:cubicBezTo>
                  <a:pt x="8584603" y="1531937"/>
                  <a:pt x="8586190" y="1521618"/>
                  <a:pt x="8586984" y="1514474"/>
                </a:cubicBezTo>
                <a:cubicBezTo>
                  <a:pt x="8588572" y="1511299"/>
                  <a:pt x="8587381" y="1509712"/>
                  <a:pt x="8583412" y="1509712"/>
                </a:cubicBezTo>
                <a:close/>
                <a:moveTo>
                  <a:pt x="5686622" y="1508521"/>
                </a:moveTo>
                <a:cubicBezTo>
                  <a:pt x="5685035" y="1508521"/>
                  <a:pt x="5683050" y="1508918"/>
                  <a:pt x="5680669" y="1509712"/>
                </a:cubicBezTo>
                <a:cubicBezTo>
                  <a:pt x="5678287" y="1509712"/>
                  <a:pt x="5676303" y="1510109"/>
                  <a:pt x="5674715" y="1510903"/>
                </a:cubicBezTo>
                <a:cubicBezTo>
                  <a:pt x="5673922" y="1513284"/>
                  <a:pt x="5673128" y="1518443"/>
                  <a:pt x="5672334" y="1526381"/>
                </a:cubicBezTo>
                <a:cubicBezTo>
                  <a:pt x="5671541" y="1531143"/>
                  <a:pt x="5671144" y="1534715"/>
                  <a:pt x="5671144" y="1537096"/>
                </a:cubicBezTo>
                <a:cubicBezTo>
                  <a:pt x="5678287" y="1535509"/>
                  <a:pt x="5686225" y="1534318"/>
                  <a:pt x="5694956" y="1533524"/>
                </a:cubicBezTo>
                <a:lnTo>
                  <a:pt x="5694956" y="1532334"/>
                </a:lnTo>
                <a:cubicBezTo>
                  <a:pt x="5694162" y="1522015"/>
                  <a:pt x="5691384" y="1514474"/>
                  <a:pt x="5686622" y="1509712"/>
                </a:cubicBezTo>
                <a:cubicBezTo>
                  <a:pt x="5686622" y="1509712"/>
                  <a:pt x="5686622" y="1509315"/>
                  <a:pt x="5686622" y="1508521"/>
                </a:cubicBezTo>
                <a:close/>
                <a:moveTo>
                  <a:pt x="6952256" y="1507331"/>
                </a:moveTo>
                <a:cubicBezTo>
                  <a:pt x="6938564" y="1528167"/>
                  <a:pt x="6924648" y="1545207"/>
                  <a:pt x="6910510" y="1558453"/>
                </a:cubicBezTo>
                <a:lnTo>
                  <a:pt x="6897772" y="1569190"/>
                </a:lnTo>
                <a:lnTo>
                  <a:pt x="6973687" y="1554956"/>
                </a:lnTo>
                <a:cubicBezTo>
                  <a:pt x="6979244" y="1553368"/>
                  <a:pt x="6983609" y="1553765"/>
                  <a:pt x="6986784" y="1556146"/>
                </a:cubicBezTo>
                <a:cubicBezTo>
                  <a:pt x="6974878" y="1542653"/>
                  <a:pt x="6965352" y="1529159"/>
                  <a:pt x="6958209" y="1515665"/>
                </a:cubicBezTo>
                <a:cubicBezTo>
                  <a:pt x="6957416" y="1514871"/>
                  <a:pt x="6956622" y="1513681"/>
                  <a:pt x="6955828" y="1512093"/>
                </a:cubicBezTo>
                <a:cubicBezTo>
                  <a:pt x="6955828" y="1510506"/>
                  <a:pt x="6954637" y="1508918"/>
                  <a:pt x="6952256" y="1507331"/>
                </a:cubicBezTo>
                <a:close/>
                <a:moveTo>
                  <a:pt x="2257626" y="1506140"/>
                </a:moveTo>
                <a:cubicBezTo>
                  <a:pt x="2269532" y="1508521"/>
                  <a:pt x="2278661" y="1512887"/>
                  <a:pt x="2285011" y="1519237"/>
                </a:cubicBezTo>
                <a:cubicBezTo>
                  <a:pt x="2288186" y="1523206"/>
                  <a:pt x="2288979" y="1527968"/>
                  <a:pt x="2287391" y="1533524"/>
                </a:cubicBezTo>
                <a:cubicBezTo>
                  <a:pt x="2286598" y="1536699"/>
                  <a:pt x="2285408" y="1542256"/>
                  <a:pt x="2283820" y="1550193"/>
                </a:cubicBezTo>
                <a:cubicBezTo>
                  <a:pt x="2280645" y="1570037"/>
                  <a:pt x="2277866" y="1583531"/>
                  <a:pt x="2275486" y="1590674"/>
                </a:cubicBezTo>
                <a:cubicBezTo>
                  <a:pt x="2275486" y="1591468"/>
                  <a:pt x="2275089" y="1593056"/>
                  <a:pt x="2274295" y="1595437"/>
                </a:cubicBezTo>
                <a:cubicBezTo>
                  <a:pt x="2273502" y="1597024"/>
                  <a:pt x="2272707" y="1598612"/>
                  <a:pt x="2271914" y="1600199"/>
                </a:cubicBezTo>
                <a:cubicBezTo>
                  <a:pt x="2294139" y="1606549"/>
                  <a:pt x="2310411" y="1614884"/>
                  <a:pt x="2320729" y="1625203"/>
                </a:cubicBezTo>
                <a:cubicBezTo>
                  <a:pt x="2324698" y="1628378"/>
                  <a:pt x="2326286" y="1633934"/>
                  <a:pt x="2325492" y="1641871"/>
                </a:cubicBezTo>
                <a:cubicBezTo>
                  <a:pt x="2325492" y="1646634"/>
                  <a:pt x="2324302" y="1652587"/>
                  <a:pt x="2321921" y="1659731"/>
                </a:cubicBezTo>
                <a:cubicBezTo>
                  <a:pt x="2315570" y="1668462"/>
                  <a:pt x="2308426" y="1669256"/>
                  <a:pt x="2300489" y="1662112"/>
                </a:cubicBezTo>
                <a:cubicBezTo>
                  <a:pt x="2290170" y="1647824"/>
                  <a:pt x="2279852" y="1629171"/>
                  <a:pt x="2269532" y="1606153"/>
                </a:cubicBezTo>
                <a:cubicBezTo>
                  <a:pt x="2255245" y="1633140"/>
                  <a:pt x="2229846" y="1654571"/>
                  <a:pt x="2193333" y="1670446"/>
                </a:cubicBezTo>
                <a:cubicBezTo>
                  <a:pt x="2190952" y="1671240"/>
                  <a:pt x="2189364" y="1671240"/>
                  <a:pt x="2188570" y="1670446"/>
                </a:cubicBezTo>
                <a:cubicBezTo>
                  <a:pt x="2187776" y="1669652"/>
                  <a:pt x="2188570" y="1668462"/>
                  <a:pt x="2190952" y="1666874"/>
                </a:cubicBezTo>
                <a:cubicBezTo>
                  <a:pt x="2234608" y="1629568"/>
                  <a:pt x="2256436" y="1586309"/>
                  <a:pt x="2256436" y="1537096"/>
                </a:cubicBezTo>
                <a:cubicBezTo>
                  <a:pt x="2256436" y="1533128"/>
                  <a:pt x="2255641" y="1525984"/>
                  <a:pt x="2254055" y="1515665"/>
                </a:cubicBezTo>
                <a:cubicBezTo>
                  <a:pt x="2253261" y="1513284"/>
                  <a:pt x="2252864" y="1511696"/>
                  <a:pt x="2252864" y="1510903"/>
                </a:cubicBezTo>
                <a:cubicBezTo>
                  <a:pt x="2252070" y="1506934"/>
                  <a:pt x="2253658" y="1505346"/>
                  <a:pt x="2257626" y="1506140"/>
                </a:cubicBezTo>
                <a:close/>
                <a:moveTo>
                  <a:pt x="5450878" y="1503759"/>
                </a:moveTo>
                <a:cubicBezTo>
                  <a:pt x="5458816" y="1502171"/>
                  <a:pt x="5469134" y="1506934"/>
                  <a:pt x="5481834" y="1518046"/>
                </a:cubicBezTo>
                <a:cubicBezTo>
                  <a:pt x="5484215" y="1520428"/>
                  <a:pt x="5485010" y="1523206"/>
                  <a:pt x="5484215" y="1526381"/>
                </a:cubicBezTo>
                <a:cubicBezTo>
                  <a:pt x="5481834" y="1532731"/>
                  <a:pt x="5480644" y="1539081"/>
                  <a:pt x="5480644" y="1545431"/>
                </a:cubicBezTo>
                <a:cubicBezTo>
                  <a:pt x="5480644" y="1561306"/>
                  <a:pt x="5480247" y="1575196"/>
                  <a:pt x="5479453" y="1587103"/>
                </a:cubicBezTo>
                <a:cubicBezTo>
                  <a:pt x="5478659" y="1599009"/>
                  <a:pt x="5476675" y="1606153"/>
                  <a:pt x="5473500" y="1608534"/>
                </a:cubicBezTo>
                <a:cubicBezTo>
                  <a:pt x="5471119" y="1611709"/>
                  <a:pt x="5468341" y="1612106"/>
                  <a:pt x="5465165" y="1609724"/>
                </a:cubicBezTo>
                <a:cubicBezTo>
                  <a:pt x="5461197" y="1608931"/>
                  <a:pt x="5457625" y="1606153"/>
                  <a:pt x="5454450" y="1601390"/>
                </a:cubicBezTo>
                <a:cubicBezTo>
                  <a:pt x="5452069" y="1596628"/>
                  <a:pt x="5451275" y="1591865"/>
                  <a:pt x="5452069" y="1587103"/>
                </a:cubicBezTo>
                <a:cubicBezTo>
                  <a:pt x="5454450" y="1577578"/>
                  <a:pt x="5454847" y="1560115"/>
                  <a:pt x="5453259" y="1534715"/>
                </a:cubicBezTo>
                <a:cubicBezTo>
                  <a:pt x="5452466" y="1525190"/>
                  <a:pt x="5450481" y="1517252"/>
                  <a:pt x="5447306" y="1510903"/>
                </a:cubicBezTo>
                <a:cubicBezTo>
                  <a:pt x="5446512" y="1506934"/>
                  <a:pt x="5447703" y="1504553"/>
                  <a:pt x="5450878" y="1503759"/>
                </a:cubicBezTo>
                <a:close/>
                <a:moveTo>
                  <a:pt x="5739009" y="1501378"/>
                </a:moveTo>
                <a:cubicBezTo>
                  <a:pt x="5735834" y="1501378"/>
                  <a:pt x="5730675" y="1502171"/>
                  <a:pt x="5723531" y="1503759"/>
                </a:cubicBezTo>
                <a:cubicBezTo>
                  <a:pt x="5714800" y="1504553"/>
                  <a:pt x="5708450" y="1505346"/>
                  <a:pt x="5704481" y="1506140"/>
                </a:cubicBezTo>
                <a:cubicBezTo>
                  <a:pt x="5709244" y="1507727"/>
                  <a:pt x="5713610" y="1509712"/>
                  <a:pt x="5717578" y="1512093"/>
                </a:cubicBezTo>
                <a:cubicBezTo>
                  <a:pt x="5723135" y="1515268"/>
                  <a:pt x="5725516" y="1519237"/>
                  <a:pt x="5724722" y="1523999"/>
                </a:cubicBezTo>
                <a:cubicBezTo>
                  <a:pt x="5724722" y="1524793"/>
                  <a:pt x="5724722" y="1525984"/>
                  <a:pt x="5724722" y="1527571"/>
                </a:cubicBezTo>
                <a:cubicBezTo>
                  <a:pt x="5729484" y="1525984"/>
                  <a:pt x="5735041" y="1524793"/>
                  <a:pt x="5741390" y="1523999"/>
                </a:cubicBezTo>
                <a:cubicBezTo>
                  <a:pt x="5741390" y="1512887"/>
                  <a:pt x="5740597" y="1505346"/>
                  <a:pt x="5739009" y="1501378"/>
                </a:cubicBezTo>
                <a:close/>
                <a:moveTo>
                  <a:pt x="2343352" y="1501378"/>
                </a:moveTo>
                <a:cubicBezTo>
                  <a:pt x="2356051" y="1502965"/>
                  <a:pt x="2365974" y="1507727"/>
                  <a:pt x="2373117" y="1515665"/>
                </a:cubicBezTo>
                <a:cubicBezTo>
                  <a:pt x="2377085" y="1518046"/>
                  <a:pt x="2377879" y="1522809"/>
                  <a:pt x="2375499" y="1529953"/>
                </a:cubicBezTo>
                <a:cubicBezTo>
                  <a:pt x="2375499" y="1530746"/>
                  <a:pt x="2375499" y="1531540"/>
                  <a:pt x="2375499" y="1532334"/>
                </a:cubicBezTo>
                <a:cubicBezTo>
                  <a:pt x="2373910" y="1536303"/>
                  <a:pt x="2373117" y="1541065"/>
                  <a:pt x="2373117" y="1546621"/>
                </a:cubicBezTo>
                <a:cubicBezTo>
                  <a:pt x="2373117" y="1564878"/>
                  <a:pt x="2373514" y="1579165"/>
                  <a:pt x="2374308" y="1589484"/>
                </a:cubicBezTo>
                <a:cubicBezTo>
                  <a:pt x="2374308" y="1595834"/>
                  <a:pt x="2371927" y="1601390"/>
                  <a:pt x="2367164" y="1606153"/>
                </a:cubicBezTo>
                <a:cubicBezTo>
                  <a:pt x="2363988" y="1608534"/>
                  <a:pt x="2360417" y="1608534"/>
                  <a:pt x="2356448" y="1606153"/>
                </a:cubicBezTo>
                <a:cubicBezTo>
                  <a:pt x="2350892" y="1603771"/>
                  <a:pt x="2346923" y="1599803"/>
                  <a:pt x="2344542" y="1594246"/>
                </a:cubicBezTo>
                <a:cubicBezTo>
                  <a:pt x="2342954" y="1589484"/>
                  <a:pt x="2342557" y="1584721"/>
                  <a:pt x="2343352" y="1579959"/>
                </a:cubicBezTo>
                <a:cubicBezTo>
                  <a:pt x="2344145" y="1573609"/>
                  <a:pt x="2344542" y="1557337"/>
                  <a:pt x="2344542" y="1531143"/>
                </a:cubicBezTo>
                <a:cubicBezTo>
                  <a:pt x="2344542" y="1524793"/>
                  <a:pt x="2342161" y="1517252"/>
                  <a:pt x="2337398" y="1508521"/>
                </a:cubicBezTo>
                <a:cubicBezTo>
                  <a:pt x="2336604" y="1502965"/>
                  <a:pt x="2338589" y="1500584"/>
                  <a:pt x="2343352" y="1501378"/>
                </a:cubicBezTo>
                <a:close/>
                <a:moveTo>
                  <a:pt x="1098851" y="1498103"/>
                </a:moveTo>
                <a:cubicBezTo>
                  <a:pt x="1101430" y="1498302"/>
                  <a:pt x="1103513" y="1498996"/>
                  <a:pt x="1105102" y="1500187"/>
                </a:cubicBezTo>
                <a:cubicBezTo>
                  <a:pt x="1109071" y="1504156"/>
                  <a:pt x="1113435" y="1509712"/>
                  <a:pt x="1118199" y="1516856"/>
                </a:cubicBezTo>
                <a:cubicBezTo>
                  <a:pt x="1122168" y="1521618"/>
                  <a:pt x="1122168" y="1525190"/>
                  <a:pt x="1118199" y="1527571"/>
                </a:cubicBezTo>
                <a:cubicBezTo>
                  <a:pt x="1115023" y="1531540"/>
                  <a:pt x="1111453" y="1535906"/>
                  <a:pt x="1107483" y="1540668"/>
                </a:cubicBezTo>
                <a:cubicBezTo>
                  <a:pt x="1109071" y="1542256"/>
                  <a:pt x="1110261" y="1543049"/>
                  <a:pt x="1111054" y="1543049"/>
                </a:cubicBezTo>
                <a:cubicBezTo>
                  <a:pt x="1114230" y="1550987"/>
                  <a:pt x="1112642" y="1555352"/>
                  <a:pt x="1106292" y="1556146"/>
                </a:cubicBezTo>
                <a:cubicBezTo>
                  <a:pt x="1102323" y="1556940"/>
                  <a:pt x="1093196" y="1557734"/>
                  <a:pt x="1078907" y="1558528"/>
                </a:cubicBezTo>
                <a:cubicBezTo>
                  <a:pt x="1060652" y="1560115"/>
                  <a:pt x="1047555" y="1561703"/>
                  <a:pt x="1039617" y="1563290"/>
                </a:cubicBezTo>
                <a:cubicBezTo>
                  <a:pt x="1039617" y="1566465"/>
                  <a:pt x="1039220" y="1569243"/>
                  <a:pt x="1038426" y="1571624"/>
                </a:cubicBezTo>
                <a:cubicBezTo>
                  <a:pt x="1036838" y="1576387"/>
                  <a:pt x="1031680" y="1576784"/>
                  <a:pt x="1022948" y="1572815"/>
                </a:cubicBezTo>
                <a:cubicBezTo>
                  <a:pt x="1017393" y="1570434"/>
                  <a:pt x="1014217" y="1565274"/>
                  <a:pt x="1013423" y="1557337"/>
                </a:cubicBezTo>
                <a:cubicBezTo>
                  <a:pt x="1011042" y="1543049"/>
                  <a:pt x="1006280" y="1529953"/>
                  <a:pt x="999136" y="1518046"/>
                </a:cubicBezTo>
                <a:cubicBezTo>
                  <a:pt x="996754" y="1512490"/>
                  <a:pt x="998738" y="1509712"/>
                  <a:pt x="1005089" y="1509712"/>
                </a:cubicBezTo>
                <a:cubicBezTo>
                  <a:pt x="1006676" y="1509712"/>
                  <a:pt x="1009058" y="1510109"/>
                  <a:pt x="1012233" y="1510903"/>
                </a:cubicBezTo>
                <a:cubicBezTo>
                  <a:pt x="1018583" y="1510903"/>
                  <a:pt x="1023345" y="1511696"/>
                  <a:pt x="1026521" y="1513284"/>
                </a:cubicBezTo>
                <a:cubicBezTo>
                  <a:pt x="1028900" y="1512490"/>
                  <a:pt x="1033267" y="1511696"/>
                  <a:pt x="1039617" y="1510903"/>
                </a:cubicBezTo>
                <a:cubicBezTo>
                  <a:pt x="1048348" y="1509315"/>
                  <a:pt x="1055095" y="1507727"/>
                  <a:pt x="1059857" y="1506140"/>
                </a:cubicBezTo>
                <a:cubicBezTo>
                  <a:pt x="1061446" y="1505346"/>
                  <a:pt x="1066208" y="1504156"/>
                  <a:pt x="1074145" y="1502568"/>
                </a:cubicBezTo>
                <a:cubicBezTo>
                  <a:pt x="1082876" y="1500187"/>
                  <a:pt x="1087639" y="1498996"/>
                  <a:pt x="1088433" y="1498996"/>
                </a:cubicBezTo>
                <a:cubicBezTo>
                  <a:pt x="1088433" y="1498996"/>
                  <a:pt x="1088829" y="1498996"/>
                  <a:pt x="1089624" y="1498996"/>
                </a:cubicBezTo>
                <a:cubicBezTo>
                  <a:pt x="1093196" y="1498203"/>
                  <a:pt x="1096271" y="1497905"/>
                  <a:pt x="1098851" y="1498103"/>
                </a:cubicBezTo>
                <a:close/>
                <a:moveTo>
                  <a:pt x="468117" y="1495424"/>
                </a:moveTo>
                <a:cubicBezTo>
                  <a:pt x="460973" y="1497806"/>
                  <a:pt x="449066" y="1499790"/>
                  <a:pt x="432398" y="1501378"/>
                </a:cubicBezTo>
                <a:cubicBezTo>
                  <a:pt x="430016" y="1501378"/>
                  <a:pt x="427635" y="1501378"/>
                  <a:pt x="425254" y="1501378"/>
                </a:cubicBezTo>
                <a:cubicBezTo>
                  <a:pt x="426048" y="1504553"/>
                  <a:pt x="426445" y="1508521"/>
                  <a:pt x="426445" y="1513284"/>
                </a:cubicBezTo>
                <a:cubicBezTo>
                  <a:pt x="435176" y="1510903"/>
                  <a:pt x="444304" y="1509315"/>
                  <a:pt x="453829" y="1508521"/>
                </a:cubicBezTo>
                <a:cubicBezTo>
                  <a:pt x="454622" y="1508521"/>
                  <a:pt x="455813" y="1508521"/>
                  <a:pt x="457401" y="1508521"/>
                </a:cubicBezTo>
                <a:cubicBezTo>
                  <a:pt x="460576" y="1507727"/>
                  <a:pt x="462957" y="1507727"/>
                  <a:pt x="464545" y="1508521"/>
                </a:cubicBezTo>
                <a:cubicBezTo>
                  <a:pt x="465339" y="1506934"/>
                  <a:pt x="466132" y="1504553"/>
                  <a:pt x="466926" y="1501378"/>
                </a:cubicBezTo>
                <a:cubicBezTo>
                  <a:pt x="467720" y="1498996"/>
                  <a:pt x="468117" y="1497012"/>
                  <a:pt x="468117" y="1495424"/>
                </a:cubicBezTo>
                <a:close/>
                <a:moveTo>
                  <a:pt x="7947618" y="1483518"/>
                </a:moveTo>
                <a:cubicBezTo>
                  <a:pt x="7938888" y="1484312"/>
                  <a:pt x="7927378" y="1486296"/>
                  <a:pt x="7913090" y="1489471"/>
                </a:cubicBezTo>
                <a:cubicBezTo>
                  <a:pt x="7913884" y="1491853"/>
                  <a:pt x="7914678" y="1495821"/>
                  <a:pt x="7915472" y="1501378"/>
                </a:cubicBezTo>
                <a:cubicBezTo>
                  <a:pt x="7917059" y="1505346"/>
                  <a:pt x="7917852" y="1508124"/>
                  <a:pt x="7917852" y="1509712"/>
                </a:cubicBezTo>
                <a:cubicBezTo>
                  <a:pt x="7921028" y="1508918"/>
                  <a:pt x="7925790" y="1508124"/>
                  <a:pt x="7932140" y="1507331"/>
                </a:cubicBezTo>
                <a:cubicBezTo>
                  <a:pt x="7938490" y="1505743"/>
                  <a:pt x="7942856" y="1504949"/>
                  <a:pt x="7945237" y="1504949"/>
                </a:cubicBezTo>
                <a:cubicBezTo>
                  <a:pt x="7945237" y="1501774"/>
                  <a:pt x="7946428" y="1497012"/>
                  <a:pt x="7948809" y="1490662"/>
                </a:cubicBezTo>
                <a:cubicBezTo>
                  <a:pt x="7949603" y="1488281"/>
                  <a:pt x="7950000" y="1486693"/>
                  <a:pt x="7950000" y="1485899"/>
                </a:cubicBezTo>
                <a:cubicBezTo>
                  <a:pt x="7950794" y="1483518"/>
                  <a:pt x="7950000" y="1482724"/>
                  <a:pt x="7947618" y="1483518"/>
                </a:cubicBezTo>
                <a:close/>
                <a:moveTo>
                  <a:pt x="8589365" y="1481137"/>
                </a:moveTo>
                <a:cubicBezTo>
                  <a:pt x="8598097" y="1481137"/>
                  <a:pt x="8603653" y="1482328"/>
                  <a:pt x="8606034" y="1484709"/>
                </a:cubicBezTo>
                <a:cubicBezTo>
                  <a:pt x="8616353" y="1492646"/>
                  <a:pt x="8624687" y="1501774"/>
                  <a:pt x="8631037" y="1512093"/>
                </a:cubicBezTo>
                <a:cubicBezTo>
                  <a:pt x="8633418" y="1515268"/>
                  <a:pt x="8633022" y="1520031"/>
                  <a:pt x="8629846" y="1526381"/>
                </a:cubicBezTo>
                <a:cubicBezTo>
                  <a:pt x="8629846" y="1526381"/>
                  <a:pt x="8629450" y="1526778"/>
                  <a:pt x="8628656" y="1527571"/>
                </a:cubicBezTo>
                <a:cubicBezTo>
                  <a:pt x="8624687" y="1537890"/>
                  <a:pt x="8621909" y="1549003"/>
                  <a:pt x="8620321" y="1560909"/>
                </a:cubicBezTo>
                <a:cubicBezTo>
                  <a:pt x="8618734" y="1567259"/>
                  <a:pt x="8615956" y="1580753"/>
                  <a:pt x="8611987" y="1601390"/>
                </a:cubicBezTo>
                <a:cubicBezTo>
                  <a:pt x="8609606" y="1612502"/>
                  <a:pt x="8608019" y="1619646"/>
                  <a:pt x="8607225" y="1622821"/>
                </a:cubicBezTo>
                <a:cubicBezTo>
                  <a:pt x="8601668" y="1638696"/>
                  <a:pt x="8594525" y="1649015"/>
                  <a:pt x="8585793" y="1653778"/>
                </a:cubicBezTo>
                <a:cubicBezTo>
                  <a:pt x="8579444" y="1653778"/>
                  <a:pt x="8575475" y="1652984"/>
                  <a:pt x="8573887" y="1651396"/>
                </a:cubicBezTo>
                <a:cubicBezTo>
                  <a:pt x="8570712" y="1646634"/>
                  <a:pt x="8567934" y="1640681"/>
                  <a:pt x="8565553" y="1633537"/>
                </a:cubicBezTo>
                <a:cubicBezTo>
                  <a:pt x="8564759" y="1628774"/>
                  <a:pt x="8564759" y="1625203"/>
                  <a:pt x="8565553" y="1622821"/>
                </a:cubicBezTo>
                <a:cubicBezTo>
                  <a:pt x="8535391" y="1622821"/>
                  <a:pt x="8496496" y="1624409"/>
                  <a:pt x="8448871" y="1627584"/>
                </a:cubicBezTo>
                <a:cubicBezTo>
                  <a:pt x="8448871" y="1631552"/>
                  <a:pt x="8448078" y="1634331"/>
                  <a:pt x="8446490" y="1635918"/>
                </a:cubicBezTo>
                <a:cubicBezTo>
                  <a:pt x="8444903" y="1637506"/>
                  <a:pt x="8442918" y="1638299"/>
                  <a:pt x="8440537" y="1638299"/>
                </a:cubicBezTo>
                <a:cubicBezTo>
                  <a:pt x="8434981" y="1637506"/>
                  <a:pt x="8430218" y="1634728"/>
                  <a:pt x="8426250" y="1629965"/>
                </a:cubicBezTo>
                <a:cubicBezTo>
                  <a:pt x="8422281" y="1625203"/>
                  <a:pt x="8420296" y="1619249"/>
                  <a:pt x="8420296" y="1612106"/>
                </a:cubicBezTo>
                <a:cubicBezTo>
                  <a:pt x="8420296" y="1610518"/>
                  <a:pt x="8419900" y="1607343"/>
                  <a:pt x="8419106" y="1602581"/>
                </a:cubicBezTo>
                <a:cubicBezTo>
                  <a:pt x="8415137" y="1575593"/>
                  <a:pt x="8411566" y="1554559"/>
                  <a:pt x="8408390" y="1539478"/>
                </a:cubicBezTo>
                <a:cubicBezTo>
                  <a:pt x="8404422" y="1520428"/>
                  <a:pt x="8400453" y="1509315"/>
                  <a:pt x="8396484" y="1506140"/>
                </a:cubicBezTo>
                <a:cubicBezTo>
                  <a:pt x="8394103" y="1501378"/>
                  <a:pt x="8394500" y="1498202"/>
                  <a:pt x="8397675" y="1496615"/>
                </a:cubicBezTo>
                <a:cubicBezTo>
                  <a:pt x="8407994" y="1495821"/>
                  <a:pt x="8418709" y="1497409"/>
                  <a:pt x="8429821" y="1501378"/>
                </a:cubicBezTo>
                <a:cubicBezTo>
                  <a:pt x="8447284" y="1498996"/>
                  <a:pt x="8482209" y="1495028"/>
                  <a:pt x="8534596" y="1489471"/>
                </a:cubicBezTo>
                <a:cubicBezTo>
                  <a:pt x="8543328" y="1488677"/>
                  <a:pt x="8549678" y="1487884"/>
                  <a:pt x="8553646" y="1487090"/>
                </a:cubicBezTo>
                <a:cubicBezTo>
                  <a:pt x="8557615" y="1487090"/>
                  <a:pt x="8569522" y="1485106"/>
                  <a:pt x="8589365" y="1481137"/>
                </a:cubicBezTo>
                <a:close/>
                <a:moveTo>
                  <a:pt x="3483966" y="1478756"/>
                </a:moveTo>
                <a:cubicBezTo>
                  <a:pt x="3485553" y="1478756"/>
                  <a:pt x="3486744" y="1479946"/>
                  <a:pt x="3487537" y="1482328"/>
                </a:cubicBezTo>
                <a:cubicBezTo>
                  <a:pt x="3489919" y="1487090"/>
                  <a:pt x="3491903" y="1492249"/>
                  <a:pt x="3493491" y="1497806"/>
                </a:cubicBezTo>
                <a:cubicBezTo>
                  <a:pt x="3530797" y="1493043"/>
                  <a:pt x="3560959" y="1488677"/>
                  <a:pt x="3583978" y="1484709"/>
                </a:cubicBezTo>
                <a:cubicBezTo>
                  <a:pt x="3596678" y="1483915"/>
                  <a:pt x="3606600" y="1482328"/>
                  <a:pt x="3613744" y="1479946"/>
                </a:cubicBezTo>
                <a:cubicBezTo>
                  <a:pt x="3619300" y="1478359"/>
                  <a:pt x="3624459" y="1478756"/>
                  <a:pt x="3629222" y="1481137"/>
                </a:cubicBezTo>
                <a:cubicBezTo>
                  <a:pt x="3639541" y="1488281"/>
                  <a:pt x="3647875" y="1497409"/>
                  <a:pt x="3654225" y="1508521"/>
                </a:cubicBezTo>
                <a:cubicBezTo>
                  <a:pt x="3656606" y="1514871"/>
                  <a:pt x="3654622" y="1518443"/>
                  <a:pt x="3648272" y="1519237"/>
                </a:cubicBezTo>
                <a:cubicBezTo>
                  <a:pt x="3631603" y="1521618"/>
                  <a:pt x="3613347" y="1527174"/>
                  <a:pt x="3593503" y="1535906"/>
                </a:cubicBezTo>
                <a:cubicBezTo>
                  <a:pt x="3591122" y="1536699"/>
                  <a:pt x="3589534" y="1537096"/>
                  <a:pt x="3588741" y="1537096"/>
                </a:cubicBezTo>
                <a:cubicBezTo>
                  <a:pt x="3588741" y="1537096"/>
                  <a:pt x="3588741" y="1537493"/>
                  <a:pt x="3588741" y="1538287"/>
                </a:cubicBezTo>
                <a:cubicBezTo>
                  <a:pt x="3589534" y="1541462"/>
                  <a:pt x="3587550" y="1544637"/>
                  <a:pt x="3582787" y="1547812"/>
                </a:cubicBezTo>
                <a:cubicBezTo>
                  <a:pt x="3571675" y="1549399"/>
                  <a:pt x="3552625" y="1552574"/>
                  <a:pt x="3525637" y="1557337"/>
                </a:cubicBezTo>
                <a:cubicBezTo>
                  <a:pt x="3519288" y="1557337"/>
                  <a:pt x="3515319" y="1556940"/>
                  <a:pt x="3513731" y="1556146"/>
                </a:cubicBezTo>
                <a:cubicBezTo>
                  <a:pt x="3505794" y="1550590"/>
                  <a:pt x="3500238" y="1545827"/>
                  <a:pt x="3497062" y="1541859"/>
                </a:cubicBezTo>
                <a:cubicBezTo>
                  <a:pt x="3495475" y="1540271"/>
                  <a:pt x="3496269" y="1538684"/>
                  <a:pt x="3499444" y="1537096"/>
                </a:cubicBezTo>
                <a:cubicBezTo>
                  <a:pt x="3505794" y="1536302"/>
                  <a:pt x="3520081" y="1533524"/>
                  <a:pt x="3542306" y="1528762"/>
                </a:cubicBezTo>
                <a:cubicBezTo>
                  <a:pt x="3543100" y="1528762"/>
                  <a:pt x="3544291" y="1528365"/>
                  <a:pt x="3545878" y="1527571"/>
                </a:cubicBezTo>
                <a:cubicBezTo>
                  <a:pt x="3553816" y="1526778"/>
                  <a:pt x="3559372" y="1525587"/>
                  <a:pt x="3562547" y="1523999"/>
                </a:cubicBezTo>
                <a:cubicBezTo>
                  <a:pt x="3573659" y="1521618"/>
                  <a:pt x="3582391" y="1525587"/>
                  <a:pt x="3588741" y="1535906"/>
                </a:cubicBezTo>
                <a:cubicBezTo>
                  <a:pt x="3587947" y="1535112"/>
                  <a:pt x="3587947" y="1534318"/>
                  <a:pt x="3588741" y="1533524"/>
                </a:cubicBezTo>
                <a:cubicBezTo>
                  <a:pt x="3588741" y="1532731"/>
                  <a:pt x="3588741" y="1532334"/>
                  <a:pt x="3588741" y="1532334"/>
                </a:cubicBezTo>
                <a:cubicBezTo>
                  <a:pt x="3591916" y="1528365"/>
                  <a:pt x="3597075" y="1520428"/>
                  <a:pt x="3604219" y="1508521"/>
                </a:cubicBezTo>
                <a:cubicBezTo>
                  <a:pt x="3605013" y="1506140"/>
                  <a:pt x="3603822" y="1504553"/>
                  <a:pt x="3600647" y="1503759"/>
                </a:cubicBezTo>
                <a:cubicBezTo>
                  <a:pt x="3566515" y="1506934"/>
                  <a:pt x="3535162" y="1511299"/>
                  <a:pt x="3506587" y="1516856"/>
                </a:cubicBezTo>
                <a:cubicBezTo>
                  <a:pt x="3503412" y="1517649"/>
                  <a:pt x="3499444" y="1516856"/>
                  <a:pt x="3494681" y="1514474"/>
                </a:cubicBezTo>
                <a:cubicBezTo>
                  <a:pt x="3494681" y="1518443"/>
                  <a:pt x="3493887" y="1524396"/>
                  <a:pt x="3492300" y="1532334"/>
                </a:cubicBezTo>
                <a:cubicBezTo>
                  <a:pt x="3493887" y="1526778"/>
                  <a:pt x="3493887" y="1527571"/>
                  <a:pt x="3492300" y="1534715"/>
                </a:cubicBezTo>
                <a:cubicBezTo>
                  <a:pt x="3487537" y="1545827"/>
                  <a:pt x="3480394" y="1550590"/>
                  <a:pt x="3470869" y="1549003"/>
                </a:cubicBezTo>
                <a:cubicBezTo>
                  <a:pt x="3455787" y="1541065"/>
                  <a:pt x="3453803" y="1528762"/>
                  <a:pt x="3464916" y="1512093"/>
                </a:cubicBezTo>
                <a:cubicBezTo>
                  <a:pt x="3472853" y="1504156"/>
                  <a:pt x="3478409" y="1494234"/>
                  <a:pt x="3481584" y="1482328"/>
                </a:cubicBezTo>
                <a:cubicBezTo>
                  <a:pt x="3481584" y="1479946"/>
                  <a:pt x="3482378" y="1478756"/>
                  <a:pt x="3483966" y="1478756"/>
                </a:cubicBezTo>
                <a:close/>
                <a:moveTo>
                  <a:pt x="2012358" y="1477565"/>
                </a:moveTo>
                <a:cubicBezTo>
                  <a:pt x="2009181" y="1477565"/>
                  <a:pt x="2004023" y="1477962"/>
                  <a:pt x="1996880" y="1478756"/>
                </a:cubicBezTo>
                <a:cubicBezTo>
                  <a:pt x="1989734" y="1478756"/>
                  <a:pt x="1984180" y="1479152"/>
                  <a:pt x="1980211" y="1479946"/>
                </a:cubicBezTo>
                <a:cubicBezTo>
                  <a:pt x="1980211" y="1480740"/>
                  <a:pt x="1980211" y="1481931"/>
                  <a:pt x="1980211" y="1483518"/>
                </a:cubicBezTo>
                <a:cubicBezTo>
                  <a:pt x="1979418" y="1490662"/>
                  <a:pt x="1977830" y="1499790"/>
                  <a:pt x="1975448" y="1510903"/>
                </a:cubicBezTo>
                <a:cubicBezTo>
                  <a:pt x="1978624" y="1511696"/>
                  <a:pt x="1983783" y="1513284"/>
                  <a:pt x="1990926" y="1515665"/>
                </a:cubicBezTo>
                <a:cubicBezTo>
                  <a:pt x="1992513" y="1515665"/>
                  <a:pt x="1994498" y="1515268"/>
                  <a:pt x="1996880" y="1514474"/>
                </a:cubicBezTo>
                <a:cubicBezTo>
                  <a:pt x="1999261" y="1514474"/>
                  <a:pt x="2000848" y="1514474"/>
                  <a:pt x="2001642" y="1514474"/>
                </a:cubicBezTo>
                <a:cubicBezTo>
                  <a:pt x="2002435" y="1512093"/>
                  <a:pt x="2003627" y="1508918"/>
                  <a:pt x="2005214" y="1504949"/>
                </a:cubicBezTo>
                <a:cubicBezTo>
                  <a:pt x="2009181" y="1495424"/>
                  <a:pt x="2011563" y="1488281"/>
                  <a:pt x="2012358" y="1483518"/>
                </a:cubicBezTo>
                <a:cubicBezTo>
                  <a:pt x="2012358" y="1481137"/>
                  <a:pt x="2012358" y="1479152"/>
                  <a:pt x="2012358" y="1477565"/>
                </a:cubicBezTo>
                <a:close/>
                <a:moveTo>
                  <a:pt x="7196334" y="1471612"/>
                </a:moveTo>
                <a:cubicBezTo>
                  <a:pt x="7208240" y="1471612"/>
                  <a:pt x="7218560" y="1473199"/>
                  <a:pt x="7227290" y="1476374"/>
                </a:cubicBezTo>
                <a:cubicBezTo>
                  <a:pt x="7237610" y="1479549"/>
                  <a:pt x="7242372" y="1486693"/>
                  <a:pt x="7241578" y="1497806"/>
                </a:cubicBezTo>
                <a:cubicBezTo>
                  <a:pt x="7240784" y="1508124"/>
                  <a:pt x="7236815" y="1514078"/>
                  <a:pt x="7229672" y="1515665"/>
                </a:cubicBezTo>
                <a:cubicBezTo>
                  <a:pt x="7224116" y="1517252"/>
                  <a:pt x="7218560" y="1513681"/>
                  <a:pt x="7213002" y="1504949"/>
                </a:cubicBezTo>
                <a:cubicBezTo>
                  <a:pt x="7204272" y="1494631"/>
                  <a:pt x="7197524" y="1484709"/>
                  <a:pt x="7192762" y="1475184"/>
                </a:cubicBezTo>
                <a:cubicBezTo>
                  <a:pt x="7191968" y="1474390"/>
                  <a:pt x="7191572" y="1473596"/>
                  <a:pt x="7191572" y="1472803"/>
                </a:cubicBezTo>
                <a:cubicBezTo>
                  <a:pt x="7192366" y="1472009"/>
                  <a:pt x="7193952" y="1471612"/>
                  <a:pt x="7196334" y="1471612"/>
                </a:cubicBezTo>
                <a:close/>
                <a:moveTo>
                  <a:pt x="4091184" y="1471612"/>
                </a:moveTo>
                <a:cubicBezTo>
                  <a:pt x="4103091" y="1471612"/>
                  <a:pt x="4113409" y="1473199"/>
                  <a:pt x="4122141" y="1476374"/>
                </a:cubicBezTo>
                <a:cubicBezTo>
                  <a:pt x="4132459" y="1479549"/>
                  <a:pt x="4137222" y="1486693"/>
                  <a:pt x="4136428" y="1497806"/>
                </a:cubicBezTo>
                <a:cubicBezTo>
                  <a:pt x="4135634" y="1508124"/>
                  <a:pt x="4131666" y="1514078"/>
                  <a:pt x="4124522" y="1515665"/>
                </a:cubicBezTo>
                <a:cubicBezTo>
                  <a:pt x="4118966" y="1517252"/>
                  <a:pt x="4113409" y="1513681"/>
                  <a:pt x="4107853" y="1504949"/>
                </a:cubicBezTo>
                <a:cubicBezTo>
                  <a:pt x="4099122" y="1494631"/>
                  <a:pt x="4092375" y="1484709"/>
                  <a:pt x="4087613" y="1475184"/>
                </a:cubicBezTo>
                <a:cubicBezTo>
                  <a:pt x="4086819" y="1474390"/>
                  <a:pt x="4086422" y="1473596"/>
                  <a:pt x="4086422" y="1472803"/>
                </a:cubicBezTo>
                <a:cubicBezTo>
                  <a:pt x="4087215" y="1472009"/>
                  <a:pt x="4088803" y="1471612"/>
                  <a:pt x="4091184" y="1471612"/>
                </a:cubicBezTo>
                <a:close/>
                <a:moveTo>
                  <a:pt x="4893070" y="1464468"/>
                </a:moveTo>
                <a:cubicBezTo>
                  <a:pt x="4895848" y="1464468"/>
                  <a:pt x="4898428" y="1464865"/>
                  <a:pt x="4900809" y="1465659"/>
                </a:cubicBezTo>
                <a:cubicBezTo>
                  <a:pt x="4906366" y="1468040"/>
                  <a:pt x="4911525" y="1472009"/>
                  <a:pt x="4916287" y="1477565"/>
                </a:cubicBezTo>
                <a:cubicBezTo>
                  <a:pt x="4918669" y="1483915"/>
                  <a:pt x="4916287" y="1488281"/>
                  <a:pt x="4909144" y="1490662"/>
                </a:cubicBezTo>
                <a:cubicBezTo>
                  <a:pt x="4905969" y="1490662"/>
                  <a:pt x="4899222" y="1491456"/>
                  <a:pt x="4888903" y="1493043"/>
                </a:cubicBezTo>
                <a:cubicBezTo>
                  <a:pt x="4874615" y="1495424"/>
                  <a:pt x="4863900" y="1497012"/>
                  <a:pt x="4856756" y="1497806"/>
                </a:cubicBezTo>
                <a:lnTo>
                  <a:pt x="4860328" y="1498996"/>
                </a:lnTo>
                <a:cubicBezTo>
                  <a:pt x="4865090" y="1501378"/>
                  <a:pt x="4865090" y="1505346"/>
                  <a:pt x="4860328" y="1510903"/>
                </a:cubicBezTo>
                <a:cubicBezTo>
                  <a:pt x="4859534" y="1511696"/>
                  <a:pt x="4858344" y="1512490"/>
                  <a:pt x="4856756" y="1513284"/>
                </a:cubicBezTo>
                <a:cubicBezTo>
                  <a:pt x="4852788" y="1516459"/>
                  <a:pt x="4847231" y="1520824"/>
                  <a:pt x="4840087" y="1526381"/>
                </a:cubicBezTo>
                <a:cubicBezTo>
                  <a:pt x="4849612" y="1524793"/>
                  <a:pt x="4859137" y="1522809"/>
                  <a:pt x="4868662" y="1520428"/>
                </a:cubicBezTo>
                <a:cubicBezTo>
                  <a:pt x="4874219" y="1518840"/>
                  <a:pt x="4878584" y="1518443"/>
                  <a:pt x="4881759" y="1519237"/>
                </a:cubicBezTo>
                <a:cubicBezTo>
                  <a:pt x="4882553" y="1520031"/>
                  <a:pt x="4884140" y="1521221"/>
                  <a:pt x="4886522" y="1522809"/>
                </a:cubicBezTo>
                <a:cubicBezTo>
                  <a:pt x="4889697" y="1524396"/>
                  <a:pt x="4894856" y="1528762"/>
                  <a:pt x="4902000" y="1535906"/>
                </a:cubicBezTo>
                <a:cubicBezTo>
                  <a:pt x="4905969" y="1539081"/>
                  <a:pt x="4906762" y="1543049"/>
                  <a:pt x="4904381" y="1547812"/>
                </a:cubicBezTo>
                <a:cubicBezTo>
                  <a:pt x="4900413" y="1555749"/>
                  <a:pt x="4898825" y="1563687"/>
                  <a:pt x="4899619" y="1571624"/>
                </a:cubicBezTo>
                <a:cubicBezTo>
                  <a:pt x="4899619" y="1580356"/>
                  <a:pt x="4899619" y="1591071"/>
                  <a:pt x="4899619" y="1603771"/>
                </a:cubicBezTo>
                <a:cubicBezTo>
                  <a:pt x="4899619" y="1614884"/>
                  <a:pt x="4897237" y="1624012"/>
                  <a:pt x="4892475" y="1631156"/>
                </a:cubicBezTo>
                <a:cubicBezTo>
                  <a:pt x="4889300" y="1635918"/>
                  <a:pt x="4884537" y="1636315"/>
                  <a:pt x="4878187" y="1632346"/>
                </a:cubicBezTo>
                <a:cubicBezTo>
                  <a:pt x="4868662" y="1625203"/>
                  <a:pt x="4864694" y="1618456"/>
                  <a:pt x="4866281" y="1612106"/>
                </a:cubicBezTo>
                <a:cubicBezTo>
                  <a:pt x="4867869" y="1602581"/>
                  <a:pt x="4868266" y="1585912"/>
                  <a:pt x="4867472" y="1562099"/>
                </a:cubicBezTo>
                <a:cubicBezTo>
                  <a:pt x="4867472" y="1555749"/>
                  <a:pt x="4867472" y="1551384"/>
                  <a:pt x="4867472" y="1549003"/>
                </a:cubicBezTo>
                <a:cubicBezTo>
                  <a:pt x="4866678" y="1544240"/>
                  <a:pt x="4864694" y="1542256"/>
                  <a:pt x="4861519" y="1543049"/>
                </a:cubicBezTo>
                <a:cubicBezTo>
                  <a:pt x="4858344" y="1543843"/>
                  <a:pt x="4853581" y="1544637"/>
                  <a:pt x="4847231" y="1545431"/>
                </a:cubicBezTo>
                <a:cubicBezTo>
                  <a:pt x="4833738" y="1547812"/>
                  <a:pt x="4824213" y="1549399"/>
                  <a:pt x="4818656" y="1550193"/>
                </a:cubicBezTo>
                <a:cubicBezTo>
                  <a:pt x="4818656" y="1554162"/>
                  <a:pt x="4818656" y="1562893"/>
                  <a:pt x="4818656" y="1576387"/>
                </a:cubicBezTo>
                <a:cubicBezTo>
                  <a:pt x="4817862" y="1589881"/>
                  <a:pt x="4817465" y="1599009"/>
                  <a:pt x="4817465" y="1603771"/>
                </a:cubicBezTo>
                <a:cubicBezTo>
                  <a:pt x="4817465" y="1604565"/>
                  <a:pt x="4817465" y="1605756"/>
                  <a:pt x="4817465" y="1607343"/>
                </a:cubicBezTo>
                <a:lnTo>
                  <a:pt x="4815746" y="1621675"/>
                </a:lnTo>
                <a:lnTo>
                  <a:pt x="4812400" y="1628774"/>
                </a:lnTo>
                <a:lnTo>
                  <a:pt x="4797225" y="1628774"/>
                </a:lnTo>
                <a:cubicBezTo>
                  <a:pt x="4790875" y="1624806"/>
                  <a:pt x="4788494" y="1618059"/>
                  <a:pt x="4790081" y="1608534"/>
                </a:cubicBezTo>
                <a:cubicBezTo>
                  <a:pt x="4790081" y="1607740"/>
                  <a:pt x="4790081" y="1606946"/>
                  <a:pt x="4790081" y="1606153"/>
                </a:cubicBezTo>
                <a:cubicBezTo>
                  <a:pt x="4792462" y="1594246"/>
                  <a:pt x="4793653" y="1585515"/>
                  <a:pt x="4793653" y="1579959"/>
                </a:cubicBezTo>
                <a:cubicBezTo>
                  <a:pt x="4793653" y="1557734"/>
                  <a:pt x="4792066" y="1543446"/>
                  <a:pt x="4788890" y="1537096"/>
                </a:cubicBezTo>
                <a:cubicBezTo>
                  <a:pt x="4787303" y="1533921"/>
                  <a:pt x="4786509" y="1531540"/>
                  <a:pt x="4786509" y="1529953"/>
                </a:cubicBezTo>
                <a:cubicBezTo>
                  <a:pt x="4787303" y="1528365"/>
                  <a:pt x="4789287" y="1527968"/>
                  <a:pt x="4792462" y="1528762"/>
                </a:cubicBezTo>
                <a:cubicBezTo>
                  <a:pt x="4798812" y="1528762"/>
                  <a:pt x="4804369" y="1529953"/>
                  <a:pt x="4809131" y="1532334"/>
                </a:cubicBezTo>
                <a:cubicBezTo>
                  <a:pt x="4811512" y="1531540"/>
                  <a:pt x="4813894" y="1531143"/>
                  <a:pt x="4816275" y="1531143"/>
                </a:cubicBezTo>
                <a:cubicBezTo>
                  <a:pt x="4820244" y="1520031"/>
                  <a:pt x="4823419" y="1510506"/>
                  <a:pt x="4825800" y="1502568"/>
                </a:cubicBezTo>
                <a:cubicBezTo>
                  <a:pt x="4824213" y="1502568"/>
                  <a:pt x="4821434" y="1502965"/>
                  <a:pt x="4817465" y="1503759"/>
                </a:cubicBezTo>
                <a:cubicBezTo>
                  <a:pt x="4814291" y="1503759"/>
                  <a:pt x="4811909" y="1504156"/>
                  <a:pt x="4810322" y="1504949"/>
                </a:cubicBezTo>
                <a:cubicBezTo>
                  <a:pt x="4806353" y="1504949"/>
                  <a:pt x="4802781" y="1503759"/>
                  <a:pt x="4799606" y="1501378"/>
                </a:cubicBezTo>
                <a:cubicBezTo>
                  <a:pt x="4798019" y="1500584"/>
                  <a:pt x="4796034" y="1498996"/>
                  <a:pt x="4793653" y="1496615"/>
                </a:cubicBezTo>
                <a:cubicBezTo>
                  <a:pt x="4790478" y="1493440"/>
                  <a:pt x="4788097" y="1491456"/>
                  <a:pt x="4786509" y="1490662"/>
                </a:cubicBezTo>
                <a:cubicBezTo>
                  <a:pt x="4784922" y="1489074"/>
                  <a:pt x="4784128" y="1487884"/>
                  <a:pt x="4784128" y="1487090"/>
                </a:cubicBezTo>
                <a:cubicBezTo>
                  <a:pt x="4784128" y="1486296"/>
                  <a:pt x="4785319" y="1485899"/>
                  <a:pt x="4787700" y="1485899"/>
                </a:cubicBezTo>
                <a:cubicBezTo>
                  <a:pt x="4790081" y="1485106"/>
                  <a:pt x="4794447" y="1484312"/>
                  <a:pt x="4800797" y="1483518"/>
                </a:cubicBezTo>
                <a:cubicBezTo>
                  <a:pt x="4821434" y="1481137"/>
                  <a:pt x="4838897" y="1477962"/>
                  <a:pt x="4853184" y="1473993"/>
                </a:cubicBezTo>
                <a:cubicBezTo>
                  <a:pt x="4865090" y="1471612"/>
                  <a:pt x="4875410" y="1468834"/>
                  <a:pt x="4884140" y="1465659"/>
                </a:cubicBezTo>
                <a:cubicBezTo>
                  <a:pt x="4887316" y="1464865"/>
                  <a:pt x="4890292" y="1464468"/>
                  <a:pt x="4893070" y="1464468"/>
                </a:cubicBezTo>
                <a:close/>
                <a:moveTo>
                  <a:pt x="5785444" y="1463278"/>
                </a:moveTo>
                <a:cubicBezTo>
                  <a:pt x="5788222" y="1463278"/>
                  <a:pt x="5791000" y="1463675"/>
                  <a:pt x="5793778" y="1464468"/>
                </a:cubicBezTo>
                <a:cubicBezTo>
                  <a:pt x="5796953" y="1466056"/>
                  <a:pt x="5800922" y="1469627"/>
                  <a:pt x="5805684" y="1475184"/>
                </a:cubicBezTo>
                <a:cubicBezTo>
                  <a:pt x="5806478" y="1475978"/>
                  <a:pt x="5807272" y="1476771"/>
                  <a:pt x="5808065" y="1477565"/>
                </a:cubicBezTo>
                <a:cubicBezTo>
                  <a:pt x="5812034" y="1484709"/>
                  <a:pt x="5811637" y="1488281"/>
                  <a:pt x="5806875" y="1488281"/>
                </a:cubicBezTo>
                <a:cubicBezTo>
                  <a:pt x="5805288" y="1488281"/>
                  <a:pt x="5803303" y="1488677"/>
                  <a:pt x="5800922" y="1489471"/>
                </a:cubicBezTo>
                <a:cubicBezTo>
                  <a:pt x="5791397" y="1492646"/>
                  <a:pt x="5781872" y="1495028"/>
                  <a:pt x="5772347" y="1496615"/>
                </a:cubicBezTo>
                <a:cubicBezTo>
                  <a:pt x="5771553" y="1496615"/>
                  <a:pt x="5770362" y="1496615"/>
                  <a:pt x="5768775" y="1496615"/>
                </a:cubicBezTo>
                <a:cubicBezTo>
                  <a:pt x="5769569" y="1497409"/>
                  <a:pt x="5771156" y="1498202"/>
                  <a:pt x="5773537" y="1498996"/>
                </a:cubicBezTo>
                <a:cubicBezTo>
                  <a:pt x="5775125" y="1500584"/>
                  <a:pt x="5776316" y="1501774"/>
                  <a:pt x="5777109" y="1502568"/>
                </a:cubicBezTo>
                <a:cubicBezTo>
                  <a:pt x="5779490" y="1504949"/>
                  <a:pt x="5779887" y="1508521"/>
                  <a:pt x="5778300" y="1513284"/>
                </a:cubicBezTo>
                <a:cubicBezTo>
                  <a:pt x="5778300" y="1514078"/>
                  <a:pt x="5777903" y="1514871"/>
                  <a:pt x="5777109" y="1515665"/>
                </a:cubicBezTo>
                <a:cubicBezTo>
                  <a:pt x="5777903" y="1515665"/>
                  <a:pt x="5779094" y="1515268"/>
                  <a:pt x="5780681" y="1514474"/>
                </a:cubicBezTo>
                <a:cubicBezTo>
                  <a:pt x="5782269" y="1514474"/>
                  <a:pt x="5783459" y="1514078"/>
                  <a:pt x="5784253" y="1513284"/>
                </a:cubicBezTo>
                <a:cubicBezTo>
                  <a:pt x="5790603" y="1511696"/>
                  <a:pt x="5795366" y="1511696"/>
                  <a:pt x="5798540" y="1513284"/>
                </a:cubicBezTo>
                <a:cubicBezTo>
                  <a:pt x="5804097" y="1514871"/>
                  <a:pt x="5809256" y="1519237"/>
                  <a:pt x="5814019" y="1526381"/>
                </a:cubicBezTo>
                <a:cubicBezTo>
                  <a:pt x="5818781" y="1533524"/>
                  <a:pt x="5816003" y="1537493"/>
                  <a:pt x="5805684" y="1538287"/>
                </a:cubicBezTo>
                <a:cubicBezTo>
                  <a:pt x="5800128" y="1538287"/>
                  <a:pt x="5789412" y="1539081"/>
                  <a:pt x="5773537" y="1540668"/>
                </a:cubicBezTo>
                <a:cubicBezTo>
                  <a:pt x="5785444" y="1539081"/>
                  <a:pt x="5783856" y="1539081"/>
                  <a:pt x="5768775" y="1540668"/>
                </a:cubicBezTo>
                <a:cubicBezTo>
                  <a:pt x="5767981" y="1547018"/>
                  <a:pt x="5766791" y="1552574"/>
                  <a:pt x="5765203" y="1557337"/>
                </a:cubicBezTo>
                <a:cubicBezTo>
                  <a:pt x="5769172" y="1558924"/>
                  <a:pt x="5771950" y="1560909"/>
                  <a:pt x="5773537" y="1563290"/>
                </a:cubicBezTo>
                <a:cubicBezTo>
                  <a:pt x="5776713" y="1568846"/>
                  <a:pt x="5775522" y="1572418"/>
                  <a:pt x="5769965" y="1574006"/>
                </a:cubicBezTo>
                <a:cubicBezTo>
                  <a:pt x="5754884" y="1577181"/>
                  <a:pt x="5738216" y="1580356"/>
                  <a:pt x="5719959" y="1583531"/>
                </a:cubicBezTo>
                <a:cubicBezTo>
                  <a:pt x="5718372" y="1588293"/>
                  <a:pt x="5715594" y="1590674"/>
                  <a:pt x="5711625" y="1590674"/>
                </a:cubicBezTo>
                <a:cubicBezTo>
                  <a:pt x="5706069" y="1589087"/>
                  <a:pt x="5702100" y="1585118"/>
                  <a:pt x="5699719" y="1578768"/>
                </a:cubicBezTo>
                <a:lnTo>
                  <a:pt x="5697337" y="1553765"/>
                </a:lnTo>
                <a:cubicBezTo>
                  <a:pt x="5696544" y="1553765"/>
                  <a:pt x="5694956" y="1554162"/>
                  <a:pt x="5692575" y="1554956"/>
                </a:cubicBezTo>
                <a:cubicBezTo>
                  <a:pt x="5690194" y="1554956"/>
                  <a:pt x="5688606" y="1555352"/>
                  <a:pt x="5687812" y="1556146"/>
                </a:cubicBezTo>
                <a:cubicBezTo>
                  <a:pt x="5687019" y="1556146"/>
                  <a:pt x="5686225" y="1556146"/>
                  <a:pt x="5685431" y="1556146"/>
                </a:cubicBezTo>
                <a:cubicBezTo>
                  <a:pt x="5681463" y="1556940"/>
                  <a:pt x="5678684" y="1556543"/>
                  <a:pt x="5677097" y="1554956"/>
                </a:cubicBezTo>
                <a:cubicBezTo>
                  <a:pt x="5674715" y="1553368"/>
                  <a:pt x="5672334" y="1551384"/>
                  <a:pt x="5669953" y="1549003"/>
                </a:cubicBezTo>
                <a:cubicBezTo>
                  <a:pt x="5668366" y="1569640"/>
                  <a:pt x="5664397" y="1590674"/>
                  <a:pt x="5658047" y="1612106"/>
                </a:cubicBezTo>
                <a:cubicBezTo>
                  <a:pt x="5649316" y="1641474"/>
                  <a:pt x="5628281" y="1664890"/>
                  <a:pt x="5594944" y="1682353"/>
                </a:cubicBezTo>
                <a:cubicBezTo>
                  <a:pt x="5592562" y="1683940"/>
                  <a:pt x="5590975" y="1684337"/>
                  <a:pt x="5590181" y="1683543"/>
                </a:cubicBezTo>
                <a:cubicBezTo>
                  <a:pt x="5589387" y="1682749"/>
                  <a:pt x="5589785" y="1681162"/>
                  <a:pt x="5591372" y="1678781"/>
                </a:cubicBezTo>
                <a:cubicBezTo>
                  <a:pt x="5621534" y="1647031"/>
                  <a:pt x="5638600" y="1595834"/>
                  <a:pt x="5642569" y="1525190"/>
                </a:cubicBezTo>
                <a:cubicBezTo>
                  <a:pt x="5643363" y="1513284"/>
                  <a:pt x="5640981" y="1502171"/>
                  <a:pt x="5635425" y="1491853"/>
                </a:cubicBezTo>
                <a:cubicBezTo>
                  <a:pt x="5633838" y="1485503"/>
                  <a:pt x="5636219" y="1482328"/>
                  <a:pt x="5642569" y="1482328"/>
                </a:cubicBezTo>
                <a:cubicBezTo>
                  <a:pt x="5643363" y="1482328"/>
                  <a:pt x="5645347" y="1482724"/>
                  <a:pt x="5648522" y="1483518"/>
                </a:cubicBezTo>
                <a:cubicBezTo>
                  <a:pt x="5657253" y="1485106"/>
                  <a:pt x="5663603" y="1486693"/>
                  <a:pt x="5667572" y="1488281"/>
                </a:cubicBezTo>
                <a:cubicBezTo>
                  <a:pt x="5677097" y="1487487"/>
                  <a:pt x="5690591" y="1485106"/>
                  <a:pt x="5708053" y="1481137"/>
                </a:cubicBezTo>
                <a:cubicBezTo>
                  <a:pt x="5718372" y="1479549"/>
                  <a:pt x="5725912" y="1478359"/>
                  <a:pt x="5730675" y="1477565"/>
                </a:cubicBezTo>
                <a:cubicBezTo>
                  <a:pt x="5748138" y="1474390"/>
                  <a:pt x="5763616" y="1470024"/>
                  <a:pt x="5777109" y="1464468"/>
                </a:cubicBezTo>
                <a:cubicBezTo>
                  <a:pt x="5779887" y="1463675"/>
                  <a:pt x="5782666" y="1463278"/>
                  <a:pt x="5785444" y="1463278"/>
                </a:cubicBezTo>
                <a:close/>
                <a:moveTo>
                  <a:pt x="1606354" y="1463278"/>
                </a:moveTo>
                <a:cubicBezTo>
                  <a:pt x="1621436" y="1465659"/>
                  <a:pt x="1633739" y="1468834"/>
                  <a:pt x="1643264" y="1472803"/>
                </a:cubicBezTo>
                <a:cubicBezTo>
                  <a:pt x="1660727" y="1481534"/>
                  <a:pt x="1663107" y="1495028"/>
                  <a:pt x="1650408" y="1513284"/>
                </a:cubicBezTo>
                <a:cubicBezTo>
                  <a:pt x="1644057" y="1518046"/>
                  <a:pt x="1638104" y="1518046"/>
                  <a:pt x="1632548" y="1513284"/>
                </a:cubicBezTo>
                <a:cubicBezTo>
                  <a:pt x="1623023" y="1500584"/>
                  <a:pt x="1613101" y="1485503"/>
                  <a:pt x="1602782" y="1468040"/>
                </a:cubicBezTo>
                <a:cubicBezTo>
                  <a:pt x="1601196" y="1464865"/>
                  <a:pt x="1602385" y="1463278"/>
                  <a:pt x="1606354" y="1463278"/>
                </a:cubicBezTo>
                <a:close/>
                <a:moveTo>
                  <a:pt x="466926" y="1463278"/>
                </a:moveTo>
                <a:cubicBezTo>
                  <a:pt x="457401" y="1464865"/>
                  <a:pt x="444304" y="1467246"/>
                  <a:pt x="427635" y="1470421"/>
                </a:cubicBezTo>
                <a:cubicBezTo>
                  <a:pt x="425254" y="1470421"/>
                  <a:pt x="422873" y="1470421"/>
                  <a:pt x="420491" y="1470421"/>
                </a:cubicBezTo>
                <a:cubicBezTo>
                  <a:pt x="420491" y="1473596"/>
                  <a:pt x="421285" y="1477168"/>
                  <a:pt x="422873" y="1481137"/>
                </a:cubicBezTo>
                <a:cubicBezTo>
                  <a:pt x="428429" y="1478756"/>
                  <a:pt x="434779" y="1476771"/>
                  <a:pt x="441923" y="1475184"/>
                </a:cubicBezTo>
                <a:cubicBezTo>
                  <a:pt x="446685" y="1473596"/>
                  <a:pt x="451448" y="1473596"/>
                  <a:pt x="456210" y="1475184"/>
                </a:cubicBezTo>
                <a:cubicBezTo>
                  <a:pt x="460179" y="1476771"/>
                  <a:pt x="464545" y="1480740"/>
                  <a:pt x="469307" y="1487090"/>
                </a:cubicBezTo>
                <a:cubicBezTo>
                  <a:pt x="470101" y="1481534"/>
                  <a:pt x="470498" y="1475184"/>
                  <a:pt x="470498" y="1468040"/>
                </a:cubicBezTo>
                <a:cubicBezTo>
                  <a:pt x="471292" y="1465659"/>
                  <a:pt x="470101" y="1464071"/>
                  <a:pt x="466926" y="1463278"/>
                </a:cubicBezTo>
                <a:close/>
                <a:moveTo>
                  <a:pt x="5112740" y="1462087"/>
                </a:moveTo>
                <a:cubicBezTo>
                  <a:pt x="5108772" y="1462881"/>
                  <a:pt x="5101628" y="1463674"/>
                  <a:pt x="5091309" y="1464468"/>
                </a:cubicBezTo>
                <a:cubicBezTo>
                  <a:pt x="5084165" y="1465262"/>
                  <a:pt x="5079006" y="1465659"/>
                  <a:pt x="5075831" y="1465659"/>
                </a:cubicBezTo>
                <a:cubicBezTo>
                  <a:pt x="5075037" y="1468834"/>
                  <a:pt x="5074640" y="1473993"/>
                  <a:pt x="5074640" y="1481137"/>
                </a:cubicBezTo>
                <a:lnTo>
                  <a:pt x="5074640" y="1485899"/>
                </a:lnTo>
                <a:cubicBezTo>
                  <a:pt x="5077816" y="1485106"/>
                  <a:pt x="5083372" y="1484312"/>
                  <a:pt x="5091309" y="1483518"/>
                </a:cubicBezTo>
                <a:cubicBezTo>
                  <a:pt x="5096072" y="1481931"/>
                  <a:pt x="5099247" y="1481137"/>
                  <a:pt x="5100834" y="1481137"/>
                </a:cubicBezTo>
                <a:cubicBezTo>
                  <a:pt x="5105597" y="1481137"/>
                  <a:pt x="5109963" y="1480343"/>
                  <a:pt x="5113931" y="1478756"/>
                </a:cubicBezTo>
                <a:cubicBezTo>
                  <a:pt x="5114725" y="1477168"/>
                  <a:pt x="5115122" y="1474787"/>
                  <a:pt x="5115122" y="1471612"/>
                </a:cubicBezTo>
                <a:cubicBezTo>
                  <a:pt x="5115916" y="1468437"/>
                  <a:pt x="5116312" y="1466056"/>
                  <a:pt x="5116312" y="1464468"/>
                </a:cubicBezTo>
                <a:cubicBezTo>
                  <a:pt x="5116312" y="1462881"/>
                  <a:pt x="5115122" y="1462087"/>
                  <a:pt x="5112740" y="1462087"/>
                </a:cubicBezTo>
                <a:close/>
                <a:moveTo>
                  <a:pt x="140695" y="1462087"/>
                </a:moveTo>
                <a:cubicBezTo>
                  <a:pt x="136726" y="1462881"/>
                  <a:pt x="129582" y="1463674"/>
                  <a:pt x="119263" y="1464468"/>
                </a:cubicBezTo>
                <a:cubicBezTo>
                  <a:pt x="112119" y="1465262"/>
                  <a:pt x="106960" y="1465659"/>
                  <a:pt x="103785" y="1465659"/>
                </a:cubicBezTo>
                <a:cubicBezTo>
                  <a:pt x="102991" y="1468834"/>
                  <a:pt x="102595" y="1473993"/>
                  <a:pt x="102595" y="1481137"/>
                </a:cubicBezTo>
                <a:lnTo>
                  <a:pt x="102595" y="1485899"/>
                </a:lnTo>
                <a:cubicBezTo>
                  <a:pt x="105770" y="1485106"/>
                  <a:pt x="111326" y="1484312"/>
                  <a:pt x="119263" y="1483518"/>
                </a:cubicBezTo>
                <a:cubicBezTo>
                  <a:pt x="124026" y="1481931"/>
                  <a:pt x="127201" y="1481137"/>
                  <a:pt x="128788" y="1481137"/>
                </a:cubicBezTo>
                <a:cubicBezTo>
                  <a:pt x="133551" y="1481137"/>
                  <a:pt x="137917" y="1480343"/>
                  <a:pt x="141885" y="1478756"/>
                </a:cubicBezTo>
                <a:cubicBezTo>
                  <a:pt x="142679" y="1477168"/>
                  <a:pt x="143076" y="1474787"/>
                  <a:pt x="143076" y="1471612"/>
                </a:cubicBezTo>
                <a:cubicBezTo>
                  <a:pt x="143870" y="1468437"/>
                  <a:pt x="144267" y="1466056"/>
                  <a:pt x="144267" y="1464468"/>
                </a:cubicBezTo>
                <a:cubicBezTo>
                  <a:pt x="144267" y="1462881"/>
                  <a:pt x="143076" y="1462087"/>
                  <a:pt x="140695" y="1462087"/>
                </a:cubicBezTo>
                <a:close/>
                <a:moveTo>
                  <a:pt x="2296917" y="1459706"/>
                </a:moveTo>
                <a:cubicBezTo>
                  <a:pt x="2302473" y="1458912"/>
                  <a:pt x="2308823" y="1460499"/>
                  <a:pt x="2315967" y="1464468"/>
                </a:cubicBezTo>
                <a:cubicBezTo>
                  <a:pt x="2316761" y="1465262"/>
                  <a:pt x="2318348" y="1466849"/>
                  <a:pt x="2320729" y="1469231"/>
                </a:cubicBezTo>
                <a:cubicBezTo>
                  <a:pt x="2324698" y="1472406"/>
                  <a:pt x="2327873" y="1475581"/>
                  <a:pt x="2330254" y="1478756"/>
                </a:cubicBezTo>
                <a:cubicBezTo>
                  <a:pt x="2332635" y="1481931"/>
                  <a:pt x="2333032" y="1486296"/>
                  <a:pt x="2331445" y="1491853"/>
                </a:cubicBezTo>
                <a:cubicBezTo>
                  <a:pt x="2327476" y="1501378"/>
                  <a:pt x="2325492" y="1512093"/>
                  <a:pt x="2325492" y="1523999"/>
                </a:cubicBezTo>
                <a:cubicBezTo>
                  <a:pt x="2325492" y="1552574"/>
                  <a:pt x="2324698" y="1575196"/>
                  <a:pt x="2323111" y="1591865"/>
                </a:cubicBezTo>
                <a:cubicBezTo>
                  <a:pt x="2323905" y="1598215"/>
                  <a:pt x="2321921" y="1602581"/>
                  <a:pt x="2317158" y="1604962"/>
                </a:cubicBezTo>
                <a:cubicBezTo>
                  <a:pt x="2312395" y="1608137"/>
                  <a:pt x="2307633" y="1608534"/>
                  <a:pt x="2302870" y="1606153"/>
                </a:cubicBezTo>
                <a:cubicBezTo>
                  <a:pt x="2298108" y="1603771"/>
                  <a:pt x="2294933" y="1600596"/>
                  <a:pt x="2293345" y="1596628"/>
                </a:cubicBezTo>
                <a:cubicBezTo>
                  <a:pt x="2292551" y="1590278"/>
                  <a:pt x="2292155" y="1584324"/>
                  <a:pt x="2292155" y="1578768"/>
                </a:cubicBezTo>
                <a:cubicBezTo>
                  <a:pt x="2294536" y="1550987"/>
                  <a:pt x="2295726" y="1522412"/>
                  <a:pt x="2295726" y="1493043"/>
                </a:cubicBezTo>
                <a:cubicBezTo>
                  <a:pt x="2295726" y="1486693"/>
                  <a:pt x="2292551" y="1484312"/>
                  <a:pt x="2286201" y="1485899"/>
                </a:cubicBezTo>
                <a:cubicBezTo>
                  <a:pt x="2274295" y="1487487"/>
                  <a:pt x="2261198" y="1490265"/>
                  <a:pt x="2246911" y="1494234"/>
                </a:cubicBezTo>
                <a:cubicBezTo>
                  <a:pt x="2246911" y="1510109"/>
                  <a:pt x="2246118" y="1534715"/>
                  <a:pt x="2244529" y="1568053"/>
                </a:cubicBezTo>
                <a:cubicBezTo>
                  <a:pt x="2243735" y="1585515"/>
                  <a:pt x="2241354" y="1596628"/>
                  <a:pt x="2237386" y="1601390"/>
                </a:cubicBezTo>
                <a:cubicBezTo>
                  <a:pt x="2235005" y="1603771"/>
                  <a:pt x="2232227" y="1604168"/>
                  <a:pt x="2229052" y="1602581"/>
                </a:cubicBezTo>
                <a:cubicBezTo>
                  <a:pt x="2228257" y="1601787"/>
                  <a:pt x="2227067" y="1600596"/>
                  <a:pt x="2225479" y="1599009"/>
                </a:cubicBezTo>
                <a:cubicBezTo>
                  <a:pt x="2221510" y="1595834"/>
                  <a:pt x="2219130" y="1593452"/>
                  <a:pt x="2218336" y="1591865"/>
                </a:cubicBezTo>
                <a:cubicBezTo>
                  <a:pt x="2216748" y="1587896"/>
                  <a:pt x="2216351" y="1584324"/>
                  <a:pt x="2217145" y="1581149"/>
                </a:cubicBezTo>
                <a:cubicBezTo>
                  <a:pt x="2219526" y="1571624"/>
                  <a:pt x="2219923" y="1545034"/>
                  <a:pt x="2218336" y="1501378"/>
                </a:cubicBezTo>
                <a:cubicBezTo>
                  <a:pt x="2217542" y="1490265"/>
                  <a:pt x="2215954" y="1482328"/>
                  <a:pt x="2213573" y="1477565"/>
                </a:cubicBezTo>
                <a:cubicBezTo>
                  <a:pt x="2211192" y="1472009"/>
                  <a:pt x="2212383" y="1468834"/>
                  <a:pt x="2217145" y="1468040"/>
                </a:cubicBezTo>
                <a:cubicBezTo>
                  <a:pt x="2225877" y="1469627"/>
                  <a:pt x="2233417" y="1471612"/>
                  <a:pt x="2239767" y="1473993"/>
                </a:cubicBezTo>
                <a:cubicBezTo>
                  <a:pt x="2250880" y="1472406"/>
                  <a:pt x="2269930" y="1467643"/>
                  <a:pt x="2296917" y="1459706"/>
                </a:cubicBezTo>
                <a:close/>
                <a:moveTo>
                  <a:pt x="7855940" y="1458813"/>
                </a:moveTo>
                <a:cubicBezTo>
                  <a:pt x="7858322" y="1459011"/>
                  <a:pt x="7860702" y="1460103"/>
                  <a:pt x="7863084" y="1462087"/>
                </a:cubicBezTo>
                <a:cubicBezTo>
                  <a:pt x="7863878" y="1462881"/>
                  <a:pt x="7865068" y="1464071"/>
                  <a:pt x="7866656" y="1465659"/>
                </a:cubicBezTo>
                <a:cubicBezTo>
                  <a:pt x="7872212" y="1470421"/>
                  <a:pt x="7876578" y="1474787"/>
                  <a:pt x="7879752" y="1478756"/>
                </a:cubicBezTo>
                <a:cubicBezTo>
                  <a:pt x="7882134" y="1481931"/>
                  <a:pt x="7882134" y="1485899"/>
                  <a:pt x="7879752" y="1490662"/>
                </a:cubicBezTo>
                <a:cubicBezTo>
                  <a:pt x="7875784" y="1495424"/>
                  <a:pt x="7870624" y="1503759"/>
                  <a:pt x="7864274" y="1515665"/>
                </a:cubicBezTo>
                <a:cubicBezTo>
                  <a:pt x="7862688" y="1518046"/>
                  <a:pt x="7861497" y="1520031"/>
                  <a:pt x="7860702" y="1521618"/>
                </a:cubicBezTo>
                <a:cubicBezTo>
                  <a:pt x="7863084" y="1523999"/>
                  <a:pt x="7865068" y="1525984"/>
                  <a:pt x="7866656" y="1527571"/>
                </a:cubicBezTo>
                <a:cubicBezTo>
                  <a:pt x="7869037" y="1532334"/>
                  <a:pt x="7868640" y="1535906"/>
                  <a:pt x="7865465" y="1538287"/>
                </a:cubicBezTo>
                <a:cubicBezTo>
                  <a:pt x="7858322" y="1540668"/>
                  <a:pt x="7845622" y="1542653"/>
                  <a:pt x="7827365" y="1544240"/>
                </a:cubicBezTo>
                <a:cubicBezTo>
                  <a:pt x="7824984" y="1552178"/>
                  <a:pt x="7822206" y="1560512"/>
                  <a:pt x="7819031" y="1569243"/>
                </a:cubicBezTo>
                <a:cubicBezTo>
                  <a:pt x="7818237" y="1570037"/>
                  <a:pt x="7817840" y="1570831"/>
                  <a:pt x="7817840" y="1571624"/>
                </a:cubicBezTo>
                <a:cubicBezTo>
                  <a:pt x="7825778" y="1567656"/>
                  <a:pt x="7831731" y="1565274"/>
                  <a:pt x="7835700" y="1564481"/>
                </a:cubicBezTo>
                <a:cubicBezTo>
                  <a:pt x="7839668" y="1563687"/>
                  <a:pt x="7844828" y="1564481"/>
                  <a:pt x="7851178" y="1566862"/>
                </a:cubicBezTo>
                <a:cubicBezTo>
                  <a:pt x="7853559" y="1568449"/>
                  <a:pt x="7857528" y="1572021"/>
                  <a:pt x="7863084" y="1577578"/>
                </a:cubicBezTo>
                <a:cubicBezTo>
                  <a:pt x="7863878" y="1578371"/>
                  <a:pt x="7864672" y="1579165"/>
                  <a:pt x="7865465" y="1579959"/>
                </a:cubicBezTo>
                <a:cubicBezTo>
                  <a:pt x="7868640" y="1582340"/>
                  <a:pt x="7869037" y="1586309"/>
                  <a:pt x="7866656" y="1591865"/>
                </a:cubicBezTo>
                <a:cubicBezTo>
                  <a:pt x="7865068" y="1597421"/>
                  <a:pt x="7863878" y="1606549"/>
                  <a:pt x="7863084" y="1619249"/>
                </a:cubicBezTo>
                <a:cubicBezTo>
                  <a:pt x="7856734" y="1648618"/>
                  <a:pt x="7842447" y="1668859"/>
                  <a:pt x="7820222" y="1679971"/>
                </a:cubicBezTo>
                <a:cubicBezTo>
                  <a:pt x="7815459" y="1681559"/>
                  <a:pt x="7811094" y="1677193"/>
                  <a:pt x="7807124" y="1666874"/>
                </a:cubicBezTo>
                <a:cubicBezTo>
                  <a:pt x="7803950" y="1657349"/>
                  <a:pt x="7797203" y="1648221"/>
                  <a:pt x="7786884" y="1639490"/>
                </a:cubicBezTo>
                <a:cubicBezTo>
                  <a:pt x="7786090" y="1637903"/>
                  <a:pt x="7785694" y="1637109"/>
                  <a:pt x="7785694" y="1637109"/>
                </a:cubicBezTo>
                <a:cubicBezTo>
                  <a:pt x="7786488" y="1636315"/>
                  <a:pt x="7788074" y="1635918"/>
                  <a:pt x="7790456" y="1635918"/>
                </a:cubicBezTo>
                <a:cubicBezTo>
                  <a:pt x="7793631" y="1635918"/>
                  <a:pt x="7798394" y="1636315"/>
                  <a:pt x="7804744" y="1637109"/>
                </a:cubicBezTo>
                <a:cubicBezTo>
                  <a:pt x="7811094" y="1637903"/>
                  <a:pt x="7815459" y="1638696"/>
                  <a:pt x="7817840" y="1639490"/>
                </a:cubicBezTo>
                <a:cubicBezTo>
                  <a:pt x="7820222" y="1641077"/>
                  <a:pt x="7822602" y="1639490"/>
                  <a:pt x="7824984" y="1634728"/>
                </a:cubicBezTo>
                <a:cubicBezTo>
                  <a:pt x="7829746" y="1620440"/>
                  <a:pt x="7832524" y="1607740"/>
                  <a:pt x="7833318" y="1596628"/>
                </a:cubicBezTo>
                <a:cubicBezTo>
                  <a:pt x="7834112" y="1591071"/>
                  <a:pt x="7831334" y="1588690"/>
                  <a:pt x="7824984" y="1589484"/>
                </a:cubicBezTo>
                <a:cubicBezTo>
                  <a:pt x="7819428" y="1591071"/>
                  <a:pt x="7812681" y="1594643"/>
                  <a:pt x="7804744" y="1600199"/>
                </a:cubicBezTo>
                <a:cubicBezTo>
                  <a:pt x="7801568" y="1602581"/>
                  <a:pt x="7798790" y="1602977"/>
                  <a:pt x="7796409" y="1601390"/>
                </a:cubicBezTo>
                <a:cubicBezTo>
                  <a:pt x="7796409" y="1601390"/>
                  <a:pt x="7796012" y="1600993"/>
                  <a:pt x="7795218" y="1600199"/>
                </a:cubicBezTo>
                <a:cubicBezTo>
                  <a:pt x="7788868" y="1595437"/>
                  <a:pt x="7784900" y="1591071"/>
                  <a:pt x="7783312" y="1587103"/>
                </a:cubicBezTo>
                <a:cubicBezTo>
                  <a:pt x="7781725" y="1582340"/>
                  <a:pt x="7782518" y="1578768"/>
                  <a:pt x="7785694" y="1576387"/>
                </a:cubicBezTo>
                <a:cubicBezTo>
                  <a:pt x="7791250" y="1569243"/>
                  <a:pt x="7795616" y="1558528"/>
                  <a:pt x="7798790" y="1544240"/>
                </a:cubicBezTo>
                <a:cubicBezTo>
                  <a:pt x="7798790" y="1537890"/>
                  <a:pt x="7798394" y="1532334"/>
                  <a:pt x="7797600" y="1527571"/>
                </a:cubicBezTo>
                <a:cubicBezTo>
                  <a:pt x="7795218" y="1521221"/>
                  <a:pt x="7796409" y="1518443"/>
                  <a:pt x="7801172" y="1519237"/>
                </a:cubicBezTo>
                <a:cubicBezTo>
                  <a:pt x="7809903" y="1521618"/>
                  <a:pt x="7816253" y="1524396"/>
                  <a:pt x="7820222" y="1527571"/>
                </a:cubicBezTo>
                <a:cubicBezTo>
                  <a:pt x="7824190" y="1525984"/>
                  <a:pt x="7827762" y="1524793"/>
                  <a:pt x="7830937" y="1523999"/>
                </a:cubicBezTo>
                <a:cubicBezTo>
                  <a:pt x="7833318" y="1513681"/>
                  <a:pt x="7836494" y="1501774"/>
                  <a:pt x="7840462" y="1488281"/>
                </a:cubicBezTo>
                <a:cubicBezTo>
                  <a:pt x="7840462" y="1487487"/>
                  <a:pt x="7839668" y="1486693"/>
                  <a:pt x="7838081" y="1485899"/>
                </a:cubicBezTo>
                <a:cubicBezTo>
                  <a:pt x="7833318" y="1488281"/>
                  <a:pt x="7827365" y="1490662"/>
                  <a:pt x="7820222" y="1493043"/>
                </a:cubicBezTo>
                <a:cubicBezTo>
                  <a:pt x="7815459" y="1493837"/>
                  <a:pt x="7811887" y="1494234"/>
                  <a:pt x="7809506" y="1494234"/>
                </a:cubicBezTo>
                <a:cubicBezTo>
                  <a:pt x="7802362" y="1488677"/>
                  <a:pt x="7797203" y="1483518"/>
                  <a:pt x="7794028" y="1478756"/>
                </a:cubicBezTo>
                <a:cubicBezTo>
                  <a:pt x="7792440" y="1474787"/>
                  <a:pt x="7793234" y="1472803"/>
                  <a:pt x="7796409" y="1472803"/>
                </a:cubicBezTo>
                <a:cubicBezTo>
                  <a:pt x="7801966" y="1472803"/>
                  <a:pt x="7808712" y="1472009"/>
                  <a:pt x="7816650" y="1470421"/>
                </a:cubicBezTo>
                <a:cubicBezTo>
                  <a:pt x="7821412" y="1469627"/>
                  <a:pt x="7828953" y="1467246"/>
                  <a:pt x="7839272" y="1463278"/>
                </a:cubicBezTo>
                <a:cubicBezTo>
                  <a:pt x="7844828" y="1461690"/>
                  <a:pt x="7848003" y="1460896"/>
                  <a:pt x="7848796" y="1460896"/>
                </a:cubicBezTo>
                <a:cubicBezTo>
                  <a:pt x="7851178" y="1459309"/>
                  <a:pt x="7853559" y="1458614"/>
                  <a:pt x="7855940" y="1458813"/>
                </a:cubicBezTo>
                <a:close/>
                <a:moveTo>
                  <a:pt x="776488" y="1458515"/>
                </a:moveTo>
                <a:cubicBezTo>
                  <a:pt x="761408" y="1458515"/>
                  <a:pt x="740771" y="1461293"/>
                  <a:pt x="714576" y="1466849"/>
                </a:cubicBezTo>
                <a:cubicBezTo>
                  <a:pt x="714576" y="1467643"/>
                  <a:pt x="714974" y="1468834"/>
                  <a:pt x="715767" y="1470421"/>
                </a:cubicBezTo>
                <a:cubicBezTo>
                  <a:pt x="715767" y="1472803"/>
                  <a:pt x="715767" y="1474390"/>
                  <a:pt x="715767" y="1475184"/>
                </a:cubicBezTo>
                <a:cubicBezTo>
                  <a:pt x="731643" y="1471215"/>
                  <a:pt x="743548" y="1468040"/>
                  <a:pt x="751486" y="1465659"/>
                </a:cubicBezTo>
                <a:cubicBezTo>
                  <a:pt x="760217" y="1463278"/>
                  <a:pt x="766964" y="1466056"/>
                  <a:pt x="771726" y="1473993"/>
                </a:cubicBezTo>
                <a:cubicBezTo>
                  <a:pt x="774902" y="1478756"/>
                  <a:pt x="774505" y="1482328"/>
                  <a:pt x="770535" y="1484709"/>
                </a:cubicBezTo>
                <a:cubicBezTo>
                  <a:pt x="757836" y="1488677"/>
                  <a:pt x="745533" y="1490662"/>
                  <a:pt x="733626" y="1490662"/>
                </a:cubicBezTo>
                <a:cubicBezTo>
                  <a:pt x="728865" y="1490662"/>
                  <a:pt x="723704" y="1489868"/>
                  <a:pt x="718148" y="1488281"/>
                </a:cubicBezTo>
                <a:cubicBezTo>
                  <a:pt x="718943" y="1489868"/>
                  <a:pt x="719339" y="1492249"/>
                  <a:pt x="719339" y="1495424"/>
                </a:cubicBezTo>
                <a:cubicBezTo>
                  <a:pt x="720133" y="1498599"/>
                  <a:pt x="720529" y="1500981"/>
                  <a:pt x="720529" y="1502568"/>
                </a:cubicBezTo>
                <a:cubicBezTo>
                  <a:pt x="726085" y="1500981"/>
                  <a:pt x="736008" y="1498202"/>
                  <a:pt x="750295" y="1494234"/>
                </a:cubicBezTo>
                <a:cubicBezTo>
                  <a:pt x="753470" y="1493440"/>
                  <a:pt x="755455" y="1493043"/>
                  <a:pt x="756248" y="1493043"/>
                </a:cubicBezTo>
                <a:cubicBezTo>
                  <a:pt x="762598" y="1490662"/>
                  <a:pt x="768551" y="1491456"/>
                  <a:pt x="774108" y="1495424"/>
                </a:cubicBezTo>
                <a:cubicBezTo>
                  <a:pt x="777284" y="1486693"/>
                  <a:pt x="779267" y="1475581"/>
                  <a:pt x="780061" y="1462087"/>
                </a:cubicBezTo>
                <a:cubicBezTo>
                  <a:pt x="780061" y="1459706"/>
                  <a:pt x="778870" y="1458515"/>
                  <a:pt x="776488" y="1458515"/>
                </a:cubicBezTo>
                <a:close/>
                <a:moveTo>
                  <a:pt x="3173212" y="1457324"/>
                </a:moveTo>
                <a:cubicBezTo>
                  <a:pt x="3180356" y="1461293"/>
                  <a:pt x="3188294" y="1466849"/>
                  <a:pt x="3197025" y="1473993"/>
                </a:cubicBezTo>
                <a:cubicBezTo>
                  <a:pt x="3201787" y="1479549"/>
                  <a:pt x="3202184" y="1484312"/>
                  <a:pt x="3198216" y="1488281"/>
                </a:cubicBezTo>
                <a:cubicBezTo>
                  <a:pt x="3191866" y="1496218"/>
                  <a:pt x="3184722" y="1503759"/>
                  <a:pt x="3176784" y="1510903"/>
                </a:cubicBezTo>
                <a:cubicBezTo>
                  <a:pt x="3167259" y="1520428"/>
                  <a:pt x="3158528" y="1529159"/>
                  <a:pt x="3150591" y="1537096"/>
                </a:cubicBezTo>
                <a:cubicBezTo>
                  <a:pt x="3152972" y="1536302"/>
                  <a:pt x="3157734" y="1535906"/>
                  <a:pt x="3164878" y="1535906"/>
                </a:cubicBezTo>
                <a:cubicBezTo>
                  <a:pt x="3171228" y="1535112"/>
                  <a:pt x="3175990" y="1534715"/>
                  <a:pt x="3179166" y="1534715"/>
                </a:cubicBezTo>
                <a:cubicBezTo>
                  <a:pt x="3188691" y="1518046"/>
                  <a:pt x="3192659" y="1507331"/>
                  <a:pt x="3191072" y="1502568"/>
                </a:cubicBezTo>
                <a:cubicBezTo>
                  <a:pt x="3191866" y="1497806"/>
                  <a:pt x="3194644" y="1495821"/>
                  <a:pt x="3199406" y="1496615"/>
                </a:cubicBezTo>
                <a:cubicBezTo>
                  <a:pt x="3208931" y="1499790"/>
                  <a:pt x="3216869" y="1505346"/>
                  <a:pt x="3223219" y="1513284"/>
                </a:cubicBezTo>
                <a:cubicBezTo>
                  <a:pt x="3239094" y="1511696"/>
                  <a:pt x="3256953" y="1508124"/>
                  <a:pt x="3276797" y="1502568"/>
                </a:cubicBezTo>
                <a:cubicBezTo>
                  <a:pt x="3283941" y="1500187"/>
                  <a:pt x="3293069" y="1497409"/>
                  <a:pt x="3304181" y="1494234"/>
                </a:cubicBezTo>
                <a:cubicBezTo>
                  <a:pt x="3310531" y="1492646"/>
                  <a:pt x="3315294" y="1492646"/>
                  <a:pt x="3318469" y="1494234"/>
                </a:cubicBezTo>
                <a:cubicBezTo>
                  <a:pt x="3326406" y="1497409"/>
                  <a:pt x="3331962" y="1500584"/>
                  <a:pt x="3335137" y="1503759"/>
                </a:cubicBezTo>
                <a:cubicBezTo>
                  <a:pt x="3339106" y="1509315"/>
                  <a:pt x="3337915" y="1513681"/>
                  <a:pt x="3331566" y="1516856"/>
                </a:cubicBezTo>
                <a:cubicBezTo>
                  <a:pt x="3329978" y="1516856"/>
                  <a:pt x="3326009" y="1517649"/>
                  <a:pt x="3319659" y="1519237"/>
                </a:cubicBezTo>
                <a:cubicBezTo>
                  <a:pt x="3302197" y="1522412"/>
                  <a:pt x="3288306" y="1524793"/>
                  <a:pt x="3277987" y="1526381"/>
                </a:cubicBezTo>
                <a:cubicBezTo>
                  <a:pt x="3281956" y="1527174"/>
                  <a:pt x="3284337" y="1528365"/>
                  <a:pt x="3285131" y="1529953"/>
                </a:cubicBezTo>
                <a:cubicBezTo>
                  <a:pt x="3287512" y="1532334"/>
                  <a:pt x="3287116" y="1534715"/>
                  <a:pt x="3283941" y="1537096"/>
                </a:cubicBezTo>
                <a:cubicBezTo>
                  <a:pt x="3283147" y="1537890"/>
                  <a:pt x="3280369" y="1539081"/>
                  <a:pt x="3275606" y="1540668"/>
                </a:cubicBezTo>
                <a:cubicBezTo>
                  <a:pt x="3271638" y="1543049"/>
                  <a:pt x="3268859" y="1544637"/>
                  <a:pt x="3267272" y="1545431"/>
                </a:cubicBezTo>
                <a:cubicBezTo>
                  <a:pt x="3260922" y="1550193"/>
                  <a:pt x="3254175" y="1554162"/>
                  <a:pt x="3247031" y="1557337"/>
                </a:cubicBezTo>
                <a:cubicBezTo>
                  <a:pt x="3251000" y="1557337"/>
                  <a:pt x="3264494" y="1555749"/>
                  <a:pt x="3287512" y="1552574"/>
                </a:cubicBezTo>
                <a:cubicBezTo>
                  <a:pt x="3292275" y="1551781"/>
                  <a:pt x="3295450" y="1551384"/>
                  <a:pt x="3297037" y="1551384"/>
                </a:cubicBezTo>
                <a:cubicBezTo>
                  <a:pt x="3295450" y="1549003"/>
                  <a:pt x="3293466" y="1546224"/>
                  <a:pt x="3291084" y="1543049"/>
                </a:cubicBezTo>
                <a:cubicBezTo>
                  <a:pt x="3290290" y="1540668"/>
                  <a:pt x="3289497" y="1539081"/>
                  <a:pt x="3288703" y="1538287"/>
                </a:cubicBezTo>
                <a:cubicBezTo>
                  <a:pt x="3287909" y="1535906"/>
                  <a:pt x="3287909" y="1534715"/>
                  <a:pt x="3288703" y="1534715"/>
                </a:cubicBezTo>
                <a:cubicBezTo>
                  <a:pt x="3288703" y="1533921"/>
                  <a:pt x="3289894" y="1533524"/>
                  <a:pt x="3292275" y="1533524"/>
                </a:cubicBezTo>
                <a:cubicBezTo>
                  <a:pt x="3299419" y="1533524"/>
                  <a:pt x="3309340" y="1535906"/>
                  <a:pt x="3322041" y="1540668"/>
                </a:cubicBezTo>
                <a:cubicBezTo>
                  <a:pt x="3335534" y="1545431"/>
                  <a:pt x="3339503" y="1555352"/>
                  <a:pt x="3333947" y="1570434"/>
                </a:cubicBezTo>
                <a:cubicBezTo>
                  <a:pt x="3329184" y="1578371"/>
                  <a:pt x="3323231" y="1579959"/>
                  <a:pt x="3316087" y="1575196"/>
                </a:cubicBezTo>
                <a:cubicBezTo>
                  <a:pt x="3312119" y="1571228"/>
                  <a:pt x="3308150" y="1566465"/>
                  <a:pt x="3304181" y="1560909"/>
                </a:cubicBezTo>
                <a:cubicBezTo>
                  <a:pt x="3296244" y="1564877"/>
                  <a:pt x="3287909" y="1568053"/>
                  <a:pt x="3279178" y="1570434"/>
                </a:cubicBezTo>
                <a:cubicBezTo>
                  <a:pt x="3286322" y="1572815"/>
                  <a:pt x="3293466" y="1576784"/>
                  <a:pt x="3300609" y="1582340"/>
                </a:cubicBezTo>
                <a:cubicBezTo>
                  <a:pt x="3303784" y="1586309"/>
                  <a:pt x="3304975" y="1591071"/>
                  <a:pt x="3304181" y="1596628"/>
                </a:cubicBezTo>
                <a:cubicBezTo>
                  <a:pt x="3300213" y="1604565"/>
                  <a:pt x="3297831" y="1616471"/>
                  <a:pt x="3297037" y="1632346"/>
                </a:cubicBezTo>
                <a:cubicBezTo>
                  <a:pt x="3297037" y="1642665"/>
                  <a:pt x="3302594" y="1648618"/>
                  <a:pt x="3313706" y="1650206"/>
                </a:cubicBezTo>
                <a:cubicBezTo>
                  <a:pt x="3330375" y="1650206"/>
                  <a:pt x="3340694" y="1645046"/>
                  <a:pt x="3344662" y="1634728"/>
                </a:cubicBezTo>
                <a:cubicBezTo>
                  <a:pt x="3347838" y="1629965"/>
                  <a:pt x="3350219" y="1621234"/>
                  <a:pt x="3351806" y="1608534"/>
                </a:cubicBezTo>
                <a:cubicBezTo>
                  <a:pt x="3352600" y="1606153"/>
                  <a:pt x="3353791" y="1604962"/>
                  <a:pt x="3355378" y="1604962"/>
                </a:cubicBezTo>
                <a:cubicBezTo>
                  <a:pt x="3356172" y="1604962"/>
                  <a:pt x="3356965" y="1606153"/>
                  <a:pt x="3357759" y="1608534"/>
                </a:cubicBezTo>
                <a:cubicBezTo>
                  <a:pt x="3359347" y="1618853"/>
                  <a:pt x="3364506" y="1632346"/>
                  <a:pt x="3373237" y="1649015"/>
                </a:cubicBezTo>
                <a:cubicBezTo>
                  <a:pt x="3378000" y="1656159"/>
                  <a:pt x="3377603" y="1662112"/>
                  <a:pt x="3372047" y="1666874"/>
                </a:cubicBezTo>
                <a:cubicBezTo>
                  <a:pt x="3363316" y="1674018"/>
                  <a:pt x="3348631" y="1678384"/>
                  <a:pt x="3327994" y="1679971"/>
                </a:cubicBezTo>
                <a:cubicBezTo>
                  <a:pt x="3312912" y="1680765"/>
                  <a:pt x="3299419" y="1678384"/>
                  <a:pt x="3287512" y="1672828"/>
                </a:cubicBezTo>
                <a:cubicBezTo>
                  <a:pt x="3286719" y="1672828"/>
                  <a:pt x="3286322" y="1672828"/>
                  <a:pt x="3286322" y="1672828"/>
                </a:cubicBezTo>
                <a:cubicBezTo>
                  <a:pt x="3275209" y="1666478"/>
                  <a:pt x="3269256" y="1654968"/>
                  <a:pt x="3268462" y="1638299"/>
                </a:cubicBezTo>
                <a:cubicBezTo>
                  <a:pt x="3268462" y="1626393"/>
                  <a:pt x="3268859" y="1615678"/>
                  <a:pt x="3269653" y="1606153"/>
                </a:cubicBezTo>
                <a:cubicBezTo>
                  <a:pt x="3271240" y="1591071"/>
                  <a:pt x="3270844" y="1580753"/>
                  <a:pt x="3268462" y="1575196"/>
                </a:cubicBezTo>
                <a:cubicBezTo>
                  <a:pt x="3263700" y="1577578"/>
                  <a:pt x="3259334" y="1579959"/>
                  <a:pt x="3255366" y="1582340"/>
                </a:cubicBezTo>
                <a:cubicBezTo>
                  <a:pt x="3257747" y="1583927"/>
                  <a:pt x="3261715" y="1587499"/>
                  <a:pt x="3267272" y="1593056"/>
                </a:cubicBezTo>
                <a:cubicBezTo>
                  <a:pt x="3271240" y="1595437"/>
                  <a:pt x="3270844" y="1600199"/>
                  <a:pt x="3266081" y="1607343"/>
                </a:cubicBezTo>
                <a:cubicBezTo>
                  <a:pt x="3265287" y="1608137"/>
                  <a:pt x="3263303" y="1610518"/>
                  <a:pt x="3260128" y="1614487"/>
                </a:cubicBezTo>
                <a:cubicBezTo>
                  <a:pt x="3251397" y="1624012"/>
                  <a:pt x="3245841" y="1629965"/>
                  <a:pt x="3243459" y="1632346"/>
                </a:cubicBezTo>
                <a:cubicBezTo>
                  <a:pt x="3219647" y="1653778"/>
                  <a:pt x="3192659" y="1668462"/>
                  <a:pt x="3162497" y="1676399"/>
                </a:cubicBezTo>
                <a:cubicBezTo>
                  <a:pt x="3159322" y="1677193"/>
                  <a:pt x="3157338" y="1676796"/>
                  <a:pt x="3156544" y="1675209"/>
                </a:cubicBezTo>
                <a:cubicBezTo>
                  <a:pt x="3156544" y="1673621"/>
                  <a:pt x="3158131" y="1672034"/>
                  <a:pt x="3161306" y="1670446"/>
                </a:cubicBezTo>
                <a:cubicBezTo>
                  <a:pt x="3188294" y="1652190"/>
                  <a:pt x="3209328" y="1633140"/>
                  <a:pt x="3224409" y="1613296"/>
                </a:cubicBezTo>
                <a:cubicBezTo>
                  <a:pt x="3225997" y="1610915"/>
                  <a:pt x="3227981" y="1607740"/>
                  <a:pt x="3230362" y="1603771"/>
                </a:cubicBezTo>
                <a:cubicBezTo>
                  <a:pt x="3234331" y="1596628"/>
                  <a:pt x="3236712" y="1592262"/>
                  <a:pt x="3237506" y="1590674"/>
                </a:cubicBezTo>
                <a:cubicBezTo>
                  <a:pt x="3233538" y="1589881"/>
                  <a:pt x="3230759" y="1588293"/>
                  <a:pt x="3229172" y="1585912"/>
                </a:cubicBezTo>
                <a:cubicBezTo>
                  <a:pt x="3225203" y="1582737"/>
                  <a:pt x="3221631" y="1577578"/>
                  <a:pt x="3218456" y="1570434"/>
                </a:cubicBezTo>
                <a:cubicBezTo>
                  <a:pt x="3218456" y="1570434"/>
                  <a:pt x="3218456" y="1570037"/>
                  <a:pt x="3218456" y="1569243"/>
                </a:cubicBezTo>
                <a:cubicBezTo>
                  <a:pt x="3216075" y="1563687"/>
                  <a:pt x="3217266" y="1560115"/>
                  <a:pt x="3222028" y="1558528"/>
                </a:cubicBezTo>
                <a:cubicBezTo>
                  <a:pt x="3227584" y="1558528"/>
                  <a:pt x="3233538" y="1553368"/>
                  <a:pt x="3239887" y="1543049"/>
                </a:cubicBezTo>
                <a:cubicBezTo>
                  <a:pt x="3243063" y="1539081"/>
                  <a:pt x="3245841" y="1534715"/>
                  <a:pt x="3248222" y="1529953"/>
                </a:cubicBezTo>
                <a:cubicBezTo>
                  <a:pt x="3246634" y="1530746"/>
                  <a:pt x="3245841" y="1531143"/>
                  <a:pt x="3245841" y="1531143"/>
                </a:cubicBezTo>
                <a:cubicBezTo>
                  <a:pt x="3241078" y="1531143"/>
                  <a:pt x="3235919" y="1529953"/>
                  <a:pt x="3230362" y="1527571"/>
                </a:cubicBezTo>
                <a:cubicBezTo>
                  <a:pt x="3230362" y="1526778"/>
                  <a:pt x="3229569" y="1525984"/>
                  <a:pt x="3227981" y="1525190"/>
                </a:cubicBezTo>
                <a:cubicBezTo>
                  <a:pt x="3227187" y="1524396"/>
                  <a:pt x="3226394" y="1523999"/>
                  <a:pt x="3225600" y="1523999"/>
                </a:cubicBezTo>
                <a:lnTo>
                  <a:pt x="3223219" y="1526381"/>
                </a:lnTo>
                <a:cubicBezTo>
                  <a:pt x="3222425" y="1527174"/>
                  <a:pt x="3220044" y="1529556"/>
                  <a:pt x="3216075" y="1533524"/>
                </a:cubicBezTo>
                <a:cubicBezTo>
                  <a:pt x="3207344" y="1541462"/>
                  <a:pt x="3200597" y="1547812"/>
                  <a:pt x="3195834" y="1552574"/>
                </a:cubicBezTo>
                <a:cubicBezTo>
                  <a:pt x="3191072" y="1557337"/>
                  <a:pt x="3183531" y="1564084"/>
                  <a:pt x="3173212" y="1572815"/>
                </a:cubicBezTo>
                <a:cubicBezTo>
                  <a:pt x="3169244" y="1575990"/>
                  <a:pt x="3166465" y="1578371"/>
                  <a:pt x="3164878" y="1579959"/>
                </a:cubicBezTo>
                <a:cubicBezTo>
                  <a:pt x="3167259" y="1579165"/>
                  <a:pt x="3172022" y="1578371"/>
                  <a:pt x="3179166" y="1577578"/>
                </a:cubicBezTo>
                <a:cubicBezTo>
                  <a:pt x="3192659" y="1574402"/>
                  <a:pt x="3202978" y="1572021"/>
                  <a:pt x="3210122" y="1570434"/>
                </a:cubicBezTo>
                <a:cubicBezTo>
                  <a:pt x="3213297" y="1569640"/>
                  <a:pt x="3215281" y="1570037"/>
                  <a:pt x="3216075" y="1571624"/>
                </a:cubicBezTo>
                <a:cubicBezTo>
                  <a:pt x="3216075" y="1572418"/>
                  <a:pt x="3214884" y="1574006"/>
                  <a:pt x="3212503" y="1576387"/>
                </a:cubicBezTo>
                <a:cubicBezTo>
                  <a:pt x="3203772" y="1584324"/>
                  <a:pt x="3193453" y="1592262"/>
                  <a:pt x="3181547" y="1600199"/>
                </a:cubicBezTo>
                <a:cubicBezTo>
                  <a:pt x="3171228" y="1606549"/>
                  <a:pt x="3163291" y="1612502"/>
                  <a:pt x="3157734" y="1618059"/>
                </a:cubicBezTo>
                <a:cubicBezTo>
                  <a:pt x="3155353" y="1621234"/>
                  <a:pt x="3151384" y="1621234"/>
                  <a:pt x="3145828" y="1618059"/>
                </a:cubicBezTo>
                <a:cubicBezTo>
                  <a:pt x="3139478" y="1614090"/>
                  <a:pt x="3134319" y="1607343"/>
                  <a:pt x="3130350" y="1597818"/>
                </a:cubicBezTo>
                <a:cubicBezTo>
                  <a:pt x="3127969" y="1591468"/>
                  <a:pt x="3129159" y="1587499"/>
                  <a:pt x="3133922" y="1585912"/>
                </a:cubicBezTo>
                <a:cubicBezTo>
                  <a:pt x="3140272" y="1584324"/>
                  <a:pt x="3147415" y="1578371"/>
                  <a:pt x="3155353" y="1568053"/>
                </a:cubicBezTo>
                <a:cubicBezTo>
                  <a:pt x="3156940" y="1565671"/>
                  <a:pt x="3158925" y="1562893"/>
                  <a:pt x="3161306" y="1559718"/>
                </a:cubicBezTo>
                <a:cubicBezTo>
                  <a:pt x="3162894" y="1557337"/>
                  <a:pt x="3164084" y="1555749"/>
                  <a:pt x="3164878" y="1554956"/>
                </a:cubicBezTo>
                <a:cubicBezTo>
                  <a:pt x="3162497" y="1555749"/>
                  <a:pt x="3159322" y="1557337"/>
                  <a:pt x="3155353" y="1559718"/>
                </a:cubicBezTo>
                <a:cubicBezTo>
                  <a:pt x="3152178" y="1561306"/>
                  <a:pt x="3147415" y="1563687"/>
                  <a:pt x="3141066" y="1566862"/>
                </a:cubicBezTo>
                <a:cubicBezTo>
                  <a:pt x="3139478" y="1568449"/>
                  <a:pt x="3136303" y="1567656"/>
                  <a:pt x="3131541" y="1564481"/>
                </a:cubicBezTo>
                <a:cubicBezTo>
                  <a:pt x="3126778" y="1559718"/>
                  <a:pt x="3122809" y="1553368"/>
                  <a:pt x="3119634" y="1545431"/>
                </a:cubicBezTo>
                <a:cubicBezTo>
                  <a:pt x="3117253" y="1541462"/>
                  <a:pt x="3118047" y="1539081"/>
                  <a:pt x="3122016" y="1538287"/>
                </a:cubicBezTo>
                <a:cubicBezTo>
                  <a:pt x="3129953" y="1535112"/>
                  <a:pt x="3135112" y="1531540"/>
                  <a:pt x="3137494" y="1527571"/>
                </a:cubicBezTo>
                <a:cubicBezTo>
                  <a:pt x="3144637" y="1515665"/>
                  <a:pt x="3149797" y="1506537"/>
                  <a:pt x="3152972" y="1500187"/>
                </a:cubicBezTo>
                <a:cubicBezTo>
                  <a:pt x="3160909" y="1484312"/>
                  <a:pt x="3164878" y="1472803"/>
                  <a:pt x="3164878" y="1465659"/>
                </a:cubicBezTo>
                <a:cubicBezTo>
                  <a:pt x="3164878" y="1458515"/>
                  <a:pt x="3167656" y="1455737"/>
                  <a:pt x="3173212" y="1457324"/>
                </a:cubicBezTo>
                <a:close/>
                <a:moveTo>
                  <a:pt x="7585668" y="1457027"/>
                </a:moveTo>
                <a:cubicBezTo>
                  <a:pt x="7585272" y="1456828"/>
                  <a:pt x="7586859" y="1457324"/>
                  <a:pt x="7590431" y="1458515"/>
                </a:cubicBezTo>
                <a:lnTo>
                  <a:pt x="7588875" y="1458229"/>
                </a:lnTo>
                <a:close/>
                <a:moveTo>
                  <a:pt x="7971431" y="1455241"/>
                </a:moveTo>
                <a:cubicBezTo>
                  <a:pt x="7973812" y="1455439"/>
                  <a:pt x="7976194" y="1456134"/>
                  <a:pt x="7978574" y="1457324"/>
                </a:cubicBezTo>
                <a:cubicBezTo>
                  <a:pt x="7982544" y="1460499"/>
                  <a:pt x="7988100" y="1466453"/>
                  <a:pt x="7995244" y="1475184"/>
                </a:cubicBezTo>
                <a:cubicBezTo>
                  <a:pt x="7998418" y="1479152"/>
                  <a:pt x="7998418" y="1483518"/>
                  <a:pt x="7995244" y="1488281"/>
                </a:cubicBezTo>
                <a:cubicBezTo>
                  <a:pt x="7992068" y="1489868"/>
                  <a:pt x="7986512" y="1493837"/>
                  <a:pt x="7978574" y="1500187"/>
                </a:cubicBezTo>
                <a:cubicBezTo>
                  <a:pt x="7976988" y="1501774"/>
                  <a:pt x="7975797" y="1502965"/>
                  <a:pt x="7975002" y="1503759"/>
                </a:cubicBezTo>
                <a:cubicBezTo>
                  <a:pt x="7977384" y="1506140"/>
                  <a:pt x="7979765" y="1508521"/>
                  <a:pt x="7982146" y="1510903"/>
                </a:cubicBezTo>
                <a:cubicBezTo>
                  <a:pt x="7984528" y="1514871"/>
                  <a:pt x="7984131" y="1518046"/>
                  <a:pt x="7980956" y="1520428"/>
                </a:cubicBezTo>
                <a:cubicBezTo>
                  <a:pt x="7977781" y="1521221"/>
                  <a:pt x="7969050" y="1522412"/>
                  <a:pt x="7954762" y="1523999"/>
                </a:cubicBezTo>
                <a:cubicBezTo>
                  <a:pt x="7953968" y="1523999"/>
                  <a:pt x="7952778" y="1523999"/>
                  <a:pt x="7951190" y="1523999"/>
                </a:cubicBezTo>
                <a:cubicBezTo>
                  <a:pt x="7948016" y="1524793"/>
                  <a:pt x="7945634" y="1525190"/>
                  <a:pt x="7944046" y="1525190"/>
                </a:cubicBezTo>
                <a:cubicBezTo>
                  <a:pt x="7944840" y="1525190"/>
                  <a:pt x="7945237" y="1525587"/>
                  <a:pt x="7945237" y="1526381"/>
                </a:cubicBezTo>
                <a:cubicBezTo>
                  <a:pt x="7946824" y="1527174"/>
                  <a:pt x="7948412" y="1527571"/>
                  <a:pt x="7950000" y="1527571"/>
                </a:cubicBezTo>
                <a:cubicBezTo>
                  <a:pt x="7950000" y="1527571"/>
                  <a:pt x="7950396" y="1527968"/>
                  <a:pt x="7951190" y="1528762"/>
                </a:cubicBezTo>
                <a:cubicBezTo>
                  <a:pt x="7952778" y="1531937"/>
                  <a:pt x="7953175" y="1535112"/>
                  <a:pt x="7952381" y="1538287"/>
                </a:cubicBezTo>
                <a:cubicBezTo>
                  <a:pt x="7952381" y="1538287"/>
                  <a:pt x="7952381" y="1539081"/>
                  <a:pt x="7952381" y="1540668"/>
                </a:cubicBezTo>
                <a:cubicBezTo>
                  <a:pt x="7951587" y="1542256"/>
                  <a:pt x="7951190" y="1543446"/>
                  <a:pt x="7951190" y="1544240"/>
                </a:cubicBezTo>
                <a:cubicBezTo>
                  <a:pt x="7962303" y="1541859"/>
                  <a:pt x="7969844" y="1539875"/>
                  <a:pt x="7973812" y="1538287"/>
                </a:cubicBezTo>
                <a:cubicBezTo>
                  <a:pt x="7978574" y="1536699"/>
                  <a:pt x="7983734" y="1537096"/>
                  <a:pt x="7989290" y="1539478"/>
                </a:cubicBezTo>
                <a:cubicBezTo>
                  <a:pt x="7998022" y="1545828"/>
                  <a:pt x="8003974" y="1551384"/>
                  <a:pt x="8007150" y="1556146"/>
                </a:cubicBezTo>
                <a:cubicBezTo>
                  <a:pt x="8010325" y="1561703"/>
                  <a:pt x="8010722" y="1566465"/>
                  <a:pt x="8008340" y="1570434"/>
                </a:cubicBezTo>
                <a:cubicBezTo>
                  <a:pt x="8007546" y="1571228"/>
                  <a:pt x="8006356" y="1572418"/>
                  <a:pt x="8004768" y="1574006"/>
                </a:cubicBezTo>
                <a:cubicBezTo>
                  <a:pt x="7996831" y="1581149"/>
                  <a:pt x="7992068" y="1586309"/>
                  <a:pt x="7990481" y="1589484"/>
                </a:cubicBezTo>
                <a:cubicBezTo>
                  <a:pt x="7992068" y="1591865"/>
                  <a:pt x="7993259" y="1593452"/>
                  <a:pt x="7994052" y="1594246"/>
                </a:cubicBezTo>
                <a:cubicBezTo>
                  <a:pt x="7996434" y="1599009"/>
                  <a:pt x="7996038" y="1601787"/>
                  <a:pt x="7992862" y="1602581"/>
                </a:cubicBezTo>
                <a:cubicBezTo>
                  <a:pt x="7989687" y="1604962"/>
                  <a:pt x="7980956" y="1606153"/>
                  <a:pt x="7966668" y="1606153"/>
                </a:cubicBezTo>
                <a:cubicBezTo>
                  <a:pt x="7965874" y="1606153"/>
                  <a:pt x="7963890" y="1606153"/>
                  <a:pt x="7960715" y="1606153"/>
                </a:cubicBezTo>
                <a:cubicBezTo>
                  <a:pt x="7954366" y="1606946"/>
                  <a:pt x="7949206" y="1607343"/>
                  <a:pt x="7945237" y="1607343"/>
                </a:cubicBezTo>
                <a:cubicBezTo>
                  <a:pt x="7945237" y="1610518"/>
                  <a:pt x="7944840" y="1615281"/>
                  <a:pt x="7944046" y="1621631"/>
                </a:cubicBezTo>
                <a:cubicBezTo>
                  <a:pt x="7944046" y="1627981"/>
                  <a:pt x="7943650" y="1632743"/>
                  <a:pt x="7942856" y="1635918"/>
                </a:cubicBezTo>
                <a:cubicBezTo>
                  <a:pt x="7949206" y="1634331"/>
                  <a:pt x="7955159" y="1633537"/>
                  <a:pt x="7960715" y="1633537"/>
                </a:cubicBezTo>
                <a:cubicBezTo>
                  <a:pt x="7959922" y="1631156"/>
                  <a:pt x="7958731" y="1628378"/>
                  <a:pt x="7957144" y="1625203"/>
                </a:cubicBezTo>
                <a:cubicBezTo>
                  <a:pt x="7955556" y="1621234"/>
                  <a:pt x="7954366" y="1618456"/>
                  <a:pt x="7953572" y="1616868"/>
                </a:cubicBezTo>
                <a:cubicBezTo>
                  <a:pt x="7952778" y="1615281"/>
                  <a:pt x="7952778" y="1614487"/>
                  <a:pt x="7953572" y="1614487"/>
                </a:cubicBezTo>
                <a:cubicBezTo>
                  <a:pt x="7954366" y="1613693"/>
                  <a:pt x="7955952" y="1613693"/>
                  <a:pt x="7958334" y="1614487"/>
                </a:cubicBezTo>
                <a:cubicBezTo>
                  <a:pt x="7975002" y="1617662"/>
                  <a:pt x="7988894" y="1624806"/>
                  <a:pt x="8000006" y="1635918"/>
                </a:cubicBezTo>
                <a:cubicBezTo>
                  <a:pt x="8005562" y="1640681"/>
                  <a:pt x="8008340" y="1645443"/>
                  <a:pt x="8008340" y="1650206"/>
                </a:cubicBezTo>
                <a:cubicBezTo>
                  <a:pt x="8009134" y="1658937"/>
                  <a:pt x="8007546" y="1666478"/>
                  <a:pt x="8003578" y="1672828"/>
                </a:cubicBezTo>
                <a:cubicBezTo>
                  <a:pt x="7999610" y="1677590"/>
                  <a:pt x="7995640" y="1679574"/>
                  <a:pt x="7991672" y="1678781"/>
                </a:cubicBezTo>
                <a:cubicBezTo>
                  <a:pt x="7985322" y="1676399"/>
                  <a:pt x="7980956" y="1672828"/>
                  <a:pt x="7978574" y="1668065"/>
                </a:cubicBezTo>
                <a:cubicBezTo>
                  <a:pt x="7976194" y="1664890"/>
                  <a:pt x="7973018" y="1659731"/>
                  <a:pt x="7969050" y="1652587"/>
                </a:cubicBezTo>
                <a:cubicBezTo>
                  <a:pt x="7967462" y="1649412"/>
                  <a:pt x="7966272" y="1647031"/>
                  <a:pt x="7965478" y="1645443"/>
                </a:cubicBezTo>
                <a:cubicBezTo>
                  <a:pt x="7930553" y="1659731"/>
                  <a:pt x="7905153" y="1670446"/>
                  <a:pt x="7889278" y="1677590"/>
                </a:cubicBezTo>
                <a:cubicBezTo>
                  <a:pt x="7885310" y="1679971"/>
                  <a:pt x="7881340" y="1679574"/>
                  <a:pt x="7877372" y="1676399"/>
                </a:cubicBezTo>
                <a:cubicBezTo>
                  <a:pt x="7873403" y="1671637"/>
                  <a:pt x="7867846" y="1662906"/>
                  <a:pt x="7860702" y="1650206"/>
                </a:cubicBezTo>
                <a:cubicBezTo>
                  <a:pt x="7859909" y="1645443"/>
                  <a:pt x="7861100" y="1643062"/>
                  <a:pt x="7864274" y="1643062"/>
                </a:cubicBezTo>
                <a:cubicBezTo>
                  <a:pt x="7870624" y="1644649"/>
                  <a:pt x="7877372" y="1644649"/>
                  <a:pt x="7884515" y="1643062"/>
                </a:cubicBezTo>
                <a:cubicBezTo>
                  <a:pt x="7888484" y="1643062"/>
                  <a:pt x="7894437" y="1642268"/>
                  <a:pt x="7902374" y="1640681"/>
                </a:cubicBezTo>
                <a:cubicBezTo>
                  <a:pt x="7906344" y="1639887"/>
                  <a:pt x="7909518" y="1639490"/>
                  <a:pt x="7911900" y="1639490"/>
                </a:cubicBezTo>
                <a:cubicBezTo>
                  <a:pt x="7912694" y="1637109"/>
                  <a:pt x="7913090" y="1632346"/>
                  <a:pt x="7913090" y="1625203"/>
                </a:cubicBezTo>
                <a:cubicBezTo>
                  <a:pt x="7913884" y="1618059"/>
                  <a:pt x="7914281" y="1612899"/>
                  <a:pt x="7914281" y="1609724"/>
                </a:cubicBezTo>
                <a:cubicBezTo>
                  <a:pt x="7912694" y="1609724"/>
                  <a:pt x="7910312" y="1610121"/>
                  <a:pt x="7907137" y="1610915"/>
                </a:cubicBezTo>
                <a:cubicBezTo>
                  <a:pt x="7905550" y="1610915"/>
                  <a:pt x="7904360" y="1610915"/>
                  <a:pt x="7903565" y="1610915"/>
                </a:cubicBezTo>
                <a:cubicBezTo>
                  <a:pt x="7902772" y="1613296"/>
                  <a:pt x="7901581" y="1615678"/>
                  <a:pt x="7899994" y="1618059"/>
                </a:cubicBezTo>
                <a:cubicBezTo>
                  <a:pt x="7897612" y="1619646"/>
                  <a:pt x="7894834" y="1620440"/>
                  <a:pt x="7891659" y="1620440"/>
                </a:cubicBezTo>
                <a:cubicBezTo>
                  <a:pt x="7884515" y="1617265"/>
                  <a:pt x="7880944" y="1613296"/>
                  <a:pt x="7880944" y="1608534"/>
                </a:cubicBezTo>
                <a:cubicBezTo>
                  <a:pt x="7880150" y="1600596"/>
                  <a:pt x="7877768" y="1589881"/>
                  <a:pt x="7873800" y="1576387"/>
                </a:cubicBezTo>
                <a:cubicBezTo>
                  <a:pt x="7873006" y="1574799"/>
                  <a:pt x="7872609" y="1573609"/>
                  <a:pt x="7872609" y="1572815"/>
                </a:cubicBezTo>
                <a:cubicBezTo>
                  <a:pt x="7872609" y="1572021"/>
                  <a:pt x="7872212" y="1570831"/>
                  <a:pt x="7871418" y="1569243"/>
                </a:cubicBezTo>
                <a:cubicBezTo>
                  <a:pt x="7869831" y="1562099"/>
                  <a:pt x="7868244" y="1557734"/>
                  <a:pt x="7866656" y="1556146"/>
                </a:cubicBezTo>
                <a:cubicBezTo>
                  <a:pt x="7865068" y="1552178"/>
                  <a:pt x="7866260" y="1549796"/>
                  <a:pt x="7870228" y="1549003"/>
                </a:cubicBezTo>
                <a:cubicBezTo>
                  <a:pt x="7877372" y="1548209"/>
                  <a:pt x="7884118" y="1549003"/>
                  <a:pt x="7890468" y="1551384"/>
                </a:cubicBezTo>
                <a:cubicBezTo>
                  <a:pt x="7892850" y="1552178"/>
                  <a:pt x="7894040" y="1553368"/>
                  <a:pt x="7894040" y="1554956"/>
                </a:cubicBezTo>
                <a:cubicBezTo>
                  <a:pt x="7894834" y="1554956"/>
                  <a:pt x="7895628" y="1554956"/>
                  <a:pt x="7896422" y="1554956"/>
                </a:cubicBezTo>
                <a:cubicBezTo>
                  <a:pt x="7905153" y="1553368"/>
                  <a:pt x="7911503" y="1551781"/>
                  <a:pt x="7915472" y="1550193"/>
                </a:cubicBezTo>
                <a:cubicBezTo>
                  <a:pt x="7915472" y="1543049"/>
                  <a:pt x="7915075" y="1537493"/>
                  <a:pt x="7914281" y="1533524"/>
                </a:cubicBezTo>
                <a:cubicBezTo>
                  <a:pt x="7911106" y="1538287"/>
                  <a:pt x="7907534" y="1539478"/>
                  <a:pt x="7903565" y="1537096"/>
                </a:cubicBezTo>
                <a:cubicBezTo>
                  <a:pt x="7897216" y="1533921"/>
                  <a:pt x="7893644" y="1528762"/>
                  <a:pt x="7892850" y="1521618"/>
                </a:cubicBezTo>
                <a:cubicBezTo>
                  <a:pt x="7892056" y="1519237"/>
                  <a:pt x="7891262" y="1515665"/>
                  <a:pt x="7890468" y="1510903"/>
                </a:cubicBezTo>
                <a:cubicBezTo>
                  <a:pt x="7888881" y="1502965"/>
                  <a:pt x="7887294" y="1496615"/>
                  <a:pt x="7885706" y="1491853"/>
                </a:cubicBezTo>
                <a:cubicBezTo>
                  <a:pt x="7883324" y="1484709"/>
                  <a:pt x="7880944" y="1478756"/>
                  <a:pt x="7878562" y="1473993"/>
                </a:cubicBezTo>
                <a:cubicBezTo>
                  <a:pt x="7875387" y="1468437"/>
                  <a:pt x="7876578" y="1465262"/>
                  <a:pt x="7882134" y="1464468"/>
                </a:cubicBezTo>
                <a:cubicBezTo>
                  <a:pt x="7890072" y="1464468"/>
                  <a:pt x="7896818" y="1465659"/>
                  <a:pt x="7902374" y="1468040"/>
                </a:cubicBezTo>
                <a:cubicBezTo>
                  <a:pt x="7902374" y="1468040"/>
                  <a:pt x="7902772" y="1468437"/>
                  <a:pt x="7903565" y="1469231"/>
                </a:cubicBezTo>
                <a:cubicBezTo>
                  <a:pt x="7904360" y="1469231"/>
                  <a:pt x="7904756" y="1469627"/>
                  <a:pt x="7904756" y="1470421"/>
                </a:cubicBezTo>
                <a:cubicBezTo>
                  <a:pt x="7924600" y="1466453"/>
                  <a:pt x="7944444" y="1461690"/>
                  <a:pt x="7964287" y="1456134"/>
                </a:cubicBezTo>
                <a:cubicBezTo>
                  <a:pt x="7966668" y="1455340"/>
                  <a:pt x="7969050" y="1455042"/>
                  <a:pt x="7971431" y="1455241"/>
                </a:cubicBezTo>
                <a:close/>
                <a:moveTo>
                  <a:pt x="7565428" y="1454943"/>
                </a:moveTo>
                <a:cubicBezTo>
                  <a:pt x="7568206" y="1454943"/>
                  <a:pt x="7571678" y="1455241"/>
                  <a:pt x="7575846" y="1455836"/>
                </a:cubicBezTo>
                <a:lnTo>
                  <a:pt x="7588875" y="1458229"/>
                </a:lnTo>
                <a:lnTo>
                  <a:pt x="7592812" y="1459706"/>
                </a:lnTo>
                <a:cubicBezTo>
                  <a:pt x="7599956" y="1461293"/>
                  <a:pt x="7605116" y="1465262"/>
                  <a:pt x="7608290" y="1471612"/>
                </a:cubicBezTo>
                <a:cubicBezTo>
                  <a:pt x="7608290" y="1472406"/>
                  <a:pt x="7608290" y="1472803"/>
                  <a:pt x="7608290" y="1472803"/>
                </a:cubicBezTo>
                <a:cubicBezTo>
                  <a:pt x="7609878" y="1477565"/>
                  <a:pt x="7610275" y="1481931"/>
                  <a:pt x="7609481" y="1485899"/>
                </a:cubicBezTo>
                <a:cubicBezTo>
                  <a:pt x="7607100" y="1493837"/>
                  <a:pt x="7602337" y="1497806"/>
                  <a:pt x="7595194" y="1497806"/>
                </a:cubicBezTo>
                <a:cubicBezTo>
                  <a:pt x="7591225" y="1497806"/>
                  <a:pt x="7587256" y="1495424"/>
                  <a:pt x="7583287" y="1490662"/>
                </a:cubicBezTo>
                <a:cubicBezTo>
                  <a:pt x="7575350" y="1479549"/>
                  <a:pt x="7568603" y="1468834"/>
                  <a:pt x="7563046" y="1458515"/>
                </a:cubicBezTo>
                <a:cubicBezTo>
                  <a:pt x="7562253" y="1456134"/>
                  <a:pt x="7563046" y="1454943"/>
                  <a:pt x="7565428" y="1454943"/>
                </a:cubicBezTo>
                <a:close/>
                <a:moveTo>
                  <a:pt x="3248222" y="1453753"/>
                </a:moveTo>
                <a:cubicBezTo>
                  <a:pt x="3256159" y="1453753"/>
                  <a:pt x="3264891" y="1454149"/>
                  <a:pt x="3274416" y="1454943"/>
                </a:cubicBezTo>
                <a:cubicBezTo>
                  <a:pt x="3276797" y="1455737"/>
                  <a:pt x="3278781" y="1456134"/>
                  <a:pt x="3280369" y="1456134"/>
                </a:cubicBezTo>
                <a:cubicBezTo>
                  <a:pt x="3297037" y="1458515"/>
                  <a:pt x="3303387" y="1467643"/>
                  <a:pt x="3299419" y="1483518"/>
                </a:cubicBezTo>
                <a:cubicBezTo>
                  <a:pt x="3293862" y="1493837"/>
                  <a:pt x="3285925" y="1496218"/>
                  <a:pt x="3275606" y="1490662"/>
                </a:cubicBezTo>
                <a:cubicBezTo>
                  <a:pt x="3261319" y="1477962"/>
                  <a:pt x="3251397" y="1467643"/>
                  <a:pt x="3245841" y="1459706"/>
                </a:cubicBezTo>
                <a:cubicBezTo>
                  <a:pt x="3243459" y="1456531"/>
                  <a:pt x="3244253" y="1454546"/>
                  <a:pt x="3248222" y="1453753"/>
                </a:cubicBezTo>
                <a:close/>
                <a:moveTo>
                  <a:pt x="4730550" y="1450181"/>
                </a:moveTo>
                <a:cubicBezTo>
                  <a:pt x="4742456" y="1454149"/>
                  <a:pt x="4751187" y="1460499"/>
                  <a:pt x="4756744" y="1469231"/>
                </a:cubicBezTo>
                <a:cubicBezTo>
                  <a:pt x="4759919" y="1474787"/>
                  <a:pt x="4759919" y="1479946"/>
                  <a:pt x="4756744" y="1484709"/>
                </a:cubicBezTo>
                <a:cubicBezTo>
                  <a:pt x="4755156" y="1485503"/>
                  <a:pt x="4753172" y="1489074"/>
                  <a:pt x="4750791" y="1495424"/>
                </a:cubicBezTo>
                <a:cubicBezTo>
                  <a:pt x="4757141" y="1495424"/>
                  <a:pt x="4764284" y="1496218"/>
                  <a:pt x="4772222" y="1497806"/>
                </a:cubicBezTo>
                <a:cubicBezTo>
                  <a:pt x="4782541" y="1500187"/>
                  <a:pt x="4787303" y="1507331"/>
                  <a:pt x="4786509" y="1519237"/>
                </a:cubicBezTo>
                <a:cubicBezTo>
                  <a:pt x="4785716" y="1531143"/>
                  <a:pt x="4780160" y="1535112"/>
                  <a:pt x="4769840" y="1531143"/>
                </a:cubicBezTo>
                <a:cubicBezTo>
                  <a:pt x="4761109" y="1525587"/>
                  <a:pt x="4752378" y="1518046"/>
                  <a:pt x="4743647" y="1508521"/>
                </a:cubicBezTo>
                <a:cubicBezTo>
                  <a:pt x="4740472" y="1514871"/>
                  <a:pt x="4738091" y="1520031"/>
                  <a:pt x="4736503" y="1523999"/>
                </a:cubicBezTo>
                <a:cubicBezTo>
                  <a:pt x="4734122" y="1526381"/>
                  <a:pt x="4732534" y="1529159"/>
                  <a:pt x="4731741" y="1532334"/>
                </a:cubicBezTo>
                <a:cubicBezTo>
                  <a:pt x="4739678" y="1532334"/>
                  <a:pt x="4746028" y="1532731"/>
                  <a:pt x="4750791" y="1533524"/>
                </a:cubicBezTo>
                <a:cubicBezTo>
                  <a:pt x="4764284" y="1537493"/>
                  <a:pt x="4769047" y="1545827"/>
                  <a:pt x="4765078" y="1558528"/>
                </a:cubicBezTo>
                <a:cubicBezTo>
                  <a:pt x="4760316" y="1568053"/>
                  <a:pt x="4753569" y="1569640"/>
                  <a:pt x="4744838" y="1563290"/>
                </a:cubicBezTo>
                <a:cubicBezTo>
                  <a:pt x="4736106" y="1554559"/>
                  <a:pt x="4729756" y="1547415"/>
                  <a:pt x="4725788" y="1541859"/>
                </a:cubicBezTo>
                <a:cubicBezTo>
                  <a:pt x="4720231" y="1551384"/>
                  <a:pt x="4713087" y="1560115"/>
                  <a:pt x="4704356" y="1568053"/>
                </a:cubicBezTo>
                <a:cubicBezTo>
                  <a:pt x="4688481" y="1585515"/>
                  <a:pt x="4673003" y="1598215"/>
                  <a:pt x="4657922" y="1606153"/>
                </a:cubicBezTo>
                <a:cubicBezTo>
                  <a:pt x="4654747" y="1607740"/>
                  <a:pt x="4652762" y="1608137"/>
                  <a:pt x="4651969" y="1607343"/>
                </a:cubicBezTo>
                <a:cubicBezTo>
                  <a:pt x="4651175" y="1606549"/>
                  <a:pt x="4651969" y="1604962"/>
                  <a:pt x="4654350" y="1602581"/>
                </a:cubicBezTo>
                <a:cubicBezTo>
                  <a:pt x="4672606" y="1584324"/>
                  <a:pt x="4690862" y="1554162"/>
                  <a:pt x="4709119" y="1512093"/>
                </a:cubicBezTo>
                <a:cubicBezTo>
                  <a:pt x="4720231" y="1488281"/>
                  <a:pt x="4724597" y="1470024"/>
                  <a:pt x="4722216" y="1457324"/>
                </a:cubicBezTo>
                <a:cubicBezTo>
                  <a:pt x="4720628" y="1451768"/>
                  <a:pt x="4723406" y="1449387"/>
                  <a:pt x="4730550" y="1450181"/>
                </a:cubicBezTo>
                <a:close/>
                <a:moveTo>
                  <a:pt x="1714701" y="1449585"/>
                </a:moveTo>
                <a:cubicBezTo>
                  <a:pt x="1716289" y="1448792"/>
                  <a:pt x="1718670" y="1448990"/>
                  <a:pt x="1721845" y="1450181"/>
                </a:cubicBezTo>
                <a:cubicBezTo>
                  <a:pt x="1735339" y="1454149"/>
                  <a:pt x="1746055" y="1461690"/>
                  <a:pt x="1753992" y="1472803"/>
                </a:cubicBezTo>
                <a:cubicBezTo>
                  <a:pt x="1756374" y="1475978"/>
                  <a:pt x="1755976" y="1479549"/>
                  <a:pt x="1752802" y="1483518"/>
                </a:cubicBezTo>
                <a:cubicBezTo>
                  <a:pt x="1751213" y="1485106"/>
                  <a:pt x="1747642" y="1488281"/>
                  <a:pt x="1742086" y="1493043"/>
                </a:cubicBezTo>
                <a:cubicBezTo>
                  <a:pt x="1736529" y="1498599"/>
                  <a:pt x="1732164" y="1502965"/>
                  <a:pt x="1728989" y="1506140"/>
                </a:cubicBezTo>
                <a:cubicBezTo>
                  <a:pt x="1711526" y="1524396"/>
                  <a:pt x="1696446" y="1538684"/>
                  <a:pt x="1683745" y="1549003"/>
                </a:cubicBezTo>
                <a:cubicBezTo>
                  <a:pt x="1688508" y="1548209"/>
                  <a:pt x="1700811" y="1547018"/>
                  <a:pt x="1720655" y="1545431"/>
                </a:cubicBezTo>
                <a:cubicBezTo>
                  <a:pt x="1741292" y="1543049"/>
                  <a:pt x="1755580" y="1541462"/>
                  <a:pt x="1763518" y="1540668"/>
                </a:cubicBezTo>
                <a:cubicBezTo>
                  <a:pt x="1760342" y="1535112"/>
                  <a:pt x="1755976" y="1527968"/>
                  <a:pt x="1750420" y="1519237"/>
                </a:cubicBezTo>
                <a:cubicBezTo>
                  <a:pt x="1749627" y="1516856"/>
                  <a:pt x="1748833" y="1515268"/>
                  <a:pt x="1748039" y="1514474"/>
                </a:cubicBezTo>
                <a:cubicBezTo>
                  <a:pt x="1746451" y="1512093"/>
                  <a:pt x="1745658" y="1510506"/>
                  <a:pt x="1745658" y="1509712"/>
                </a:cubicBezTo>
                <a:cubicBezTo>
                  <a:pt x="1746451" y="1508918"/>
                  <a:pt x="1748435" y="1508918"/>
                  <a:pt x="1751610" y="1509712"/>
                </a:cubicBezTo>
                <a:cubicBezTo>
                  <a:pt x="1773043" y="1514474"/>
                  <a:pt x="1789711" y="1522015"/>
                  <a:pt x="1801618" y="1532334"/>
                </a:cubicBezTo>
                <a:cubicBezTo>
                  <a:pt x="1812729" y="1541859"/>
                  <a:pt x="1813920" y="1554956"/>
                  <a:pt x="1805188" y="1571624"/>
                </a:cubicBezTo>
                <a:cubicBezTo>
                  <a:pt x="1799633" y="1577974"/>
                  <a:pt x="1793680" y="1578768"/>
                  <a:pt x="1787330" y="1574006"/>
                </a:cubicBezTo>
                <a:cubicBezTo>
                  <a:pt x="1781773" y="1566862"/>
                  <a:pt x="1775820" y="1558924"/>
                  <a:pt x="1769471" y="1550193"/>
                </a:cubicBezTo>
                <a:cubicBezTo>
                  <a:pt x="1725814" y="1565274"/>
                  <a:pt x="1696446" y="1576387"/>
                  <a:pt x="1681364" y="1583531"/>
                </a:cubicBezTo>
                <a:cubicBezTo>
                  <a:pt x="1675808" y="1585912"/>
                  <a:pt x="1670648" y="1585515"/>
                  <a:pt x="1665886" y="1582340"/>
                </a:cubicBezTo>
                <a:cubicBezTo>
                  <a:pt x="1659536" y="1577578"/>
                  <a:pt x="1654377" y="1569640"/>
                  <a:pt x="1650408" y="1558528"/>
                </a:cubicBezTo>
                <a:cubicBezTo>
                  <a:pt x="1648027" y="1552971"/>
                  <a:pt x="1649217" y="1549399"/>
                  <a:pt x="1653979" y="1547812"/>
                </a:cubicBezTo>
                <a:cubicBezTo>
                  <a:pt x="1664298" y="1547018"/>
                  <a:pt x="1671840" y="1542653"/>
                  <a:pt x="1676602" y="1534715"/>
                </a:cubicBezTo>
                <a:cubicBezTo>
                  <a:pt x="1686126" y="1521221"/>
                  <a:pt x="1695651" y="1505346"/>
                  <a:pt x="1705176" y="1487090"/>
                </a:cubicBezTo>
                <a:cubicBezTo>
                  <a:pt x="1713114" y="1472009"/>
                  <a:pt x="1715496" y="1461293"/>
                  <a:pt x="1712320" y="1454943"/>
                </a:cubicBezTo>
                <a:cubicBezTo>
                  <a:pt x="1712320" y="1452165"/>
                  <a:pt x="1713114" y="1450379"/>
                  <a:pt x="1714701" y="1449585"/>
                </a:cubicBezTo>
                <a:close/>
                <a:moveTo>
                  <a:pt x="6933206" y="1448395"/>
                </a:moveTo>
                <a:cubicBezTo>
                  <a:pt x="6934794" y="1447601"/>
                  <a:pt x="6937174" y="1447799"/>
                  <a:pt x="6940350" y="1448990"/>
                </a:cubicBezTo>
                <a:cubicBezTo>
                  <a:pt x="6951462" y="1453753"/>
                  <a:pt x="6960590" y="1460102"/>
                  <a:pt x="6967734" y="1468040"/>
                </a:cubicBezTo>
                <a:cubicBezTo>
                  <a:pt x="6970115" y="1470421"/>
                  <a:pt x="6970115" y="1473993"/>
                  <a:pt x="6967734" y="1478756"/>
                </a:cubicBezTo>
                <a:cubicBezTo>
                  <a:pt x="6967734" y="1479549"/>
                  <a:pt x="6967734" y="1479946"/>
                  <a:pt x="6967734" y="1479946"/>
                </a:cubicBezTo>
                <a:cubicBezTo>
                  <a:pt x="6965352" y="1483121"/>
                  <a:pt x="6963766" y="1486296"/>
                  <a:pt x="6962972" y="1489471"/>
                </a:cubicBezTo>
                <a:cubicBezTo>
                  <a:pt x="7004247" y="1529953"/>
                  <a:pt x="7050284" y="1557337"/>
                  <a:pt x="7101084" y="1571624"/>
                </a:cubicBezTo>
                <a:cubicBezTo>
                  <a:pt x="7105053" y="1573212"/>
                  <a:pt x="7107037" y="1574402"/>
                  <a:pt x="7107037" y="1575196"/>
                </a:cubicBezTo>
                <a:cubicBezTo>
                  <a:pt x="7107831" y="1576784"/>
                  <a:pt x="7106244" y="1577974"/>
                  <a:pt x="7102274" y="1578768"/>
                </a:cubicBezTo>
                <a:cubicBezTo>
                  <a:pt x="7100688" y="1578768"/>
                  <a:pt x="7098702" y="1579165"/>
                  <a:pt x="7096322" y="1579959"/>
                </a:cubicBezTo>
                <a:cubicBezTo>
                  <a:pt x="7078066" y="1583927"/>
                  <a:pt x="7058222" y="1587499"/>
                  <a:pt x="7036790" y="1590674"/>
                </a:cubicBezTo>
                <a:cubicBezTo>
                  <a:pt x="7030440" y="1591468"/>
                  <a:pt x="7024884" y="1589881"/>
                  <a:pt x="7020122" y="1585912"/>
                </a:cubicBezTo>
                <a:cubicBezTo>
                  <a:pt x="7012184" y="1580356"/>
                  <a:pt x="7004644" y="1574006"/>
                  <a:pt x="6997500" y="1566862"/>
                </a:cubicBezTo>
                <a:lnTo>
                  <a:pt x="7001072" y="1571624"/>
                </a:lnTo>
                <a:cubicBezTo>
                  <a:pt x="7004247" y="1575593"/>
                  <a:pt x="7003056" y="1578768"/>
                  <a:pt x="6997500" y="1581149"/>
                </a:cubicBezTo>
                <a:cubicBezTo>
                  <a:pt x="6995912" y="1581149"/>
                  <a:pt x="6993134" y="1581546"/>
                  <a:pt x="6989165" y="1582340"/>
                </a:cubicBezTo>
                <a:cubicBezTo>
                  <a:pt x="6986784" y="1583134"/>
                  <a:pt x="6978846" y="1584324"/>
                  <a:pt x="6965352" y="1585912"/>
                </a:cubicBezTo>
                <a:cubicBezTo>
                  <a:pt x="6968528" y="1589881"/>
                  <a:pt x="6970115" y="1594246"/>
                  <a:pt x="6970115" y="1599009"/>
                </a:cubicBezTo>
                <a:cubicBezTo>
                  <a:pt x="6969322" y="1599803"/>
                  <a:pt x="6968924" y="1601390"/>
                  <a:pt x="6968924" y="1603771"/>
                </a:cubicBezTo>
                <a:cubicBezTo>
                  <a:pt x="6974481" y="1602184"/>
                  <a:pt x="6979640" y="1601390"/>
                  <a:pt x="6984402" y="1601390"/>
                </a:cubicBezTo>
                <a:cubicBezTo>
                  <a:pt x="6993928" y="1599009"/>
                  <a:pt x="7001468" y="1603771"/>
                  <a:pt x="7007024" y="1615678"/>
                </a:cubicBezTo>
                <a:cubicBezTo>
                  <a:pt x="7009406" y="1620440"/>
                  <a:pt x="7008612" y="1623218"/>
                  <a:pt x="7004644" y="1624012"/>
                </a:cubicBezTo>
                <a:cubicBezTo>
                  <a:pt x="7000675" y="1624806"/>
                  <a:pt x="6994324" y="1625599"/>
                  <a:pt x="6985594" y="1626393"/>
                </a:cubicBezTo>
                <a:cubicBezTo>
                  <a:pt x="6976862" y="1627981"/>
                  <a:pt x="6970115" y="1629171"/>
                  <a:pt x="6965352" y="1629965"/>
                </a:cubicBezTo>
                <a:cubicBezTo>
                  <a:pt x="6965352" y="1638696"/>
                  <a:pt x="6964559" y="1647428"/>
                  <a:pt x="6962972" y="1656159"/>
                </a:cubicBezTo>
                <a:cubicBezTo>
                  <a:pt x="6967734" y="1656159"/>
                  <a:pt x="6971703" y="1656159"/>
                  <a:pt x="6974878" y="1656159"/>
                </a:cubicBezTo>
                <a:cubicBezTo>
                  <a:pt x="6975672" y="1656159"/>
                  <a:pt x="6976862" y="1656159"/>
                  <a:pt x="6978450" y="1656159"/>
                </a:cubicBezTo>
                <a:cubicBezTo>
                  <a:pt x="6988768" y="1655365"/>
                  <a:pt x="6999881" y="1653778"/>
                  <a:pt x="7011787" y="1651396"/>
                </a:cubicBezTo>
                <a:cubicBezTo>
                  <a:pt x="7018931" y="1650602"/>
                  <a:pt x="7026074" y="1652190"/>
                  <a:pt x="7033218" y="1656159"/>
                </a:cubicBezTo>
                <a:cubicBezTo>
                  <a:pt x="7039568" y="1661715"/>
                  <a:pt x="7044728" y="1668065"/>
                  <a:pt x="7048696" y="1675209"/>
                </a:cubicBezTo>
                <a:cubicBezTo>
                  <a:pt x="7050284" y="1682353"/>
                  <a:pt x="7047506" y="1685528"/>
                  <a:pt x="7040362" y="1684734"/>
                </a:cubicBezTo>
                <a:cubicBezTo>
                  <a:pt x="7014168" y="1679971"/>
                  <a:pt x="6985594" y="1678384"/>
                  <a:pt x="6954637" y="1679971"/>
                </a:cubicBezTo>
                <a:cubicBezTo>
                  <a:pt x="6928444" y="1679971"/>
                  <a:pt x="6905822" y="1681956"/>
                  <a:pt x="6886772" y="1685924"/>
                </a:cubicBezTo>
                <a:cubicBezTo>
                  <a:pt x="6879628" y="1687512"/>
                  <a:pt x="6874865" y="1686718"/>
                  <a:pt x="6872484" y="1683543"/>
                </a:cubicBezTo>
                <a:cubicBezTo>
                  <a:pt x="6867722" y="1680368"/>
                  <a:pt x="6863356" y="1675606"/>
                  <a:pt x="6859387" y="1669256"/>
                </a:cubicBezTo>
                <a:cubicBezTo>
                  <a:pt x="6857800" y="1667668"/>
                  <a:pt x="6857006" y="1666081"/>
                  <a:pt x="6857006" y="1664493"/>
                </a:cubicBezTo>
                <a:cubicBezTo>
                  <a:pt x="6857800" y="1663699"/>
                  <a:pt x="6859387" y="1663303"/>
                  <a:pt x="6861768" y="1663303"/>
                </a:cubicBezTo>
                <a:cubicBezTo>
                  <a:pt x="6866531" y="1662509"/>
                  <a:pt x="6873278" y="1662112"/>
                  <a:pt x="6882009" y="1662112"/>
                </a:cubicBezTo>
                <a:cubicBezTo>
                  <a:pt x="6890740" y="1661318"/>
                  <a:pt x="6897090" y="1660921"/>
                  <a:pt x="6901059" y="1660921"/>
                </a:cubicBezTo>
                <a:cubicBezTo>
                  <a:pt x="6901853" y="1660921"/>
                  <a:pt x="6902646" y="1660921"/>
                  <a:pt x="6903440" y="1660921"/>
                </a:cubicBezTo>
                <a:cubicBezTo>
                  <a:pt x="6912172" y="1659334"/>
                  <a:pt x="6921696" y="1658540"/>
                  <a:pt x="6932015" y="1658540"/>
                </a:cubicBezTo>
                <a:cubicBezTo>
                  <a:pt x="6932015" y="1650602"/>
                  <a:pt x="6932412" y="1641871"/>
                  <a:pt x="6933206" y="1632346"/>
                </a:cubicBezTo>
                <a:cubicBezTo>
                  <a:pt x="6927650" y="1633140"/>
                  <a:pt x="6921696" y="1633537"/>
                  <a:pt x="6915346" y="1633537"/>
                </a:cubicBezTo>
                <a:cubicBezTo>
                  <a:pt x="6906616" y="1634331"/>
                  <a:pt x="6898678" y="1630362"/>
                  <a:pt x="6891534" y="1621631"/>
                </a:cubicBezTo>
                <a:cubicBezTo>
                  <a:pt x="6889152" y="1616868"/>
                  <a:pt x="6889947" y="1614487"/>
                  <a:pt x="6893915" y="1614487"/>
                </a:cubicBezTo>
                <a:cubicBezTo>
                  <a:pt x="6898678" y="1613693"/>
                  <a:pt x="6905425" y="1612502"/>
                  <a:pt x="6914156" y="1610915"/>
                </a:cubicBezTo>
                <a:cubicBezTo>
                  <a:pt x="6922887" y="1610121"/>
                  <a:pt x="6929238" y="1609328"/>
                  <a:pt x="6933206" y="1608534"/>
                </a:cubicBezTo>
                <a:cubicBezTo>
                  <a:pt x="6933206" y="1607740"/>
                  <a:pt x="6933206" y="1606549"/>
                  <a:pt x="6933206" y="1604962"/>
                </a:cubicBezTo>
                <a:cubicBezTo>
                  <a:pt x="6932412" y="1604168"/>
                  <a:pt x="6932015" y="1603374"/>
                  <a:pt x="6932015" y="1602581"/>
                </a:cubicBezTo>
                <a:cubicBezTo>
                  <a:pt x="6932015" y="1597818"/>
                  <a:pt x="6931618" y="1593849"/>
                  <a:pt x="6930824" y="1590674"/>
                </a:cubicBezTo>
                <a:cubicBezTo>
                  <a:pt x="6930031" y="1590674"/>
                  <a:pt x="6928444" y="1590674"/>
                  <a:pt x="6926062" y="1590674"/>
                </a:cubicBezTo>
                <a:cubicBezTo>
                  <a:pt x="6922887" y="1591468"/>
                  <a:pt x="6920506" y="1591865"/>
                  <a:pt x="6918918" y="1591865"/>
                </a:cubicBezTo>
                <a:cubicBezTo>
                  <a:pt x="6910188" y="1591071"/>
                  <a:pt x="6902646" y="1585912"/>
                  <a:pt x="6896296" y="1576387"/>
                </a:cubicBezTo>
                <a:cubicBezTo>
                  <a:pt x="6895503" y="1575593"/>
                  <a:pt x="6894710" y="1574799"/>
                  <a:pt x="6893915" y="1574006"/>
                </a:cubicBezTo>
                <a:cubicBezTo>
                  <a:pt x="6893122" y="1573212"/>
                  <a:pt x="6892724" y="1572815"/>
                  <a:pt x="6892724" y="1572815"/>
                </a:cubicBezTo>
                <a:cubicBezTo>
                  <a:pt x="6878437" y="1584721"/>
                  <a:pt x="6861768" y="1593849"/>
                  <a:pt x="6842718" y="1600199"/>
                </a:cubicBezTo>
                <a:cubicBezTo>
                  <a:pt x="6837956" y="1601787"/>
                  <a:pt x="6835574" y="1601787"/>
                  <a:pt x="6835574" y="1600199"/>
                </a:cubicBezTo>
                <a:cubicBezTo>
                  <a:pt x="6834781" y="1599406"/>
                  <a:pt x="6836368" y="1597421"/>
                  <a:pt x="6840337" y="1594246"/>
                </a:cubicBezTo>
                <a:cubicBezTo>
                  <a:pt x="6872881" y="1569640"/>
                  <a:pt x="6900662" y="1534318"/>
                  <a:pt x="6923681" y="1488281"/>
                </a:cubicBezTo>
                <a:cubicBezTo>
                  <a:pt x="6930031" y="1477168"/>
                  <a:pt x="6932412" y="1465659"/>
                  <a:pt x="6930824" y="1453753"/>
                </a:cubicBezTo>
                <a:cubicBezTo>
                  <a:pt x="6930824" y="1450974"/>
                  <a:pt x="6931618" y="1449188"/>
                  <a:pt x="6933206" y="1448395"/>
                </a:cubicBezTo>
                <a:close/>
                <a:moveTo>
                  <a:pt x="1394125" y="1447502"/>
                </a:moveTo>
                <a:cubicBezTo>
                  <a:pt x="1395515" y="1447303"/>
                  <a:pt x="1397202" y="1447403"/>
                  <a:pt x="1399185" y="1447799"/>
                </a:cubicBezTo>
                <a:cubicBezTo>
                  <a:pt x="1411092" y="1450974"/>
                  <a:pt x="1421411" y="1456928"/>
                  <a:pt x="1430141" y="1465659"/>
                </a:cubicBezTo>
                <a:cubicBezTo>
                  <a:pt x="1434110" y="1470421"/>
                  <a:pt x="1434508" y="1475581"/>
                  <a:pt x="1431333" y="1481137"/>
                </a:cubicBezTo>
                <a:cubicBezTo>
                  <a:pt x="1425776" y="1490662"/>
                  <a:pt x="1420617" y="1501774"/>
                  <a:pt x="1415854" y="1514474"/>
                </a:cubicBezTo>
                <a:cubicBezTo>
                  <a:pt x="1415061" y="1516062"/>
                  <a:pt x="1413473" y="1519237"/>
                  <a:pt x="1411092" y="1523999"/>
                </a:cubicBezTo>
                <a:cubicBezTo>
                  <a:pt x="1410298" y="1526381"/>
                  <a:pt x="1409504" y="1527968"/>
                  <a:pt x="1408710" y="1528762"/>
                </a:cubicBezTo>
                <a:cubicBezTo>
                  <a:pt x="1413473" y="1527174"/>
                  <a:pt x="1420220" y="1524793"/>
                  <a:pt x="1428951" y="1521618"/>
                </a:cubicBezTo>
                <a:cubicBezTo>
                  <a:pt x="1440064" y="1517649"/>
                  <a:pt x="1448796" y="1514474"/>
                  <a:pt x="1455145" y="1512093"/>
                </a:cubicBezTo>
                <a:cubicBezTo>
                  <a:pt x="1464671" y="1507331"/>
                  <a:pt x="1474988" y="1512093"/>
                  <a:pt x="1486101" y="1526381"/>
                </a:cubicBezTo>
                <a:cubicBezTo>
                  <a:pt x="1489276" y="1531937"/>
                  <a:pt x="1487689" y="1535906"/>
                  <a:pt x="1481338" y="1538287"/>
                </a:cubicBezTo>
                <a:cubicBezTo>
                  <a:pt x="1461496" y="1541462"/>
                  <a:pt x="1441254" y="1545034"/>
                  <a:pt x="1420617" y="1549003"/>
                </a:cubicBezTo>
                <a:cubicBezTo>
                  <a:pt x="1421411" y="1549003"/>
                  <a:pt x="1422205" y="1549399"/>
                  <a:pt x="1422998" y="1550193"/>
                </a:cubicBezTo>
                <a:cubicBezTo>
                  <a:pt x="1433316" y="1551781"/>
                  <a:pt x="1442048" y="1557734"/>
                  <a:pt x="1449192" y="1568053"/>
                </a:cubicBezTo>
                <a:cubicBezTo>
                  <a:pt x="1451573" y="1572021"/>
                  <a:pt x="1451573" y="1576387"/>
                  <a:pt x="1449192" y="1581149"/>
                </a:cubicBezTo>
                <a:cubicBezTo>
                  <a:pt x="1448397" y="1583531"/>
                  <a:pt x="1446414" y="1588690"/>
                  <a:pt x="1443238" y="1596628"/>
                </a:cubicBezTo>
                <a:cubicBezTo>
                  <a:pt x="1442445" y="1600596"/>
                  <a:pt x="1441651" y="1603374"/>
                  <a:pt x="1440857" y="1604962"/>
                </a:cubicBezTo>
                <a:cubicBezTo>
                  <a:pt x="1438476" y="1612106"/>
                  <a:pt x="1435699" y="1618853"/>
                  <a:pt x="1432523" y="1625203"/>
                </a:cubicBezTo>
                <a:cubicBezTo>
                  <a:pt x="1443635" y="1634728"/>
                  <a:pt x="1459511" y="1645840"/>
                  <a:pt x="1480148" y="1658540"/>
                </a:cubicBezTo>
                <a:cubicBezTo>
                  <a:pt x="1483323" y="1660127"/>
                  <a:pt x="1487689" y="1662509"/>
                  <a:pt x="1493246" y="1665684"/>
                </a:cubicBezTo>
                <a:cubicBezTo>
                  <a:pt x="1505152" y="1672034"/>
                  <a:pt x="1513089" y="1676399"/>
                  <a:pt x="1517058" y="1678781"/>
                </a:cubicBezTo>
                <a:cubicBezTo>
                  <a:pt x="1520233" y="1680368"/>
                  <a:pt x="1521820" y="1681956"/>
                  <a:pt x="1521820" y="1683543"/>
                </a:cubicBezTo>
                <a:cubicBezTo>
                  <a:pt x="1521820" y="1685131"/>
                  <a:pt x="1520233" y="1685924"/>
                  <a:pt x="1517058" y="1685924"/>
                </a:cubicBezTo>
                <a:cubicBezTo>
                  <a:pt x="1514677" y="1685924"/>
                  <a:pt x="1511104" y="1685924"/>
                  <a:pt x="1506341" y="1685924"/>
                </a:cubicBezTo>
                <a:cubicBezTo>
                  <a:pt x="1486498" y="1687512"/>
                  <a:pt x="1469433" y="1688306"/>
                  <a:pt x="1455145" y="1688306"/>
                </a:cubicBezTo>
                <a:cubicBezTo>
                  <a:pt x="1451970" y="1688306"/>
                  <a:pt x="1448397" y="1687115"/>
                  <a:pt x="1444429" y="1684734"/>
                </a:cubicBezTo>
                <a:cubicBezTo>
                  <a:pt x="1432523" y="1672828"/>
                  <a:pt x="1422205" y="1661715"/>
                  <a:pt x="1413473" y="1651396"/>
                </a:cubicBezTo>
                <a:cubicBezTo>
                  <a:pt x="1393629" y="1668065"/>
                  <a:pt x="1362277" y="1679177"/>
                  <a:pt x="1319414" y="1684734"/>
                </a:cubicBezTo>
                <a:cubicBezTo>
                  <a:pt x="1316239" y="1685528"/>
                  <a:pt x="1314652" y="1685131"/>
                  <a:pt x="1314652" y="1683543"/>
                </a:cubicBezTo>
                <a:cubicBezTo>
                  <a:pt x="1314652" y="1681956"/>
                  <a:pt x="1315842" y="1680765"/>
                  <a:pt x="1318223" y="1679971"/>
                </a:cubicBezTo>
                <a:cubicBezTo>
                  <a:pt x="1358705" y="1661715"/>
                  <a:pt x="1384501" y="1644253"/>
                  <a:pt x="1395614" y="1627584"/>
                </a:cubicBezTo>
                <a:cubicBezTo>
                  <a:pt x="1391645" y="1621234"/>
                  <a:pt x="1388470" y="1615281"/>
                  <a:pt x="1386089" y="1609724"/>
                </a:cubicBezTo>
                <a:cubicBezTo>
                  <a:pt x="1385296" y="1608137"/>
                  <a:pt x="1384105" y="1606153"/>
                  <a:pt x="1382517" y="1603771"/>
                </a:cubicBezTo>
                <a:cubicBezTo>
                  <a:pt x="1376961" y="1593452"/>
                  <a:pt x="1373390" y="1587499"/>
                  <a:pt x="1371802" y="1585912"/>
                </a:cubicBezTo>
                <a:cubicBezTo>
                  <a:pt x="1369420" y="1584324"/>
                  <a:pt x="1368230" y="1583134"/>
                  <a:pt x="1368230" y="1582340"/>
                </a:cubicBezTo>
                <a:cubicBezTo>
                  <a:pt x="1363467" y="1583134"/>
                  <a:pt x="1358308" y="1584324"/>
                  <a:pt x="1352750" y="1585912"/>
                </a:cubicBezTo>
                <a:cubicBezTo>
                  <a:pt x="1348783" y="1585912"/>
                  <a:pt x="1345607" y="1585912"/>
                  <a:pt x="1343226" y="1585912"/>
                </a:cubicBezTo>
                <a:cubicBezTo>
                  <a:pt x="1343226" y="1589087"/>
                  <a:pt x="1343226" y="1594246"/>
                  <a:pt x="1343226" y="1601390"/>
                </a:cubicBezTo>
                <a:cubicBezTo>
                  <a:pt x="1342433" y="1608534"/>
                  <a:pt x="1342036" y="1613693"/>
                  <a:pt x="1342036" y="1616868"/>
                </a:cubicBezTo>
                <a:cubicBezTo>
                  <a:pt x="1342036" y="1618456"/>
                  <a:pt x="1341640" y="1619249"/>
                  <a:pt x="1340845" y="1619249"/>
                </a:cubicBezTo>
                <a:cubicBezTo>
                  <a:pt x="1344020" y="1618456"/>
                  <a:pt x="1348783" y="1617265"/>
                  <a:pt x="1355132" y="1615678"/>
                </a:cubicBezTo>
                <a:cubicBezTo>
                  <a:pt x="1359895" y="1614884"/>
                  <a:pt x="1367833" y="1612899"/>
                  <a:pt x="1378945" y="1609724"/>
                </a:cubicBezTo>
                <a:cubicBezTo>
                  <a:pt x="1381327" y="1610518"/>
                  <a:pt x="1382120" y="1612106"/>
                  <a:pt x="1381327" y="1614487"/>
                </a:cubicBezTo>
                <a:cubicBezTo>
                  <a:pt x="1342433" y="1637506"/>
                  <a:pt x="1308301" y="1658143"/>
                  <a:pt x="1278933" y="1676399"/>
                </a:cubicBezTo>
                <a:cubicBezTo>
                  <a:pt x="1272583" y="1679574"/>
                  <a:pt x="1267027" y="1679574"/>
                  <a:pt x="1262264" y="1676399"/>
                </a:cubicBezTo>
                <a:cubicBezTo>
                  <a:pt x="1251946" y="1667668"/>
                  <a:pt x="1245199" y="1658937"/>
                  <a:pt x="1242023" y="1650206"/>
                </a:cubicBezTo>
                <a:cubicBezTo>
                  <a:pt x="1240436" y="1645443"/>
                  <a:pt x="1242023" y="1643062"/>
                  <a:pt x="1246787" y="1643062"/>
                </a:cubicBezTo>
                <a:cubicBezTo>
                  <a:pt x="1249167" y="1642268"/>
                  <a:pt x="1253930" y="1641474"/>
                  <a:pt x="1261073" y="1640681"/>
                </a:cubicBezTo>
                <a:cubicBezTo>
                  <a:pt x="1267423" y="1639093"/>
                  <a:pt x="1271788" y="1638299"/>
                  <a:pt x="1274170" y="1638299"/>
                </a:cubicBezTo>
                <a:cubicBezTo>
                  <a:pt x="1274170" y="1620043"/>
                  <a:pt x="1273773" y="1605756"/>
                  <a:pt x="1272979" y="1595437"/>
                </a:cubicBezTo>
                <a:cubicBezTo>
                  <a:pt x="1272186" y="1581943"/>
                  <a:pt x="1269805" y="1572418"/>
                  <a:pt x="1265835" y="1566862"/>
                </a:cubicBezTo>
                <a:cubicBezTo>
                  <a:pt x="1262661" y="1560512"/>
                  <a:pt x="1263851" y="1556543"/>
                  <a:pt x="1269409" y="1554956"/>
                </a:cubicBezTo>
                <a:cubicBezTo>
                  <a:pt x="1281313" y="1556543"/>
                  <a:pt x="1291633" y="1560909"/>
                  <a:pt x="1300363" y="1568053"/>
                </a:cubicBezTo>
                <a:cubicBezTo>
                  <a:pt x="1305125" y="1571228"/>
                  <a:pt x="1305920" y="1575990"/>
                  <a:pt x="1302745" y="1582340"/>
                </a:cubicBezTo>
                <a:cubicBezTo>
                  <a:pt x="1301158" y="1587896"/>
                  <a:pt x="1300363" y="1595040"/>
                  <a:pt x="1300363" y="1603771"/>
                </a:cubicBezTo>
                <a:cubicBezTo>
                  <a:pt x="1301951" y="1611709"/>
                  <a:pt x="1301951" y="1620440"/>
                  <a:pt x="1300363" y="1629965"/>
                </a:cubicBezTo>
                <a:cubicBezTo>
                  <a:pt x="1301951" y="1629171"/>
                  <a:pt x="1304730" y="1628378"/>
                  <a:pt x="1308699" y="1627584"/>
                </a:cubicBezTo>
                <a:cubicBezTo>
                  <a:pt x="1311873" y="1626790"/>
                  <a:pt x="1314255" y="1626393"/>
                  <a:pt x="1315842" y="1626393"/>
                </a:cubicBezTo>
                <a:cubicBezTo>
                  <a:pt x="1314255" y="1620837"/>
                  <a:pt x="1313858" y="1616074"/>
                  <a:pt x="1314652" y="1612106"/>
                </a:cubicBezTo>
                <a:cubicBezTo>
                  <a:pt x="1314652" y="1589087"/>
                  <a:pt x="1314255" y="1571228"/>
                  <a:pt x="1313462" y="1558528"/>
                </a:cubicBezTo>
                <a:cubicBezTo>
                  <a:pt x="1313462" y="1546621"/>
                  <a:pt x="1312271" y="1537890"/>
                  <a:pt x="1309888" y="1532334"/>
                </a:cubicBezTo>
                <a:cubicBezTo>
                  <a:pt x="1305125" y="1533128"/>
                  <a:pt x="1300760" y="1534318"/>
                  <a:pt x="1296792" y="1535906"/>
                </a:cubicBezTo>
                <a:cubicBezTo>
                  <a:pt x="1288060" y="1536699"/>
                  <a:pt x="1278537" y="1532731"/>
                  <a:pt x="1268217" y="1523999"/>
                </a:cubicBezTo>
                <a:cubicBezTo>
                  <a:pt x="1265042" y="1519237"/>
                  <a:pt x="1266232" y="1515665"/>
                  <a:pt x="1271788" y="1513284"/>
                </a:cubicBezTo>
                <a:cubicBezTo>
                  <a:pt x="1283695" y="1510903"/>
                  <a:pt x="1297982" y="1507727"/>
                  <a:pt x="1314652" y="1503759"/>
                </a:cubicBezTo>
                <a:cubicBezTo>
                  <a:pt x="1324969" y="1500584"/>
                  <a:pt x="1334892" y="1496615"/>
                  <a:pt x="1344417" y="1491853"/>
                </a:cubicBezTo>
                <a:cubicBezTo>
                  <a:pt x="1354736" y="1489471"/>
                  <a:pt x="1364658" y="1493440"/>
                  <a:pt x="1374183" y="1503759"/>
                </a:cubicBezTo>
                <a:cubicBezTo>
                  <a:pt x="1375770" y="1507727"/>
                  <a:pt x="1374976" y="1511299"/>
                  <a:pt x="1371802" y="1514474"/>
                </a:cubicBezTo>
                <a:cubicBezTo>
                  <a:pt x="1367833" y="1516062"/>
                  <a:pt x="1361482" y="1518046"/>
                  <a:pt x="1352750" y="1520428"/>
                </a:cubicBezTo>
                <a:cubicBezTo>
                  <a:pt x="1346401" y="1522015"/>
                  <a:pt x="1341640" y="1523206"/>
                  <a:pt x="1338464" y="1523999"/>
                </a:cubicBezTo>
                <a:cubicBezTo>
                  <a:pt x="1339258" y="1523999"/>
                  <a:pt x="1340051" y="1524396"/>
                  <a:pt x="1340845" y="1525190"/>
                </a:cubicBezTo>
                <a:cubicBezTo>
                  <a:pt x="1342433" y="1525984"/>
                  <a:pt x="1343226" y="1526777"/>
                  <a:pt x="1343226" y="1527571"/>
                </a:cubicBezTo>
                <a:cubicBezTo>
                  <a:pt x="1350370" y="1532334"/>
                  <a:pt x="1351958" y="1537890"/>
                  <a:pt x="1347989" y="1544240"/>
                </a:cubicBezTo>
                <a:cubicBezTo>
                  <a:pt x="1345607" y="1549003"/>
                  <a:pt x="1344417" y="1554956"/>
                  <a:pt x="1344417" y="1562099"/>
                </a:cubicBezTo>
                <a:cubicBezTo>
                  <a:pt x="1350767" y="1560512"/>
                  <a:pt x="1356324" y="1558528"/>
                  <a:pt x="1361085" y="1556146"/>
                </a:cubicBezTo>
                <a:cubicBezTo>
                  <a:pt x="1362673" y="1556146"/>
                  <a:pt x="1365848" y="1556543"/>
                  <a:pt x="1370610" y="1557337"/>
                </a:cubicBezTo>
                <a:cubicBezTo>
                  <a:pt x="1381722" y="1527968"/>
                  <a:pt x="1388470" y="1505346"/>
                  <a:pt x="1390852" y="1489471"/>
                </a:cubicBezTo>
                <a:cubicBezTo>
                  <a:pt x="1393233" y="1474390"/>
                  <a:pt x="1392836" y="1463674"/>
                  <a:pt x="1389661" y="1457324"/>
                </a:cubicBezTo>
                <a:cubicBezTo>
                  <a:pt x="1388470" y="1451371"/>
                  <a:pt x="1389959" y="1448097"/>
                  <a:pt x="1394125" y="1447502"/>
                </a:cubicBezTo>
                <a:close/>
                <a:moveTo>
                  <a:pt x="8340525" y="1445121"/>
                </a:moveTo>
                <a:cubicBezTo>
                  <a:pt x="8341715" y="1445319"/>
                  <a:pt x="8342509" y="1445815"/>
                  <a:pt x="8342906" y="1446609"/>
                </a:cubicBezTo>
                <a:cubicBezTo>
                  <a:pt x="8343700" y="1448196"/>
                  <a:pt x="8342509" y="1449784"/>
                  <a:pt x="8339334" y="1451371"/>
                </a:cubicBezTo>
                <a:cubicBezTo>
                  <a:pt x="8329809" y="1455340"/>
                  <a:pt x="8323062" y="1459706"/>
                  <a:pt x="8319093" y="1464468"/>
                </a:cubicBezTo>
                <a:cubicBezTo>
                  <a:pt x="8317506" y="1467643"/>
                  <a:pt x="8318697" y="1469231"/>
                  <a:pt x="8322665" y="1469231"/>
                </a:cubicBezTo>
                <a:cubicBezTo>
                  <a:pt x="8332190" y="1470024"/>
                  <a:pt x="8337350" y="1473596"/>
                  <a:pt x="8338143" y="1479946"/>
                </a:cubicBezTo>
                <a:cubicBezTo>
                  <a:pt x="8337350" y="1489471"/>
                  <a:pt x="8329809" y="1494631"/>
                  <a:pt x="8315521" y="1495424"/>
                </a:cubicBezTo>
                <a:cubicBezTo>
                  <a:pt x="8302028" y="1494631"/>
                  <a:pt x="8294884" y="1488677"/>
                  <a:pt x="8294090" y="1477565"/>
                </a:cubicBezTo>
                <a:cubicBezTo>
                  <a:pt x="8297266" y="1460896"/>
                  <a:pt x="8311156" y="1450181"/>
                  <a:pt x="8335762" y="1445418"/>
                </a:cubicBezTo>
                <a:cubicBezTo>
                  <a:pt x="8337747" y="1445021"/>
                  <a:pt x="8339334" y="1444922"/>
                  <a:pt x="8340525" y="1445121"/>
                </a:cubicBezTo>
                <a:close/>
                <a:moveTo>
                  <a:pt x="8272659" y="1445121"/>
                </a:moveTo>
                <a:cubicBezTo>
                  <a:pt x="8273850" y="1445319"/>
                  <a:pt x="8274644" y="1445815"/>
                  <a:pt x="8275040" y="1446609"/>
                </a:cubicBezTo>
                <a:cubicBezTo>
                  <a:pt x="8275834" y="1448196"/>
                  <a:pt x="8274644" y="1449784"/>
                  <a:pt x="8271468" y="1451371"/>
                </a:cubicBezTo>
                <a:cubicBezTo>
                  <a:pt x="8261944" y="1455340"/>
                  <a:pt x="8255196" y="1459706"/>
                  <a:pt x="8251228" y="1464468"/>
                </a:cubicBezTo>
                <a:cubicBezTo>
                  <a:pt x="8249640" y="1467643"/>
                  <a:pt x="8250831" y="1469231"/>
                  <a:pt x="8254800" y="1469231"/>
                </a:cubicBezTo>
                <a:cubicBezTo>
                  <a:pt x="8263531" y="1470024"/>
                  <a:pt x="8268294" y="1473596"/>
                  <a:pt x="8269087" y="1479946"/>
                </a:cubicBezTo>
                <a:cubicBezTo>
                  <a:pt x="8268294" y="1489471"/>
                  <a:pt x="8261150" y="1494631"/>
                  <a:pt x="8247656" y="1495424"/>
                </a:cubicBezTo>
                <a:cubicBezTo>
                  <a:pt x="8234162" y="1494631"/>
                  <a:pt x="8227018" y="1488677"/>
                  <a:pt x="8226224" y="1477565"/>
                </a:cubicBezTo>
                <a:cubicBezTo>
                  <a:pt x="8229400" y="1460896"/>
                  <a:pt x="8243290" y="1450181"/>
                  <a:pt x="8267896" y="1445418"/>
                </a:cubicBezTo>
                <a:cubicBezTo>
                  <a:pt x="8269881" y="1445021"/>
                  <a:pt x="8271468" y="1444922"/>
                  <a:pt x="8272659" y="1445121"/>
                </a:cubicBezTo>
                <a:close/>
                <a:moveTo>
                  <a:pt x="6031605" y="1445121"/>
                </a:moveTo>
                <a:cubicBezTo>
                  <a:pt x="6032598" y="1444922"/>
                  <a:pt x="6033887" y="1445021"/>
                  <a:pt x="6035475" y="1445418"/>
                </a:cubicBezTo>
                <a:cubicBezTo>
                  <a:pt x="6048969" y="1445418"/>
                  <a:pt x="6060478" y="1451371"/>
                  <a:pt x="6070003" y="1463278"/>
                </a:cubicBezTo>
                <a:cubicBezTo>
                  <a:pt x="6073178" y="1467246"/>
                  <a:pt x="6073972" y="1471612"/>
                  <a:pt x="6072384" y="1476374"/>
                </a:cubicBezTo>
                <a:cubicBezTo>
                  <a:pt x="6068416" y="1488281"/>
                  <a:pt x="6066035" y="1498996"/>
                  <a:pt x="6065240" y="1508521"/>
                </a:cubicBezTo>
                <a:cubicBezTo>
                  <a:pt x="6065240" y="1509315"/>
                  <a:pt x="6065240" y="1510506"/>
                  <a:pt x="6065240" y="1512093"/>
                </a:cubicBezTo>
                <a:cubicBezTo>
                  <a:pt x="6066035" y="1512093"/>
                  <a:pt x="6067225" y="1511696"/>
                  <a:pt x="6068812" y="1510903"/>
                </a:cubicBezTo>
                <a:cubicBezTo>
                  <a:pt x="6071194" y="1510903"/>
                  <a:pt x="6072781" y="1510506"/>
                  <a:pt x="6073575" y="1509712"/>
                </a:cubicBezTo>
                <a:cubicBezTo>
                  <a:pt x="6075956" y="1508918"/>
                  <a:pt x="6079925" y="1508124"/>
                  <a:pt x="6085481" y="1507331"/>
                </a:cubicBezTo>
                <a:cubicBezTo>
                  <a:pt x="6090244" y="1505743"/>
                  <a:pt x="6093815" y="1504949"/>
                  <a:pt x="6096197" y="1504949"/>
                </a:cubicBezTo>
                <a:cubicBezTo>
                  <a:pt x="6100959" y="1503362"/>
                  <a:pt x="6105722" y="1503759"/>
                  <a:pt x="6110484" y="1506140"/>
                </a:cubicBezTo>
                <a:cubicBezTo>
                  <a:pt x="6116834" y="1509315"/>
                  <a:pt x="6121200" y="1513681"/>
                  <a:pt x="6123581" y="1519237"/>
                </a:cubicBezTo>
                <a:cubicBezTo>
                  <a:pt x="6125962" y="1526381"/>
                  <a:pt x="6123185" y="1530349"/>
                  <a:pt x="6115247" y="1531143"/>
                </a:cubicBezTo>
                <a:cubicBezTo>
                  <a:pt x="6110484" y="1531937"/>
                  <a:pt x="6103340" y="1533128"/>
                  <a:pt x="6093815" y="1534715"/>
                </a:cubicBezTo>
                <a:cubicBezTo>
                  <a:pt x="6083497" y="1536302"/>
                  <a:pt x="6075956" y="1537493"/>
                  <a:pt x="6071194" y="1538287"/>
                </a:cubicBezTo>
                <a:cubicBezTo>
                  <a:pt x="6104531" y="1579562"/>
                  <a:pt x="6140647" y="1607343"/>
                  <a:pt x="6179540" y="1621631"/>
                </a:cubicBezTo>
                <a:cubicBezTo>
                  <a:pt x="6182716" y="1623218"/>
                  <a:pt x="6183906" y="1624806"/>
                  <a:pt x="6183112" y="1626393"/>
                </a:cubicBezTo>
                <a:cubicBezTo>
                  <a:pt x="6182319" y="1627981"/>
                  <a:pt x="6180335" y="1628774"/>
                  <a:pt x="6177159" y="1628774"/>
                </a:cubicBezTo>
                <a:cubicBezTo>
                  <a:pt x="6160490" y="1631156"/>
                  <a:pt x="6143425" y="1632346"/>
                  <a:pt x="6125962" y="1632346"/>
                </a:cubicBezTo>
                <a:cubicBezTo>
                  <a:pt x="6120406" y="1632346"/>
                  <a:pt x="6116041" y="1631156"/>
                  <a:pt x="6112865" y="1628774"/>
                </a:cubicBezTo>
                <a:cubicBezTo>
                  <a:pt x="6096197" y="1611312"/>
                  <a:pt x="6080322" y="1586706"/>
                  <a:pt x="6065240" y="1554956"/>
                </a:cubicBezTo>
                <a:cubicBezTo>
                  <a:pt x="6065240" y="1571624"/>
                  <a:pt x="6065240" y="1589087"/>
                  <a:pt x="6065240" y="1607343"/>
                </a:cubicBezTo>
                <a:cubicBezTo>
                  <a:pt x="6066828" y="1606549"/>
                  <a:pt x="6068416" y="1606153"/>
                  <a:pt x="6070003" y="1606153"/>
                </a:cubicBezTo>
                <a:cubicBezTo>
                  <a:pt x="6072384" y="1605359"/>
                  <a:pt x="6073972" y="1604962"/>
                  <a:pt x="6074765" y="1604962"/>
                </a:cubicBezTo>
                <a:cubicBezTo>
                  <a:pt x="6082703" y="1604962"/>
                  <a:pt x="6090641" y="1609724"/>
                  <a:pt x="6098578" y="1619249"/>
                </a:cubicBezTo>
                <a:cubicBezTo>
                  <a:pt x="6100959" y="1624012"/>
                  <a:pt x="6099769" y="1627187"/>
                  <a:pt x="6095006" y="1628774"/>
                </a:cubicBezTo>
                <a:cubicBezTo>
                  <a:pt x="6093419" y="1628774"/>
                  <a:pt x="6091434" y="1629171"/>
                  <a:pt x="6089053" y="1629965"/>
                </a:cubicBezTo>
                <a:cubicBezTo>
                  <a:pt x="6085878" y="1630759"/>
                  <a:pt x="6077941" y="1631949"/>
                  <a:pt x="6065240" y="1633537"/>
                </a:cubicBezTo>
                <a:cubicBezTo>
                  <a:pt x="6065240" y="1646237"/>
                  <a:pt x="6065240" y="1658143"/>
                  <a:pt x="6065240" y="1669256"/>
                </a:cubicBezTo>
                <a:cubicBezTo>
                  <a:pt x="6064447" y="1677193"/>
                  <a:pt x="6062066" y="1683543"/>
                  <a:pt x="6058097" y="1688306"/>
                </a:cubicBezTo>
                <a:cubicBezTo>
                  <a:pt x="6054128" y="1690687"/>
                  <a:pt x="6050159" y="1690687"/>
                  <a:pt x="6046190" y="1688306"/>
                </a:cubicBezTo>
                <a:cubicBezTo>
                  <a:pt x="6040634" y="1682749"/>
                  <a:pt x="6037062" y="1678781"/>
                  <a:pt x="6035475" y="1676399"/>
                </a:cubicBezTo>
                <a:cubicBezTo>
                  <a:pt x="6032300" y="1673224"/>
                  <a:pt x="6031506" y="1669256"/>
                  <a:pt x="6033094" y="1664493"/>
                </a:cubicBezTo>
                <a:cubicBezTo>
                  <a:pt x="6034681" y="1656556"/>
                  <a:pt x="6035475" y="1647031"/>
                  <a:pt x="6035475" y="1635918"/>
                </a:cubicBezTo>
                <a:cubicBezTo>
                  <a:pt x="6034681" y="1635918"/>
                  <a:pt x="6033094" y="1635918"/>
                  <a:pt x="6030712" y="1635918"/>
                </a:cubicBezTo>
                <a:cubicBezTo>
                  <a:pt x="6027537" y="1636712"/>
                  <a:pt x="6025156" y="1637109"/>
                  <a:pt x="6023569" y="1637109"/>
                </a:cubicBezTo>
                <a:cubicBezTo>
                  <a:pt x="6015631" y="1637109"/>
                  <a:pt x="6008487" y="1632743"/>
                  <a:pt x="6002137" y="1624012"/>
                </a:cubicBezTo>
                <a:cubicBezTo>
                  <a:pt x="5998962" y="1618456"/>
                  <a:pt x="6000947" y="1615281"/>
                  <a:pt x="6008090" y="1614487"/>
                </a:cubicBezTo>
                <a:cubicBezTo>
                  <a:pt x="6012853" y="1614487"/>
                  <a:pt x="6021187" y="1613693"/>
                  <a:pt x="6033094" y="1612106"/>
                </a:cubicBezTo>
                <a:cubicBezTo>
                  <a:pt x="6025156" y="1613693"/>
                  <a:pt x="6026347" y="1613693"/>
                  <a:pt x="6036665" y="1612106"/>
                </a:cubicBezTo>
                <a:cubicBezTo>
                  <a:pt x="6036665" y="1598612"/>
                  <a:pt x="6036665" y="1584721"/>
                  <a:pt x="6036665" y="1570434"/>
                </a:cubicBezTo>
                <a:cubicBezTo>
                  <a:pt x="6020791" y="1595834"/>
                  <a:pt x="6000153" y="1616471"/>
                  <a:pt x="5974753" y="1632346"/>
                </a:cubicBezTo>
                <a:cubicBezTo>
                  <a:pt x="5974753" y="1634728"/>
                  <a:pt x="5974753" y="1639093"/>
                  <a:pt x="5974753" y="1645443"/>
                </a:cubicBezTo>
                <a:cubicBezTo>
                  <a:pt x="5973959" y="1650999"/>
                  <a:pt x="5973562" y="1655365"/>
                  <a:pt x="5973562" y="1658540"/>
                </a:cubicBezTo>
                <a:cubicBezTo>
                  <a:pt x="5971975" y="1671240"/>
                  <a:pt x="5967213" y="1677193"/>
                  <a:pt x="5959275" y="1676399"/>
                </a:cubicBezTo>
                <a:cubicBezTo>
                  <a:pt x="5955306" y="1676399"/>
                  <a:pt x="5950147" y="1671637"/>
                  <a:pt x="5943797" y="1662112"/>
                </a:cubicBezTo>
                <a:cubicBezTo>
                  <a:pt x="5943797" y="1661318"/>
                  <a:pt x="5943400" y="1660524"/>
                  <a:pt x="5942606" y="1659731"/>
                </a:cubicBezTo>
                <a:cubicBezTo>
                  <a:pt x="5941019" y="1657349"/>
                  <a:pt x="5941019" y="1652190"/>
                  <a:pt x="5942606" y="1644253"/>
                </a:cubicBezTo>
                <a:cubicBezTo>
                  <a:pt x="5944194" y="1638696"/>
                  <a:pt x="5946178" y="1623615"/>
                  <a:pt x="5948559" y="1599009"/>
                </a:cubicBezTo>
                <a:cubicBezTo>
                  <a:pt x="5948559" y="1590278"/>
                  <a:pt x="5948956" y="1583531"/>
                  <a:pt x="5949750" y="1578768"/>
                </a:cubicBezTo>
                <a:cubicBezTo>
                  <a:pt x="5949750" y="1570831"/>
                  <a:pt x="5948559" y="1565671"/>
                  <a:pt x="5946178" y="1563290"/>
                </a:cubicBezTo>
                <a:cubicBezTo>
                  <a:pt x="5931890" y="1576784"/>
                  <a:pt x="5916809" y="1587896"/>
                  <a:pt x="5900934" y="1596628"/>
                </a:cubicBezTo>
                <a:cubicBezTo>
                  <a:pt x="5896966" y="1599009"/>
                  <a:pt x="5894585" y="1599803"/>
                  <a:pt x="5893790" y="1599009"/>
                </a:cubicBezTo>
                <a:cubicBezTo>
                  <a:pt x="5892997" y="1598215"/>
                  <a:pt x="5894187" y="1595834"/>
                  <a:pt x="5897362" y="1591865"/>
                </a:cubicBezTo>
                <a:cubicBezTo>
                  <a:pt x="5921969" y="1564084"/>
                  <a:pt x="5942210" y="1532334"/>
                  <a:pt x="5958084" y="1496615"/>
                </a:cubicBezTo>
                <a:cubicBezTo>
                  <a:pt x="5964434" y="1482328"/>
                  <a:pt x="5967213" y="1471215"/>
                  <a:pt x="5966419" y="1463278"/>
                </a:cubicBezTo>
                <a:cubicBezTo>
                  <a:pt x="5965625" y="1460102"/>
                  <a:pt x="5966022" y="1458118"/>
                  <a:pt x="5967609" y="1457324"/>
                </a:cubicBezTo>
                <a:cubicBezTo>
                  <a:pt x="5968403" y="1455737"/>
                  <a:pt x="5970387" y="1455737"/>
                  <a:pt x="5973562" y="1457324"/>
                </a:cubicBezTo>
                <a:cubicBezTo>
                  <a:pt x="5986263" y="1462881"/>
                  <a:pt x="5995788" y="1470024"/>
                  <a:pt x="6002137" y="1478756"/>
                </a:cubicBezTo>
                <a:cubicBezTo>
                  <a:pt x="6005313" y="1484312"/>
                  <a:pt x="6004519" y="1490265"/>
                  <a:pt x="5999756" y="1496615"/>
                </a:cubicBezTo>
                <a:cubicBezTo>
                  <a:pt x="5996581" y="1499790"/>
                  <a:pt x="5992612" y="1504949"/>
                  <a:pt x="5987850" y="1512093"/>
                </a:cubicBezTo>
                <a:cubicBezTo>
                  <a:pt x="5987056" y="1513681"/>
                  <a:pt x="5986263" y="1514871"/>
                  <a:pt x="5985469" y="1515665"/>
                </a:cubicBezTo>
                <a:cubicBezTo>
                  <a:pt x="5983087" y="1520428"/>
                  <a:pt x="5978722" y="1526778"/>
                  <a:pt x="5972372" y="1534715"/>
                </a:cubicBezTo>
                <a:cubicBezTo>
                  <a:pt x="5969990" y="1537890"/>
                  <a:pt x="5968403" y="1540271"/>
                  <a:pt x="5967609" y="1541859"/>
                </a:cubicBezTo>
                <a:cubicBezTo>
                  <a:pt x="5973166" y="1549796"/>
                  <a:pt x="5975944" y="1556940"/>
                  <a:pt x="5975944" y="1563290"/>
                </a:cubicBezTo>
                <a:cubicBezTo>
                  <a:pt x="5975944" y="1581546"/>
                  <a:pt x="5975944" y="1600199"/>
                  <a:pt x="5975944" y="1619249"/>
                </a:cubicBezTo>
                <a:cubicBezTo>
                  <a:pt x="5996581" y="1593056"/>
                  <a:pt x="6011266" y="1568053"/>
                  <a:pt x="6019997" y="1544240"/>
                </a:cubicBezTo>
                <a:cubicBezTo>
                  <a:pt x="6019203" y="1544240"/>
                  <a:pt x="6018012" y="1544240"/>
                  <a:pt x="6016425" y="1544240"/>
                </a:cubicBezTo>
                <a:cubicBezTo>
                  <a:pt x="6002931" y="1545827"/>
                  <a:pt x="5992612" y="1541462"/>
                  <a:pt x="5985469" y="1531143"/>
                </a:cubicBezTo>
                <a:cubicBezTo>
                  <a:pt x="5983881" y="1528762"/>
                  <a:pt x="5983087" y="1526778"/>
                  <a:pt x="5983087" y="1525190"/>
                </a:cubicBezTo>
                <a:cubicBezTo>
                  <a:pt x="5983881" y="1524396"/>
                  <a:pt x="5985469" y="1523999"/>
                  <a:pt x="5987850" y="1523999"/>
                </a:cubicBezTo>
                <a:cubicBezTo>
                  <a:pt x="5993406" y="1523206"/>
                  <a:pt x="6001741" y="1522015"/>
                  <a:pt x="6012853" y="1520428"/>
                </a:cubicBezTo>
                <a:cubicBezTo>
                  <a:pt x="6023172" y="1518840"/>
                  <a:pt x="6031109" y="1517649"/>
                  <a:pt x="6036665" y="1516856"/>
                </a:cubicBezTo>
                <a:lnTo>
                  <a:pt x="6036665" y="1504949"/>
                </a:lnTo>
                <a:cubicBezTo>
                  <a:pt x="6036665" y="1482724"/>
                  <a:pt x="6034284" y="1465659"/>
                  <a:pt x="6029522" y="1453753"/>
                </a:cubicBezTo>
                <a:cubicBezTo>
                  <a:pt x="6028728" y="1450577"/>
                  <a:pt x="6028728" y="1448196"/>
                  <a:pt x="6029522" y="1446609"/>
                </a:cubicBezTo>
                <a:cubicBezTo>
                  <a:pt x="6029919" y="1445815"/>
                  <a:pt x="6030613" y="1445319"/>
                  <a:pt x="6031605" y="1445121"/>
                </a:cubicBezTo>
                <a:close/>
                <a:moveTo>
                  <a:pt x="5486597" y="1444228"/>
                </a:moveTo>
                <a:cubicBezTo>
                  <a:pt x="5500091" y="1445021"/>
                  <a:pt x="5513585" y="1453753"/>
                  <a:pt x="5527078" y="1470421"/>
                </a:cubicBezTo>
                <a:cubicBezTo>
                  <a:pt x="5530253" y="1475184"/>
                  <a:pt x="5530650" y="1480343"/>
                  <a:pt x="5528269" y="1485899"/>
                </a:cubicBezTo>
                <a:cubicBezTo>
                  <a:pt x="5525094" y="1498599"/>
                  <a:pt x="5523903" y="1510903"/>
                  <a:pt x="5524697" y="1522809"/>
                </a:cubicBezTo>
                <a:cubicBezTo>
                  <a:pt x="5524697" y="1564877"/>
                  <a:pt x="5524697" y="1606153"/>
                  <a:pt x="5524697" y="1646634"/>
                </a:cubicBezTo>
                <a:cubicBezTo>
                  <a:pt x="5523903" y="1654571"/>
                  <a:pt x="5522712" y="1662509"/>
                  <a:pt x="5521125" y="1670446"/>
                </a:cubicBezTo>
                <a:cubicBezTo>
                  <a:pt x="5516362" y="1679177"/>
                  <a:pt x="5509616" y="1686321"/>
                  <a:pt x="5500884" y="1691878"/>
                </a:cubicBezTo>
                <a:cubicBezTo>
                  <a:pt x="5492947" y="1695846"/>
                  <a:pt x="5487787" y="1694259"/>
                  <a:pt x="5485406" y="1687115"/>
                </a:cubicBezTo>
                <a:cubicBezTo>
                  <a:pt x="5477469" y="1668859"/>
                  <a:pt x="5468341" y="1656159"/>
                  <a:pt x="5458022" y="1649015"/>
                </a:cubicBezTo>
                <a:cubicBezTo>
                  <a:pt x="5456435" y="1647428"/>
                  <a:pt x="5455640" y="1646237"/>
                  <a:pt x="5455640" y="1645443"/>
                </a:cubicBezTo>
                <a:cubicBezTo>
                  <a:pt x="5456435" y="1644649"/>
                  <a:pt x="5457625" y="1644649"/>
                  <a:pt x="5459212" y="1645443"/>
                </a:cubicBezTo>
                <a:cubicBezTo>
                  <a:pt x="5467944" y="1645443"/>
                  <a:pt x="5476675" y="1646634"/>
                  <a:pt x="5485406" y="1649015"/>
                </a:cubicBezTo>
                <a:cubicBezTo>
                  <a:pt x="5490169" y="1650602"/>
                  <a:pt x="5492153" y="1648221"/>
                  <a:pt x="5491359" y="1641871"/>
                </a:cubicBezTo>
                <a:cubicBezTo>
                  <a:pt x="5493740" y="1596628"/>
                  <a:pt x="5494137" y="1551384"/>
                  <a:pt x="5492550" y="1506140"/>
                </a:cubicBezTo>
                <a:cubicBezTo>
                  <a:pt x="5491756" y="1481534"/>
                  <a:pt x="5487787" y="1463674"/>
                  <a:pt x="5480644" y="1452562"/>
                </a:cubicBezTo>
                <a:cubicBezTo>
                  <a:pt x="5479056" y="1447799"/>
                  <a:pt x="5481041" y="1445021"/>
                  <a:pt x="5486597" y="1444228"/>
                </a:cubicBezTo>
                <a:close/>
                <a:moveTo>
                  <a:pt x="5368725" y="1444228"/>
                </a:moveTo>
                <a:cubicBezTo>
                  <a:pt x="5381425" y="1448196"/>
                  <a:pt x="5390553" y="1452562"/>
                  <a:pt x="5396109" y="1457324"/>
                </a:cubicBezTo>
                <a:cubicBezTo>
                  <a:pt x="5400872" y="1460499"/>
                  <a:pt x="5402856" y="1465659"/>
                  <a:pt x="5402062" y="1472803"/>
                </a:cubicBezTo>
                <a:cubicBezTo>
                  <a:pt x="5401269" y="1475184"/>
                  <a:pt x="5400872" y="1479946"/>
                  <a:pt x="5400872" y="1487090"/>
                </a:cubicBezTo>
                <a:cubicBezTo>
                  <a:pt x="5400078" y="1494234"/>
                  <a:pt x="5399681" y="1499393"/>
                  <a:pt x="5399681" y="1502568"/>
                </a:cubicBezTo>
                <a:cubicBezTo>
                  <a:pt x="5400475" y="1502568"/>
                  <a:pt x="5401269" y="1502171"/>
                  <a:pt x="5402062" y="1501378"/>
                </a:cubicBezTo>
                <a:cubicBezTo>
                  <a:pt x="5403650" y="1500584"/>
                  <a:pt x="5405634" y="1500187"/>
                  <a:pt x="5408015" y="1500187"/>
                </a:cubicBezTo>
                <a:cubicBezTo>
                  <a:pt x="5412778" y="1498599"/>
                  <a:pt x="5416747" y="1498599"/>
                  <a:pt x="5419922" y="1500187"/>
                </a:cubicBezTo>
                <a:cubicBezTo>
                  <a:pt x="5425478" y="1501774"/>
                  <a:pt x="5429050" y="1505346"/>
                  <a:pt x="5430637" y="1510903"/>
                </a:cubicBezTo>
                <a:cubicBezTo>
                  <a:pt x="5432225" y="1515665"/>
                  <a:pt x="5431828" y="1518443"/>
                  <a:pt x="5429447" y="1519237"/>
                </a:cubicBezTo>
                <a:cubicBezTo>
                  <a:pt x="5427065" y="1521618"/>
                  <a:pt x="5419525" y="1523603"/>
                  <a:pt x="5406825" y="1525190"/>
                </a:cubicBezTo>
                <a:cubicBezTo>
                  <a:pt x="5405238" y="1525190"/>
                  <a:pt x="5404047" y="1525190"/>
                  <a:pt x="5403253" y="1525190"/>
                </a:cubicBezTo>
                <a:cubicBezTo>
                  <a:pt x="5402459" y="1525190"/>
                  <a:pt x="5401269" y="1525587"/>
                  <a:pt x="5399681" y="1526381"/>
                </a:cubicBezTo>
                <a:lnTo>
                  <a:pt x="5399681" y="1531143"/>
                </a:lnTo>
                <a:lnTo>
                  <a:pt x="5399681" y="1539478"/>
                </a:lnTo>
                <a:cubicBezTo>
                  <a:pt x="5403650" y="1538684"/>
                  <a:pt x="5408412" y="1537493"/>
                  <a:pt x="5413969" y="1535906"/>
                </a:cubicBezTo>
                <a:cubicBezTo>
                  <a:pt x="5421112" y="1534318"/>
                  <a:pt x="5425875" y="1533128"/>
                  <a:pt x="5428256" y="1532334"/>
                </a:cubicBezTo>
                <a:cubicBezTo>
                  <a:pt x="5433019" y="1529953"/>
                  <a:pt x="5438178" y="1530746"/>
                  <a:pt x="5443734" y="1534715"/>
                </a:cubicBezTo>
                <a:cubicBezTo>
                  <a:pt x="5446910" y="1536302"/>
                  <a:pt x="5449687" y="1539081"/>
                  <a:pt x="5452069" y="1543049"/>
                </a:cubicBezTo>
                <a:cubicBezTo>
                  <a:pt x="5453656" y="1547018"/>
                  <a:pt x="5453259" y="1550193"/>
                  <a:pt x="5450878" y="1552574"/>
                </a:cubicBezTo>
                <a:cubicBezTo>
                  <a:pt x="5448497" y="1554162"/>
                  <a:pt x="5442941" y="1555749"/>
                  <a:pt x="5434209" y="1557337"/>
                </a:cubicBezTo>
                <a:cubicBezTo>
                  <a:pt x="5431828" y="1557337"/>
                  <a:pt x="5429844" y="1557337"/>
                  <a:pt x="5428256" y="1557337"/>
                </a:cubicBezTo>
                <a:cubicBezTo>
                  <a:pt x="5425875" y="1557337"/>
                  <a:pt x="5421906" y="1558131"/>
                  <a:pt x="5416350" y="1559718"/>
                </a:cubicBezTo>
                <a:cubicBezTo>
                  <a:pt x="5409206" y="1560512"/>
                  <a:pt x="5403650" y="1561306"/>
                  <a:pt x="5399681" y="1562099"/>
                </a:cubicBezTo>
                <a:cubicBezTo>
                  <a:pt x="5399681" y="1562893"/>
                  <a:pt x="5399681" y="1564877"/>
                  <a:pt x="5399681" y="1568053"/>
                </a:cubicBezTo>
                <a:cubicBezTo>
                  <a:pt x="5398887" y="1570434"/>
                  <a:pt x="5398490" y="1572418"/>
                  <a:pt x="5398490" y="1574006"/>
                </a:cubicBezTo>
                <a:cubicBezTo>
                  <a:pt x="5399285" y="1574006"/>
                  <a:pt x="5400078" y="1574006"/>
                  <a:pt x="5400872" y="1574006"/>
                </a:cubicBezTo>
                <a:cubicBezTo>
                  <a:pt x="5408015" y="1573212"/>
                  <a:pt x="5413969" y="1571624"/>
                  <a:pt x="5418731" y="1569243"/>
                </a:cubicBezTo>
                <a:cubicBezTo>
                  <a:pt x="5422700" y="1567656"/>
                  <a:pt x="5425875" y="1568053"/>
                  <a:pt x="5428256" y="1570434"/>
                </a:cubicBezTo>
                <a:cubicBezTo>
                  <a:pt x="5434606" y="1573609"/>
                  <a:pt x="5439369" y="1578768"/>
                  <a:pt x="5442544" y="1585912"/>
                </a:cubicBezTo>
                <a:cubicBezTo>
                  <a:pt x="5442544" y="1586706"/>
                  <a:pt x="5442544" y="1587499"/>
                  <a:pt x="5442544" y="1588293"/>
                </a:cubicBezTo>
                <a:cubicBezTo>
                  <a:pt x="5444131" y="1591468"/>
                  <a:pt x="5444131" y="1594246"/>
                  <a:pt x="5442544" y="1596628"/>
                </a:cubicBezTo>
                <a:cubicBezTo>
                  <a:pt x="5442544" y="1597421"/>
                  <a:pt x="5442147" y="1599009"/>
                  <a:pt x="5441353" y="1601390"/>
                </a:cubicBezTo>
                <a:cubicBezTo>
                  <a:pt x="5439766" y="1605359"/>
                  <a:pt x="5438972" y="1608931"/>
                  <a:pt x="5438972" y="1612106"/>
                </a:cubicBezTo>
                <a:cubicBezTo>
                  <a:pt x="5439766" y="1629568"/>
                  <a:pt x="5437781" y="1641077"/>
                  <a:pt x="5433019" y="1646634"/>
                </a:cubicBezTo>
                <a:cubicBezTo>
                  <a:pt x="5429050" y="1652190"/>
                  <a:pt x="5424684" y="1655762"/>
                  <a:pt x="5419922" y="1657349"/>
                </a:cubicBezTo>
                <a:cubicBezTo>
                  <a:pt x="5415159" y="1657349"/>
                  <a:pt x="5411984" y="1655365"/>
                  <a:pt x="5410397" y="1651396"/>
                </a:cubicBezTo>
                <a:cubicBezTo>
                  <a:pt x="5408810" y="1645046"/>
                  <a:pt x="5404444" y="1637506"/>
                  <a:pt x="5397300" y="1628774"/>
                </a:cubicBezTo>
                <a:cubicBezTo>
                  <a:pt x="5397300" y="1631949"/>
                  <a:pt x="5397300" y="1637109"/>
                  <a:pt x="5397300" y="1644253"/>
                </a:cubicBezTo>
                <a:cubicBezTo>
                  <a:pt x="5396506" y="1652984"/>
                  <a:pt x="5396109" y="1659731"/>
                  <a:pt x="5396109" y="1664493"/>
                </a:cubicBezTo>
                <a:cubicBezTo>
                  <a:pt x="5396109" y="1670049"/>
                  <a:pt x="5395713" y="1676399"/>
                  <a:pt x="5394919" y="1683543"/>
                </a:cubicBezTo>
                <a:cubicBezTo>
                  <a:pt x="5393331" y="1687512"/>
                  <a:pt x="5390553" y="1689099"/>
                  <a:pt x="5386584" y="1688306"/>
                </a:cubicBezTo>
                <a:cubicBezTo>
                  <a:pt x="5381028" y="1688306"/>
                  <a:pt x="5375869" y="1683940"/>
                  <a:pt x="5371106" y="1675209"/>
                </a:cubicBezTo>
                <a:cubicBezTo>
                  <a:pt x="5367931" y="1670446"/>
                  <a:pt x="5367138" y="1665287"/>
                  <a:pt x="5368725" y="1659731"/>
                </a:cubicBezTo>
                <a:cubicBezTo>
                  <a:pt x="5368725" y="1658143"/>
                  <a:pt x="5369122" y="1656159"/>
                  <a:pt x="5369915" y="1653778"/>
                </a:cubicBezTo>
                <a:cubicBezTo>
                  <a:pt x="5369915" y="1651396"/>
                  <a:pt x="5369915" y="1649809"/>
                  <a:pt x="5369915" y="1649015"/>
                </a:cubicBezTo>
                <a:cubicBezTo>
                  <a:pt x="5369915" y="1632346"/>
                  <a:pt x="5369915" y="1614884"/>
                  <a:pt x="5369915" y="1596628"/>
                </a:cubicBezTo>
                <a:cubicBezTo>
                  <a:pt x="5369122" y="1596628"/>
                  <a:pt x="5367138" y="1597024"/>
                  <a:pt x="5363962" y="1597818"/>
                </a:cubicBezTo>
                <a:cubicBezTo>
                  <a:pt x="5361581" y="1597818"/>
                  <a:pt x="5359994" y="1598215"/>
                  <a:pt x="5359200" y="1599009"/>
                </a:cubicBezTo>
                <a:cubicBezTo>
                  <a:pt x="5359200" y="1608534"/>
                  <a:pt x="5358406" y="1620440"/>
                  <a:pt x="5356819" y="1634728"/>
                </a:cubicBezTo>
                <a:cubicBezTo>
                  <a:pt x="5356025" y="1641871"/>
                  <a:pt x="5353644" y="1648221"/>
                  <a:pt x="5349675" y="1653778"/>
                </a:cubicBezTo>
                <a:cubicBezTo>
                  <a:pt x="5346500" y="1656953"/>
                  <a:pt x="5342531" y="1657349"/>
                  <a:pt x="5337769" y="1654968"/>
                </a:cubicBezTo>
                <a:cubicBezTo>
                  <a:pt x="5335387" y="1653381"/>
                  <a:pt x="5333403" y="1650999"/>
                  <a:pt x="5331815" y="1647824"/>
                </a:cubicBezTo>
                <a:cubicBezTo>
                  <a:pt x="5331815" y="1648618"/>
                  <a:pt x="5331419" y="1648221"/>
                  <a:pt x="5330625" y="1646634"/>
                </a:cubicBezTo>
                <a:cubicBezTo>
                  <a:pt x="5329831" y="1641871"/>
                  <a:pt x="5329831" y="1637109"/>
                  <a:pt x="5330625" y="1632346"/>
                </a:cubicBezTo>
                <a:cubicBezTo>
                  <a:pt x="5335387" y="1610915"/>
                  <a:pt x="5335784" y="1595040"/>
                  <a:pt x="5331815" y="1584721"/>
                </a:cubicBezTo>
                <a:cubicBezTo>
                  <a:pt x="5329434" y="1579165"/>
                  <a:pt x="5330228" y="1576784"/>
                  <a:pt x="5334197" y="1577578"/>
                </a:cubicBezTo>
                <a:cubicBezTo>
                  <a:pt x="5339753" y="1578371"/>
                  <a:pt x="5344912" y="1579562"/>
                  <a:pt x="5349675" y="1581149"/>
                </a:cubicBezTo>
                <a:cubicBezTo>
                  <a:pt x="5356025" y="1579562"/>
                  <a:pt x="5363169" y="1578371"/>
                  <a:pt x="5371106" y="1577578"/>
                </a:cubicBezTo>
                <a:lnTo>
                  <a:pt x="5371106" y="1566862"/>
                </a:lnTo>
                <a:cubicBezTo>
                  <a:pt x="5359994" y="1568449"/>
                  <a:pt x="5344912" y="1571624"/>
                  <a:pt x="5325862" y="1576387"/>
                </a:cubicBezTo>
                <a:cubicBezTo>
                  <a:pt x="5325069" y="1577181"/>
                  <a:pt x="5324275" y="1577578"/>
                  <a:pt x="5323481" y="1577578"/>
                </a:cubicBezTo>
                <a:cubicBezTo>
                  <a:pt x="5319513" y="1579165"/>
                  <a:pt x="5315544" y="1578768"/>
                  <a:pt x="5311575" y="1576387"/>
                </a:cubicBezTo>
                <a:cubicBezTo>
                  <a:pt x="5304431" y="1571624"/>
                  <a:pt x="5299669" y="1567656"/>
                  <a:pt x="5297287" y="1564481"/>
                </a:cubicBezTo>
                <a:cubicBezTo>
                  <a:pt x="5295700" y="1562099"/>
                  <a:pt x="5294906" y="1560115"/>
                  <a:pt x="5294906" y="1558528"/>
                </a:cubicBezTo>
                <a:cubicBezTo>
                  <a:pt x="5295700" y="1556940"/>
                  <a:pt x="5297287" y="1556146"/>
                  <a:pt x="5299669" y="1556146"/>
                </a:cubicBezTo>
                <a:cubicBezTo>
                  <a:pt x="5300463" y="1556146"/>
                  <a:pt x="5301653" y="1556146"/>
                  <a:pt x="5303240" y="1556146"/>
                </a:cubicBezTo>
                <a:cubicBezTo>
                  <a:pt x="5306416" y="1555352"/>
                  <a:pt x="5308797" y="1554956"/>
                  <a:pt x="5310384" y="1554956"/>
                </a:cubicBezTo>
                <a:cubicBezTo>
                  <a:pt x="5309591" y="1554956"/>
                  <a:pt x="5308797" y="1554559"/>
                  <a:pt x="5308003" y="1553765"/>
                </a:cubicBezTo>
                <a:cubicBezTo>
                  <a:pt x="5308003" y="1553765"/>
                  <a:pt x="5308400" y="1552971"/>
                  <a:pt x="5309194" y="1551384"/>
                </a:cubicBezTo>
                <a:cubicBezTo>
                  <a:pt x="5316337" y="1537096"/>
                  <a:pt x="5321497" y="1525190"/>
                  <a:pt x="5324672" y="1515665"/>
                </a:cubicBezTo>
                <a:cubicBezTo>
                  <a:pt x="5330228" y="1502965"/>
                  <a:pt x="5331419" y="1491456"/>
                  <a:pt x="5328244" y="1481137"/>
                </a:cubicBezTo>
                <a:cubicBezTo>
                  <a:pt x="5328244" y="1477168"/>
                  <a:pt x="5330228" y="1475581"/>
                  <a:pt x="5334197" y="1476374"/>
                </a:cubicBezTo>
                <a:cubicBezTo>
                  <a:pt x="5346103" y="1479549"/>
                  <a:pt x="5354437" y="1485503"/>
                  <a:pt x="5359200" y="1494234"/>
                </a:cubicBezTo>
                <a:cubicBezTo>
                  <a:pt x="5361581" y="1496615"/>
                  <a:pt x="5361978" y="1499393"/>
                  <a:pt x="5360390" y="1502568"/>
                </a:cubicBezTo>
                <a:cubicBezTo>
                  <a:pt x="5360390" y="1503362"/>
                  <a:pt x="5359994" y="1504156"/>
                  <a:pt x="5359200" y="1504949"/>
                </a:cubicBezTo>
                <a:cubicBezTo>
                  <a:pt x="5359200" y="1506537"/>
                  <a:pt x="5358803" y="1507727"/>
                  <a:pt x="5358009" y="1508521"/>
                </a:cubicBezTo>
                <a:cubicBezTo>
                  <a:pt x="5361978" y="1507727"/>
                  <a:pt x="5366344" y="1507331"/>
                  <a:pt x="5371106" y="1507331"/>
                </a:cubicBezTo>
                <a:lnTo>
                  <a:pt x="5371106" y="1496615"/>
                </a:lnTo>
                <a:cubicBezTo>
                  <a:pt x="5371106" y="1477565"/>
                  <a:pt x="5368725" y="1462087"/>
                  <a:pt x="5363962" y="1450181"/>
                </a:cubicBezTo>
                <a:cubicBezTo>
                  <a:pt x="5362375" y="1447006"/>
                  <a:pt x="5363962" y="1445021"/>
                  <a:pt x="5368725" y="1444228"/>
                </a:cubicBezTo>
                <a:close/>
                <a:moveTo>
                  <a:pt x="4512666" y="1444228"/>
                </a:moveTo>
                <a:cubicBezTo>
                  <a:pt x="4527747" y="1448990"/>
                  <a:pt x="4538463" y="1455737"/>
                  <a:pt x="4544813" y="1464468"/>
                </a:cubicBezTo>
                <a:cubicBezTo>
                  <a:pt x="4547987" y="1468437"/>
                  <a:pt x="4547591" y="1472009"/>
                  <a:pt x="4543622" y="1475184"/>
                </a:cubicBezTo>
                <a:cubicBezTo>
                  <a:pt x="4543622" y="1476771"/>
                  <a:pt x="4541638" y="1481534"/>
                  <a:pt x="4537669" y="1489471"/>
                </a:cubicBezTo>
                <a:cubicBezTo>
                  <a:pt x="4536081" y="1491059"/>
                  <a:pt x="4535288" y="1492249"/>
                  <a:pt x="4535288" y="1493043"/>
                </a:cubicBezTo>
                <a:cubicBezTo>
                  <a:pt x="4532112" y="1500187"/>
                  <a:pt x="4528144" y="1506934"/>
                  <a:pt x="4523381" y="1513284"/>
                </a:cubicBezTo>
                <a:cubicBezTo>
                  <a:pt x="4524969" y="1513284"/>
                  <a:pt x="4527350" y="1512887"/>
                  <a:pt x="4530525" y="1512093"/>
                </a:cubicBezTo>
                <a:cubicBezTo>
                  <a:pt x="4533700" y="1512093"/>
                  <a:pt x="4536081" y="1512093"/>
                  <a:pt x="4537669" y="1512093"/>
                </a:cubicBezTo>
                <a:cubicBezTo>
                  <a:pt x="4545606" y="1510506"/>
                  <a:pt x="4554735" y="1508124"/>
                  <a:pt x="4565053" y="1504949"/>
                </a:cubicBezTo>
                <a:cubicBezTo>
                  <a:pt x="4569816" y="1502568"/>
                  <a:pt x="4574578" y="1502965"/>
                  <a:pt x="4579341" y="1506140"/>
                </a:cubicBezTo>
                <a:cubicBezTo>
                  <a:pt x="4590453" y="1512490"/>
                  <a:pt x="4597994" y="1519237"/>
                  <a:pt x="4601963" y="1526381"/>
                </a:cubicBezTo>
                <a:cubicBezTo>
                  <a:pt x="4604344" y="1529556"/>
                  <a:pt x="4603947" y="1534715"/>
                  <a:pt x="4600772" y="1541859"/>
                </a:cubicBezTo>
                <a:cubicBezTo>
                  <a:pt x="4598391" y="1547415"/>
                  <a:pt x="4596803" y="1556940"/>
                  <a:pt x="4596009" y="1570434"/>
                </a:cubicBezTo>
                <a:cubicBezTo>
                  <a:pt x="4593628" y="1602977"/>
                  <a:pt x="4589262" y="1629568"/>
                  <a:pt x="4582913" y="1650206"/>
                </a:cubicBezTo>
                <a:cubicBezTo>
                  <a:pt x="4576562" y="1670843"/>
                  <a:pt x="4567832" y="1683940"/>
                  <a:pt x="4556719" y="1689496"/>
                </a:cubicBezTo>
                <a:cubicBezTo>
                  <a:pt x="4548781" y="1691878"/>
                  <a:pt x="4542431" y="1689099"/>
                  <a:pt x="4537669" y="1681162"/>
                </a:cubicBezTo>
                <a:cubicBezTo>
                  <a:pt x="4530525" y="1664493"/>
                  <a:pt x="4520206" y="1651396"/>
                  <a:pt x="4506713" y="1641871"/>
                </a:cubicBezTo>
                <a:cubicBezTo>
                  <a:pt x="4505125" y="1640284"/>
                  <a:pt x="4504331" y="1639093"/>
                  <a:pt x="4504331" y="1638299"/>
                </a:cubicBezTo>
                <a:cubicBezTo>
                  <a:pt x="4504331" y="1637506"/>
                  <a:pt x="4505522" y="1637109"/>
                  <a:pt x="4507903" y="1637109"/>
                </a:cubicBezTo>
                <a:cubicBezTo>
                  <a:pt x="4517428" y="1639490"/>
                  <a:pt x="4527747" y="1641474"/>
                  <a:pt x="4538859" y="1643062"/>
                </a:cubicBezTo>
                <a:cubicBezTo>
                  <a:pt x="4545209" y="1643856"/>
                  <a:pt x="4548781" y="1642268"/>
                  <a:pt x="4549575" y="1638299"/>
                </a:cubicBezTo>
                <a:cubicBezTo>
                  <a:pt x="4557512" y="1620837"/>
                  <a:pt x="4561084" y="1587103"/>
                  <a:pt x="4560291" y="1537096"/>
                </a:cubicBezTo>
                <a:cubicBezTo>
                  <a:pt x="4560291" y="1533921"/>
                  <a:pt x="4558306" y="1532334"/>
                  <a:pt x="4554338" y="1532334"/>
                </a:cubicBezTo>
                <a:cubicBezTo>
                  <a:pt x="4548781" y="1532334"/>
                  <a:pt x="4540050" y="1533921"/>
                  <a:pt x="4528144" y="1537096"/>
                </a:cubicBezTo>
                <a:cubicBezTo>
                  <a:pt x="4525763" y="1537890"/>
                  <a:pt x="4524175" y="1538287"/>
                  <a:pt x="4523381" y="1538287"/>
                </a:cubicBezTo>
                <a:cubicBezTo>
                  <a:pt x="4522587" y="1538287"/>
                  <a:pt x="4521794" y="1538287"/>
                  <a:pt x="4521000" y="1538287"/>
                </a:cubicBezTo>
                <a:cubicBezTo>
                  <a:pt x="4517825" y="1539081"/>
                  <a:pt x="4515444" y="1538684"/>
                  <a:pt x="4513856" y="1537096"/>
                </a:cubicBezTo>
                <a:cubicBezTo>
                  <a:pt x="4512269" y="1537096"/>
                  <a:pt x="4510284" y="1536302"/>
                  <a:pt x="4507903" y="1534715"/>
                </a:cubicBezTo>
                <a:cubicBezTo>
                  <a:pt x="4507109" y="1535509"/>
                  <a:pt x="4505522" y="1537096"/>
                  <a:pt x="4503141" y="1539478"/>
                </a:cubicBezTo>
                <a:cubicBezTo>
                  <a:pt x="4497584" y="1547415"/>
                  <a:pt x="4492822" y="1552971"/>
                  <a:pt x="4488853" y="1556146"/>
                </a:cubicBezTo>
                <a:cubicBezTo>
                  <a:pt x="4499172" y="1557734"/>
                  <a:pt x="4510284" y="1560512"/>
                  <a:pt x="4522191" y="1564481"/>
                </a:cubicBezTo>
                <a:cubicBezTo>
                  <a:pt x="4534097" y="1566862"/>
                  <a:pt x="4540447" y="1575990"/>
                  <a:pt x="4541241" y="1591865"/>
                </a:cubicBezTo>
                <a:cubicBezTo>
                  <a:pt x="4538066" y="1608534"/>
                  <a:pt x="4530128" y="1612899"/>
                  <a:pt x="4517428" y="1604962"/>
                </a:cubicBezTo>
                <a:cubicBezTo>
                  <a:pt x="4509491" y="1598612"/>
                  <a:pt x="4499172" y="1585515"/>
                  <a:pt x="4486472" y="1565671"/>
                </a:cubicBezTo>
                <a:cubicBezTo>
                  <a:pt x="4484884" y="1563290"/>
                  <a:pt x="4483694" y="1561703"/>
                  <a:pt x="4482900" y="1560909"/>
                </a:cubicBezTo>
                <a:cubicBezTo>
                  <a:pt x="4478931" y="1564877"/>
                  <a:pt x="4474962" y="1568053"/>
                  <a:pt x="4470994" y="1570434"/>
                </a:cubicBezTo>
                <a:cubicBezTo>
                  <a:pt x="4470994" y="1570434"/>
                  <a:pt x="4470597" y="1570434"/>
                  <a:pt x="4469803" y="1570434"/>
                </a:cubicBezTo>
                <a:cubicBezTo>
                  <a:pt x="4469803" y="1579959"/>
                  <a:pt x="4469803" y="1589087"/>
                  <a:pt x="4469803" y="1597818"/>
                </a:cubicBezTo>
                <a:cubicBezTo>
                  <a:pt x="4470597" y="1606549"/>
                  <a:pt x="4470597" y="1616868"/>
                  <a:pt x="4469803" y="1628774"/>
                </a:cubicBezTo>
                <a:cubicBezTo>
                  <a:pt x="4469803" y="1634331"/>
                  <a:pt x="4469803" y="1638299"/>
                  <a:pt x="4469803" y="1640681"/>
                </a:cubicBezTo>
                <a:cubicBezTo>
                  <a:pt x="4469009" y="1651793"/>
                  <a:pt x="4464247" y="1657349"/>
                  <a:pt x="4455516" y="1657349"/>
                </a:cubicBezTo>
                <a:cubicBezTo>
                  <a:pt x="4445991" y="1656556"/>
                  <a:pt x="4440434" y="1650206"/>
                  <a:pt x="4438847" y="1638299"/>
                </a:cubicBezTo>
                <a:cubicBezTo>
                  <a:pt x="4424559" y="1639887"/>
                  <a:pt x="4414241" y="1640681"/>
                  <a:pt x="4407891" y="1640681"/>
                </a:cubicBezTo>
                <a:lnTo>
                  <a:pt x="4406700" y="1640681"/>
                </a:lnTo>
                <a:cubicBezTo>
                  <a:pt x="4406700" y="1647031"/>
                  <a:pt x="4405509" y="1651396"/>
                  <a:pt x="4403128" y="1653778"/>
                </a:cubicBezTo>
                <a:cubicBezTo>
                  <a:pt x="4398366" y="1656953"/>
                  <a:pt x="4393206" y="1656953"/>
                  <a:pt x="4387650" y="1653778"/>
                </a:cubicBezTo>
                <a:cubicBezTo>
                  <a:pt x="4381300" y="1646634"/>
                  <a:pt x="4378125" y="1639887"/>
                  <a:pt x="4378125" y="1633537"/>
                </a:cubicBezTo>
                <a:cubicBezTo>
                  <a:pt x="4378919" y="1623218"/>
                  <a:pt x="4378522" y="1602184"/>
                  <a:pt x="4376934" y="1570434"/>
                </a:cubicBezTo>
                <a:cubicBezTo>
                  <a:pt x="4376934" y="1549796"/>
                  <a:pt x="4374156" y="1536302"/>
                  <a:pt x="4368600" y="1529953"/>
                </a:cubicBezTo>
                <a:cubicBezTo>
                  <a:pt x="4366219" y="1524396"/>
                  <a:pt x="4367409" y="1521221"/>
                  <a:pt x="4372172" y="1520428"/>
                </a:cubicBezTo>
                <a:cubicBezTo>
                  <a:pt x="4374553" y="1520428"/>
                  <a:pt x="4379713" y="1521221"/>
                  <a:pt x="4387650" y="1522809"/>
                </a:cubicBezTo>
                <a:cubicBezTo>
                  <a:pt x="4390825" y="1523603"/>
                  <a:pt x="4393206" y="1523999"/>
                  <a:pt x="4394794" y="1523999"/>
                </a:cubicBezTo>
                <a:cubicBezTo>
                  <a:pt x="4396381" y="1520824"/>
                  <a:pt x="4398762" y="1516459"/>
                  <a:pt x="4401938" y="1510903"/>
                </a:cubicBezTo>
                <a:cubicBezTo>
                  <a:pt x="4405113" y="1505346"/>
                  <a:pt x="4407494" y="1500981"/>
                  <a:pt x="4409081" y="1497806"/>
                </a:cubicBezTo>
                <a:cubicBezTo>
                  <a:pt x="4415431" y="1481137"/>
                  <a:pt x="4417812" y="1470818"/>
                  <a:pt x="4416225" y="1466849"/>
                </a:cubicBezTo>
                <a:cubicBezTo>
                  <a:pt x="4414637" y="1461293"/>
                  <a:pt x="4417812" y="1458118"/>
                  <a:pt x="4425750" y="1457324"/>
                </a:cubicBezTo>
                <a:cubicBezTo>
                  <a:pt x="4434482" y="1459706"/>
                  <a:pt x="4442816" y="1465262"/>
                  <a:pt x="4450753" y="1473993"/>
                </a:cubicBezTo>
                <a:cubicBezTo>
                  <a:pt x="4455516" y="1480343"/>
                  <a:pt x="4455119" y="1486693"/>
                  <a:pt x="4449563" y="1493043"/>
                </a:cubicBezTo>
                <a:cubicBezTo>
                  <a:pt x="4447181" y="1495424"/>
                  <a:pt x="4442419" y="1500187"/>
                  <a:pt x="4435275" y="1507331"/>
                </a:cubicBezTo>
                <a:cubicBezTo>
                  <a:pt x="4427337" y="1514474"/>
                  <a:pt x="4421781" y="1519634"/>
                  <a:pt x="4418606" y="1522809"/>
                </a:cubicBezTo>
                <a:cubicBezTo>
                  <a:pt x="4421781" y="1522015"/>
                  <a:pt x="4426147" y="1520428"/>
                  <a:pt x="4431703" y="1518046"/>
                </a:cubicBezTo>
                <a:cubicBezTo>
                  <a:pt x="4435672" y="1516459"/>
                  <a:pt x="4438053" y="1515665"/>
                  <a:pt x="4438847" y="1515665"/>
                </a:cubicBezTo>
                <a:cubicBezTo>
                  <a:pt x="4445197" y="1513284"/>
                  <a:pt x="4450753" y="1513681"/>
                  <a:pt x="4455516" y="1516856"/>
                </a:cubicBezTo>
                <a:cubicBezTo>
                  <a:pt x="4457897" y="1518443"/>
                  <a:pt x="4460675" y="1520031"/>
                  <a:pt x="4463850" y="1521618"/>
                </a:cubicBezTo>
                <a:cubicBezTo>
                  <a:pt x="4467025" y="1523999"/>
                  <a:pt x="4469803" y="1525587"/>
                  <a:pt x="4472184" y="1526381"/>
                </a:cubicBezTo>
                <a:cubicBezTo>
                  <a:pt x="4476153" y="1530349"/>
                  <a:pt x="4476947" y="1534715"/>
                  <a:pt x="4474566" y="1539478"/>
                </a:cubicBezTo>
                <a:cubicBezTo>
                  <a:pt x="4473772" y="1541065"/>
                  <a:pt x="4472581" y="1547415"/>
                  <a:pt x="4470994" y="1558528"/>
                </a:cubicBezTo>
                <a:cubicBezTo>
                  <a:pt x="4485281" y="1536302"/>
                  <a:pt x="4495997" y="1510903"/>
                  <a:pt x="4503141" y="1482328"/>
                </a:cubicBezTo>
                <a:cubicBezTo>
                  <a:pt x="4505522" y="1472803"/>
                  <a:pt x="4506315" y="1462087"/>
                  <a:pt x="4505522" y="1450181"/>
                </a:cubicBezTo>
                <a:cubicBezTo>
                  <a:pt x="4504728" y="1444624"/>
                  <a:pt x="4507109" y="1442640"/>
                  <a:pt x="4512666" y="1444228"/>
                </a:cubicBezTo>
                <a:close/>
                <a:moveTo>
                  <a:pt x="2380261" y="1444228"/>
                </a:moveTo>
                <a:cubicBezTo>
                  <a:pt x="2381451" y="1443831"/>
                  <a:pt x="2383039" y="1443831"/>
                  <a:pt x="2385024" y="1444228"/>
                </a:cubicBezTo>
                <a:cubicBezTo>
                  <a:pt x="2400898" y="1448196"/>
                  <a:pt x="2413995" y="1455737"/>
                  <a:pt x="2424314" y="1466849"/>
                </a:cubicBezTo>
                <a:cubicBezTo>
                  <a:pt x="2428283" y="1470024"/>
                  <a:pt x="2429077" y="1473993"/>
                  <a:pt x="2426695" y="1478756"/>
                </a:cubicBezTo>
                <a:cubicBezTo>
                  <a:pt x="2426695" y="1480343"/>
                  <a:pt x="2426299" y="1483121"/>
                  <a:pt x="2425505" y="1487090"/>
                </a:cubicBezTo>
                <a:cubicBezTo>
                  <a:pt x="2423123" y="1500584"/>
                  <a:pt x="2421933" y="1509315"/>
                  <a:pt x="2421933" y="1513284"/>
                </a:cubicBezTo>
                <a:cubicBezTo>
                  <a:pt x="2421139" y="1550590"/>
                  <a:pt x="2421139" y="1596628"/>
                  <a:pt x="2421933" y="1651396"/>
                </a:cubicBezTo>
                <a:cubicBezTo>
                  <a:pt x="2421933" y="1654571"/>
                  <a:pt x="2421536" y="1658540"/>
                  <a:pt x="2420741" y="1663303"/>
                </a:cubicBezTo>
                <a:cubicBezTo>
                  <a:pt x="2412804" y="1682353"/>
                  <a:pt x="2402485" y="1691481"/>
                  <a:pt x="2389786" y="1690687"/>
                </a:cubicBezTo>
                <a:cubicBezTo>
                  <a:pt x="2386610" y="1689099"/>
                  <a:pt x="2384230" y="1686321"/>
                  <a:pt x="2382642" y="1682353"/>
                </a:cubicBezTo>
                <a:cubicBezTo>
                  <a:pt x="2374705" y="1664096"/>
                  <a:pt x="2365576" y="1651396"/>
                  <a:pt x="2355258" y="1644253"/>
                </a:cubicBezTo>
                <a:cubicBezTo>
                  <a:pt x="2352877" y="1642665"/>
                  <a:pt x="2351685" y="1641474"/>
                  <a:pt x="2351685" y="1640681"/>
                </a:cubicBezTo>
                <a:cubicBezTo>
                  <a:pt x="2352479" y="1639887"/>
                  <a:pt x="2354067" y="1639490"/>
                  <a:pt x="2356448" y="1639490"/>
                </a:cubicBezTo>
                <a:cubicBezTo>
                  <a:pt x="2358830" y="1639490"/>
                  <a:pt x="2361607" y="1639887"/>
                  <a:pt x="2364782" y="1640681"/>
                </a:cubicBezTo>
                <a:cubicBezTo>
                  <a:pt x="2372720" y="1640681"/>
                  <a:pt x="2378673" y="1641474"/>
                  <a:pt x="2382642" y="1643062"/>
                </a:cubicBezTo>
                <a:cubicBezTo>
                  <a:pt x="2387405" y="1644649"/>
                  <a:pt x="2389786" y="1642665"/>
                  <a:pt x="2389786" y="1637109"/>
                </a:cubicBezTo>
                <a:cubicBezTo>
                  <a:pt x="2389786" y="1621234"/>
                  <a:pt x="2389786" y="1599009"/>
                  <a:pt x="2389786" y="1570434"/>
                </a:cubicBezTo>
                <a:cubicBezTo>
                  <a:pt x="2388991" y="1541065"/>
                  <a:pt x="2388595" y="1518840"/>
                  <a:pt x="2388595" y="1503759"/>
                </a:cubicBezTo>
                <a:cubicBezTo>
                  <a:pt x="2388595" y="1482328"/>
                  <a:pt x="2385816" y="1466056"/>
                  <a:pt x="2380261" y="1454943"/>
                </a:cubicBezTo>
                <a:cubicBezTo>
                  <a:pt x="2377879" y="1450974"/>
                  <a:pt x="2377085" y="1448196"/>
                  <a:pt x="2377879" y="1446609"/>
                </a:cubicBezTo>
                <a:cubicBezTo>
                  <a:pt x="2378276" y="1445418"/>
                  <a:pt x="2379070" y="1444625"/>
                  <a:pt x="2380261" y="1444228"/>
                </a:cubicBezTo>
                <a:close/>
                <a:moveTo>
                  <a:pt x="2074866" y="1440953"/>
                </a:moveTo>
                <a:cubicBezTo>
                  <a:pt x="2077643" y="1441152"/>
                  <a:pt x="2080223" y="1441846"/>
                  <a:pt x="2082604" y="1443037"/>
                </a:cubicBezTo>
                <a:cubicBezTo>
                  <a:pt x="2088160" y="1446212"/>
                  <a:pt x="2093717" y="1450577"/>
                  <a:pt x="2099273" y="1456134"/>
                </a:cubicBezTo>
                <a:cubicBezTo>
                  <a:pt x="2102449" y="1463278"/>
                  <a:pt x="2100464" y="1467643"/>
                  <a:pt x="2093319" y="1469231"/>
                </a:cubicBezTo>
                <a:cubicBezTo>
                  <a:pt x="2087763" y="1470024"/>
                  <a:pt x="2078238" y="1471215"/>
                  <a:pt x="2064745" y="1472803"/>
                </a:cubicBezTo>
                <a:cubicBezTo>
                  <a:pt x="2055219" y="1473596"/>
                  <a:pt x="2047680" y="1474390"/>
                  <a:pt x="2042123" y="1475184"/>
                </a:cubicBezTo>
                <a:cubicBezTo>
                  <a:pt x="2044504" y="1475978"/>
                  <a:pt x="2046886" y="1477168"/>
                  <a:pt x="2049266" y="1478756"/>
                </a:cubicBezTo>
                <a:cubicBezTo>
                  <a:pt x="2053235" y="1482724"/>
                  <a:pt x="2053235" y="1485899"/>
                  <a:pt x="2049266" y="1488281"/>
                </a:cubicBezTo>
                <a:cubicBezTo>
                  <a:pt x="2048473" y="1489074"/>
                  <a:pt x="2046489" y="1490662"/>
                  <a:pt x="2043314" y="1493043"/>
                </a:cubicBezTo>
                <a:cubicBezTo>
                  <a:pt x="2044902" y="1491456"/>
                  <a:pt x="2044107" y="1491853"/>
                  <a:pt x="2040933" y="1494234"/>
                </a:cubicBezTo>
                <a:cubicBezTo>
                  <a:pt x="2036171" y="1498996"/>
                  <a:pt x="2031011" y="1503362"/>
                  <a:pt x="2025455" y="1507331"/>
                </a:cubicBezTo>
                <a:cubicBezTo>
                  <a:pt x="2024660" y="1508124"/>
                  <a:pt x="2023470" y="1509315"/>
                  <a:pt x="2021883" y="1510903"/>
                </a:cubicBezTo>
                <a:cubicBezTo>
                  <a:pt x="2029026" y="1508521"/>
                  <a:pt x="2036171" y="1506934"/>
                  <a:pt x="2043314" y="1506140"/>
                </a:cubicBezTo>
                <a:cubicBezTo>
                  <a:pt x="2048870" y="1506140"/>
                  <a:pt x="2056014" y="1504156"/>
                  <a:pt x="2064745" y="1500187"/>
                </a:cubicBezTo>
                <a:cubicBezTo>
                  <a:pt x="2071890" y="1497806"/>
                  <a:pt x="2077842" y="1497806"/>
                  <a:pt x="2082604" y="1500187"/>
                </a:cubicBezTo>
                <a:cubicBezTo>
                  <a:pt x="2092924" y="1503362"/>
                  <a:pt x="2100860" y="1509315"/>
                  <a:pt x="2106417" y="1518046"/>
                </a:cubicBezTo>
                <a:cubicBezTo>
                  <a:pt x="2110385" y="1523603"/>
                  <a:pt x="2109989" y="1528365"/>
                  <a:pt x="2105226" y="1532334"/>
                </a:cubicBezTo>
                <a:cubicBezTo>
                  <a:pt x="2104432" y="1533128"/>
                  <a:pt x="2102449" y="1537493"/>
                  <a:pt x="2099273" y="1545431"/>
                </a:cubicBezTo>
                <a:cubicBezTo>
                  <a:pt x="2098479" y="1548606"/>
                  <a:pt x="2097685" y="1552971"/>
                  <a:pt x="2096892" y="1558528"/>
                </a:cubicBezTo>
                <a:cubicBezTo>
                  <a:pt x="2095304" y="1568053"/>
                  <a:pt x="2093717" y="1575593"/>
                  <a:pt x="2092129" y="1581149"/>
                </a:cubicBezTo>
                <a:cubicBezTo>
                  <a:pt x="2088160" y="1589087"/>
                  <a:pt x="2081810" y="1593452"/>
                  <a:pt x="2073080" y="1594246"/>
                </a:cubicBezTo>
                <a:cubicBezTo>
                  <a:pt x="2065936" y="1592659"/>
                  <a:pt x="2061570" y="1589087"/>
                  <a:pt x="2059983" y="1583531"/>
                </a:cubicBezTo>
                <a:cubicBezTo>
                  <a:pt x="2059983" y="1583531"/>
                  <a:pt x="2059983" y="1583134"/>
                  <a:pt x="2059983" y="1582340"/>
                </a:cubicBezTo>
                <a:cubicBezTo>
                  <a:pt x="2058395" y="1582340"/>
                  <a:pt x="2056014" y="1582737"/>
                  <a:pt x="2052839" y="1583531"/>
                </a:cubicBezTo>
                <a:cubicBezTo>
                  <a:pt x="2048870" y="1583531"/>
                  <a:pt x="2046092" y="1583927"/>
                  <a:pt x="2044504" y="1584721"/>
                </a:cubicBezTo>
                <a:cubicBezTo>
                  <a:pt x="2045299" y="1585515"/>
                  <a:pt x="2046092" y="1586309"/>
                  <a:pt x="2046886" y="1587103"/>
                </a:cubicBezTo>
                <a:cubicBezTo>
                  <a:pt x="2047680" y="1587103"/>
                  <a:pt x="2048870" y="1588293"/>
                  <a:pt x="2050458" y="1590674"/>
                </a:cubicBezTo>
                <a:cubicBezTo>
                  <a:pt x="2053632" y="1595437"/>
                  <a:pt x="2054427" y="1599406"/>
                  <a:pt x="2052839" y="1602581"/>
                </a:cubicBezTo>
                <a:cubicBezTo>
                  <a:pt x="2050458" y="1608137"/>
                  <a:pt x="2049266" y="1614487"/>
                  <a:pt x="2049266" y="1621631"/>
                </a:cubicBezTo>
                <a:lnTo>
                  <a:pt x="2049266" y="1646634"/>
                </a:lnTo>
                <a:cubicBezTo>
                  <a:pt x="2049266" y="1656953"/>
                  <a:pt x="2048076" y="1664890"/>
                  <a:pt x="2045695" y="1670446"/>
                </a:cubicBezTo>
                <a:cubicBezTo>
                  <a:pt x="2039344" y="1685528"/>
                  <a:pt x="2031805" y="1693465"/>
                  <a:pt x="2023073" y="1694259"/>
                </a:cubicBezTo>
                <a:cubicBezTo>
                  <a:pt x="2019898" y="1694259"/>
                  <a:pt x="2017517" y="1692671"/>
                  <a:pt x="2015930" y="1689496"/>
                </a:cubicBezTo>
                <a:cubicBezTo>
                  <a:pt x="2007992" y="1672034"/>
                  <a:pt x="1997674" y="1659334"/>
                  <a:pt x="1984973" y="1651396"/>
                </a:cubicBezTo>
                <a:cubicBezTo>
                  <a:pt x="1983386" y="1657746"/>
                  <a:pt x="1980608" y="1662906"/>
                  <a:pt x="1976638" y="1666874"/>
                </a:cubicBezTo>
                <a:cubicBezTo>
                  <a:pt x="1971876" y="1670049"/>
                  <a:pt x="1967113" y="1670049"/>
                  <a:pt x="1962351" y="1666874"/>
                </a:cubicBezTo>
                <a:cubicBezTo>
                  <a:pt x="1953621" y="1661318"/>
                  <a:pt x="1949255" y="1653778"/>
                  <a:pt x="1949255" y="1644253"/>
                </a:cubicBezTo>
                <a:cubicBezTo>
                  <a:pt x="1950048" y="1635521"/>
                  <a:pt x="1954017" y="1628378"/>
                  <a:pt x="1961161" y="1622821"/>
                </a:cubicBezTo>
                <a:cubicBezTo>
                  <a:pt x="1969893" y="1614884"/>
                  <a:pt x="1976638" y="1605756"/>
                  <a:pt x="1981401" y="1595437"/>
                </a:cubicBezTo>
                <a:cubicBezTo>
                  <a:pt x="1982194" y="1593849"/>
                  <a:pt x="1982988" y="1593056"/>
                  <a:pt x="1983783" y="1593056"/>
                </a:cubicBezTo>
                <a:cubicBezTo>
                  <a:pt x="1983783" y="1593056"/>
                  <a:pt x="1984180" y="1593849"/>
                  <a:pt x="1984973" y="1595437"/>
                </a:cubicBezTo>
                <a:cubicBezTo>
                  <a:pt x="1989734" y="1606549"/>
                  <a:pt x="1990529" y="1622821"/>
                  <a:pt x="1987354" y="1644253"/>
                </a:cubicBezTo>
                <a:cubicBezTo>
                  <a:pt x="1986561" y="1645840"/>
                  <a:pt x="1986164" y="1646634"/>
                  <a:pt x="1986164" y="1646634"/>
                </a:cubicBezTo>
                <a:cubicBezTo>
                  <a:pt x="1998864" y="1648221"/>
                  <a:pt x="2007992" y="1649015"/>
                  <a:pt x="2013548" y="1649015"/>
                </a:cubicBezTo>
                <a:cubicBezTo>
                  <a:pt x="2015136" y="1649809"/>
                  <a:pt x="2016327" y="1649809"/>
                  <a:pt x="2017120" y="1649015"/>
                </a:cubicBezTo>
                <a:cubicBezTo>
                  <a:pt x="2017120" y="1649015"/>
                  <a:pt x="2017120" y="1647824"/>
                  <a:pt x="2017120" y="1645443"/>
                </a:cubicBezTo>
                <a:cubicBezTo>
                  <a:pt x="2017120" y="1640681"/>
                  <a:pt x="2017120" y="1634331"/>
                  <a:pt x="2017120" y="1626393"/>
                </a:cubicBezTo>
                <a:cubicBezTo>
                  <a:pt x="2017914" y="1615281"/>
                  <a:pt x="2017914" y="1607343"/>
                  <a:pt x="2017120" y="1602581"/>
                </a:cubicBezTo>
                <a:cubicBezTo>
                  <a:pt x="2017120" y="1593849"/>
                  <a:pt x="2016722" y="1587896"/>
                  <a:pt x="2015930" y="1584721"/>
                </a:cubicBezTo>
                <a:cubicBezTo>
                  <a:pt x="2011961" y="1584721"/>
                  <a:pt x="2008786" y="1583927"/>
                  <a:pt x="2006404" y="1582340"/>
                </a:cubicBezTo>
                <a:cubicBezTo>
                  <a:pt x="2006404" y="1591071"/>
                  <a:pt x="2003230" y="1595437"/>
                  <a:pt x="1996880" y="1595437"/>
                </a:cubicBezTo>
                <a:cubicBezTo>
                  <a:pt x="1992911" y="1594643"/>
                  <a:pt x="1988942" y="1593056"/>
                  <a:pt x="1984973" y="1590674"/>
                </a:cubicBezTo>
                <a:cubicBezTo>
                  <a:pt x="1983386" y="1588293"/>
                  <a:pt x="1981799" y="1582737"/>
                  <a:pt x="1980211" y="1574006"/>
                </a:cubicBezTo>
                <a:cubicBezTo>
                  <a:pt x="1979418" y="1571624"/>
                  <a:pt x="1979020" y="1569640"/>
                  <a:pt x="1979020" y="1568053"/>
                </a:cubicBezTo>
                <a:cubicBezTo>
                  <a:pt x="1979020" y="1562496"/>
                  <a:pt x="1976638" y="1551384"/>
                  <a:pt x="1971876" y="1534715"/>
                </a:cubicBezTo>
                <a:cubicBezTo>
                  <a:pt x="1971876" y="1533921"/>
                  <a:pt x="1971479" y="1532731"/>
                  <a:pt x="1970686" y="1531143"/>
                </a:cubicBezTo>
                <a:cubicBezTo>
                  <a:pt x="1970686" y="1529556"/>
                  <a:pt x="1970686" y="1528762"/>
                  <a:pt x="1970686" y="1528762"/>
                </a:cubicBezTo>
                <a:cubicBezTo>
                  <a:pt x="1965128" y="1549399"/>
                  <a:pt x="1956398" y="1571624"/>
                  <a:pt x="1944492" y="1595437"/>
                </a:cubicBezTo>
                <a:cubicBezTo>
                  <a:pt x="1931792" y="1621631"/>
                  <a:pt x="1911154" y="1643062"/>
                  <a:pt x="1882580" y="1659731"/>
                </a:cubicBezTo>
                <a:cubicBezTo>
                  <a:pt x="1880992" y="1660524"/>
                  <a:pt x="1879801" y="1660524"/>
                  <a:pt x="1879008" y="1659731"/>
                </a:cubicBezTo>
                <a:cubicBezTo>
                  <a:pt x="1879008" y="1658937"/>
                  <a:pt x="1879404" y="1657746"/>
                  <a:pt x="1880198" y="1656159"/>
                </a:cubicBezTo>
                <a:cubicBezTo>
                  <a:pt x="1918298" y="1601390"/>
                  <a:pt x="1940126" y="1546224"/>
                  <a:pt x="1945683" y="1490662"/>
                </a:cubicBezTo>
                <a:cubicBezTo>
                  <a:pt x="1948063" y="1476374"/>
                  <a:pt x="1946873" y="1465262"/>
                  <a:pt x="1942111" y="1457324"/>
                </a:cubicBezTo>
                <a:cubicBezTo>
                  <a:pt x="1940523" y="1451768"/>
                  <a:pt x="1942904" y="1449387"/>
                  <a:pt x="1949255" y="1450181"/>
                </a:cubicBezTo>
                <a:cubicBezTo>
                  <a:pt x="1957985" y="1452562"/>
                  <a:pt x="1965923" y="1455340"/>
                  <a:pt x="1973066" y="1458515"/>
                </a:cubicBezTo>
                <a:cubicBezTo>
                  <a:pt x="1994498" y="1456134"/>
                  <a:pt x="2017120" y="1452562"/>
                  <a:pt x="2040933" y="1447799"/>
                </a:cubicBezTo>
                <a:cubicBezTo>
                  <a:pt x="2048076" y="1447006"/>
                  <a:pt x="2055617" y="1445418"/>
                  <a:pt x="2063554" y="1443037"/>
                </a:cubicBezTo>
                <a:cubicBezTo>
                  <a:pt x="2062761" y="1443037"/>
                  <a:pt x="2063554" y="1442640"/>
                  <a:pt x="2065936" y="1441846"/>
                </a:cubicBezTo>
                <a:cubicBezTo>
                  <a:pt x="2069111" y="1441053"/>
                  <a:pt x="2072087" y="1440755"/>
                  <a:pt x="2074866" y="1440953"/>
                </a:cubicBezTo>
                <a:close/>
                <a:moveTo>
                  <a:pt x="3522066" y="1440656"/>
                </a:moveTo>
                <a:cubicBezTo>
                  <a:pt x="3523653" y="1440656"/>
                  <a:pt x="3526034" y="1440656"/>
                  <a:pt x="3529209" y="1440656"/>
                </a:cubicBezTo>
                <a:cubicBezTo>
                  <a:pt x="3545878" y="1441449"/>
                  <a:pt x="3557784" y="1443831"/>
                  <a:pt x="3564928" y="1447799"/>
                </a:cubicBezTo>
                <a:cubicBezTo>
                  <a:pt x="3569691" y="1450181"/>
                  <a:pt x="3572866" y="1457324"/>
                  <a:pt x="3574453" y="1469231"/>
                </a:cubicBezTo>
                <a:cubicBezTo>
                  <a:pt x="3569691" y="1482724"/>
                  <a:pt x="3561753" y="1486693"/>
                  <a:pt x="3550641" y="1481137"/>
                </a:cubicBezTo>
                <a:cubicBezTo>
                  <a:pt x="3546672" y="1477962"/>
                  <a:pt x="3541116" y="1472009"/>
                  <a:pt x="3533972" y="1463278"/>
                </a:cubicBezTo>
                <a:cubicBezTo>
                  <a:pt x="3527622" y="1455340"/>
                  <a:pt x="3522462" y="1449784"/>
                  <a:pt x="3518494" y="1446609"/>
                </a:cubicBezTo>
                <a:cubicBezTo>
                  <a:pt x="3516906" y="1444228"/>
                  <a:pt x="3516112" y="1442640"/>
                  <a:pt x="3516112" y="1441846"/>
                </a:cubicBezTo>
                <a:cubicBezTo>
                  <a:pt x="3516906" y="1441052"/>
                  <a:pt x="3518890" y="1440656"/>
                  <a:pt x="3522066" y="1440656"/>
                </a:cubicBezTo>
                <a:close/>
                <a:moveTo>
                  <a:pt x="3812578" y="1439465"/>
                </a:moveTo>
                <a:cubicBezTo>
                  <a:pt x="3822897" y="1441052"/>
                  <a:pt x="3832819" y="1443037"/>
                  <a:pt x="3842344" y="1445418"/>
                </a:cubicBezTo>
                <a:cubicBezTo>
                  <a:pt x="3851869" y="1449387"/>
                  <a:pt x="3856234" y="1454943"/>
                  <a:pt x="3855441" y="1462087"/>
                </a:cubicBezTo>
                <a:cubicBezTo>
                  <a:pt x="3855441" y="1468437"/>
                  <a:pt x="3853853" y="1473993"/>
                  <a:pt x="3850678" y="1478756"/>
                </a:cubicBezTo>
                <a:cubicBezTo>
                  <a:pt x="3846709" y="1483518"/>
                  <a:pt x="3842344" y="1484312"/>
                  <a:pt x="3837581" y="1481137"/>
                </a:cubicBezTo>
                <a:cubicBezTo>
                  <a:pt x="3830437" y="1477168"/>
                  <a:pt x="3823294" y="1468040"/>
                  <a:pt x="3816150" y="1453753"/>
                </a:cubicBezTo>
                <a:cubicBezTo>
                  <a:pt x="3813769" y="1448990"/>
                  <a:pt x="3811784" y="1445418"/>
                  <a:pt x="3810197" y="1443037"/>
                </a:cubicBezTo>
                <a:cubicBezTo>
                  <a:pt x="3809403" y="1441449"/>
                  <a:pt x="3809006" y="1440656"/>
                  <a:pt x="3809006" y="1440656"/>
                </a:cubicBezTo>
                <a:cubicBezTo>
                  <a:pt x="3809800" y="1439862"/>
                  <a:pt x="3810991" y="1439465"/>
                  <a:pt x="3812578" y="1439465"/>
                </a:cubicBezTo>
                <a:close/>
                <a:moveTo>
                  <a:pt x="482107" y="1437381"/>
                </a:moveTo>
                <a:cubicBezTo>
                  <a:pt x="484687" y="1437580"/>
                  <a:pt x="486771" y="1438274"/>
                  <a:pt x="488358" y="1439465"/>
                </a:cubicBezTo>
                <a:cubicBezTo>
                  <a:pt x="497883" y="1444228"/>
                  <a:pt x="504630" y="1450577"/>
                  <a:pt x="508599" y="1458515"/>
                </a:cubicBezTo>
                <a:cubicBezTo>
                  <a:pt x="511774" y="1464071"/>
                  <a:pt x="511774" y="1469231"/>
                  <a:pt x="508599" y="1473993"/>
                </a:cubicBezTo>
                <a:cubicBezTo>
                  <a:pt x="508599" y="1474787"/>
                  <a:pt x="507407" y="1477565"/>
                  <a:pt x="505027" y="1482328"/>
                </a:cubicBezTo>
                <a:cubicBezTo>
                  <a:pt x="503439" y="1487090"/>
                  <a:pt x="502248" y="1489868"/>
                  <a:pt x="501455" y="1490662"/>
                </a:cubicBezTo>
                <a:cubicBezTo>
                  <a:pt x="499074" y="1499393"/>
                  <a:pt x="496693" y="1508521"/>
                  <a:pt x="494311" y="1518046"/>
                </a:cubicBezTo>
                <a:cubicBezTo>
                  <a:pt x="491930" y="1526777"/>
                  <a:pt x="486771" y="1533921"/>
                  <a:pt x="478832" y="1539478"/>
                </a:cubicBezTo>
                <a:cubicBezTo>
                  <a:pt x="473276" y="1542653"/>
                  <a:pt x="468910" y="1541462"/>
                  <a:pt x="465735" y="1535906"/>
                </a:cubicBezTo>
                <a:cubicBezTo>
                  <a:pt x="464942" y="1533524"/>
                  <a:pt x="463751" y="1531143"/>
                  <a:pt x="462163" y="1528762"/>
                </a:cubicBezTo>
                <a:cubicBezTo>
                  <a:pt x="451051" y="1528762"/>
                  <a:pt x="440732" y="1529556"/>
                  <a:pt x="431207" y="1531143"/>
                </a:cubicBezTo>
                <a:cubicBezTo>
                  <a:pt x="430413" y="1531143"/>
                  <a:pt x="429222" y="1531143"/>
                  <a:pt x="427635" y="1531143"/>
                </a:cubicBezTo>
                <a:cubicBezTo>
                  <a:pt x="427635" y="1532731"/>
                  <a:pt x="427238" y="1534318"/>
                  <a:pt x="426445" y="1535906"/>
                </a:cubicBezTo>
                <a:cubicBezTo>
                  <a:pt x="426445" y="1537493"/>
                  <a:pt x="426445" y="1538287"/>
                  <a:pt x="426445" y="1538287"/>
                </a:cubicBezTo>
                <a:cubicBezTo>
                  <a:pt x="423270" y="1543049"/>
                  <a:pt x="419301" y="1544240"/>
                  <a:pt x="414538" y="1541859"/>
                </a:cubicBezTo>
                <a:cubicBezTo>
                  <a:pt x="414538" y="1541859"/>
                  <a:pt x="413745" y="1541462"/>
                  <a:pt x="412157" y="1540668"/>
                </a:cubicBezTo>
                <a:cubicBezTo>
                  <a:pt x="411363" y="1540668"/>
                  <a:pt x="409379" y="1539478"/>
                  <a:pt x="406204" y="1537096"/>
                </a:cubicBezTo>
                <a:cubicBezTo>
                  <a:pt x="404616" y="1534715"/>
                  <a:pt x="403029" y="1526381"/>
                  <a:pt x="401441" y="1512093"/>
                </a:cubicBezTo>
                <a:cubicBezTo>
                  <a:pt x="400648" y="1502568"/>
                  <a:pt x="398267" y="1490265"/>
                  <a:pt x="394298" y="1475184"/>
                </a:cubicBezTo>
                <a:cubicBezTo>
                  <a:pt x="392710" y="1468834"/>
                  <a:pt x="390726" y="1463278"/>
                  <a:pt x="388344" y="1458515"/>
                </a:cubicBezTo>
                <a:cubicBezTo>
                  <a:pt x="387551" y="1457721"/>
                  <a:pt x="387154" y="1457324"/>
                  <a:pt x="387154" y="1457324"/>
                </a:cubicBezTo>
                <a:cubicBezTo>
                  <a:pt x="386360" y="1454943"/>
                  <a:pt x="386360" y="1452959"/>
                  <a:pt x="387154" y="1451371"/>
                </a:cubicBezTo>
                <a:cubicBezTo>
                  <a:pt x="387154" y="1450577"/>
                  <a:pt x="387154" y="1449784"/>
                  <a:pt x="387154" y="1448990"/>
                </a:cubicBezTo>
                <a:cubicBezTo>
                  <a:pt x="388741" y="1446609"/>
                  <a:pt x="391520" y="1445418"/>
                  <a:pt x="395488" y="1445418"/>
                </a:cubicBezTo>
                <a:cubicBezTo>
                  <a:pt x="397076" y="1445418"/>
                  <a:pt x="399457" y="1445815"/>
                  <a:pt x="402632" y="1446609"/>
                </a:cubicBezTo>
                <a:cubicBezTo>
                  <a:pt x="404220" y="1447403"/>
                  <a:pt x="405410" y="1447799"/>
                  <a:pt x="406204" y="1447799"/>
                </a:cubicBezTo>
                <a:cubicBezTo>
                  <a:pt x="406998" y="1447799"/>
                  <a:pt x="407792" y="1448196"/>
                  <a:pt x="408585" y="1448990"/>
                </a:cubicBezTo>
                <a:cubicBezTo>
                  <a:pt x="410173" y="1448990"/>
                  <a:pt x="410966" y="1449387"/>
                  <a:pt x="410966" y="1450181"/>
                </a:cubicBezTo>
                <a:cubicBezTo>
                  <a:pt x="413348" y="1450181"/>
                  <a:pt x="417316" y="1449784"/>
                  <a:pt x="422873" y="1448990"/>
                </a:cubicBezTo>
                <a:cubicBezTo>
                  <a:pt x="424460" y="1448196"/>
                  <a:pt x="426048" y="1447799"/>
                  <a:pt x="427635" y="1447799"/>
                </a:cubicBezTo>
                <a:cubicBezTo>
                  <a:pt x="436366" y="1447006"/>
                  <a:pt x="451448" y="1443831"/>
                  <a:pt x="472879" y="1438274"/>
                </a:cubicBezTo>
                <a:cubicBezTo>
                  <a:pt x="476451" y="1437481"/>
                  <a:pt x="479526" y="1437183"/>
                  <a:pt x="482107" y="1437381"/>
                </a:cubicBezTo>
                <a:close/>
                <a:moveTo>
                  <a:pt x="7654724" y="1434703"/>
                </a:moveTo>
                <a:cubicBezTo>
                  <a:pt x="7666631" y="1436290"/>
                  <a:pt x="7676156" y="1442243"/>
                  <a:pt x="7683300" y="1452562"/>
                </a:cubicBezTo>
                <a:cubicBezTo>
                  <a:pt x="7686475" y="1457324"/>
                  <a:pt x="7685681" y="1461690"/>
                  <a:pt x="7680918" y="1465659"/>
                </a:cubicBezTo>
                <a:cubicBezTo>
                  <a:pt x="7679331" y="1466453"/>
                  <a:pt x="7676553" y="1468040"/>
                  <a:pt x="7672584" y="1470421"/>
                </a:cubicBezTo>
                <a:cubicBezTo>
                  <a:pt x="7667822" y="1472803"/>
                  <a:pt x="7664646" y="1474390"/>
                  <a:pt x="7663059" y="1475184"/>
                </a:cubicBezTo>
                <a:cubicBezTo>
                  <a:pt x="7653534" y="1481534"/>
                  <a:pt x="7641628" y="1489074"/>
                  <a:pt x="7627340" y="1497806"/>
                </a:cubicBezTo>
                <a:cubicBezTo>
                  <a:pt x="7627340" y="1497806"/>
                  <a:pt x="7627737" y="1497806"/>
                  <a:pt x="7628531" y="1497806"/>
                </a:cubicBezTo>
                <a:cubicBezTo>
                  <a:pt x="7629325" y="1497806"/>
                  <a:pt x="7633690" y="1497012"/>
                  <a:pt x="7641628" y="1495424"/>
                </a:cubicBezTo>
                <a:cubicBezTo>
                  <a:pt x="7657503" y="1491456"/>
                  <a:pt x="7668616" y="1488677"/>
                  <a:pt x="7674965" y="1487090"/>
                </a:cubicBezTo>
                <a:cubicBezTo>
                  <a:pt x="7682109" y="1485503"/>
                  <a:pt x="7688459" y="1485899"/>
                  <a:pt x="7694015" y="1488281"/>
                </a:cubicBezTo>
                <a:cubicBezTo>
                  <a:pt x="7701159" y="1493837"/>
                  <a:pt x="7707906" y="1500584"/>
                  <a:pt x="7714256" y="1508521"/>
                </a:cubicBezTo>
                <a:cubicBezTo>
                  <a:pt x="7718224" y="1512490"/>
                  <a:pt x="7718224" y="1516856"/>
                  <a:pt x="7714256" y="1521618"/>
                </a:cubicBezTo>
                <a:cubicBezTo>
                  <a:pt x="7711081" y="1524793"/>
                  <a:pt x="7708302" y="1529556"/>
                  <a:pt x="7705922" y="1535906"/>
                </a:cubicBezTo>
                <a:cubicBezTo>
                  <a:pt x="7701159" y="1548606"/>
                  <a:pt x="7696000" y="1561703"/>
                  <a:pt x="7690444" y="1575196"/>
                </a:cubicBezTo>
                <a:cubicBezTo>
                  <a:pt x="7686475" y="1584721"/>
                  <a:pt x="7681316" y="1589087"/>
                  <a:pt x="7674965" y="1588293"/>
                </a:cubicBezTo>
                <a:cubicBezTo>
                  <a:pt x="7667028" y="1586706"/>
                  <a:pt x="7662266" y="1581943"/>
                  <a:pt x="7660678" y="1574006"/>
                </a:cubicBezTo>
                <a:cubicBezTo>
                  <a:pt x="7650359" y="1574799"/>
                  <a:pt x="7632897" y="1576387"/>
                  <a:pt x="7608290" y="1578768"/>
                </a:cubicBezTo>
                <a:cubicBezTo>
                  <a:pt x="7600353" y="1580356"/>
                  <a:pt x="7594797" y="1581149"/>
                  <a:pt x="7591622" y="1581149"/>
                </a:cubicBezTo>
                <a:cubicBezTo>
                  <a:pt x="7590828" y="1581149"/>
                  <a:pt x="7589637" y="1580753"/>
                  <a:pt x="7588050" y="1579959"/>
                </a:cubicBezTo>
                <a:cubicBezTo>
                  <a:pt x="7587256" y="1585515"/>
                  <a:pt x="7584874" y="1588690"/>
                  <a:pt x="7580906" y="1589484"/>
                </a:cubicBezTo>
                <a:cubicBezTo>
                  <a:pt x="7576938" y="1589484"/>
                  <a:pt x="7572968" y="1587499"/>
                  <a:pt x="7569000" y="1583531"/>
                </a:cubicBezTo>
                <a:cubicBezTo>
                  <a:pt x="7569000" y="1582737"/>
                  <a:pt x="7568603" y="1581546"/>
                  <a:pt x="7567809" y="1579959"/>
                </a:cubicBezTo>
                <a:cubicBezTo>
                  <a:pt x="7567016" y="1579165"/>
                  <a:pt x="7566222" y="1578371"/>
                  <a:pt x="7565428" y="1577578"/>
                </a:cubicBezTo>
                <a:cubicBezTo>
                  <a:pt x="7555109" y="1587103"/>
                  <a:pt x="7538838" y="1601787"/>
                  <a:pt x="7516612" y="1621631"/>
                </a:cubicBezTo>
                <a:cubicBezTo>
                  <a:pt x="7507881" y="1629568"/>
                  <a:pt x="7501134" y="1635918"/>
                  <a:pt x="7496372" y="1640681"/>
                </a:cubicBezTo>
                <a:cubicBezTo>
                  <a:pt x="7492403" y="1643856"/>
                  <a:pt x="7488037" y="1643856"/>
                  <a:pt x="7483274" y="1640681"/>
                </a:cubicBezTo>
                <a:cubicBezTo>
                  <a:pt x="7475337" y="1633537"/>
                  <a:pt x="7468987" y="1624806"/>
                  <a:pt x="7464224" y="1614487"/>
                </a:cubicBezTo>
                <a:cubicBezTo>
                  <a:pt x="7463431" y="1611312"/>
                  <a:pt x="7465415" y="1609328"/>
                  <a:pt x="7470178" y="1608534"/>
                </a:cubicBezTo>
                <a:cubicBezTo>
                  <a:pt x="7479702" y="1606946"/>
                  <a:pt x="7488037" y="1604565"/>
                  <a:pt x="7495181" y="1601390"/>
                </a:cubicBezTo>
                <a:cubicBezTo>
                  <a:pt x="7499150" y="1599009"/>
                  <a:pt x="7502722" y="1597421"/>
                  <a:pt x="7505896" y="1596628"/>
                </a:cubicBezTo>
                <a:cubicBezTo>
                  <a:pt x="7505896" y="1582340"/>
                  <a:pt x="7505896" y="1568053"/>
                  <a:pt x="7505896" y="1553765"/>
                </a:cubicBezTo>
                <a:cubicBezTo>
                  <a:pt x="7505103" y="1553765"/>
                  <a:pt x="7503515" y="1554162"/>
                  <a:pt x="7501134" y="1554956"/>
                </a:cubicBezTo>
                <a:cubicBezTo>
                  <a:pt x="7498752" y="1554956"/>
                  <a:pt x="7497166" y="1555353"/>
                  <a:pt x="7496372" y="1556146"/>
                </a:cubicBezTo>
                <a:cubicBezTo>
                  <a:pt x="7488434" y="1557734"/>
                  <a:pt x="7480100" y="1552178"/>
                  <a:pt x="7471368" y="1539478"/>
                </a:cubicBezTo>
                <a:cubicBezTo>
                  <a:pt x="7468987" y="1534715"/>
                  <a:pt x="7470178" y="1531540"/>
                  <a:pt x="7474940" y="1529953"/>
                </a:cubicBezTo>
                <a:cubicBezTo>
                  <a:pt x="7485260" y="1529953"/>
                  <a:pt x="7495578" y="1528762"/>
                  <a:pt x="7505896" y="1526381"/>
                </a:cubicBezTo>
                <a:lnTo>
                  <a:pt x="7505896" y="1500187"/>
                </a:lnTo>
                <a:cubicBezTo>
                  <a:pt x="7505896" y="1480343"/>
                  <a:pt x="7503118" y="1464865"/>
                  <a:pt x="7497562" y="1453753"/>
                </a:cubicBezTo>
                <a:cubicBezTo>
                  <a:pt x="7495975" y="1451371"/>
                  <a:pt x="7495975" y="1449387"/>
                  <a:pt x="7497562" y="1447799"/>
                </a:cubicBezTo>
                <a:cubicBezTo>
                  <a:pt x="7499150" y="1445418"/>
                  <a:pt x="7501531" y="1444624"/>
                  <a:pt x="7504706" y="1445418"/>
                </a:cubicBezTo>
                <a:cubicBezTo>
                  <a:pt x="7518200" y="1448593"/>
                  <a:pt x="7529312" y="1454546"/>
                  <a:pt x="7538044" y="1463278"/>
                </a:cubicBezTo>
                <a:cubicBezTo>
                  <a:pt x="7541218" y="1465659"/>
                  <a:pt x="7542012" y="1469627"/>
                  <a:pt x="7540424" y="1475184"/>
                </a:cubicBezTo>
                <a:cubicBezTo>
                  <a:pt x="7537250" y="1483121"/>
                  <a:pt x="7535662" y="1491456"/>
                  <a:pt x="7535662" y="1500187"/>
                </a:cubicBezTo>
                <a:cubicBezTo>
                  <a:pt x="7534868" y="1505743"/>
                  <a:pt x="7534472" y="1512093"/>
                  <a:pt x="7534472" y="1519237"/>
                </a:cubicBezTo>
                <a:cubicBezTo>
                  <a:pt x="7535266" y="1519237"/>
                  <a:pt x="7535662" y="1518840"/>
                  <a:pt x="7535662" y="1518046"/>
                </a:cubicBezTo>
                <a:cubicBezTo>
                  <a:pt x="7541218" y="1516459"/>
                  <a:pt x="7546378" y="1517649"/>
                  <a:pt x="7551140" y="1521618"/>
                </a:cubicBezTo>
                <a:cubicBezTo>
                  <a:pt x="7549553" y="1515268"/>
                  <a:pt x="7547568" y="1510506"/>
                  <a:pt x="7545187" y="1507331"/>
                </a:cubicBezTo>
                <a:cubicBezTo>
                  <a:pt x="7543600" y="1502568"/>
                  <a:pt x="7545187" y="1499790"/>
                  <a:pt x="7549950" y="1498996"/>
                </a:cubicBezTo>
                <a:cubicBezTo>
                  <a:pt x="7558681" y="1500584"/>
                  <a:pt x="7566222" y="1502568"/>
                  <a:pt x="7572572" y="1504949"/>
                </a:cubicBezTo>
                <a:cubicBezTo>
                  <a:pt x="7577334" y="1504156"/>
                  <a:pt x="7585272" y="1502965"/>
                  <a:pt x="7596384" y="1501378"/>
                </a:cubicBezTo>
                <a:cubicBezTo>
                  <a:pt x="7605909" y="1500584"/>
                  <a:pt x="7613052" y="1499790"/>
                  <a:pt x="7617815" y="1498996"/>
                </a:cubicBezTo>
                <a:cubicBezTo>
                  <a:pt x="7617815" y="1497409"/>
                  <a:pt x="7618212" y="1496218"/>
                  <a:pt x="7619006" y="1495424"/>
                </a:cubicBezTo>
                <a:cubicBezTo>
                  <a:pt x="7627737" y="1481137"/>
                  <a:pt x="7634484" y="1468437"/>
                  <a:pt x="7639246" y="1457324"/>
                </a:cubicBezTo>
                <a:cubicBezTo>
                  <a:pt x="7642422" y="1452562"/>
                  <a:pt x="7644803" y="1447006"/>
                  <a:pt x="7646390" y="1440656"/>
                </a:cubicBezTo>
                <a:cubicBezTo>
                  <a:pt x="7646390" y="1439862"/>
                  <a:pt x="7646390" y="1439465"/>
                  <a:pt x="7646390" y="1439465"/>
                </a:cubicBezTo>
                <a:cubicBezTo>
                  <a:pt x="7647184" y="1435496"/>
                  <a:pt x="7649962" y="1433909"/>
                  <a:pt x="7654724" y="1434703"/>
                </a:cubicBezTo>
                <a:close/>
                <a:moveTo>
                  <a:pt x="6372719" y="1434703"/>
                </a:moveTo>
                <a:cubicBezTo>
                  <a:pt x="6374505" y="1434306"/>
                  <a:pt x="6376391" y="1434703"/>
                  <a:pt x="6378375" y="1435893"/>
                </a:cubicBezTo>
                <a:cubicBezTo>
                  <a:pt x="6390281" y="1440656"/>
                  <a:pt x="6399410" y="1446609"/>
                  <a:pt x="6405759" y="1453753"/>
                </a:cubicBezTo>
                <a:cubicBezTo>
                  <a:pt x="6409728" y="1458515"/>
                  <a:pt x="6408537" y="1462087"/>
                  <a:pt x="6402187" y="1464468"/>
                </a:cubicBezTo>
                <a:cubicBezTo>
                  <a:pt x="6397425" y="1465262"/>
                  <a:pt x="6390281" y="1467246"/>
                  <a:pt x="6380756" y="1470421"/>
                </a:cubicBezTo>
                <a:cubicBezTo>
                  <a:pt x="6374406" y="1472009"/>
                  <a:pt x="6369644" y="1473199"/>
                  <a:pt x="6366469" y="1473993"/>
                </a:cubicBezTo>
                <a:cubicBezTo>
                  <a:pt x="6361706" y="1474787"/>
                  <a:pt x="6356547" y="1475978"/>
                  <a:pt x="6350990" y="1477565"/>
                </a:cubicBezTo>
                <a:cubicBezTo>
                  <a:pt x="6351785" y="1478359"/>
                  <a:pt x="6352975" y="1479152"/>
                  <a:pt x="6354562" y="1479946"/>
                </a:cubicBezTo>
                <a:cubicBezTo>
                  <a:pt x="6358531" y="1481534"/>
                  <a:pt x="6360912" y="1483121"/>
                  <a:pt x="6361706" y="1484709"/>
                </a:cubicBezTo>
                <a:cubicBezTo>
                  <a:pt x="6365675" y="1487884"/>
                  <a:pt x="6366072" y="1491059"/>
                  <a:pt x="6362897" y="1494234"/>
                </a:cubicBezTo>
                <a:cubicBezTo>
                  <a:pt x="6342260" y="1506934"/>
                  <a:pt x="6324003" y="1518443"/>
                  <a:pt x="6308128" y="1528762"/>
                </a:cubicBezTo>
                <a:cubicBezTo>
                  <a:pt x="6312890" y="1528762"/>
                  <a:pt x="6324400" y="1527571"/>
                  <a:pt x="6342656" y="1525190"/>
                </a:cubicBezTo>
                <a:cubicBezTo>
                  <a:pt x="6341069" y="1525190"/>
                  <a:pt x="6343053" y="1524793"/>
                  <a:pt x="6348609" y="1523999"/>
                </a:cubicBezTo>
                <a:cubicBezTo>
                  <a:pt x="6352578" y="1520031"/>
                  <a:pt x="6356150" y="1516459"/>
                  <a:pt x="6359325" y="1513284"/>
                </a:cubicBezTo>
                <a:cubicBezTo>
                  <a:pt x="6360119" y="1512490"/>
                  <a:pt x="6361706" y="1510903"/>
                  <a:pt x="6364087" y="1508521"/>
                </a:cubicBezTo>
                <a:cubicBezTo>
                  <a:pt x="6371231" y="1501378"/>
                  <a:pt x="6374803" y="1496218"/>
                  <a:pt x="6374803" y="1493043"/>
                </a:cubicBezTo>
                <a:cubicBezTo>
                  <a:pt x="6373216" y="1489074"/>
                  <a:pt x="6375994" y="1487884"/>
                  <a:pt x="6383137" y="1489471"/>
                </a:cubicBezTo>
                <a:cubicBezTo>
                  <a:pt x="6393456" y="1494234"/>
                  <a:pt x="6401394" y="1500187"/>
                  <a:pt x="6406950" y="1507331"/>
                </a:cubicBezTo>
                <a:cubicBezTo>
                  <a:pt x="6410919" y="1512093"/>
                  <a:pt x="6409331" y="1516856"/>
                  <a:pt x="6402187" y="1521618"/>
                </a:cubicBezTo>
                <a:cubicBezTo>
                  <a:pt x="6393456" y="1526381"/>
                  <a:pt x="6385916" y="1531143"/>
                  <a:pt x="6379565" y="1535906"/>
                </a:cubicBezTo>
                <a:cubicBezTo>
                  <a:pt x="6377184" y="1537493"/>
                  <a:pt x="6372025" y="1540668"/>
                  <a:pt x="6364087" y="1545431"/>
                </a:cubicBezTo>
                <a:cubicBezTo>
                  <a:pt x="6339481" y="1559718"/>
                  <a:pt x="6322812" y="1569243"/>
                  <a:pt x="6314081" y="1574006"/>
                </a:cubicBezTo>
                <a:cubicBezTo>
                  <a:pt x="6330750" y="1572418"/>
                  <a:pt x="6352975" y="1570037"/>
                  <a:pt x="6380756" y="1566862"/>
                </a:cubicBezTo>
                <a:cubicBezTo>
                  <a:pt x="6377581" y="1563687"/>
                  <a:pt x="6373612" y="1558924"/>
                  <a:pt x="6368850" y="1552574"/>
                </a:cubicBezTo>
                <a:cubicBezTo>
                  <a:pt x="6367263" y="1550987"/>
                  <a:pt x="6366469" y="1549399"/>
                  <a:pt x="6366469" y="1547812"/>
                </a:cubicBezTo>
                <a:cubicBezTo>
                  <a:pt x="6367263" y="1547018"/>
                  <a:pt x="6368850" y="1546621"/>
                  <a:pt x="6371231" y="1546621"/>
                </a:cubicBezTo>
                <a:cubicBezTo>
                  <a:pt x="6387900" y="1548209"/>
                  <a:pt x="6400997" y="1550590"/>
                  <a:pt x="6410522" y="1553765"/>
                </a:cubicBezTo>
                <a:cubicBezTo>
                  <a:pt x="6422428" y="1556146"/>
                  <a:pt x="6429175" y="1563687"/>
                  <a:pt x="6430762" y="1576387"/>
                </a:cubicBezTo>
                <a:cubicBezTo>
                  <a:pt x="6429175" y="1594643"/>
                  <a:pt x="6421237" y="1600199"/>
                  <a:pt x="6406950" y="1593056"/>
                </a:cubicBezTo>
                <a:cubicBezTo>
                  <a:pt x="6400600" y="1587499"/>
                  <a:pt x="6395044" y="1582340"/>
                  <a:pt x="6390281" y="1577578"/>
                </a:cubicBezTo>
                <a:cubicBezTo>
                  <a:pt x="6374406" y="1580753"/>
                  <a:pt x="6359722" y="1584324"/>
                  <a:pt x="6346228" y="1588293"/>
                </a:cubicBezTo>
                <a:cubicBezTo>
                  <a:pt x="6347022" y="1588293"/>
                  <a:pt x="6347816" y="1588690"/>
                  <a:pt x="6348609" y="1589484"/>
                </a:cubicBezTo>
                <a:cubicBezTo>
                  <a:pt x="6358134" y="1594246"/>
                  <a:pt x="6363294" y="1598215"/>
                  <a:pt x="6364087" y="1601390"/>
                </a:cubicBezTo>
                <a:cubicBezTo>
                  <a:pt x="6365675" y="1602977"/>
                  <a:pt x="6366469" y="1605359"/>
                  <a:pt x="6366469" y="1608534"/>
                </a:cubicBezTo>
                <a:cubicBezTo>
                  <a:pt x="6366469" y="1609328"/>
                  <a:pt x="6366469" y="1610121"/>
                  <a:pt x="6366469" y="1610915"/>
                </a:cubicBezTo>
                <a:cubicBezTo>
                  <a:pt x="6364881" y="1616471"/>
                  <a:pt x="6364087" y="1625996"/>
                  <a:pt x="6364087" y="1639490"/>
                </a:cubicBezTo>
                <a:cubicBezTo>
                  <a:pt x="6364087" y="1649015"/>
                  <a:pt x="6364087" y="1656159"/>
                  <a:pt x="6364087" y="1660921"/>
                </a:cubicBezTo>
                <a:cubicBezTo>
                  <a:pt x="6363294" y="1679971"/>
                  <a:pt x="6356150" y="1691878"/>
                  <a:pt x="6342656" y="1696640"/>
                </a:cubicBezTo>
                <a:cubicBezTo>
                  <a:pt x="6335512" y="1699021"/>
                  <a:pt x="6330750" y="1696640"/>
                  <a:pt x="6328369" y="1689496"/>
                </a:cubicBezTo>
                <a:cubicBezTo>
                  <a:pt x="6325194" y="1675209"/>
                  <a:pt x="6314478" y="1663303"/>
                  <a:pt x="6296222" y="1653778"/>
                </a:cubicBezTo>
                <a:cubicBezTo>
                  <a:pt x="6293840" y="1650602"/>
                  <a:pt x="6294237" y="1648618"/>
                  <a:pt x="6297412" y="1647824"/>
                </a:cubicBezTo>
                <a:cubicBezTo>
                  <a:pt x="6298206" y="1647824"/>
                  <a:pt x="6299794" y="1648221"/>
                  <a:pt x="6302175" y="1649015"/>
                </a:cubicBezTo>
                <a:cubicBezTo>
                  <a:pt x="6310906" y="1649809"/>
                  <a:pt x="6318050" y="1650206"/>
                  <a:pt x="6323606" y="1650206"/>
                </a:cubicBezTo>
                <a:cubicBezTo>
                  <a:pt x="6328369" y="1650999"/>
                  <a:pt x="6330353" y="1649015"/>
                  <a:pt x="6329559" y="1644253"/>
                </a:cubicBezTo>
                <a:cubicBezTo>
                  <a:pt x="6329559" y="1641871"/>
                  <a:pt x="6329559" y="1639093"/>
                  <a:pt x="6329559" y="1635918"/>
                </a:cubicBezTo>
                <a:cubicBezTo>
                  <a:pt x="6330353" y="1631156"/>
                  <a:pt x="6330750" y="1626790"/>
                  <a:pt x="6330750" y="1622821"/>
                </a:cubicBezTo>
                <a:cubicBezTo>
                  <a:pt x="6330750" y="1621234"/>
                  <a:pt x="6330353" y="1618456"/>
                  <a:pt x="6329559" y="1614487"/>
                </a:cubicBezTo>
                <a:cubicBezTo>
                  <a:pt x="6327972" y="1604962"/>
                  <a:pt x="6326781" y="1598215"/>
                  <a:pt x="6325987" y="1594246"/>
                </a:cubicBezTo>
                <a:cubicBezTo>
                  <a:pt x="6324400" y="1595040"/>
                  <a:pt x="6322019" y="1596231"/>
                  <a:pt x="6318844" y="1597818"/>
                </a:cubicBezTo>
                <a:cubicBezTo>
                  <a:pt x="6311700" y="1599406"/>
                  <a:pt x="6304160" y="1602581"/>
                  <a:pt x="6296222" y="1607343"/>
                </a:cubicBezTo>
                <a:cubicBezTo>
                  <a:pt x="6294635" y="1608137"/>
                  <a:pt x="6292650" y="1608534"/>
                  <a:pt x="6290269" y="1608534"/>
                </a:cubicBezTo>
                <a:cubicBezTo>
                  <a:pt x="6290269" y="1608534"/>
                  <a:pt x="6290269" y="1608931"/>
                  <a:pt x="6290269" y="1609724"/>
                </a:cubicBezTo>
                <a:cubicBezTo>
                  <a:pt x="6295031" y="1646237"/>
                  <a:pt x="6287887" y="1668859"/>
                  <a:pt x="6268837" y="1677590"/>
                </a:cubicBezTo>
                <a:cubicBezTo>
                  <a:pt x="6259312" y="1681559"/>
                  <a:pt x="6252566" y="1677590"/>
                  <a:pt x="6248597" y="1665684"/>
                </a:cubicBezTo>
                <a:cubicBezTo>
                  <a:pt x="6247010" y="1654571"/>
                  <a:pt x="6250184" y="1645443"/>
                  <a:pt x="6258122" y="1638299"/>
                </a:cubicBezTo>
                <a:cubicBezTo>
                  <a:pt x="6270822" y="1629568"/>
                  <a:pt x="6279950" y="1619646"/>
                  <a:pt x="6285506" y="1608534"/>
                </a:cubicBezTo>
                <a:lnTo>
                  <a:pt x="6285506" y="1607343"/>
                </a:lnTo>
                <a:cubicBezTo>
                  <a:pt x="6285506" y="1607343"/>
                  <a:pt x="6285110" y="1606946"/>
                  <a:pt x="6284315" y="1606153"/>
                </a:cubicBezTo>
                <a:cubicBezTo>
                  <a:pt x="6283522" y="1606153"/>
                  <a:pt x="6282728" y="1606153"/>
                  <a:pt x="6281934" y="1606153"/>
                </a:cubicBezTo>
                <a:cubicBezTo>
                  <a:pt x="6272409" y="1600596"/>
                  <a:pt x="6265265" y="1594643"/>
                  <a:pt x="6260503" y="1588293"/>
                </a:cubicBezTo>
                <a:cubicBezTo>
                  <a:pt x="6258122" y="1582737"/>
                  <a:pt x="6258916" y="1579959"/>
                  <a:pt x="6262884" y="1579959"/>
                </a:cubicBezTo>
                <a:cubicBezTo>
                  <a:pt x="6278759" y="1577578"/>
                  <a:pt x="6291459" y="1571624"/>
                  <a:pt x="6300984" y="1562099"/>
                </a:cubicBezTo>
                <a:cubicBezTo>
                  <a:pt x="6308128" y="1557337"/>
                  <a:pt x="6315272" y="1552178"/>
                  <a:pt x="6322415" y="1546621"/>
                </a:cubicBezTo>
                <a:cubicBezTo>
                  <a:pt x="6313685" y="1549796"/>
                  <a:pt x="6304953" y="1553368"/>
                  <a:pt x="6296222" y="1557337"/>
                </a:cubicBezTo>
                <a:cubicBezTo>
                  <a:pt x="6294635" y="1558924"/>
                  <a:pt x="6291459" y="1558528"/>
                  <a:pt x="6286697" y="1556146"/>
                </a:cubicBezTo>
                <a:cubicBezTo>
                  <a:pt x="6277966" y="1550590"/>
                  <a:pt x="6272409" y="1545034"/>
                  <a:pt x="6270028" y="1539478"/>
                </a:cubicBezTo>
                <a:cubicBezTo>
                  <a:pt x="6267647" y="1533128"/>
                  <a:pt x="6268441" y="1529953"/>
                  <a:pt x="6272409" y="1529953"/>
                </a:cubicBezTo>
                <a:cubicBezTo>
                  <a:pt x="6281934" y="1529953"/>
                  <a:pt x="6289872" y="1525587"/>
                  <a:pt x="6296222" y="1516856"/>
                </a:cubicBezTo>
                <a:cubicBezTo>
                  <a:pt x="6308922" y="1503362"/>
                  <a:pt x="6318050" y="1492249"/>
                  <a:pt x="6323606" y="1483518"/>
                </a:cubicBezTo>
                <a:cubicBezTo>
                  <a:pt x="6304556" y="1487487"/>
                  <a:pt x="6285903" y="1489471"/>
                  <a:pt x="6267647" y="1489471"/>
                </a:cubicBezTo>
                <a:cubicBezTo>
                  <a:pt x="6265265" y="1490265"/>
                  <a:pt x="6264075" y="1489471"/>
                  <a:pt x="6264075" y="1487090"/>
                </a:cubicBezTo>
                <a:cubicBezTo>
                  <a:pt x="6263281" y="1485503"/>
                  <a:pt x="6264075" y="1484312"/>
                  <a:pt x="6266456" y="1483518"/>
                </a:cubicBezTo>
                <a:cubicBezTo>
                  <a:pt x="6315669" y="1465262"/>
                  <a:pt x="6349403" y="1450181"/>
                  <a:pt x="6367659" y="1438274"/>
                </a:cubicBezTo>
                <a:cubicBezTo>
                  <a:pt x="6369247" y="1436290"/>
                  <a:pt x="6370933" y="1435100"/>
                  <a:pt x="6372719" y="1434703"/>
                </a:cubicBezTo>
                <a:close/>
                <a:moveTo>
                  <a:pt x="5693765" y="1434703"/>
                </a:moveTo>
                <a:cubicBezTo>
                  <a:pt x="5693765" y="1434703"/>
                  <a:pt x="5694162" y="1434703"/>
                  <a:pt x="5694956" y="1434703"/>
                </a:cubicBezTo>
                <a:cubicBezTo>
                  <a:pt x="5708450" y="1434703"/>
                  <a:pt x="5721150" y="1435893"/>
                  <a:pt x="5733056" y="1438274"/>
                </a:cubicBezTo>
                <a:cubicBezTo>
                  <a:pt x="5745756" y="1446212"/>
                  <a:pt x="5748931" y="1456928"/>
                  <a:pt x="5742581" y="1470421"/>
                </a:cubicBezTo>
                <a:cubicBezTo>
                  <a:pt x="5732262" y="1475978"/>
                  <a:pt x="5722737" y="1474390"/>
                  <a:pt x="5714006" y="1465659"/>
                </a:cubicBezTo>
                <a:lnTo>
                  <a:pt x="5692575" y="1441846"/>
                </a:lnTo>
                <a:cubicBezTo>
                  <a:pt x="5689400" y="1437878"/>
                  <a:pt x="5689797" y="1435496"/>
                  <a:pt x="5693765" y="1434703"/>
                </a:cubicBezTo>
                <a:close/>
                <a:moveTo>
                  <a:pt x="2962769" y="1434703"/>
                </a:moveTo>
                <a:cubicBezTo>
                  <a:pt x="2964555" y="1434306"/>
                  <a:pt x="2966440" y="1434703"/>
                  <a:pt x="2968425" y="1435893"/>
                </a:cubicBezTo>
                <a:cubicBezTo>
                  <a:pt x="2980331" y="1440656"/>
                  <a:pt x="2989459" y="1446609"/>
                  <a:pt x="2995809" y="1453753"/>
                </a:cubicBezTo>
                <a:cubicBezTo>
                  <a:pt x="2999778" y="1458515"/>
                  <a:pt x="2998587" y="1462087"/>
                  <a:pt x="2992237" y="1464468"/>
                </a:cubicBezTo>
                <a:cubicBezTo>
                  <a:pt x="2987475" y="1465262"/>
                  <a:pt x="2980331" y="1467246"/>
                  <a:pt x="2970806" y="1470421"/>
                </a:cubicBezTo>
                <a:cubicBezTo>
                  <a:pt x="2964456" y="1472009"/>
                  <a:pt x="2959694" y="1473199"/>
                  <a:pt x="2956519" y="1473993"/>
                </a:cubicBezTo>
                <a:cubicBezTo>
                  <a:pt x="2951756" y="1474787"/>
                  <a:pt x="2946597" y="1475978"/>
                  <a:pt x="2941041" y="1477565"/>
                </a:cubicBezTo>
                <a:cubicBezTo>
                  <a:pt x="2941834" y="1478359"/>
                  <a:pt x="2943025" y="1479152"/>
                  <a:pt x="2944612" y="1479946"/>
                </a:cubicBezTo>
                <a:cubicBezTo>
                  <a:pt x="2948581" y="1481534"/>
                  <a:pt x="2950962" y="1483121"/>
                  <a:pt x="2951756" y="1484709"/>
                </a:cubicBezTo>
                <a:cubicBezTo>
                  <a:pt x="2955725" y="1487884"/>
                  <a:pt x="2956122" y="1491059"/>
                  <a:pt x="2952947" y="1494234"/>
                </a:cubicBezTo>
                <a:cubicBezTo>
                  <a:pt x="2932309" y="1506934"/>
                  <a:pt x="2914053" y="1518443"/>
                  <a:pt x="2898178" y="1528762"/>
                </a:cubicBezTo>
                <a:cubicBezTo>
                  <a:pt x="2902941" y="1528762"/>
                  <a:pt x="2914450" y="1527571"/>
                  <a:pt x="2932706" y="1525190"/>
                </a:cubicBezTo>
                <a:cubicBezTo>
                  <a:pt x="2931119" y="1525190"/>
                  <a:pt x="2933103" y="1524793"/>
                  <a:pt x="2938659" y="1523999"/>
                </a:cubicBezTo>
                <a:cubicBezTo>
                  <a:pt x="2942628" y="1520031"/>
                  <a:pt x="2946200" y="1516459"/>
                  <a:pt x="2949375" y="1513284"/>
                </a:cubicBezTo>
                <a:cubicBezTo>
                  <a:pt x="2950169" y="1512490"/>
                  <a:pt x="2951756" y="1510903"/>
                  <a:pt x="2954137" y="1508521"/>
                </a:cubicBezTo>
                <a:cubicBezTo>
                  <a:pt x="2961281" y="1501378"/>
                  <a:pt x="2964853" y="1496218"/>
                  <a:pt x="2964853" y="1493043"/>
                </a:cubicBezTo>
                <a:cubicBezTo>
                  <a:pt x="2963266" y="1489074"/>
                  <a:pt x="2966044" y="1487884"/>
                  <a:pt x="2973187" y="1489471"/>
                </a:cubicBezTo>
                <a:cubicBezTo>
                  <a:pt x="2983506" y="1494234"/>
                  <a:pt x="2991444" y="1500187"/>
                  <a:pt x="2997000" y="1507331"/>
                </a:cubicBezTo>
                <a:cubicBezTo>
                  <a:pt x="3000969" y="1512093"/>
                  <a:pt x="2999381" y="1516856"/>
                  <a:pt x="2992237" y="1521618"/>
                </a:cubicBezTo>
                <a:cubicBezTo>
                  <a:pt x="2983506" y="1526381"/>
                  <a:pt x="2975965" y="1531143"/>
                  <a:pt x="2969616" y="1535906"/>
                </a:cubicBezTo>
                <a:cubicBezTo>
                  <a:pt x="2967234" y="1537493"/>
                  <a:pt x="2962075" y="1540668"/>
                  <a:pt x="2954137" y="1545431"/>
                </a:cubicBezTo>
                <a:cubicBezTo>
                  <a:pt x="2929531" y="1559718"/>
                  <a:pt x="2912862" y="1569243"/>
                  <a:pt x="2904131" y="1574006"/>
                </a:cubicBezTo>
                <a:cubicBezTo>
                  <a:pt x="2920800" y="1572418"/>
                  <a:pt x="2943025" y="1570037"/>
                  <a:pt x="2970806" y="1566862"/>
                </a:cubicBezTo>
                <a:cubicBezTo>
                  <a:pt x="2967631" y="1563687"/>
                  <a:pt x="2963662" y="1558924"/>
                  <a:pt x="2958900" y="1552574"/>
                </a:cubicBezTo>
                <a:cubicBezTo>
                  <a:pt x="2957313" y="1550987"/>
                  <a:pt x="2956519" y="1549399"/>
                  <a:pt x="2956519" y="1547812"/>
                </a:cubicBezTo>
                <a:cubicBezTo>
                  <a:pt x="2957313" y="1547018"/>
                  <a:pt x="2958900" y="1546621"/>
                  <a:pt x="2961281" y="1546621"/>
                </a:cubicBezTo>
                <a:cubicBezTo>
                  <a:pt x="2977950" y="1548209"/>
                  <a:pt x="2991047" y="1550590"/>
                  <a:pt x="3000572" y="1553765"/>
                </a:cubicBezTo>
                <a:cubicBezTo>
                  <a:pt x="3012478" y="1556146"/>
                  <a:pt x="3019225" y="1563687"/>
                  <a:pt x="3020812" y="1576387"/>
                </a:cubicBezTo>
                <a:cubicBezTo>
                  <a:pt x="3019225" y="1594643"/>
                  <a:pt x="3011287" y="1600199"/>
                  <a:pt x="2997000" y="1593056"/>
                </a:cubicBezTo>
                <a:cubicBezTo>
                  <a:pt x="2990650" y="1587499"/>
                  <a:pt x="2985094" y="1582340"/>
                  <a:pt x="2980331" y="1577578"/>
                </a:cubicBezTo>
                <a:cubicBezTo>
                  <a:pt x="2964456" y="1580753"/>
                  <a:pt x="2949772" y="1584324"/>
                  <a:pt x="2936278" y="1588293"/>
                </a:cubicBezTo>
                <a:cubicBezTo>
                  <a:pt x="2937072" y="1588293"/>
                  <a:pt x="2937865" y="1588690"/>
                  <a:pt x="2938659" y="1589484"/>
                </a:cubicBezTo>
                <a:cubicBezTo>
                  <a:pt x="2948184" y="1594246"/>
                  <a:pt x="2953344" y="1598215"/>
                  <a:pt x="2954137" y="1601390"/>
                </a:cubicBezTo>
                <a:cubicBezTo>
                  <a:pt x="2955725" y="1602977"/>
                  <a:pt x="2956519" y="1605359"/>
                  <a:pt x="2956519" y="1608534"/>
                </a:cubicBezTo>
                <a:cubicBezTo>
                  <a:pt x="2956519" y="1609328"/>
                  <a:pt x="2956519" y="1610121"/>
                  <a:pt x="2956519" y="1610915"/>
                </a:cubicBezTo>
                <a:cubicBezTo>
                  <a:pt x="2954931" y="1616471"/>
                  <a:pt x="2954137" y="1625996"/>
                  <a:pt x="2954137" y="1639490"/>
                </a:cubicBezTo>
                <a:cubicBezTo>
                  <a:pt x="2954137" y="1649015"/>
                  <a:pt x="2954137" y="1656159"/>
                  <a:pt x="2954137" y="1660921"/>
                </a:cubicBezTo>
                <a:cubicBezTo>
                  <a:pt x="2953344" y="1679971"/>
                  <a:pt x="2946200" y="1691878"/>
                  <a:pt x="2932706" y="1696640"/>
                </a:cubicBezTo>
                <a:cubicBezTo>
                  <a:pt x="2925562" y="1699021"/>
                  <a:pt x="2920800" y="1696640"/>
                  <a:pt x="2918419" y="1689496"/>
                </a:cubicBezTo>
                <a:cubicBezTo>
                  <a:pt x="2915244" y="1675209"/>
                  <a:pt x="2904528" y="1663303"/>
                  <a:pt x="2886272" y="1653778"/>
                </a:cubicBezTo>
                <a:cubicBezTo>
                  <a:pt x="2883891" y="1650602"/>
                  <a:pt x="2884287" y="1648618"/>
                  <a:pt x="2887462" y="1647824"/>
                </a:cubicBezTo>
                <a:cubicBezTo>
                  <a:pt x="2888256" y="1647824"/>
                  <a:pt x="2889844" y="1648221"/>
                  <a:pt x="2892225" y="1649015"/>
                </a:cubicBezTo>
                <a:cubicBezTo>
                  <a:pt x="2900956" y="1649809"/>
                  <a:pt x="2908100" y="1650206"/>
                  <a:pt x="2913656" y="1650206"/>
                </a:cubicBezTo>
                <a:cubicBezTo>
                  <a:pt x="2918419" y="1650999"/>
                  <a:pt x="2920403" y="1649015"/>
                  <a:pt x="2919609" y="1644253"/>
                </a:cubicBezTo>
                <a:cubicBezTo>
                  <a:pt x="2919609" y="1641871"/>
                  <a:pt x="2919609" y="1639093"/>
                  <a:pt x="2919609" y="1635918"/>
                </a:cubicBezTo>
                <a:cubicBezTo>
                  <a:pt x="2920403" y="1631156"/>
                  <a:pt x="2920800" y="1626790"/>
                  <a:pt x="2920800" y="1622821"/>
                </a:cubicBezTo>
                <a:cubicBezTo>
                  <a:pt x="2920800" y="1621234"/>
                  <a:pt x="2920403" y="1618456"/>
                  <a:pt x="2919609" y="1614487"/>
                </a:cubicBezTo>
                <a:cubicBezTo>
                  <a:pt x="2918022" y="1604962"/>
                  <a:pt x="2916831" y="1598215"/>
                  <a:pt x="2916037" y="1594246"/>
                </a:cubicBezTo>
                <a:cubicBezTo>
                  <a:pt x="2914450" y="1595040"/>
                  <a:pt x="2912069" y="1596231"/>
                  <a:pt x="2908894" y="1597818"/>
                </a:cubicBezTo>
                <a:cubicBezTo>
                  <a:pt x="2901750" y="1599406"/>
                  <a:pt x="2894209" y="1602581"/>
                  <a:pt x="2886272" y="1607343"/>
                </a:cubicBezTo>
                <a:cubicBezTo>
                  <a:pt x="2884684" y="1608137"/>
                  <a:pt x="2882700" y="1608534"/>
                  <a:pt x="2880319" y="1608534"/>
                </a:cubicBezTo>
                <a:cubicBezTo>
                  <a:pt x="2880319" y="1608534"/>
                  <a:pt x="2880319" y="1608931"/>
                  <a:pt x="2880319" y="1609724"/>
                </a:cubicBezTo>
                <a:cubicBezTo>
                  <a:pt x="2885081" y="1646237"/>
                  <a:pt x="2877937" y="1668859"/>
                  <a:pt x="2858887" y="1677590"/>
                </a:cubicBezTo>
                <a:cubicBezTo>
                  <a:pt x="2849362" y="1681559"/>
                  <a:pt x="2842615" y="1677590"/>
                  <a:pt x="2838647" y="1665684"/>
                </a:cubicBezTo>
                <a:cubicBezTo>
                  <a:pt x="2837059" y="1654571"/>
                  <a:pt x="2840234" y="1645443"/>
                  <a:pt x="2848172" y="1638299"/>
                </a:cubicBezTo>
                <a:cubicBezTo>
                  <a:pt x="2860872" y="1629568"/>
                  <a:pt x="2870000" y="1619646"/>
                  <a:pt x="2875556" y="1608534"/>
                </a:cubicBezTo>
                <a:lnTo>
                  <a:pt x="2875556" y="1607343"/>
                </a:lnTo>
                <a:cubicBezTo>
                  <a:pt x="2875556" y="1607343"/>
                  <a:pt x="2875159" y="1606946"/>
                  <a:pt x="2874366" y="1606153"/>
                </a:cubicBezTo>
                <a:cubicBezTo>
                  <a:pt x="2873572" y="1606153"/>
                  <a:pt x="2872778" y="1606153"/>
                  <a:pt x="2871984" y="1606153"/>
                </a:cubicBezTo>
                <a:cubicBezTo>
                  <a:pt x="2862459" y="1600596"/>
                  <a:pt x="2855316" y="1594643"/>
                  <a:pt x="2850553" y="1588293"/>
                </a:cubicBezTo>
                <a:cubicBezTo>
                  <a:pt x="2848172" y="1582737"/>
                  <a:pt x="2848966" y="1579959"/>
                  <a:pt x="2852934" y="1579959"/>
                </a:cubicBezTo>
                <a:cubicBezTo>
                  <a:pt x="2868809" y="1577578"/>
                  <a:pt x="2881509" y="1571624"/>
                  <a:pt x="2891034" y="1562099"/>
                </a:cubicBezTo>
                <a:cubicBezTo>
                  <a:pt x="2898178" y="1557337"/>
                  <a:pt x="2905322" y="1552178"/>
                  <a:pt x="2912466" y="1546621"/>
                </a:cubicBezTo>
                <a:cubicBezTo>
                  <a:pt x="2903734" y="1549796"/>
                  <a:pt x="2895003" y="1553368"/>
                  <a:pt x="2886272" y="1557337"/>
                </a:cubicBezTo>
                <a:cubicBezTo>
                  <a:pt x="2884684" y="1558924"/>
                  <a:pt x="2881509" y="1558528"/>
                  <a:pt x="2876747" y="1556146"/>
                </a:cubicBezTo>
                <a:cubicBezTo>
                  <a:pt x="2868016" y="1550590"/>
                  <a:pt x="2862459" y="1545034"/>
                  <a:pt x="2860078" y="1539478"/>
                </a:cubicBezTo>
                <a:cubicBezTo>
                  <a:pt x="2857697" y="1533128"/>
                  <a:pt x="2858491" y="1529953"/>
                  <a:pt x="2862459" y="1529953"/>
                </a:cubicBezTo>
                <a:cubicBezTo>
                  <a:pt x="2871984" y="1529953"/>
                  <a:pt x="2879922" y="1525587"/>
                  <a:pt x="2886272" y="1516856"/>
                </a:cubicBezTo>
                <a:cubicBezTo>
                  <a:pt x="2898972" y="1503362"/>
                  <a:pt x="2908100" y="1492249"/>
                  <a:pt x="2913656" y="1483518"/>
                </a:cubicBezTo>
                <a:cubicBezTo>
                  <a:pt x="2894606" y="1487487"/>
                  <a:pt x="2875953" y="1489471"/>
                  <a:pt x="2857697" y="1489471"/>
                </a:cubicBezTo>
                <a:cubicBezTo>
                  <a:pt x="2855316" y="1490265"/>
                  <a:pt x="2854125" y="1489471"/>
                  <a:pt x="2854125" y="1487090"/>
                </a:cubicBezTo>
                <a:cubicBezTo>
                  <a:pt x="2853331" y="1485503"/>
                  <a:pt x="2854125" y="1484312"/>
                  <a:pt x="2856506" y="1483518"/>
                </a:cubicBezTo>
                <a:cubicBezTo>
                  <a:pt x="2905719" y="1465262"/>
                  <a:pt x="2939453" y="1450181"/>
                  <a:pt x="2957709" y="1438274"/>
                </a:cubicBezTo>
                <a:cubicBezTo>
                  <a:pt x="2959297" y="1436290"/>
                  <a:pt x="2960984" y="1435100"/>
                  <a:pt x="2962769" y="1434703"/>
                </a:cubicBezTo>
                <a:close/>
                <a:moveTo>
                  <a:pt x="1019375" y="1434703"/>
                </a:moveTo>
                <a:cubicBezTo>
                  <a:pt x="1033664" y="1435496"/>
                  <a:pt x="1045173" y="1436290"/>
                  <a:pt x="1053904" y="1437084"/>
                </a:cubicBezTo>
                <a:cubicBezTo>
                  <a:pt x="1068192" y="1437878"/>
                  <a:pt x="1075733" y="1444624"/>
                  <a:pt x="1076526" y="1457324"/>
                </a:cubicBezTo>
                <a:cubicBezTo>
                  <a:pt x="1077320" y="1461293"/>
                  <a:pt x="1076130" y="1464865"/>
                  <a:pt x="1072954" y="1468040"/>
                </a:cubicBezTo>
                <a:cubicBezTo>
                  <a:pt x="1074541" y="1468040"/>
                  <a:pt x="1076130" y="1468040"/>
                  <a:pt x="1077717" y="1468040"/>
                </a:cubicBezTo>
                <a:cubicBezTo>
                  <a:pt x="1079304" y="1468040"/>
                  <a:pt x="1081686" y="1467643"/>
                  <a:pt x="1084860" y="1466849"/>
                </a:cubicBezTo>
                <a:cubicBezTo>
                  <a:pt x="1098354" y="1465262"/>
                  <a:pt x="1109466" y="1463278"/>
                  <a:pt x="1118199" y="1460896"/>
                </a:cubicBezTo>
                <a:cubicBezTo>
                  <a:pt x="1126929" y="1459309"/>
                  <a:pt x="1134074" y="1459309"/>
                  <a:pt x="1139629" y="1460896"/>
                </a:cubicBezTo>
                <a:cubicBezTo>
                  <a:pt x="1146773" y="1463278"/>
                  <a:pt x="1153123" y="1468040"/>
                  <a:pt x="1158680" y="1475184"/>
                </a:cubicBezTo>
                <a:cubicBezTo>
                  <a:pt x="1161855" y="1483121"/>
                  <a:pt x="1157886" y="1487487"/>
                  <a:pt x="1146773" y="1488281"/>
                </a:cubicBezTo>
                <a:cubicBezTo>
                  <a:pt x="1125342" y="1486693"/>
                  <a:pt x="1096370" y="1487884"/>
                  <a:pt x="1059857" y="1491853"/>
                </a:cubicBezTo>
                <a:cubicBezTo>
                  <a:pt x="1032870" y="1494234"/>
                  <a:pt x="1011042" y="1498599"/>
                  <a:pt x="994374" y="1504949"/>
                </a:cubicBezTo>
                <a:cubicBezTo>
                  <a:pt x="987229" y="1504949"/>
                  <a:pt x="982070" y="1504156"/>
                  <a:pt x="978896" y="1502568"/>
                </a:cubicBezTo>
                <a:cubicBezTo>
                  <a:pt x="971751" y="1499393"/>
                  <a:pt x="966195" y="1495424"/>
                  <a:pt x="962226" y="1490662"/>
                </a:cubicBezTo>
                <a:cubicBezTo>
                  <a:pt x="960638" y="1489074"/>
                  <a:pt x="959846" y="1487487"/>
                  <a:pt x="959846" y="1485899"/>
                </a:cubicBezTo>
                <a:cubicBezTo>
                  <a:pt x="960638" y="1485106"/>
                  <a:pt x="962226" y="1484312"/>
                  <a:pt x="964608" y="1483518"/>
                </a:cubicBezTo>
                <a:cubicBezTo>
                  <a:pt x="968576" y="1483518"/>
                  <a:pt x="975324" y="1482724"/>
                  <a:pt x="984849" y="1481137"/>
                </a:cubicBezTo>
                <a:cubicBezTo>
                  <a:pt x="996754" y="1480343"/>
                  <a:pt x="1005486" y="1479549"/>
                  <a:pt x="1011042" y="1478756"/>
                </a:cubicBezTo>
                <a:cubicBezTo>
                  <a:pt x="1015011" y="1477962"/>
                  <a:pt x="1020963" y="1477168"/>
                  <a:pt x="1028900" y="1476374"/>
                </a:cubicBezTo>
                <a:cubicBezTo>
                  <a:pt x="1039220" y="1474787"/>
                  <a:pt x="1046761" y="1473596"/>
                  <a:pt x="1051524" y="1472803"/>
                </a:cubicBezTo>
                <a:cubicBezTo>
                  <a:pt x="1047555" y="1470421"/>
                  <a:pt x="1038426" y="1461690"/>
                  <a:pt x="1024139" y="1446609"/>
                </a:cubicBezTo>
                <a:cubicBezTo>
                  <a:pt x="1020963" y="1443434"/>
                  <a:pt x="1018583" y="1441052"/>
                  <a:pt x="1016996" y="1439465"/>
                </a:cubicBezTo>
                <a:cubicBezTo>
                  <a:pt x="1015408" y="1437878"/>
                  <a:pt x="1015011" y="1436687"/>
                  <a:pt x="1015804" y="1435893"/>
                </a:cubicBezTo>
                <a:cubicBezTo>
                  <a:pt x="1015804" y="1435099"/>
                  <a:pt x="1016996" y="1434703"/>
                  <a:pt x="1019375" y="1434703"/>
                </a:cubicBezTo>
                <a:close/>
                <a:moveTo>
                  <a:pt x="793158" y="1433512"/>
                </a:moveTo>
                <a:cubicBezTo>
                  <a:pt x="794745" y="1433115"/>
                  <a:pt x="796531" y="1433115"/>
                  <a:pt x="798516" y="1433512"/>
                </a:cubicBezTo>
                <a:cubicBezTo>
                  <a:pt x="800499" y="1433909"/>
                  <a:pt x="802683" y="1434703"/>
                  <a:pt x="805064" y="1435893"/>
                </a:cubicBezTo>
                <a:cubicBezTo>
                  <a:pt x="810620" y="1439068"/>
                  <a:pt x="815779" y="1444228"/>
                  <a:pt x="820542" y="1451371"/>
                </a:cubicBezTo>
                <a:cubicBezTo>
                  <a:pt x="822923" y="1456134"/>
                  <a:pt x="822923" y="1460499"/>
                  <a:pt x="820542" y="1464468"/>
                </a:cubicBezTo>
                <a:cubicBezTo>
                  <a:pt x="817367" y="1467643"/>
                  <a:pt x="813399" y="1474787"/>
                  <a:pt x="808636" y="1485899"/>
                </a:cubicBezTo>
                <a:cubicBezTo>
                  <a:pt x="805460" y="1493837"/>
                  <a:pt x="801096" y="1504949"/>
                  <a:pt x="795539" y="1519237"/>
                </a:cubicBezTo>
                <a:cubicBezTo>
                  <a:pt x="795539" y="1519237"/>
                  <a:pt x="795142" y="1519237"/>
                  <a:pt x="794348" y="1519237"/>
                </a:cubicBezTo>
                <a:cubicBezTo>
                  <a:pt x="794348" y="1520031"/>
                  <a:pt x="793952" y="1520428"/>
                  <a:pt x="793158" y="1520428"/>
                </a:cubicBezTo>
                <a:cubicBezTo>
                  <a:pt x="797920" y="1519634"/>
                  <a:pt x="804667" y="1518443"/>
                  <a:pt x="813399" y="1516856"/>
                </a:cubicBezTo>
                <a:cubicBezTo>
                  <a:pt x="815779" y="1516062"/>
                  <a:pt x="817367" y="1515665"/>
                  <a:pt x="818161" y="1515665"/>
                </a:cubicBezTo>
                <a:cubicBezTo>
                  <a:pt x="824511" y="1513284"/>
                  <a:pt x="830463" y="1513284"/>
                  <a:pt x="836021" y="1515665"/>
                </a:cubicBezTo>
                <a:cubicBezTo>
                  <a:pt x="843164" y="1517252"/>
                  <a:pt x="848720" y="1520428"/>
                  <a:pt x="852689" y="1525190"/>
                </a:cubicBezTo>
                <a:cubicBezTo>
                  <a:pt x="859833" y="1533128"/>
                  <a:pt x="859435" y="1538684"/>
                  <a:pt x="851498" y="1541859"/>
                </a:cubicBezTo>
                <a:cubicBezTo>
                  <a:pt x="843561" y="1542653"/>
                  <a:pt x="825701" y="1544240"/>
                  <a:pt x="797920" y="1546621"/>
                </a:cubicBezTo>
                <a:cubicBezTo>
                  <a:pt x="778077" y="1548209"/>
                  <a:pt x="762996" y="1549399"/>
                  <a:pt x="752676" y="1550193"/>
                </a:cubicBezTo>
                <a:cubicBezTo>
                  <a:pt x="747120" y="1550987"/>
                  <a:pt x="741961" y="1551384"/>
                  <a:pt x="737198" y="1551384"/>
                </a:cubicBezTo>
                <a:cubicBezTo>
                  <a:pt x="741167" y="1553765"/>
                  <a:pt x="743152" y="1556940"/>
                  <a:pt x="743152" y="1560909"/>
                </a:cubicBezTo>
                <a:cubicBezTo>
                  <a:pt x="742358" y="1564084"/>
                  <a:pt x="741961" y="1566862"/>
                  <a:pt x="741961" y="1569243"/>
                </a:cubicBezTo>
                <a:cubicBezTo>
                  <a:pt x="758630" y="1566862"/>
                  <a:pt x="776488" y="1561306"/>
                  <a:pt x="795539" y="1552574"/>
                </a:cubicBezTo>
                <a:cubicBezTo>
                  <a:pt x="800301" y="1550987"/>
                  <a:pt x="804667" y="1551384"/>
                  <a:pt x="808636" y="1553765"/>
                </a:cubicBezTo>
                <a:cubicBezTo>
                  <a:pt x="815779" y="1557734"/>
                  <a:pt x="822130" y="1564481"/>
                  <a:pt x="827686" y="1574006"/>
                </a:cubicBezTo>
                <a:cubicBezTo>
                  <a:pt x="828479" y="1577974"/>
                  <a:pt x="828083" y="1580753"/>
                  <a:pt x="826496" y="1582340"/>
                </a:cubicBezTo>
                <a:cubicBezTo>
                  <a:pt x="821733" y="1587896"/>
                  <a:pt x="817367" y="1594643"/>
                  <a:pt x="813399" y="1602581"/>
                </a:cubicBezTo>
                <a:cubicBezTo>
                  <a:pt x="812605" y="1603374"/>
                  <a:pt x="812208" y="1604565"/>
                  <a:pt x="812208" y="1606153"/>
                </a:cubicBezTo>
                <a:cubicBezTo>
                  <a:pt x="809034" y="1613296"/>
                  <a:pt x="805857" y="1618059"/>
                  <a:pt x="802683" y="1620440"/>
                </a:cubicBezTo>
                <a:cubicBezTo>
                  <a:pt x="825701" y="1637109"/>
                  <a:pt x="854276" y="1651396"/>
                  <a:pt x="888407" y="1663303"/>
                </a:cubicBezTo>
                <a:cubicBezTo>
                  <a:pt x="890789" y="1664096"/>
                  <a:pt x="891979" y="1665287"/>
                  <a:pt x="891979" y="1666874"/>
                </a:cubicBezTo>
                <a:cubicBezTo>
                  <a:pt x="891979" y="1668462"/>
                  <a:pt x="890789" y="1669256"/>
                  <a:pt x="888407" y="1669256"/>
                </a:cubicBezTo>
                <a:cubicBezTo>
                  <a:pt x="867770" y="1672431"/>
                  <a:pt x="846736" y="1674018"/>
                  <a:pt x="825305" y="1674018"/>
                </a:cubicBezTo>
                <a:cubicBezTo>
                  <a:pt x="819748" y="1674018"/>
                  <a:pt x="814986" y="1672034"/>
                  <a:pt x="811018" y="1668065"/>
                </a:cubicBezTo>
                <a:cubicBezTo>
                  <a:pt x="803874" y="1661715"/>
                  <a:pt x="794745" y="1652587"/>
                  <a:pt x="783633" y="1640681"/>
                </a:cubicBezTo>
                <a:cubicBezTo>
                  <a:pt x="765376" y="1654968"/>
                  <a:pt x="749501" y="1663303"/>
                  <a:pt x="736008" y="1665684"/>
                </a:cubicBezTo>
                <a:cubicBezTo>
                  <a:pt x="735214" y="1682353"/>
                  <a:pt x="733626" y="1693465"/>
                  <a:pt x="731246" y="1699021"/>
                </a:cubicBezTo>
                <a:cubicBezTo>
                  <a:pt x="727277" y="1702990"/>
                  <a:pt x="722912" y="1703387"/>
                  <a:pt x="718148" y="1700212"/>
                </a:cubicBezTo>
                <a:cubicBezTo>
                  <a:pt x="707829" y="1693068"/>
                  <a:pt x="703861" y="1681162"/>
                  <a:pt x="706242" y="1664493"/>
                </a:cubicBezTo>
                <a:cubicBezTo>
                  <a:pt x="707037" y="1662906"/>
                  <a:pt x="707433" y="1660127"/>
                  <a:pt x="707433" y="1656159"/>
                </a:cubicBezTo>
                <a:cubicBezTo>
                  <a:pt x="708226" y="1651396"/>
                  <a:pt x="708623" y="1648221"/>
                  <a:pt x="708623" y="1646634"/>
                </a:cubicBezTo>
                <a:cubicBezTo>
                  <a:pt x="703067" y="1649015"/>
                  <a:pt x="694733" y="1652587"/>
                  <a:pt x="683620" y="1657349"/>
                </a:cubicBezTo>
                <a:cubicBezTo>
                  <a:pt x="671714" y="1662906"/>
                  <a:pt x="662983" y="1666874"/>
                  <a:pt x="657427" y="1669256"/>
                </a:cubicBezTo>
                <a:cubicBezTo>
                  <a:pt x="652664" y="1672431"/>
                  <a:pt x="648696" y="1672828"/>
                  <a:pt x="645520" y="1670446"/>
                </a:cubicBezTo>
                <a:cubicBezTo>
                  <a:pt x="635995" y="1663303"/>
                  <a:pt x="630439" y="1654571"/>
                  <a:pt x="628852" y="1644253"/>
                </a:cubicBezTo>
                <a:cubicBezTo>
                  <a:pt x="628058" y="1640284"/>
                  <a:pt x="630042" y="1638696"/>
                  <a:pt x="634805" y="1639490"/>
                </a:cubicBezTo>
                <a:cubicBezTo>
                  <a:pt x="636393" y="1639490"/>
                  <a:pt x="638774" y="1639093"/>
                  <a:pt x="641949" y="1638299"/>
                </a:cubicBezTo>
                <a:cubicBezTo>
                  <a:pt x="650680" y="1636712"/>
                  <a:pt x="657824" y="1635521"/>
                  <a:pt x="663379" y="1634728"/>
                </a:cubicBezTo>
                <a:cubicBezTo>
                  <a:pt x="663379" y="1629965"/>
                  <a:pt x="662983" y="1621234"/>
                  <a:pt x="662189" y="1608534"/>
                </a:cubicBezTo>
                <a:cubicBezTo>
                  <a:pt x="662189" y="1596628"/>
                  <a:pt x="662189" y="1588690"/>
                  <a:pt x="662189" y="1584721"/>
                </a:cubicBezTo>
                <a:cubicBezTo>
                  <a:pt x="662189" y="1572815"/>
                  <a:pt x="662189" y="1565274"/>
                  <a:pt x="662189" y="1562099"/>
                </a:cubicBezTo>
                <a:cubicBezTo>
                  <a:pt x="659808" y="1562099"/>
                  <a:pt x="658221" y="1562496"/>
                  <a:pt x="657427" y="1563290"/>
                </a:cubicBezTo>
                <a:cubicBezTo>
                  <a:pt x="652664" y="1564084"/>
                  <a:pt x="648696" y="1563290"/>
                  <a:pt x="645520" y="1560909"/>
                </a:cubicBezTo>
                <a:cubicBezTo>
                  <a:pt x="642346" y="1558528"/>
                  <a:pt x="637583" y="1554162"/>
                  <a:pt x="631233" y="1547812"/>
                </a:cubicBezTo>
                <a:cubicBezTo>
                  <a:pt x="629646" y="1545431"/>
                  <a:pt x="629248" y="1543446"/>
                  <a:pt x="630042" y="1541859"/>
                </a:cubicBezTo>
                <a:cubicBezTo>
                  <a:pt x="630836" y="1541065"/>
                  <a:pt x="632424" y="1540668"/>
                  <a:pt x="634805" y="1540668"/>
                </a:cubicBezTo>
                <a:cubicBezTo>
                  <a:pt x="640361" y="1539875"/>
                  <a:pt x="649886" y="1538684"/>
                  <a:pt x="663379" y="1537096"/>
                </a:cubicBezTo>
                <a:cubicBezTo>
                  <a:pt x="676874" y="1535509"/>
                  <a:pt x="686001" y="1534318"/>
                  <a:pt x="690764" y="1533524"/>
                </a:cubicBezTo>
                <a:cubicBezTo>
                  <a:pt x="702670" y="1532731"/>
                  <a:pt x="718148" y="1531143"/>
                  <a:pt x="737198" y="1528762"/>
                </a:cubicBezTo>
                <a:cubicBezTo>
                  <a:pt x="746723" y="1527174"/>
                  <a:pt x="754264" y="1525984"/>
                  <a:pt x="759821" y="1525190"/>
                </a:cubicBezTo>
                <a:cubicBezTo>
                  <a:pt x="765376" y="1525190"/>
                  <a:pt x="771726" y="1524396"/>
                  <a:pt x="778870" y="1522809"/>
                </a:cubicBezTo>
                <a:cubicBezTo>
                  <a:pt x="778870" y="1522809"/>
                  <a:pt x="778473" y="1522412"/>
                  <a:pt x="777679" y="1521618"/>
                </a:cubicBezTo>
                <a:cubicBezTo>
                  <a:pt x="773711" y="1520031"/>
                  <a:pt x="770933" y="1516459"/>
                  <a:pt x="769345" y="1510903"/>
                </a:cubicBezTo>
                <a:cubicBezTo>
                  <a:pt x="750295" y="1514871"/>
                  <a:pt x="734817" y="1517252"/>
                  <a:pt x="722912" y="1518046"/>
                </a:cubicBezTo>
                <a:cubicBezTo>
                  <a:pt x="723704" y="1522809"/>
                  <a:pt x="722912" y="1525587"/>
                  <a:pt x="720529" y="1526381"/>
                </a:cubicBezTo>
                <a:cubicBezTo>
                  <a:pt x="715767" y="1528762"/>
                  <a:pt x="711799" y="1528762"/>
                  <a:pt x="708623" y="1526381"/>
                </a:cubicBezTo>
                <a:cubicBezTo>
                  <a:pt x="703861" y="1523206"/>
                  <a:pt x="700288" y="1518443"/>
                  <a:pt x="697909" y="1512093"/>
                </a:cubicBezTo>
                <a:cubicBezTo>
                  <a:pt x="691558" y="1478756"/>
                  <a:pt x="685605" y="1459706"/>
                  <a:pt x="680049" y="1454943"/>
                </a:cubicBezTo>
                <a:cubicBezTo>
                  <a:pt x="675286" y="1448593"/>
                  <a:pt x="676079" y="1445021"/>
                  <a:pt x="682430" y="1444228"/>
                </a:cubicBezTo>
                <a:cubicBezTo>
                  <a:pt x="692748" y="1445021"/>
                  <a:pt x="700288" y="1446609"/>
                  <a:pt x="705052" y="1448990"/>
                </a:cubicBezTo>
                <a:cubicBezTo>
                  <a:pt x="712989" y="1447403"/>
                  <a:pt x="730451" y="1444228"/>
                  <a:pt x="757439" y="1439465"/>
                </a:cubicBezTo>
                <a:cubicBezTo>
                  <a:pt x="774902" y="1437084"/>
                  <a:pt x="786808" y="1435099"/>
                  <a:pt x="793158" y="1433512"/>
                </a:cubicBezTo>
                <a:close/>
                <a:moveTo>
                  <a:pt x="8794153" y="1432321"/>
                </a:moveTo>
                <a:cubicBezTo>
                  <a:pt x="8810028" y="1436290"/>
                  <a:pt x="8822728" y="1443434"/>
                  <a:pt x="8832253" y="1453753"/>
                </a:cubicBezTo>
                <a:cubicBezTo>
                  <a:pt x="8834634" y="1456134"/>
                  <a:pt x="8834634" y="1459309"/>
                  <a:pt x="8832253" y="1463278"/>
                </a:cubicBezTo>
                <a:cubicBezTo>
                  <a:pt x="8829871" y="1464865"/>
                  <a:pt x="8827490" y="1468040"/>
                  <a:pt x="8825109" y="1472803"/>
                </a:cubicBezTo>
                <a:cubicBezTo>
                  <a:pt x="8852890" y="1504553"/>
                  <a:pt x="8879878" y="1526778"/>
                  <a:pt x="8906071" y="1539478"/>
                </a:cubicBezTo>
                <a:cubicBezTo>
                  <a:pt x="8914009" y="1544240"/>
                  <a:pt x="8928693" y="1550193"/>
                  <a:pt x="8950125" y="1557337"/>
                </a:cubicBezTo>
                <a:cubicBezTo>
                  <a:pt x="8954887" y="1558924"/>
                  <a:pt x="8958459" y="1560115"/>
                  <a:pt x="8960840" y="1560909"/>
                </a:cubicBezTo>
                <a:cubicBezTo>
                  <a:pt x="8964809" y="1562496"/>
                  <a:pt x="8966793" y="1564084"/>
                  <a:pt x="8966793" y="1565671"/>
                </a:cubicBezTo>
                <a:cubicBezTo>
                  <a:pt x="8967587" y="1566465"/>
                  <a:pt x="8966000" y="1567259"/>
                  <a:pt x="8962031" y="1568053"/>
                </a:cubicBezTo>
                <a:cubicBezTo>
                  <a:pt x="8939012" y="1572815"/>
                  <a:pt x="8915596" y="1575990"/>
                  <a:pt x="8891784" y="1577578"/>
                </a:cubicBezTo>
                <a:cubicBezTo>
                  <a:pt x="8887021" y="1577578"/>
                  <a:pt x="8882656" y="1576387"/>
                  <a:pt x="8878687" y="1574006"/>
                </a:cubicBezTo>
                <a:cubicBezTo>
                  <a:pt x="8858843" y="1557337"/>
                  <a:pt x="8843762" y="1538684"/>
                  <a:pt x="8833443" y="1518046"/>
                </a:cubicBezTo>
                <a:cubicBezTo>
                  <a:pt x="8831856" y="1514871"/>
                  <a:pt x="8828681" y="1509712"/>
                  <a:pt x="8823918" y="1502568"/>
                </a:cubicBezTo>
                <a:cubicBezTo>
                  <a:pt x="8819950" y="1495424"/>
                  <a:pt x="8816775" y="1490662"/>
                  <a:pt x="8814393" y="1488281"/>
                </a:cubicBezTo>
                <a:cubicBezTo>
                  <a:pt x="8812012" y="1493837"/>
                  <a:pt x="8806456" y="1502568"/>
                  <a:pt x="8797725" y="1514474"/>
                </a:cubicBezTo>
                <a:cubicBezTo>
                  <a:pt x="8796931" y="1516856"/>
                  <a:pt x="8796137" y="1518443"/>
                  <a:pt x="8795343" y="1519237"/>
                </a:cubicBezTo>
                <a:cubicBezTo>
                  <a:pt x="8796931" y="1519237"/>
                  <a:pt x="8798122" y="1519634"/>
                  <a:pt x="8798915" y="1520428"/>
                </a:cubicBezTo>
                <a:cubicBezTo>
                  <a:pt x="8818759" y="1528365"/>
                  <a:pt x="8832650" y="1537890"/>
                  <a:pt x="8840587" y="1549003"/>
                </a:cubicBezTo>
                <a:cubicBezTo>
                  <a:pt x="8843762" y="1552971"/>
                  <a:pt x="8844159" y="1556940"/>
                  <a:pt x="8841778" y="1560909"/>
                </a:cubicBezTo>
                <a:cubicBezTo>
                  <a:pt x="8840191" y="1562496"/>
                  <a:pt x="8838603" y="1568449"/>
                  <a:pt x="8837015" y="1578768"/>
                </a:cubicBezTo>
                <a:cubicBezTo>
                  <a:pt x="8836222" y="1601787"/>
                  <a:pt x="8835825" y="1631156"/>
                  <a:pt x="8835825" y="1666874"/>
                </a:cubicBezTo>
                <a:cubicBezTo>
                  <a:pt x="8835031" y="1681956"/>
                  <a:pt x="8831062" y="1693465"/>
                  <a:pt x="8823918" y="1701403"/>
                </a:cubicBezTo>
                <a:cubicBezTo>
                  <a:pt x="8820743" y="1703784"/>
                  <a:pt x="8817172" y="1703784"/>
                  <a:pt x="8813203" y="1701403"/>
                </a:cubicBezTo>
                <a:cubicBezTo>
                  <a:pt x="8804472" y="1692671"/>
                  <a:pt x="8798915" y="1685131"/>
                  <a:pt x="8796534" y="1678781"/>
                </a:cubicBezTo>
                <a:cubicBezTo>
                  <a:pt x="8795740" y="1675606"/>
                  <a:pt x="8795740" y="1671637"/>
                  <a:pt x="8796534" y="1666874"/>
                </a:cubicBezTo>
                <a:cubicBezTo>
                  <a:pt x="8802091" y="1647031"/>
                  <a:pt x="8804472" y="1616471"/>
                  <a:pt x="8803678" y="1575196"/>
                </a:cubicBezTo>
                <a:cubicBezTo>
                  <a:pt x="8804472" y="1556146"/>
                  <a:pt x="8800503" y="1540271"/>
                  <a:pt x="8791771" y="1527571"/>
                </a:cubicBezTo>
                <a:cubicBezTo>
                  <a:pt x="8791771" y="1526778"/>
                  <a:pt x="8791375" y="1526381"/>
                  <a:pt x="8790581" y="1526381"/>
                </a:cubicBezTo>
                <a:cubicBezTo>
                  <a:pt x="8783437" y="1536699"/>
                  <a:pt x="8772721" y="1548209"/>
                  <a:pt x="8758434" y="1560909"/>
                </a:cubicBezTo>
                <a:cubicBezTo>
                  <a:pt x="8737797" y="1576784"/>
                  <a:pt x="8717556" y="1587896"/>
                  <a:pt x="8697712" y="1594246"/>
                </a:cubicBezTo>
                <a:cubicBezTo>
                  <a:pt x="8695331" y="1595040"/>
                  <a:pt x="8693744" y="1595040"/>
                  <a:pt x="8692950" y="1594246"/>
                </a:cubicBezTo>
                <a:cubicBezTo>
                  <a:pt x="8692156" y="1592659"/>
                  <a:pt x="8692950" y="1591071"/>
                  <a:pt x="8695331" y="1589484"/>
                </a:cubicBezTo>
                <a:cubicBezTo>
                  <a:pt x="8736606" y="1556146"/>
                  <a:pt x="8766372" y="1516062"/>
                  <a:pt x="8784628" y="1469231"/>
                </a:cubicBezTo>
                <a:cubicBezTo>
                  <a:pt x="8789390" y="1454943"/>
                  <a:pt x="8790581" y="1444624"/>
                  <a:pt x="8788200" y="1438274"/>
                </a:cubicBezTo>
                <a:cubicBezTo>
                  <a:pt x="8787406" y="1434306"/>
                  <a:pt x="8789390" y="1432321"/>
                  <a:pt x="8794153" y="1432321"/>
                </a:cubicBezTo>
                <a:close/>
                <a:moveTo>
                  <a:pt x="7240982" y="1432321"/>
                </a:moveTo>
                <a:cubicBezTo>
                  <a:pt x="7242173" y="1431924"/>
                  <a:pt x="7243562" y="1431924"/>
                  <a:pt x="7245150" y="1432321"/>
                </a:cubicBezTo>
                <a:cubicBezTo>
                  <a:pt x="7261024" y="1433909"/>
                  <a:pt x="7273724" y="1439465"/>
                  <a:pt x="7283250" y="1448990"/>
                </a:cubicBezTo>
                <a:cubicBezTo>
                  <a:pt x="7285631" y="1451371"/>
                  <a:pt x="7286028" y="1454943"/>
                  <a:pt x="7284440" y="1459706"/>
                </a:cubicBezTo>
                <a:cubicBezTo>
                  <a:pt x="7282853" y="1462087"/>
                  <a:pt x="7281662" y="1468040"/>
                  <a:pt x="7280868" y="1477565"/>
                </a:cubicBezTo>
                <a:cubicBezTo>
                  <a:pt x="7280074" y="1479946"/>
                  <a:pt x="7279678" y="1481534"/>
                  <a:pt x="7279678" y="1482328"/>
                </a:cubicBezTo>
                <a:cubicBezTo>
                  <a:pt x="7279678" y="1492646"/>
                  <a:pt x="7279281" y="1500187"/>
                  <a:pt x="7278487" y="1504949"/>
                </a:cubicBezTo>
                <a:cubicBezTo>
                  <a:pt x="7286425" y="1495424"/>
                  <a:pt x="7292774" y="1484709"/>
                  <a:pt x="7297537" y="1472803"/>
                </a:cubicBezTo>
                <a:cubicBezTo>
                  <a:pt x="7301506" y="1466453"/>
                  <a:pt x="7303490" y="1459706"/>
                  <a:pt x="7303490" y="1452562"/>
                </a:cubicBezTo>
                <a:cubicBezTo>
                  <a:pt x="7303490" y="1447799"/>
                  <a:pt x="7306268" y="1445815"/>
                  <a:pt x="7311824" y="1446609"/>
                </a:cubicBezTo>
                <a:cubicBezTo>
                  <a:pt x="7322937" y="1449784"/>
                  <a:pt x="7333256" y="1455340"/>
                  <a:pt x="7342781" y="1463278"/>
                </a:cubicBezTo>
                <a:cubicBezTo>
                  <a:pt x="7345956" y="1466453"/>
                  <a:pt x="7345956" y="1470024"/>
                  <a:pt x="7342781" y="1473993"/>
                </a:cubicBezTo>
                <a:cubicBezTo>
                  <a:pt x="7328494" y="1485106"/>
                  <a:pt x="7312222" y="1496615"/>
                  <a:pt x="7293965" y="1508521"/>
                </a:cubicBezTo>
                <a:cubicBezTo>
                  <a:pt x="7296346" y="1507727"/>
                  <a:pt x="7299918" y="1506934"/>
                  <a:pt x="7304681" y="1506140"/>
                </a:cubicBezTo>
                <a:cubicBezTo>
                  <a:pt x="7308650" y="1505346"/>
                  <a:pt x="7311824" y="1504949"/>
                  <a:pt x="7314206" y="1504949"/>
                </a:cubicBezTo>
                <a:cubicBezTo>
                  <a:pt x="7323731" y="1503362"/>
                  <a:pt x="7333256" y="1500981"/>
                  <a:pt x="7342781" y="1497806"/>
                </a:cubicBezTo>
                <a:cubicBezTo>
                  <a:pt x="7349131" y="1496218"/>
                  <a:pt x="7354687" y="1497409"/>
                  <a:pt x="7359450" y="1501378"/>
                </a:cubicBezTo>
                <a:cubicBezTo>
                  <a:pt x="7368974" y="1506934"/>
                  <a:pt x="7377309" y="1514078"/>
                  <a:pt x="7384452" y="1522809"/>
                </a:cubicBezTo>
                <a:cubicBezTo>
                  <a:pt x="7388422" y="1529159"/>
                  <a:pt x="7387231" y="1533128"/>
                  <a:pt x="7380881" y="1534715"/>
                </a:cubicBezTo>
                <a:cubicBezTo>
                  <a:pt x="7360244" y="1537890"/>
                  <a:pt x="7342384" y="1545828"/>
                  <a:pt x="7327302" y="1558528"/>
                </a:cubicBezTo>
                <a:cubicBezTo>
                  <a:pt x="7327302" y="1559321"/>
                  <a:pt x="7327302" y="1559718"/>
                  <a:pt x="7327302" y="1559718"/>
                </a:cubicBezTo>
                <a:cubicBezTo>
                  <a:pt x="7330478" y="1562893"/>
                  <a:pt x="7329684" y="1567259"/>
                  <a:pt x="7324922" y="1572815"/>
                </a:cubicBezTo>
                <a:cubicBezTo>
                  <a:pt x="7320159" y="1578371"/>
                  <a:pt x="7316190" y="1584324"/>
                  <a:pt x="7313015" y="1590674"/>
                </a:cubicBezTo>
                <a:cubicBezTo>
                  <a:pt x="7315396" y="1592262"/>
                  <a:pt x="7317778" y="1595437"/>
                  <a:pt x="7320159" y="1600199"/>
                </a:cubicBezTo>
                <a:cubicBezTo>
                  <a:pt x="7321746" y="1604168"/>
                  <a:pt x="7320159" y="1606549"/>
                  <a:pt x="7315396" y="1607343"/>
                </a:cubicBezTo>
                <a:cubicBezTo>
                  <a:pt x="7313810" y="1608137"/>
                  <a:pt x="7311031" y="1608534"/>
                  <a:pt x="7307062" y="1608534"/>
                </a:cubicBezTo>
                <a:cubicBezTo>
                  <a:pt x="7303887" y="1609328"/>
                  <a:pt x="7301506" y="1609724"/>
                  <a:pt x="7299918" y="1609724"/>
                </a:cubicBezTo>
                <a:cubicBezTo>
                  <a:pt x="7304681" y="1612899"/>
                  <a:pt x="7307856" y="1615678"/>
                  <a:pt x="7309444" y="1618059"/>
                </a:cubicBezTo>
                <a:cubicBezTo>
                  <a:pt x="7311824" y="1621234"/>
                  <a:pt x="7311824" y="1624806"/>
                  <a:pt x="7309444" y="1628774"/>
                </a:cubicBezTo>
                <a:cubicBezTo>
                  <a:pt x="7304681" y="1635918"/>
                  <a:pt x="7302300" y="1644253"/>
                  <a:pt x="7302300" y="1653778"/>
                </a:cubicBezTo>
                <a:cubicBezTo>
                  <a:pt x="7302300" y="1663303"/>
                  <a:pt x="7306666" y="1668462"/>
                  <a:pt x="7315396" y="1669256"/>
                </a:cubicBezTo>
                <a:cubicBezTo>
                  <a:pt x="7332065" y="1669256"/>
                  <a:pt x="7342781" y="1668462"/>
                  <a:pt x="7347544" y="1666874"/>
                </a:cubicBezTo>
                <a:cubicBezTo>
                  <a:pt x="7353100" y="1664493"/>
                  <a:pt x="7357862" y="1656556"/>
                  <a:pt x="7361831" y="1643062"/>
                </a:cubicBezTo>
                <a:cubicBezTo>
                  <a:pt x="7364212" y="1635918"/>
                  <a:pt x="7366197" y="1628774"/>
                  <a:pt x="7367784" y="1621631"/>
                </a:cubicBezTo>
                <a:cubicBezTo>
                  <a:pt x="7369372" y="1617662"/>
                  <a:pt x="7370562" y="1615678"/>
                  <a:pt x="7371356" y="1615678"/>
                </a:cubicBezTo>
                <a:cubicBezTo>
                  <a:pt x="7372150" y="1615678"/>
                  <a:pt x="7372944" y="1617265"/>
                  <a:pt x="7373737" y="1620440"/>
                </a:cubicBezTo>
                <a:cubicBezTo>
                  <a:pt x="7376912" y="1633140"/>
                  <a:pt x="7382866" y="1645840"/>
                  <a:pt x="7391596" y="1658540"/>
                </a:cubicBezTo>
                <a:cubicBezTo>
                  <a:pt x="7393978" y="1661715"/>
                  <a:pt x="7395566" y="1665287"/>
                  <a:pt x="7396359" y="1669256"/>
                </a:cubicBezTo>
                <a:cubicBezTo>
                  <a:pt x="7396359" y="1673224"/>
                  <a:pt x="7395168" y="1676796"/>
                  <a:pt x="7392787" y="1679971"/>
                </a:cubicBezTo>
                <a:cubicBezTo>
                  <a:pt x="7383262" y="1693465"/>
                  <a:pt x="7364212" y="1701006"/>
                  <a:pt x="7335637" y="1702593"/>
                </a:cubicBezTo>
                <a:cubicBezTo>
                  <a:pt x="7309444" y="1704974"/>
                  <a:pt x="7292378" y="1701006"/>
                  <a:pt x="7284440" y="1690687"/>
                </a:cubicBezTo>
                <a:cubicBezTo>
                  <a:pt x="7275710" y="1681162"/>
                  <a:pt x="7271740" y="1668462"/>
                  <a:pt x="7272534" y="1652587"/>
                </a:cubicBezTo>
                <a:cubicBezTo>
                  <a:pt x="7272534" y="1646237"/>
                  <a:pt x="7272534" y="1640284"/>
                  <a:pt x="7272534" y="1634728"/>
                </a:cubicBezTo>
                <a:cubicBezTo>
                  <a:pt x="7272534" y="1637109"/>
                  <a:pt x="7271740" y="1638696"/>
                  <a:pt x="7270152" y="1639490"/>
                </a:cubicBezTo>
                <a:cubicBezTo>
                  <a:pt x="7268566" y="1640284"/>
                  <a:pt x="7265787" y="1643062"/>
                  <a:pt x="7261818" y="1647824"/>
                </a:cubicBezTo>
                <a:cubicBezTo>
                  <a:pt x="7259437" y="1650999"/>
                  <a:pt x="7257453" y="1653381"/>
                  <a:pt x="7255865" y="1654968"/>
                </a:cubicBezTo>
                <a:cubicBezTo>
                  <a:pt x="7243959" y="1667668"/>
                  <a:pt x="7231259" y="1677590"/>
                  <a:pt x="7217765" y="1684734"/>
                </a:cubicBezTo>
                <a:cubicBezTo>
                  <a:pt x="7201096" y="1695846"/>
                  <a:pt x="7183237" y="1701799"/>
                  <a:pt x="7164187" y="1702593"/>
                </a:cubicBezTo>
                <a:cubicBezTo>
                  <a:pt x="7159424" y="1703387"/>
                  <a:pt x="7157044" y="1703387"/>
                  <a:pt x="7157044" y="1702593"/>
                </a:cubicBezTo>
                <a:cubicBezTo>
                  <a:pt x="7157044" y="1701799"/>
                  <a:pt x="7159028" y="1700212"/>
                  <a:pt x="7162996" y="1697831"/>
                </a:cubicBezTo>
                <a:cubicBezTo>
                  <a:pt x="7189984" y="1682749"/>
                  <a:pt x="7211018" y="1663699"/>
                  <a:pt x="7226100" y="1640681"/>
                </a:cubicBezTo>
                <a:cubicBezTo>
                  <a:pt x="7230068" y="1635918"/>
                  <a:pt x="7233244" y="1630759"/>
                  <a:pt x="7235624" y="1625203"/>
                </a:cubicBezTo>
                <a:cubicBezTo>
                  <a:pt x="7235624" y="1625203"/>
                  <a:pt x="7235228" y="1625203"/>
                  <a:pt x="7234434" y="1625203"/>
                </a:cubicBezTo>
                <a:cubicBezTo>
                  <a:pt x="7226496" y="1620440"/>
                  <a:pt x="7221734" y="1615281"/>
                  <a:pt x="7220146" y="1609724"/>
                </a:cubicBezTo>
                <a:cubicBezTo>
                  <a:pt x="7219353" y="1594643"/>
                  <a:pt x="7215384" y="1578371"/>
                  <a:pt x="7208240" y="1560909"/>
                </a:cubicBezTo>
                <a:cubicBezTo>
                  <a:pt x="7206653" y="1557734"/>
                  <a:pt x="7206256" y="1555749"/>
                  <a:pt x="7207050" y="1554956"/>
                </a:cubicBezTo>
                <a:cubicBezTo>
                  <a:pt x="7207844" y="1554162"/>
                  <a:pt x="7210225" y="1553765"/>
                  <a:pt x="7214194" y="1553765"/>
                </a:cubicBezTo>
                <a:cubicBezTo>
                  <a:pt x="7214988" y="1553765"/>
                  <a:pt x="7216574" y="1554162"/>
                  <a:pt x="7218956" y="1554956"/>
                </a:cubicBezTo>
                <a:cubicBezTo>
                  <a:pt x="7222924" y="1555749"/>
                  <a:pt x="7225703" y="1556543"/>
                  <a:pt x="7227290" y="1557337"/>
                </a:cubicBezTo>
                <a:cubicBezTo>
                  <a:pt x="7231259" y="1556543"/>
                  <a:pt x="7237610" y="1554956"/>
                  <a:pt x="7246340" y="1552574"/>
                </a:cubicBezTo>
                <a:cubicBezTo>
                  <a:pt x="7254278" y="1550987"/>
                  <a:pt x="7260231" y="1549796"/>
                  <a:pt x="7264200" y="1549003"/>
                </a:cubicBezTo>
                <a:cubicBezTo>
                  <a:pt x="7265787" y="1548209"/>
                  <a:pt x="7268168" y="1547415"/>
                  <a:pt x="7271344" y="1546621"/>
                </a:cubicBezTo>
                <a:cubicBezTo>
                  <a:pt x="7280868" y="1544240"/>
                  <a:pt x="7287616" y="1542256"/>
                  <a:pt x="7291584" y="1540668"/>
                </a:cubicBezTo>
                <a:cubicBezTo>
                  <a:pt x="7295553" y="1539081"/>
                  <a:pt x="7299918" y="1539081"/>
                  <a:pt x="7304681" y="1540668"/>
                </a:cubicBezTo>
                <a:cubicBezTo>
                  <a:pt x="7312618" y="1544637"/>
                  <a:pt x="7318174" y="1548209"/>
                  <a:pt x="7321350" y="1551384"/>
                </a:cubicBezTo>
                <a:cubicBezTo>
                  <a:pt x="7321350" y="1550590"/>
                  <a:pt x="7321746" y="1549400"/>
                  <a:pt x="7322540" y="1547812"/>
                </a:cubicBezTo>
                <a:cubicBezTo>
                  <a:pt x="7325716" y="1539875"/>
                  <a:pt x="7327700" y="1534715"/>
                  <a:pt x="7328494" y="1532334"/>
                </a:cubicBezTo>
                <a:cubicBezTo>
                  <a:pt x="7329288" y="1529953"/>
                  <a:pt x="7329288" y="1528762"/>
                  <a:pt x="7328494" y="1528762"/>
                </a:cubicBezTo>
                <a:cubicBezTo>
                  <a:pt x="7328494" y="1527968"/>
                  <a:pt x="7327302" y="1527571"/>
                  <a:pt x="7324922" y="1527571"/>
                </a:cubicBezTo>
                <a:cubicBezTo>
                  <a:pt x="7269359" y="1534715"/>
                  <a:pt x="7228481" y="1541462"/>
                  <a:pt x="7202287" y="1547812"/>
                </a:cubicBezTo>
                <a:cubicBezTo>
                  <a:pt x="7203081" y="1556543"/>
                  <a:pt x="7203478" y="1564481"/>
                  <a:pt x="7203478" y="1571624"/>
                </a:cubicBezTo>
                <a:cubicBezTo>
                  <a:pt x="7200303" y="1585912"/>
                  <a:pt x="7193556" y="1593849"/>
                  <a:pt x="7183237" y="1595437"/>
                </a:cubicBezTo>
                <a:cubicBezTo>
                  <a:pt x="7164187" y="1587499"/>
                  <a:pt x="7159028" y="1573212"/>
                  <a:pt x="7167759" y="1552574"/>
                </a:cubicBezTo>
                <a:cubicBezTo>
                  <a:pt x="7178078" y="1539875"/>
                  <a:pt x="7184031" y="1527571"/>
                  <a:pt x="7185618" y="1515665"/>
                </a:cubicBezTo>
                <a:cubicBezTo>
                  <a:pt x="7185618" y="1512490"/>
                  <a:pt x="7186412" y="1510903"/>
                  <a:pt x="7188000" y="1510903"/>
                </a:cubicBezTo>
                <a:cubicBezTo>
                  <a:pt x="7189587" y="1510903"/>
                  <a:pt x="7191175" y="1512093"/>
                  <a:pt x="7192762" y="1514474"/>
                </a:cubicBezTo>
                <a:cubicBezTo>
                  <a:pt x="7192762" y="1514474"/>
                  <a:pt x="7193159" y="1514871"/>
                  <a:pt x="7193952" y="1515665"/>
                </a:cubicBezTo>
                <a:cubicBezTo>
                  <a:pt x="7194747" y="1517252"/>
                  <a:pt x="7195938" y="1520428"/>
                  <a:pt x="7197524" y="1525190"/>
                </a:cubicBezTo>
                <a:cubicBezTo>
                  <a:pt x="7215781" y="1522809"/>
                  <a:pt x="7233244" y="1519634"/>
                  <a:pt x="7249912" y="1515665"/>
                </a:cubicBezTo>
                <a:cubicBezTo>
                  <a:pt x="7249912" y="1495821"/>
                  <a:pt x="7249516" y="1482328"/>
                  <a:pt x="7248722" y="1475184"/>
                </a:cubicBezTo>
                <a:cubicBezTo>
                  <a:pt x="7247928" y="1464071"/>
                  <a:pt x="7244753" y="1452959"/>
                  <a:pt x="7239196" y="1441846"/>
                </a:cubicBezTo>
                <a:cubicBezTo>
                  <a:pt x="7237610" y="1438671"/>
                  <a:pt x="7237212" y="1436290"/>
                  <a:pt x="7238006" y="1434703"/>
                </a:cubicBezTo>
                <a:cubicBezTo>
                  <a:pt x="7238800" y="1433512"/>
                  <a:pt x="7239792" y="1432718"/>
                  <a:pt x="7240982" y="1432321"/>
                </a:cubicBezTo>
                <a:close/>
                <a:moveTo>
                  <a:pt x="4135833" y="1432321"/>
                </a:moveTo>
                <a:cubicBezTo>
                  <a:pt x="4137023" y="1431924"/>
                  <a:pt x="4138413" y="1431924"/>
                  <a:pt x="4140000" y="1432321"/>
                </a:cubicBezTo>
                <a:cubicBezTo>
                  <a:pt x="4155875" y="1433909"/>
                  <a:pt x="4168575" y="1439465"/>
                  <a:pt x="4178100" y="1448990"/>
                </a:cubicBezTo>
                <a:cubicBezTo>
                  <a:pt x="4180481" y="1451371"/>
                  <a:pt x="4180878" y="1454943"/>
                  <a:pt x="4179291" y="1459706"/>
                </a:cubicBezTo>
                <a:cubicBezTo>
                  <a:pt x="4177703" y="1462087"/>
                  <a:pt x="4176512" y="1468040"/>
                  <a:pt x="4175719" y="1477565"/>
                </a:cubicBezTo>
                <a:cubicBezTo>
                  <a:pt x="4174925" y="1479946"/>
                  <a:pt x="4174528" y="1481534"/>
                  <a:pt x="4174528" y="1482328"/>
                </a:cubicBezTo>
                <a:cubicBezTo>
                  <a:pt x="4174528" y="1492646"/>
                  <a:pt x="4174131" y="1500187"/>
                  <a:pt x="4173338" y="1504949"/>
                </a:cubicBezTo>
                <a:cubicBezTo>
                  <a:pt x="4181275" y="1495424"/>
                  <a:pt x="4187625" y="1484709"/>
                  <a:pt x="4192388" y="1472803"/>
                </a:cubicBezTo>
                <a:cubicBezTo>
                  <a:pt x="4196356" y="1466453"/>
                  <a:pt x="4198341" y="1459706"/>
                  <a:pt x="4198341" y="1452562"/>
                </a:cubicBezTo>
                <a:cubicBezTo>
                  <a:pt x="4198341" y="1447799"/>
                  <a:pt x="4201119" y="1445815"/>
                  <a:pt x="4206675" y="1446609"/>
                </a:cubicBezTo>
                <a:cubicBezTo>
                  <a:pt x="4217787" y="1449784"/>
                  <a:pt x="4228106" y="1455340"/>
                  <a:pt x="4237631" y="1463278"/>
                </a:cubicBezTo>
                <a:cubicBezTo>
                  <a:pt x="4240806" y="1466453"/>
                  <a:pt x="4240806" y="1470024"/>
                  <a:pt x="4237631" y="1473993"/>
                </a:cubicBezTo>
                <a:cubicBezTo>
                  <a:pt x="4223344" y="1485106"/>
                  <a:pt x="4207072" y="1496615"/>
                  <a:pt x="4188816" y="1508521"/>
                </a:cubicBezTo>
                <a:cubicBezTo>
                  <a:pt x="4191197" y="1507727"/>
                  <a:pt x="4194769" y="1506934"/>
                  <a:pt x="4199531" y="1506140"/>
                </a:cubicBezTo>
                <a:cubicBezTo>
                  <a:pt x="4203500" y="1505346"/>
                  <a:pt x="4206675" y="1504949"/>
                  <a:pt x="4209056" y="1504949"/>
                </a:cubicBezTo>
                <a:cubicBezTo>
                  <a:pt x="4218581" y="1503362"/>
                  <a:pt x="4228106" y="1500981"/>
                  <a:pt x="4237631" y="1497806"/>
                </a:cubicBezTo>
                <a:cubicBezTo>
                  <a:pt x="4243981" y="1496218"/>
                  <a:pt x="4249538" y="1497409"/>
                  <a:pt x="4254300" y="1501378"/>
                </a:cubicBezTo>
                <a:cubicBezTo>
                  <a:pt x="4263825" y="1506934"/>
                  <a:pt x="4272159" y="1514078"/>
                  <a:pt x="4279303" y="1522809"/>
                </a:cubicBezTo>
                <a:cubicBezTo>
                  <a:pt x="4283272" y="1529159"/>
                  <a:pt x="4282081" y="1533128"/>
                  <a:pt x="4275731" y="1534715"/>
                </a:cubicBezTo>
                <a:cubicBezTo>
                  <a:pt x="4255094" y="1537890"/>
                  <a:pt x="4237234" y="1545827"/>
                  <a:pt x="4222153" y="1558528"/>
                </a:cubicBezTo>
                <a:cubicBezTo>
                  <a:pt x="4222153" y="1559321"/>
                  <a:pt x="4222153" y="1559718"/>
                  <a:pt x="4222153" y="1559718"/>
                </a:cubicBezTo>
                <a:cubicBezTo>
                  <a:pt x="4225328" y="1562893"/>
                  <a:pt x="4224534" y="1567259"/>
                  <a:pt x="4219772" y="1572815"/>
                </a:cubicBezTo>
                <a:cubicBezTo>
                  <a:pt x="4215009" y="1578371"/>
                  <a:pt x="4211040" y="1584324"/>
                  <a:pt x="4207866" y="1590674"/>
                </a:cubicBezTo>
                <a:cubicBezTo>
                  <a:pt x="4210247" y="1592262"/>
                  <a:pt x="4212628" y="1595437"/>
                  <a:pt x="4215009" y="1600199"/>
                </a:cubicBezTo>
                <a:cubicBezTo>
                  <a:pt x="4216597" y="1604168"/>
                  <a:pt x="4215009" y="1606549"/>
                  <a:pt x="4210247" y="1607343"/>
                </a:cubicBezTo>
                <a:cubicBezTo>
                  <a:pt x="4208659" y="1608137"/>
                  <a:pt x="4205881" y="1608534"/>
                  <a:pt x="4201913" y="1608534"/>
                </a:cubicBezTo>
                <a:cubicBezTo>
                  <a:pt x="4198737" y="1609328"/>
                  <a:pt x="4196356" y="1609724"/>
                  <a:pt x="4194769" y="1609724"/>
                </a:cubicBezTo>
                <a:cubicBezTo>
                  <a:pt x="4199531" y="1612899"/>
                  <a:pt x="4202706" y="1615678"/>
                  <a:pt x="4204294" y="1618059"/>
                </a:cubicBezTo>
                <a:cubicBezTo>
                  <a:pt x="4206675" y="1621234"/>
                  <a:pt x="4206675" y="1624806"/>
                  <a:pt x="4204294" y="1628774"/>
                </a:cubicBezTo>
                <a:cubicBezTo>
                  <a:pt x="4199531" y="1635918"/>
                  <a:pt x="4197150" y="1644253"/>
                  <a:pt x="4197150" y="1653778"/>
                </a:cubicBezTo>
                <a:cubicBezTo>
                  <a:pt x="4197150" y="1663303"/>
                  <a:pt x="4201516" y="1668462"/>
                  <a:pt x="4210247" y="1669256"/>
                </a:cubicBezTo>
                <a:cubicBezTo>
                  <a:pt x="4226916" y="1669256"/>
                  <a:pt x="4237631" y="1668462"/>
                  <a:pt x="4242394" y="1666874"/>
                </a:cubicBezTo>
                <a:cubicBezTo>
                  <a:pt x="4247950" y="1664493"/>
                  <a:pt x="4252712" y="1656556"/>
                  <a:pt x="4256681" y="1643062"/>
                </a:cubicBezTo>
                <a:cubicBezTo>
                  <a:pt x="4259063" y="1635918"/>
                  <a:pt x="4261047" y="1628774"/>
                  <a:pt x="4262634" y="1621631"/>
                </a:cubicBezTo>
                <a:cubicBezTo>
                  <a:pt x="4264222" y="1617662"/>
                  <a:pt x="4265412" y="1615678"/>
                  <a:pt x="4266206" y="1615678"/>
                </a:cubicBezTo>
                <a:cubicBezTo>
                  <a:pt x="4267000" y="1615678"/>
                  <a:pt x="4267794" y="1617265"/>
                  <a:pt x="4268588" y="1620440"/>
                </a:cubicBezTo>
                <a:cubicBezTo>
                  <a:pt x="4271762" y="1633140"/>
                  <a:pt x="4277715" y="1645840"/>
                  <a:pt x="4286447" y="1658540"/>
                </a:cubicBezTo>
                <a:cubicBezTo>
                  <a:pt x="4288828" y="1661715"/>
                  <a:pt x="4290416" y="1665287"/>
                  <a:pt x="4291209" y="1669256"/>
                </a:cubicBezTo>
                <a:cubicBezTo>
                  <a:pt x="4291209" y="1673224"/>
                  <a:pt x="4290019" y="1676796"/>
                  <a:pt x="4287638" y="1679971"/>
                </a:cubicBezTo>
                <a:cubicBezTo>
                  <a:pt x="4278113" y="1693465"/>
                  <a:pt x="4259063" y="1701006"/>
                  <a:pt x="4230488" y="1702593"/>
                </a:cubicBezTo>
                <a:cubicBezTo>
                  <a:pt x="4204294" y="1704974"/>
                  <a:pt x="4187228" y="1701006"/>
                  <a:pt x="4179291" y="1690687"/>
                </a:cubicBezTo>
                <a:cubicBezTo>
                  <a:pt x="4170559" y="1681162"/>
                  <a:pt x="4166591" y="1668462"/>
                  <a:pt x="4167384" y="1652587"/>
                </a:cubicBezTo>
                <a:cubicBezTo>
                  <a:pt x="4167384" y="1646237"/>
                  <a:pt x="4167384" y="1640284"/>
                  <a:pt x="4167384" y="1634728"/>
                </a:cubicBezTo>
                <a:cubicBezTo>
                  <a:pt x="4167384" y="1637109"/>
                  <a:pt x="4166591" y="1638696"/>
                  <a:pt x="4165003" y="1639490"/>
                </a:cubicBezTo>
                <a:cubicBezTo>
                  <a:pt x="4163415" y="1640284"/>
                  <a:pt x="4160637" y="1643062"/>
                  <a:pt x="4156669" y="1647824"/>
                </a:cubicBezTo>
                <a:cubicBezTo>
                  <a:pt x="4154288" y="1650999"/>
                  <a:pt x="4152303" y="1653381"/>
                  <a:pt x="4150716" y="1654968"/>
                </a:cubicBezTo>
                <a:cubicBezTo>
                  <a:pt x="4138809" y="1667668"/>
                  <a:pt x="4126110" y="1677590"/>
                  <a:pt x="4112616" y="1684734"/>
                </a:cubicBezTo>
                <a:cubicBezTo>
                  <a:pt x="4095947" y="1695846"/>
                  <a:pt x="4078087" y="1701799"/>
                  <a:pt x="4059037" y="1702593"/>
                </a:cubicBezTo>
                <a:cubicBezTo>
                  <a:pt x="4054275" y="1703387"/>
                  <a:pt x="4051894" y="1703387"/>
                  <a:pt x="4051894" y="1702593"/>
                </a:cubicBezTo>
                <a:cubicBezTo>
                  <a:pt x="4051894" y="1701799"/>
                  <a:pt x="4053878" y="1700212"/>
                  <a:pt x="4057847" y="1697831"/>
                </a:cubicBezTo>
                <a:cubicBezTo>
                  <a:pt x="4084834" y="1682749"/>
                  <a:pt x="4105869" y="1663699"/>
                  <a:pt x="4120950" y="1640681"/>
                </a:cubicBezTo>
                <a:cubicBezTo>
                  <a:pt x="4124919" y="1635918"/>
                  <a:pt x="4128094" y="1630759"/>
                  <a:pt x="4130475" y="1625203"/>
                </a:cubicBezTo>
                <a:cubicBezTo>
                  <a:pt x="4130475" y="1625203"/>
                  <a:pt x="4130078" y="1625203"/>
                  <a:pt x="4129284" y="1625203"/>
                </a:cubicBezTo>
                <a:cubicBezTo>
                  <a:pt x="4121347" y="1620440"/>
                  <a:pt x="4116584" y="1615281"/>
                  <a:pt x="4114997" y="1609724"/>
                </a:cubicBezTo>
                <a:cubicBezTo>
                  <a:pt x="4114203" y="1594643"/>
                  <a:pt x="4110234" y="1578371"/>
                  <a:pt x="4103091" y="1560909"/>
                </a:cubicBezTo>
                <a:cubicBezTo>
                  <a:pt x="4101503" y="1557734"/>
                  <a:pt x="4101106" y="1555749"/>
                  <a:pt x="4101900" y="1554956"/>
                </a:cubicBezTo>
                <a:cubicBezTo>
                  <a:pt x="4102694" y="1554162"/>
                  <a:pt x="4105075" y="1553765"/>
                  <a:pt x="4109044" y="1553765"/>
                </a:cubicBezTo>
                <a:cubicBezTo>
                  <a:pt x="4109838" y="1553765"/>
                  <a:pt x="4111425" y="1554162"/>
                  <a:pt x="4113806" y="1554956"/>
                </a:cubicBezTo>
                <a:cubicBezTo>
                  <a:pt x="4117775" y="1555749"/>
                  <a:pt x="4120553" y="1556543"/>
                  <a:pt x="4122141" y="1557337"/>
                </a:cubicBezTo>
                <a:cubicBezTo>
                  <a:pt x="4126110" y="1556543"/>
                  <a:pt x="4132459" y="1554956"/>
                  <a:pt x="4141191" y="1552574"/>
                </a:cubicBezTo>
                <a:cubicBezTo>
                  <a:pt x="4149128" y="1550987"/>
                  <a:pt x="4155081" y="1549796"/>
                  <a:pt x="4159050" y="1549003"/>
                </a:cubicBezTo>
                <a:cubicBezTo>
                  <a:pt x="4160637" y="1548209"/>
                  <a:pt x="4163019" y="1547415"/>
                  <a:pt x="4166194" y="1546621"/>
                </a:cubicBezTo>
                <a:cubicBezTo>
                  <a:pt x="4175719" y="1544240"/>
                  <a:pt x="4182465" y="1542256"/>
                  <a:pt x="4186434" y="1540668"/>
                </a:cubicBezTo>
                <a:cubicBezTo>
                  <a:pt x="4190403" y="1539081"/>
                  <a:pt x="4194769" y="1539081"/>
                  <a:pt x="4199531" y="1540668"/>
                </a:cubicBezTo>
                <a:cubicBezTo>
                  <a:pt x="4207469" y="1544637"/>
                  <a:pt x="4213025" y="1548209"/>
                  <a:pt x="4216200" y="1551384"/>
                </a:cubicBezTo>
                <a:cubicBezTo>
                  <a:pt x="4216200" y="1550590"/>
                  <a:pt x="4216597" y="1549399"/>
                  <a:pt x="4217391" y="1547812"/>
                </a:cubicBezTo>
                <a:cubicBezTo>
                  <a:pt x="4220565" y="1539874"/>
                  <a:pt x="4222550" y="1534715"/>
                  <a:pt x="4223344" y="1532334"/>
                </a:cubicBezTo>
                <a:cubicBezTo>
                  <a:pt x="4224137" y="1529953"/>
                  <a:pt x="4224137" y="1528762"/>
                  <a:pt x="4223344" y="1528762"/>
                </a:cubicBezTo>
                <a:cubicBezTo>
                  <a:pt x="4223344" y="1527968"/>
                  <a:pt x="4222153" y="1527571"/>
                  <a:pt x="4219772" y="1527571"/>
                </a:cubicBezTo>
                <a:cubicBezTo>
                  <a:pt x="4164209" y="1534715"/>
                  <a:pt x="4123331" y="1541462"/>
                  <a:pt x="4097138" y="1547812"/>
                </a:cubicBezTo>
                <a:cubicBezTo>
                  <a:pt x="4097931" y="1556543"/>
                  <a:pt x="4098328" y="1564481"/>
                  <a:pt x="4098328" y="1571624"/>
                </a:cubicBezTo>
                <a:cubicBezTo>
                  <a:pt x="4095153" y="1585912"/>
                  <a:pt x="4088406" y="1593849"/>
                  <a:pt x="4078087" y="1595437"/>
                </a:cubicBezTo>
                <a:cubicBezTo>
                  <a:pt x="4059037" y="1587499"/>
                  <a:pt x="4053878" y="1573212"/>
                  <a:pt x="4062609" y="1552574"/>
                </a:cubicBezTo>
                <a:cubicBezTo>
                  <a:pt x="4072928" y="1539874"/>
                  <a:pt x="4078881" y="1527571"/>
                  <a:pt x="4080469" y="1515665"/>
                </a:cubicBezTo>
                <a:cubicBezTo>
                  <a:pt x="4080469" y="1512490"/>
                  <a:pt x="4081263" y="1510903"/>
                  <a:pt x="4082850" y="1510903"/>
                </a:cubicBezTo>
                <a:cubicBezTo>
                  <a:pt x="4084438" y="1510903"/>
                  <a:pt x="4086025" y="1512093"/>
                  <a:pt x="4087613" y="1514474"/>
                </a:cubicBezTo>
                <a:cubicBezTo>
                  <a:pt x="4087613" y="1514474"/>
                  <a:pt x="4088009" y="1514871"/>
                  <a:pt x="4088803" y="1515665"/>
                </a:cubicBezTo>
                <a:cubicBezTo>
                  <a:pt x="4089597" y="1517252"/>
                  <a:pt x="4090787" y="1520428"/>
                  <a:pt x="4092375" y="1525190"/>
                </a:cubicBezTo>
                <a:cubicBezTo>
                  <a:pt x="4110631" y="1522809"/>
                  <a:pt x="4128094" y="1519634"/>
                  <a:pt x="4144763" y="1515665"/>
                </a:cubicBezTo>
                <a:cubicBezTo>
                  <a:pt x="4144763" y="1495821"/>
                  <a:pt x="4144365" y="1482328"/>
                  <a:pt x="4143572" y="1475184"/>
                </a:cubicBezTo>
                <a:cubicBezTo>
                  <a:pt x="4142778" y="1464071"/>
                  <a:pt x="4139603" y="1452959"/>
                  <a:pt x="4134047" y="1441846"/>
                </a:cubicBezTo>
                <a:cubicBezTo>
                  <a:pt x="4132459" y="1438671"/>
                  <a:pt x="4132062" y="1436290"/>
                  <a:pt x="4132856" y="1434703"/>
                </a:cubicBezTo>
                <a:cubicBezTo>
                  <a:pt x="4133650" y="1433512"/>
                  <a:pt x="4134642" y="1432718"/>
                  <a:pt x="4135833" y="1432321"/>
                </a:cubicBezTo>
                <a:close/>
                <a:moveTo>
                  <a:pt x="5135958" y="1432024"/>
                </a:moveTo>
                <a:cubicBezTo>
                  <a:pt x="5138339" y="1432222"/>
                  <a:pt x="5140522" y="1433115"/>
                  <a:pt x="5142506" y="1434703"/>
                </a:cubicBezTo>
                <a:cubicBezTo>
                  <a:pt x="5150444" y="1440259"/>
                  <a:pt x="5156397" y="1446212"/>
                  <a:pt x="5160365" y="1452562"/>
                </a:cubicBezTo>
                <a:cubicBezTo>
                  <a:pt x="5162747" y="1457324"/>
                  <a:pt x="5162350" y="1461293"/>
                  <a:pt x="5159175" y="1464468"/>
                </a:cubicBezTo>
                <a:cubicBezTo>
                  <a:pt x="5153619" y="1468437"/>
                  <a:pt x="5148856" y="1473993"/>
                  <a:pt x="5144887" y="1481137"/>
                </a:cubicBezTo>
                <a:cubicBezTo>
                  <a:pt x="5148856" y="1483518"/>
                  <a:pt x="5151237" y="1486693"/>
                  <a:pt x="5152031" y="1490662"/>
                </a:cubicBezTo>
                <a:cubicBezTo>
                  <a:pt x="5152825" y="1495424"/>
                  <a:pt x="5150840" y="1498202"/>
                  <a:pt x="5146078" y="1498996"/>
                </a:cubicBezTo>
                <a:cubicBezTo>
                  <a:pt x="5144491" y="1498996"/>
                  <a:pt x="5141315" y="1499393"/>
                  <a:pt x="5136553" y="1500187"/>
                </a:cubicBezTo>
                <a:cubicBezTo>
                  <a:pt x="5109566" y="1503362"/>
                  <a:pt x="5088928" y="1505346"/>
                  <a:pt x="5074640" y="1506140"/>
                </a:cubicBezTo>
                <a:lnTo>
                  <a:pt x="5074640" y="1512093"/>
                </a:lnTo>
                <a:cubicBezTo>
                  <a:pt x="5073847" y="1520824"/>
                  <a:pt x="5077022" y="1525190"/>
                  <a:pt x="5084165" y="1525190"/>
                </a:cubicBezTo>
                <a:cubicBezTo>
                  <a:pt x="5105597" y="1524396"/>
                  <a:pt x="5122662" y="1522809"/>
                  <a:pt x="5135362" y="1520428"/>
                </a:cubicBezTo>
                <a:cubicBezTo>
                  <a:pt x="5144887" y="1519634"/>
                  <a:pt x="5152031" y="1514474"/>
                  <a:pt x="5156794" y="1504949"/>
                </a:cubicBezTo>
                <a:cubicBezTo>
                  <a:pt x="5157588" y="1502568"/>
                  <a:pt x="5158778" y="1498202"/>
                  <a:pt x="5160365" y="1491853"/>
                </a:cubicBezTo>
                <a:cubicBezTo>
                  <a:pt x="5161160" y="1486296"/>
                  <a:pt x="5162350" y="1482328"/>
                  <a:pt x="5163937" y="1479946"/>
                </a:cubicBezTo>
                <a:cubicBezTo>
                  <a:pt x="5164731" y="1476771"/>
                  <a:pt x="5165525" y="1475184"/>
                  <a:pt x="5166319" y="1475184"/>
                </a:cubicBezTo>
                <a:cubicBezTo>
                  <a:pt x="5166319" y="1475184"/>
                  <a:pt x="5167113" y="1476771"/>
                  <a:pt x="5168700" y="1479946"/>
                </a:cubicBezTo>
                <a:cubicBezTo>
                  <a:pt x="5173462" y="1491853"/>
                  <a:pt x="5178622" y="1501774"/>
                  <a:pt x="5184178" y="1509712"/>
                </a:cubicBezTo>
                <a:cubicBezTo>
                  <a:pt x="5188940" y="1514474"/>
                  <a:pt x="5190925" y="1519237"/>
                  <a:pt x="5190131" y="1523999"/>
                </a:cubicBezTo>
                <a:cubicBezTo>
                  <a:pt x="5187750" y="1531143"/>
                  <a:pt x="5184972" y="1535906"/>
                  <a:pt x="5181797" y="1538287"/>
                </a:cubicBezTo>
                <a:cubicBezTo>
                  <a:pt x="5173066" y="1543049"/>
                  <a:pt x="5161556" y="1547018"/>
                  <a:pt x="5147269" y="1550193"/>
                </a:cubicBezTo>
                <a:cubicBezTo>
                  <a:pt x="5144887" y="1550987"/>
                  <a:pt x="5142110" y="1551384"/>
                  <a:pt x="5138934" y="1551384"/>
                </a:cubicBezTo>
                <a:cubicBezTo>
                  <a:pt x="5139728" y="1552178"/>
                  <a:pt x="5140522" y="1552971"/>
                  <a:pt x="5141315" y="1553765"/>
                </a:cubicBezTo>
                <a:cubicBezTo>
                  <a:pt x="5142110" y="1553765"/>
                  <a:pt x="5143300" y="1554956"/>
                  <a:pt x="5144887" y="1557337"/>
                </a:cubicBezTo>
                <a:cubicBezTo>
                  <a:pt x="5145681" y="1558131"/>
                  <a:pt x="5146078" y="1560512"/>
                  <a:pt x="5146078" y="1564481"/>
                </a:cubicBezTo>
                <a:cubicBezTo>
                  <a:pt x="5150047" y="1563687"/>
                  <a:pt x="5156397" y="1562893"/>
                  <a:pt x="5165128" y="1562099"/>
                </a:cubicBezTo>
                <a:cubicBezTo>
                  <a:pt x="5177828" y="1559718"/>
                  <a:pt x="5186559" y="1558131"/>
                  <a:pt x="5191322" y="1557337"/>
                </a:cubicBezTo>
                <a:cubicBezTo>
                  <a:pt x="5200053" y="1555749"/>
                  <a:pt x="5206403" y="1556146"/>
                  <a:pt x="5210372" y="1558528"/>
                </a:cubicBezTo>
                <a:cubicBezTo>
                  <a:pt x="5217515" y="1562496"/>
                  <a:pt x="5223469" y="1568846"/>
                  <a:pt x="5228231" y="1577578"/>
                </a:cubicBezTo>
                <a:cubicBezTo>
                  <a:pt x="5230612" y="1581546"/>
                  <a:pt x="5231009" y="1584721"/>
                  <a:pt x="5229422" y="1587103"/>
                </a:cubicBezTo>
                <a:cubicBezTo>
                  <a:pt x="5227835" y="1589484"/>
                  <a:pt x="5225056" y="1590278"/>
                  <a:pt x="5221087" y="1589484"/>
                </a:cubicBezTo>
                <a:cubicBezTo>
                  <a:pt x="5198069" y="1588690"/>
                  <a:pt x="5172272" y="1588293"/>
                  <a:pt x="5143697" y="1588293"/>
                </a:cubicBezTo>
                <a:cubicBezTo>
                  <a:pt x="5142903" y="1597024"/>
                  <a:pt x="5142506" y="1604565"/>
                  <a:pt x="5142506" y="1610915"/>
                </a:cubicBezTo>
                <a:cubicBezTo>
                  <a:pt x="5142506" y="1633140"/>
                  <a:pt x="5142506" y="1649412"/>
                  <a:pt x="5142506" y="1659731"/>
                </a:cubicBezTo>
                <a:cubicBezTo>
                  <a:pt x="5137744" y="1687512"/>
                  <a:pt x="5127028" y="1702990"/>
                  <a:pt x="5110359" y="1706165"/>
                </a:cubicBezTo>
                <a:cubicBezTo>
                  <a:pt x="5104803" y="1706165"/>
                  <a:pt x="5100438" y="1702593"/>
                  <a:pt x="5097262" y="1695449"/>
                </a:cubicBezTo>
                <a:cubicBezTo>
                  <a:pt x="5092500" y="1679574"/>
                  <a:pt x="5082975" y="1667668"/>
                  <a:pt x="5068687" y="1659731"/>
                </a:cubicBezTo>
                <a:cubicBezTo>
                  <a:pt x="5066306" y="1658143"/>
                  <a:pt x="5065115" y="1656953"/>
                  <a:pt x="5065115" y="1656159"/>
                </a:cubicBezTo>
                <a:cubicBezTo>
                  <a:pt x="5065910" y="1654571"/>
                  <a:pt x="5067894" y="1654174"/>
                  <a:pt x="5071069" y="1654968"/>
                </a:cubicBezTo>
                <a:cubicBezTo>
                  <a:pt x="5075037" y="1654968"/>
                  <a:pt x="5080594" y="1655365"/>
                  <a:pt x="5087737" y="1656159"/>
                </a:cubicBezTo>
                <a:cubicBezTo>
                  <a:pt x="5094087" y="1656953"/>
                  <a:pt x="5099247" y="1657746"/>
                  <a:pt x="5103215" y="1658540"/>
                </a:cubicBezTo>
                <a:cubicBezTo>
                  <a:pt x="5106391" y="1659334"/>
                  <a:pt x="5108375" y="1657746"/>
                  <a:pt x="5109169" y="1653778"/>
                </a:cubicBezTo>
                <a:cubicBezTo>
                  <a:pt x="5109169" y="1632346"/>
                  <a:pt x="5109169" y="1611312"/>
                  <a:pt x="5109169" y="1590674"/>
                </a:cubicBezTo>
                <a:cubicBezTo>
                  <a:pt x="5085356" y="1591468"/>
                  <a:pt x="5052416" y="1595437"/>
                  <a:pt x="5010347" y="1602581"/>
                </a:cubicBezTo>
                <a:cubicBezTo>
                  <a:pt x="5003997" y="1604168"/>
                  <a:pt x="4999631" y="1603771"/>
                  <a:pt x="4997250" y="1601390"/>
                </a:cubicBezTo>
                <a:cubicBezTo>
                  <a:pt x="4996456" y="1600596"/>
                  <a:pt x="4994869" y="1599009"/>
                  <a:pt x="4992487" y="1596628"/>
                </a:cubicBezTo>
                <a:cubicBezTo>
                  <a:pt x="4986138" y="1591071"/>
                  <a:pt x="4981772" y="1586309"/>
                  <a:pt x="4979390" y="1582340"/>
                </a:cubicBezTo>
                <a:cubicBezTo>
                  <a:pt x="4977803" y="1578371"/>
                  <a:pt x="4978994" y="1575990"/>
                  <a:pt x="4982962" y="1575196"/>
                </a:cubicBezTo>
                <a:cubicBezTo>
                  <a:pt x="5000425" y="1575196"/>
                  <a:pt x="5017490" y="1574402"/>
                  <a:pt x="5034159" y="1572815"/>
                </a:cubicBezTo>
                <a:cubicBezTo>
                  <a:pt x="5035747" y="1572815"/>
                  <a:pt x="5037731" y="1572815"/>
                  <a:pt x="5040112" y="1572815"/>
                </a:cubicBezTo>
                <a:cubicBezTo>
                  <a:pt x="5060750" y="1570434"/>
                  <a:pt x="5083372" y="1568449"/>
                  <a:pt x="5107978" y="1566862"/>
                </a:cubicBezTo>
                <a:cubicBezTo>
                  <a:pt x="5107184" y="1562099"/>
                  <a:pt x="5105597" y="1557734"/>
                  <a:pt x="5103215" y="1553765"/>
                </a:cubicBezTo>
                <a:lnTo>
                  <a:pt x="5098453" y="1553765"/>
                </a:lnTo>
                <a:cubicBezTo>
                  <a:pt x="5079403" y="1553765"/>
                  <a:pt x="5066306" y="1550987"/>
                  <a:pt x="5059162" y="1545431"/>
                </a:cubicBezTo>
                <a:cubicBezTo>
                  <a:pt x="5048844" y="1537493"/>
                  <a:pt x="5044081" y="1519237"/>
                  <a:pt x="5044875" y="1490662"/>
                </a:cubicBezTo>
                <a:cubicBezTo>
                  <a:pt x="5044081" y="1469231"/>
                  <a:pt x="5042891" y="1455340"/>
                  <a:pt x="5041303" y="1448990"/>
                </a:cubicBezTo>
                <a:cubicBezTo>
                  <a:pt x="5040509" y="1445021"/>
                  <a:pt x="5042891" y="1442640"/>
                  <a:pt x="5048447" y="1441846"/>
                </a:cubicBezTo>
                <a:cubicBezTo>
                  <a:pt x="5050034" y="1441846"/>
                  <a:pt x="5052019" y="1442243"/>
                  <a:pt x="5054400" y="1443037"/>
                </a:cubicBezTo>
                <a:cubicBezTo>
                  <a:pt x="5057575" y="1443831"/>
                  <a:pt x="5059559" y="1444624"/>
                  <a:pt x="5060353" y="1445418"/>
                </a:cubicBezTo>
                <a:cubicBezTo>
                  <a:pt x="5078609" y="1443831"/>
                  <a:pt x="5093690" y="1441846"/>
                  <a:pt x="5105597" y="1439465"/>
                </a:cubicBezTo>
                <a:cubicBezTo>
                  <a:pt x="5114328" y="1437878"/>
                  <a:pt x="5121869" y="1435893"/>
                  <a:pt x="5128219" y="1433512"/>
                </a:cubicBezTo>
                <a:cubicBezTo>
                  <a:pt x="5130997" y="1432321"/>
                  <a:pt x="5133576" y="1431825"/>
                  <a:pt x="5135958" y="1432024"/>
                </a:cubicBezTo>
                <a:close/>
                <a:moveTo>
                  <a:pt x="163912" y="1432024"/>
                </a:moveTo>
                <a:cubicBezTo>
                  <a:pt x="166293" y="1432222"/>
                  <a:pt x="168476" y="1433115"/>
                  <a:pt x="170461" y="1434703"/>
                </a:cubicBezTo>
                <a:cubicBezTo>
                  <a:pt x="178398" y="1440259"/>
                  <a:pt x="184351" y="1446212"/>
                  <a:pt x="188320" y="1452562"/>
                </a:cubicBezTo>
                <a:cubicBezTo>
                  <a:pt x="190701" y="1457324"/>
                  <a:pt x="190304" y="1461293"/>
                  <a:pt x="187129" y="1464468"/>
                </a:cubicBezTo>
                <a:cubicBezTo>
                  <a:pt x="181573" y="1468437"/>
                  <a:pt x="176810" y="1473993"/>
                  <a:pt x="172841" y="1481137"/>
                </a:cubicBezTo>
                <a:cubicBezTo>
                  <a:pt x="176810" y="1483518"/>
                  <a:pt x="179192" y="1486693"/>
                  <a:pt x="179985" y="1490662"/>
                </a:cubicBezTo>
                <a:cubicBezTo>
                  <a:pt x="180779" y="1495424"/>
                  <a:pt x="178795" y="1498202"/>
                  <a:pt x="174032" y="1498996"/>
                </a:cubicBezTo>
                <a:cubicBezTo>
                  <a:pt x="172445" y="1498996"/>
                  <a:pt x="169270" y="1499393"/>
                  <a:pt x="164507" y="1500187"/>
                </a:cubicBezTo>
                <a:cubicBezTo>
                  <a:pt x="137520" y="1503362"/>
                  <a:pt x="116882" y="1505346"/>
                  <a:pt x="102595" y="1506140"/>
                </a:cubicBezTo>
                <a:lnTo>
                  <a:pt x="102595" y="1512093"/>
                </a:lnTo>
                <a:cubicBezTo>
                  <a:pt x="101801" y="1520824"/>
                  <a:pt x="104976" y="1525190"/>
                  <a:pt x="112119" y="1525190"/>
                </a:cubicBezTo>
                <a:cubicBezTo>
                  <a:pt x="133551" y="1524396"/>
                  <a:pt x="150616" y="1522809"/>
                  <a:pt x="163317" y="1520428"/>
                </a:cubicBezTo>
                <a:cubicBezTo>
                  <a:pt x="172841" y="1519634"/>
                  <a:pt x="179985" y="1514474"/>
                  <a:pt x="184748" y="1504949"/>
                </a:cubicBezTo>
                <a:cubicBezTo>
                  <a:pt x="185542" y="1502568"/>
                  <a:pt x="186732" y="1498202"/>
                  <a:pt x="188320" y="1491853"/>
                </a:cubicBezTo>
                <a:cubicBezTo>
                  <a:pt x="189113" y="1486296"/>
                  <a:pt x="190304" y="1482328"/>
                  <a:pt x="191891" y="1479946"/>
                </a:cubicBezTo>
                <a:cubicBezTo>
                  <a:pt x="192685" y="1476771"/>
                  <a:pt x="193479" y="1475184"/>
                  <a:pt x="194273" y="1475184"/>
                </a:cubicBezTo>
                <a:cubicBezTo>
                  <a:pt x="194273" y="1475184"/>
                  <a:pt x="195067" y="1476771"/>
                  <a:pt x="196654" y="1479946"/>
                </a:cubicBezTo>
                <a:cubicBezTo>
                  <a:pt x="201417" y="1491853"/>
                  <a:pt x="206576" y="1501774"/>
                  <a:pt x="212132" y="1509712"/>
                </a:cubicBezTo>
                <a:cubicBezTo>
                  <a:pt x="216895" y="1514474"/>
                  <a:pt x="218879" y="1519237"/>
                  <a:pt x="218085" y="1523999"/>
                </a:cubicBezTo>
                <a:cubicBezTo>
                  <a:pt x="215704" y="1531143"/>
                  <a:pt x="212926" y="1535906"/>
                  <a:pt x="209751" y="1538287"/>
                </a:cubicBezTo>
                <a:cubicBezTo>
                  <a:pt x="201020" y="1543049"/>
                  <a:pt x="189510" y="1547018"/>
                  <a:pt x="175223" y="1550193"/>
                </a:cubicBezTo>
                <a:cubicBezTo>
                  <a:pt x="172841" y="1550987"/>
                  <a:pt x="170063" y="1551384"/>
                  <a:pt x="166889" y="1551384"/>
                </a:cubicBezTo>
                <a:cubicBezTo>
                  <a:pt x="167682" y="1552178"/>
                  <a:pt x="168476" y="1552971"/>
                  <a:pt x="169270" y="1553765"/>
                </a:cubicBezTo>
                <a:cubicBezTo>
                  <a:pt x="170063" y="1553765"/>
                  <a:pt x="171254" y="1554956"/>
                  <a:pt x="172841" y="1557337"/>
                </a:cubicBezTo>
                <a:cubicBezTo>
                  <a:pt x="173635" y="1558131"/>
                  <a:pt x="174032" y="1560512"/>
                  <a:pt x="174032" y="1564481"/>
                </a:cubicBezTo>
                <a:cubicBezTo>
                  <a:pt x="178001" y="1563687"/>
                  <a:pt x="184351" y="1562893"/>
                  <a:pt x="193082" y="1562099"/>
                </a:cubicBezTo>
                <a:cubicBezTo>
                  <a:pt x="205782" y="1559718"/>
                  <a:pt x="214513" y="1558131"/>
                  <a:pt x="219276" y="1557337"/>
                </a:cubicBezTo>
                <a:cubicBezTo>
                  <a:pt x="228007" y="1555749"/>
                  <a:pt x="234357" y="1556146"/>
                  <a:pt x="238326" y="1558528"/>
                </a:cubicBezTo>
                <a:cubicBezTo>
                  <a:pt x="245470" y="1562496"/>
                  <a:pt x="251423" y="1568846"/>
                  <a:pt x="256185" y="1577578"/>
                </a:cubicBezTo>
                <a:cubicBezTo>
                  <a:pt x="258566" y="1581546"/>
                  <a:pt x="258964" y="1584721"/>
                  <a:pt x="257376" y="1587103"/>
                </a:cubicBezTo>
                <a:cubicBezTo>
                  <a:pt x="255788" y="1589484"/>
                  <a:pt x="253010" y="1590278"/>
                  <a:pt x="249042" y="1589484"/>
                </a:cubicBezTo>
                <a:cubicBezTo>
                  <a:pt x="226022" y="1588690"/>
                  <a:pt x="200226" y="1588293"/>
                  <a:pt x="171651" y="1588293"/>
                </a:cubicBezTo>
                <a:cubicBezTo>
                  <a:pt x="170857" y="1597024"/>
                  <a:pt x="170461" y="1604565"/>
                  <a:pt x="170461" y="1610915"/>
                </a:cubicBezTo>
                <a:cubicBezTo>
                  <a:pt x="170461" y="1633140"/>
                  <a:pt x="170461" y="1649412"/>
                  <a:pt x="170461" y="1659731"/>
                </a:cubicBezTo>
                <a:cubicBezTo>
                  <a:pt x="165698" y="1687512"/>
                  <a:pt x="154982" y="1702990"/>
                  <a:pt x="138313" y="1706165"/>
                </a:cubicBezTo>
                <a:cubicBezTo>
                  <a:pt x="132757" y="1706165"/>
                  <a:pt x="128392" y="1702593"/>
                  <a:pt x="125217" y="1695449"/>
                </a:cubicBezTo>
                <a:cubicBezTo>
                  <a:pt x="120454" y="1679574"/>
                  <a:pt x="110929" y="1667668"/>
                  <a:pt x="96642" y="1659731"/>
                </a:cubicBezTo>
                <a:cubicBezTo>
                  <a:pt x="94260" y="1658143"/>
                  <a:pt x="93070" y="1656953"/>
                  <a:pt x="93070" y="1656159"/>
                </a:cubicBezTo>
                <a:cubicBezTo>
                  <a:pt x="93864" y="1654571"/>
                  <a:pt x="95848" y="1654174"/>
                  <a:pt x="99023" y="1654968"/>
                </a:cubicBezTo>
                <a:cubicBezTo>
                  <a:pt x="102991" y="1654968"/>
                  <a:pt x="108548" y="1655365"/>
                  <a:pt x="115692" y="1656159"/>
                </a:cubicBezTo>
                <a:cubicBezTo>
                  <a:pt x="122041" y="1656953"/>
                  <a:pt x="127201" y="1657746"/>
                  <a:pt x="131170" y="1658540"/>
                </a:cubicBezTo>
                <a:cubicBezTo>
                  <a:pt x="134345" y="1659334"/>
                  <a:pt x="136329" y="1657746"/>
                  <a:pt x="137123" y="1653778"/>
                </a:cubicBezTo>
                <a:cubicBezTo>
                  <a:pt x="137123" y="1632346"/>
                  <a:pt x="137123" y="1611312"/>
                  <a:pt x="137123" y="1590674"/>
                </a:cubicBezTo>
                <a:cubicBezTo>
                  <a:pt x="113311" y="1591468"/>
                  <a:pt x="80370" y="1595437"/>
                  <a:pt x="38301" y="1602581"/>
                </a:cubicBezTo>
                <a:cubicBezTo>
                  <a:pt x="31951" y="1604168"/>
                  <a:pt x="27585" y="1603771"/>
                  <a:pt x="25204" y="1601390"/>
                </a:cubicBezTo>
                <a:cubicBezTo>
                  <a:pt x="24410" y="1600596"/>
                  <a:pt x="22823" y="1599009"/>
                  <a:pt x="20442" y="1596628"/>
                </a:cubicBezTo>
                <a:cubicBezTo>
                  <a:pt x="14092" y="1591071"/>
                  <a:pt x="9726" y="1586309"/>
                  <a:pt x="7344" y="1582340"/>
                </a:cubicBezTo>
                <a:cubicBezTo>
                  <a:pt x="5757" y="1578371"/>
                  <a:pt x="6948" y="1575990"/>
                  <a:pt x="10917" y="1575196"/>
                </a:cubicBezTo>
                <a:cubicBezTo>
                  <a:pt x="28379" y="1575196"/>
                  <a:pt x="45445" y="1574402"/>
                  <a:pt x="62113" y="1572815"/>
                </a:cubicBezTo>
                <a:cubicBezTo>
                  <a:pt x="63701" y="1572815"/>
                  <a:pt x="65685" y="1572815"/>
                  <a:pt x="68067" y="1572815"/>
                </a:cubicBezTo>
                <a:cubicBezTo>
                  <a:pt x="88704" y="1570434"/>
                  <a:pt x="111326" y="1568450"/>
                  <a:pt x="135932" y="1566862"/>
                </a:cubicBezTo>
                <a:cubicBezTo>
                  <a:pt x="135139" y="1562099"/>
                  <a:pt x="133551" y="1557734"/>
                  <a:pt x="131170" y="1553765"/>
                </a:cubicBezTo>
                <a:lnTo>
                  <a:pt x="126407" y="1553765"/>
                </a:lnTo>
                <a:cubicBezTo>
                  <a:pt x="107357" y="1553765"/>
                  <a:pt x="94260" y="1550987"/>
                  <a:pt x="87116" y="1545431"/>
                </a:cubicBezTo>
                <a:cubicBezTo>
                  <a:pt x="76798" y="1537493"/>
                  <a:pt x="72035" y="1519237"/>
                  <a:pt x="72829" y="1490662"/>
                </a:cubicBezTo>
                <a:cubicBezTo>
                  <a:pt x="72035" y="1469231"/>
                  <a:pt x="70845" y="1455340"/>
                  <a:pt x="69257" y="1448990"/>
                </a:cubicBezTo>
                <a:cubicBezTo>
                  <a:pt x="68463" y="1445021"/>
                  <a:pt x="70845" y="1442640"/>
                  <a:pt x="76401" y="1441846"/>
                </a:cubicBezTo>
                <a:cubicBezTo>
                  <a:pt x="77988" y="1441846"/>
                  <a:pt x="79973" y="1442243"/>
                  <a:pt x="82354" y="1443037"/>
                </a:cubicBezTo>
                <a:cubicBezTo>
                  <a:pt x="85529" y="1443831"/>
                  <a:pt x="87513" y="1444624"/>
                  <a:pt x="88307" y="1445418"/>
                </a:cubicBezTo>
                <a:cubicBezTo>
                  <a:pt x="106563" y="1443831"/>
                  <a:pt x="121645" y="1441846"/>
                  <a:pt x="133551" y="1439465"/>
                </a:cubicBezTo>
                <a:cubicBezTo>
                  <a:pt x="142282" y="1437878"/>
                  <a:pt x="149822" y="1435893"/>
                  <a:pt x="156173" y="1433512"/>
                </a:cubicBezTo>
                <a:cubicBezTo>
                  <a:pt x="158951" y="1432321"/>
                  <a:pt x="161530" y="1431825"/>
                  <a:pt x="163912" y="1432024"/>
                </a:cubicBezTo>
                <a:close/>
                <a:moveTo>
                  <a:pt x="3910209" y="1429940"/>
                </a:moveTo>
                <a:cubicBezTo>
                  <a:pt x="3917353" y="1432321"/>
                  <a:pt x="3926481" y="1436687"/>
                  <a:pt x="3937594" y="1443037"/>
                </a:cubicBezTo>
                <a:cubicBezTo>
                  <a:pt x="3942356" y="1447006"/>
                  <a:pt x="3942753" y="1450577"/>
                  <a:pt x="3938784" y="1453753"/>
                </a:cubicBezTo>
                <a:cubicBezTo>
                  <a:pt x="3927672" y="1462484"/>
                  <a:pt x="3914972" y="1470818"/>
                  <a:pt x="3900684" y="1478756"/>
                </a:cubicBezTo>
                <a:cubicBezTo>
                  <a:pt x="3904653" y="1477168"/>
                  <a:pt x="3909019" y="1475978"/>
                  <a:pt x="3913781" y="1475184"/>
                </a:cubicBezTo>
                <a:cubicBezTo>
                  <a:pt x="3917750" y="1474390"/>
                  <a:pt x="3921719" y="1475184"/>
                  <a:pt x="3925687" y="1477565"/>
                </a:cubicBezTo>
                <a:cubicBezTo>
                  <a:pt x="3930450" y="1480740"/>
                  <a:pt x="3933625" y="1484312"/>
                  <a:pt x="3935212" y="1488281"/>
                </a:cubicBezTo>
                <a:cubicBezTo>
                  <a:pt x="3938388" y="1493837"/>
                  <a:pt x="3937990" y="1497409"/>
                  <a:pt x="3934022" y="1498996"/>
                </a:cubicBezTo>
                <a:cubicBezTo>
                  <a:pt x="3930053" y="1499790"/>
                  <a:pt x="3925687" y="1500187"/>
                  <a:pt x="3920925" y="1500187"/>
                </a:cubicBezTo>
                <a:cubicBezTo>
                  <a:pt x="3916956" y="1500981"/>
                  <a:pt x="3910606" y="1501378"/>
                  <a:pt x="3901875" y="1501378"/>
                </a:cubicBezTo>
                <a:cubicBezTo>
                  <a:pt x="3893144" y="1502171"/>
                  <a:pt x="3886794" y="1502568"/>
                  <a:pt x="3882825" y="1502568"/>
                </a:cubicBezTo>
                <a:cubicBezTo>
                  <a:pt x="3882825" y="1504949"/>
                  <a:pt x="3882825" y="1507727"/>
                  <a:pt x="3882825" y="1510903"/>
                </a:cubicBezTo>
                <a:cubicBezTo>
                  <a:pt x="3884412" y="1510109"/>
                  <a:pt x="3887191" y="1509712"/>
                  <a:pt x="3891159" y="1509712"/>
                </a:cubicBezTo>
                <a:cubicBezTo>
                  <a:pt x="3895128" y="1508918"/>
                  <a:pt x="3897906" y="1508521"/>
                  <a:pt x="3899494" y="1508521"/>
                </a:cubicBezTo>
                <a:cubicBezTo>
                  <a:pt x="3905050" y="1506934"/>
                  <a:pt x="3910606" y="1507727"/>
                  <a:pt x="3916162" y="1510903"/>
                </a:cubicBezTo>
                <a:cubicBezTo>
                  <a:pt x="3920131" y="1513284"/>
                  <a:pt x="3923306" y="1516062"/>
                  <a:pt x="3925687" y="1519237"/>
                </a:cubicBezTo>
                <a:cubicBezTo>
                  <a:pt x="3928863" y="1523999"/>
                  <a:pt x="3928465" y="1527174"/>
                  <a:pt x="3924497" y="1528762"/>
                </a:cubicBezTo>
                <a:cubicBezTo>
                  <a:pt x="3916559" y="1531143"/>
                  <a:pt x="3904653" y="1532731"/>
                  <a:pt x="3888778" y="1533524"/>
                </a:cubicBezTo>
                <a:cubicBezTo>
                  <a:pt x="3887191" y="1533524"/>
                  <a:pt x="3885603" y="1533524"/>
                  <a:pt x="3884016" y="1533524"/>
                </a:cubicBezTo>
                <a:lnTo>
                  <a:pt x="3884016" y="1543049"/>
                </a:lnTo>
                <a:cubicBezTo>
                  <a:pt x="3887984" y="1542256"/>
                  <a:pt x="3891556" y="1541859"/>
                  <a:pt x="3894731" y="1541859"/>
                </a:cubicBezTo>
                <a:cubicBezTo>
                  <a:pt x="3904256" y="1541065"/>
                  <a:pt x="3913384" y="1539478"/>
                  <a:pt x="3922116" y="1537096"/>
                </a:cubicBezTo>
                <a:cubicBezTo>
                  <a:pt x="3926878" y="1536302"/>
                  <a:pt x="3930847" y="1537096"/>
                  <a:pt x="3934022" y="1539478"/>
                </a:cubicBezTo>
                <a:cubicBezTo>
                  <a:pt x="3938784" y="1541065"/>
                  <a:pt x="3943547" y="1545431"/>
                  <a:pt x="3948309" y="1552574"/>
                </a:cubicBezTo>
                <a:cubicBezTo>
                  <a:pt x="3949103" y="1557337"/>
                  <a:pt x="3947515" y="1560115"/>
                  <a:pt x="3943547" y="1560909"/>
                </a:cubicBezTo>
                <a:cubicBezTo>
                  <a:pt x="3941166" y="1560909"/>
                  <a:pt x="3937594" y="1561306"/>
                  <a:pt x="3932831" y="1562099"/>
                </a:cubicBezTo>
                <a:cubicBezTo>
                  <a:pt x="3928069" y="1562099"/>
                  <a:pt x="3924497" y="1562496"/>
                  <a:pt x="3922116" y="1563290"/>
                </a:cubicBezTo>
                <a:cubicBezTo>
                  <a:pt x="3922909" y="1563290"/>
                  <a:pt x="3923703" y="1563687"/>
                  <a:pt x="3924497" y="1564481"/>
                </a:cubicBezTo>
                <a:cubicBezTo>
                  <a:pt x="3928465" y="1565274"/>
                  <a:pt x="3932037" y="1566862"/>
                  <a:pt x="3935212" y="1569243"/>
                </a:cubicBezTo>
                <a:cubicBezTo>
                  <a:pt x="3937594" y="1570831"/>
                  <a:pt x="3937990" y="1573609"/>
                  <a:pt x="3936403" y="1577578"/>
                </a:cubicBezTo>
                <a:cubicBezTo>
                  <a:pt x="3931641" y="1579959"/>
                  <a:pt x="3926481" y="1583927"/>
                  <a:pt x="3920925" y="1589484"/>
                </a:cubicBezTo>
                <a:cubicBezTo>
                  <a:pt x="3925687" y="1588690"/>
                  <a:pt x="3930847" y="1588293"/>
                  <a:pt x="3936403" y="1588293"/>
                </a:cubicBezTo>
                <a:cubicBezTo>
                  <a:pt x="3946722" y="1588293"/>
                  <a:pt x="3957438" y="1586706"/>
                  <a:pt x="3968550" y="1583531"/>
                </a:cubicBezTo>
                <a:cubicBezTo>
                  <a:pt x="3974106" y="1581149"/>
                  <a:pt x="3979266" y="1581943"/>
                  <a:pt x="3984028" y="1585912"/>
                </a:cubicBezTo>
                <a:cubicBezTo>
                  <a:pt x="3989584" y="1589087"/>
                  <a:pt x="3994744" y="1594643"/>
                  <a:pt x="3999506" y="1602581"/>
                </a:cubicBezTo>
                <a:cubicBezTo>
                  <a:pt x="4001094" y="1606549"/>
                  <a:pt x="4000300" y="1608931"/>
                  <a:pt x="3997125" y="1609724"/>
                </a:cubicBezTo>
                <a:cubicBezTo>
                  <a:pt x="3972519" y="1609724"/>
                  <a:pt x="3953469" y="1609328"/>
                  <a:pt x="3939975" y="1608534"/>
                </a:cubicBezTo>
                <a:cubicBezTo>
                  <a:pt x="3891556" y="1608534"/>
                  <a:pt x="3838375" y="1612502"/>
                  <a:pt x="3780431" y="1620440"/>
                </a:cubicBezTo>
                <a:cubicBezTo>
                  <a:pt x="3773287" y="1622027"/>
                  <a:pt x="3767334" y="1621631"/>
                  <a:pt x="3762572" y="1619249"/>
                </a:cubicBezTo>
                <a:cubicBezTo>
                  <a:pt x="3759397" y="1616868"/>
                  <a:pt x="3755031" y="1612502"/>
                  <a:pt x="3749475" y="1606153"/>
                </a:cubicBezTo>
                <a:cubicBezTo>
                  <a:pt x="3748681" y="1604565"/>
                  <a:pt x="3748284" y="1602977"/>
                  <a:pt x="3748284" y="1601390"/>
                </a:cubicBezTo>
                <a:cubicBezTo>
                  <a:pt x="3749078" y="1600596"/>
                  <a:pt x="3750269" y="1600199"/>
                  <a:pt x="3751856" y="1600199"/>
                </a:cubicBezTo>
                <a:cubicBezTo>
                  <a:pt x="3758206" y="1599406"/>
                  <a:pt x="3766938" y="1598612"/>
                  <a:pt x="3778050" y="1597818"/>
                </a:cubicBezTo>
                <a:cubicBezTo>
                  <a:pt x="3789162" y="1597024"/>
                  <a:pt x="3797497" y="1596628"/>
                  <a:pt x="3803053" y="1596628"/>
                </a:cubicBezTo>
                <a:cubicBezTo>
                  <a:pt x="3807816" y="1595834"/>
                  <a:pt x="3812578" y="1595437"/>
                  <a:pt x="3817341" y="1595437"/>
                </a:cubicBezTo>
                <a:cubicBezTo>
                  <a:pt x="3815753" y="1592262"/>
                  <a:pt x="3812975" y="1587499"/>
                  <a:pt x="3809006" y="1581149"/>
                </a:cubicBezTo>
                <a:cubicBezTo>
                  <a:pt x="3806625" y="1576387"/>
                  <a:pt x="3805038" y="1573212"/>
                  <a:pt x="3804244" y="1571624"/>
                </a:cubicBezTo>
                <a:cubicBezTo>
                  <a:pt x="3802656" y="1570037"/>
                  <a:pt x="3802259" y="1569243"/>
                  <a:pt x="3803053" y="1569243"/>
                </a:cubicBezTo>
                <a:cubicBezTo>
                  <a:pt x="3803053" y="1568449"/>
                  <a:pt x="3804244" y="1568053"/>
                  <a:pt x="3806625" y="1568053"/>
                </a:cubicBezTo>
                <a:cubicBezTo>
                  <a:pt x="3815356" y="1568846"/>
                  <a:pt x="3824088" y="1570831"/>
                  <a:pt x="3832819" y="1574006"/>
                </a:cubicBezTo>
                <a:cubicBezTo>
                  <a:pt x="3839169" y="1576387"/>
                  <a:pt x="3841550" y="1581149"/>
                  <a:pt x="3839962" y="1588293"/>
                </a:cubicBezTo>
                <a:cubicBezTo>
                  <a:pt x="3839962" y="1589881"/>
                  <a:pt x="3839169" y="1591468"/>
                  <a:pt x="3837581" y="1593056"/>
                </a:cubicBezTo>
                <a:cubicBezTo>
                  <a:pt x="3843931" y="1593056"/>
                  <a:pt x="3849884" y="1593056"/>
                  <a:pt x="3855441" y="1593056"/>
                </a:cubicBezTo>
                <a:cubicBezTo>
                  <a:pt x="3855441" y="1589881"/>
                  <a:pt x="3855441" y="1585118"/>
                  <a:pt x="3855441" y="1578768"/>
                </a:cubicBezTo>
                <a:cubicBezTo>
                  <a:pt x="3854647" y="1573212"/>
                  <a:pt x="3854250" y="1568846"/>
                  <a:pt x="3854250" y="1565671"/>
                </a:cubicBezTo>
                <a:cubicBezTo>
                  <a:pt x="3851869" y="1565671"/>
                  <a:pt x="3848297" y="1565671"/>
                  <a:pt x="3843534" y="1565671"/>
                </a:cubicBezTo>
                <a:cubicBezTo>
                  <a:pt x="3838772" y="1566465"/>
                  <a:pt x="3835200" y="1566862"/>
                  <a:pt x="3832819" y="1566862"/>
                </a:cubicBezTo>
                <a:cubicBezTo>
                  <a:pt x="3824881" y="1569243"/>
                  <a:pt x="3819325" y="1568449"/>
                  <a:pt x="3816150" y="1564481"/>
                </a:cubicBezTo>
                <a:cubicBezTo>
                  <a:pt x="3811387" y="1560512"/>
                  <a:pt x="3807419" y="1555749"/>
                  <a:pt x="3804244" y="1550193"/>
                </a:cubicBezTo>
                <a:cubicBezTo>
                  <a:pt x="3804244" y="1550193"/>
                  <a:pt x="3804244" y="1549796"/>
                  <a:pt x="3804244" y="1549003"/>
                </a:cubicBezTo>
                <a:cubicBezTo>
                  <a:pt x="3803450" y="1546621"/>
                  <a:pt x="3804244" y="1545431"/>
                  <a:pt x="3806625" y="1545431"/>
                </a:cubicBezTo>
                <a:cubicBezTo>
                  <a:pt x="3821706" y="1545431"/>
                  <a:pt x="3837581" y="1545034"/>
                  <a:pt x="3854250" y="1544240"/>
                </a:cubicBezTo>
                <a:cubicBezTo>
                  <a:pt x="3854250" y="1541065"/>
                  <a:pt x="3854250" y="1538287"/>
                  <a:pt x="3854250" y="1535906"/>
                </a:cubicBezTo>
                <a:lnTo>
                  <a:pt x="3842344" y="1537096"/>
                </a:lnTo>
                <a:cubicBezTo>
                  <a:pt x="3835994" y="1537096"/>
                  <a:pt x="3831628" y="1536699"/>
                  <a:pt x="3829247" y="1535906"/>
                </a:cubicBezTo>
                <a:cubicBezTo>
                  <a:pt x="3822897" y="1531937"/>
                  <a:pt x="3816944" y="1527571"/>
                  <a:pt x="3811387" y="1522809"/>
                </a:cubicBezTo>
                <a:cubicBezTo>
                  <a:pt x="3809800" y="1521221"/>
                  <a:pt x="3809403" y="1520031"/>
                  <a:pt x="3810197" y="1519237"/>
                </a:cubicBezTo>
                <a:cubicBezTo>
                  <a:pt x="3810197" y="1518443"/>
                  <a:pt x="3811387" y="1517649"/>
                  <a:pt x="3813769" y="1516856"/>
                </a:cubicBezTo>
                <a:cubicBezTo>
                  <a:pt x="3818531" y="1516062"/>
                  <a:pt x="3825278" y="1515665"/>
                  <a:pt x="3834009" y="1515665"/>
                </a:cubicBezTo>
                <a:cubicBezTo>
                  <a:pt x="3841947" y="1514871"/>
                  <a:pt x="3848297" y="1514474"/>
                  <a:pt x="3853059" y="1514474"/>
                </a:cubicBezTo>
                <a:cubicBezTo>
                  <a:pt x="3852265" y="1511299"/>
                  <a:pt x="3851869" y="1508521"/>
                  <a:pt x="3851869" y="1506140"/>
                </a:cubicBezTo>
                <a:cubicBezTo>
                  <a:pt x="3845519" y="1506140"/>
                  <a:pt x="3838772" y="1506934"/>
                  <a:pt x="3831628" y="1508521"/>
                </a:cubicBezTo>
                <a:cubicBezTo>
                  <a:pt x="3827659" y="1508521"/>
                  <a:pt x="3823690" y="1506934"/>
                  <a:pt x="3819722" y="1503759"/>
                </a:cubicBezTo>
                <a:cubicBezTo>
                  <a:pt x="3816547" y="1502171"/>
                  <a:pt x="3813372" y="1499393"/>
                  <a:pt x="3810197" y="1495424"/>
                </a:cubicBezTo>
                <a:cubicBezTo>
                  <a:pt x="3808609" y="1493837"/>
                  <a:pt x="3807419" y="1492646"/>
                  <a:pt x="3806625" y="1491853"/>
                </a:cubicBezTo>
                <a:cubicBezTo>
                  <a:pt x="3805038" y="1491059"/>
                  <a:pt x="3804640" y="1490265"/>
                  <a:pt x="3805434" y="1489471"/>
                </a:cubicBezTo>
                <a:cubicBezTo>
                  <a:pt x="3806228" y="1487884"/>
                  <a:pt x="3807419" y="1487090"/>
                  <a:pt x="3809006" y="1487090"/>
                </a:cubicBezTo>
                <a:cubicBezTo>
                  <a:pt x="3817737" y="1487090"/>
                  <a:pt x="3826072" y="1486693"/>
                  <a:pt x="3834009" y="1485899"/>
                </a:cubicBezTo>
                <a:cubicBezTo>
                  <a:pt x="3849884" y="1482724"/>
                  <a:pt x="3864172" y="1480740"/>
                  <a:pt x="3876872" y="1479946"/>
                </a:cubicBezTo>
                <a:cubicBezTo>
                  <a:pt x="3880047" y="1475184"/>
                  <a:pt x="3885603" y="1466453"/>
                  <a:pt x="3893541" y="1453753"/>
                </a:cubicBezTo>
                <a:cubicBezTo>
                  <a:pt x="3887984" y="1463278"/>
                  <a:pt x="3889175" y="1461690"/>
                  <a:pt x="3897112" y="1448990"/>
                </a:cubicBezTo>
                <a:cubicBezTo>
                  <a:pt x="3899494" y="1444228"/>
                  <a:pt x="3900684" y="1439465"/>
                  <a:pt x="3900684" y="1434703"/>
                </a:cubicBezTo>
                <a:cubicBezTo>
                  <a:pt x="3902272" y="1430734"/>
                  <a:pt x="3905447" y="1429146"/>
                  <a:pt x="3910209" y="1429940"/>
                </a:cubicBezTo>
                <a:close/>
                <a:moveTo>
                  <a:pt x="5646140" y="1150143"/>
                </a:moveTo>
                <a:cubicBezTo>
                  <a:pt x="5669953" y="1149349"/>
                  <a:pt x="5682256" y="1157287"/>
                  <a:pt x="5683050" y="1173956"/>
                </a:cubicBezTo>
                <a:cubicBezTo>
                  <a:pt x="5682256" y="1186656"/>
                  <a:pt x="5663603" y="1198959"/>
                  <a:pt x="5627090" y="1210865"/>
                </a:cubicBezTo>
                <a:cubicBezTo>
                  <a:pt x="5621534" y="1211659"/>
                  <a:pt x="5617962" y="1210865"/>
                  <a:pt x="5616375" y="1208484"/>
                </a:cubicBezTo>
                <a:cubicBezTo>
                  <a:pt x="5614788" y="1206103"/>
                  <a:pt x="5615978" y="1203324"/>
                  <a:pt x="5619947" y="1200149"/>
                </a:cubicBezTo>
                <a:cubicBezTo>
                  <a:pt x="5630266" y="1193006"/>
                  <a:pt x="5636615" y="1187846"/>
                  <a:pt x="5638997" y="1184671"/>
                </a:cubicBezTo>
                <a:cubicBezTo>
                  <a:pt x="5640584" y="1183084"/>
                  <a:pt x="5640981" y="1181893"/>
                  <a:pt x="5640187" y="1181099"/>
                </a:cubicBezTo>
                <a:cubicBezTo>
                  <a:pt x="5639394" y="1180306"/>
                  <a:pt x="5637806" y="1179512"/>
                  <a:pt x="5635425" y="1178718"/>
                </a:cubicBezTo>
                <a:cubicBezTo>
                  <a:pt x="5625106" y="1177131"/>
                  <a:pt x="5619947" y="1172368"/>
                  <a:pt x="5619947" y="1164431"/>
                </a:cubicBezTo>
                <a:cubicBezTo>
                  <a:pt x="5620741" y="1154906"/>
                  <a:pt x="5629472" y="1150143"/>
                  <a:pt x="5646140" y="1150143"/>
                </a:cubicBezTo>
                <a:close/>
                <a:moveTo>
                  <a:pt x="988421" y="1150143"/>
                </a:moveTo>
                <a:cubicBezTo>
                  <a:pt x="1012234" y="1149349"/>
                  <a:pt x="1024536" y="1157287"/>
                  <a:pt x="1025331" y="1173956"/>
                </a:cubicBezTo>
                <a:cubicBezTo>
                  <a:pt x="1024536" y="1186656"/>
                  <a:pt x="1005883" y="1198959"/>
                  <a:pt x="969371" y="1210865"/>
                </a:cubicBezTo>
                <a:cubicBezTo>
                  <a:pt x="963815" y="1211659"/>
                  <a:pt x="960243" y="1210865"/>
                  <a:pt x="958656" y="1208484"/>
                </a:cubicBezTo>
                <a:cubicBezTo>
                  <a:pt x="957067" y="1206103"/>
                  <a:pt x="958259" y="1203324"/>
                  <a:pt x="962227" y="1200149"/>
                </a:cubicBezTo>
                <a:cubicBezTo>
                  <a:pt x="972547" y="1193006"/>
                  <a:pt x="978896" y="1187846"/>
                  <a:pt x="981277" y="1184671"/>
                </a:cubicBezTo>
                <a:cubicBezTo>
                  <a:pt x="982865" y="1183084"/>
                  <a:pt x="983261" y="1181893"/>
                  <a:pt x="982467" y="1181099"/>
                </a:cubicBezTo>
                <a:cubicBezTo>
                  <a:pt x="981675" y="1180306"/>
                  <a:pt x="980087" y="1179512"/>
                  <a:pt x="977706" y="1178718"/>
                </a:cubicBezTo>
                <a:cubicBezTo>
                  <a:pt x="967386" y="1177131"/>
                  <a:pt x="962227" y="1172368"/>
                  <a:pt x="962227" y="1164431"/>
                </a:cubicBezTo>
                <a:cubicBezTo>
                  <a:pt x="963020" y="1154906"/>
                  <a:pt x="971752" y="1150143"/>
                  <a:pt x="988421" y="1150143"/>
                </a:cubicBezTo>
                <a:close/>
                <a:moveTo>
                  <a:pt x="3553022" y="1147762"/>
                </a:moveTo>
                <a:cubicBezTo>
                  <a:pt x="3552228" y="1148556"/>
                  <a:pt x="3546672" y="1149349"/>
                  <a:pt x="3536353" y="1150143"/>
                </a:cubicBezTo>
                <a:cubicBezTo>
                  <a:pt x="3531591" y="1150937"/>
                  <a:pt x="3528415" y="1151334"/>
                  <a:pt x="3526828" y="1151334"/>
                </a:cubicBezTo>
                <a:cubicBezTo>
                  <a:pt x="3527622" y="1152921"/>
                  <a:pt x="3528019" y="1155302"/>
                  <a:pt x="3528019" y="1158478"/>
                </a:cubicBezTo>
                <a:cubicBezTo>
                  <a:pt x="3528812" y="1161653"/>
                  <a:pt x="3529209" y="1164034"/>
                  <a:pt x="3529209" y="1165621"/>
                </a:cubicBezTo>
                <a:cubicBezTo>
                  <a:pt x="3530797" y="1164827"/>
                  <a:pt x="3533178" y="1164431"/>
                  <a:pt x="3536353" y="1164431"/>
                </a:cubicBezTo>
                <a:cubicBezTo>
                  <a:pt x="3539528" y="1163637"/>
                  <a:pt x="3541909" y="1163240"/>
                  <a:pt x="3543497" y="1163240"/>
                </a:cubicBezTo>
                <a:cubicBezTo>
                  <a:pt x="3547465" y="1163240"/>
                  <a:pt x="3551037" y="1162446"/>
                  <a:pt x="3554212" y="1160859"/>
                </a:cubicBezTo>
                <a:cubicBezTo>
                  <a:pt x="3554212" y="1160065"/>
                  <a:pt x="3554609" y="1158478"/>
                  <a:pt x="3555403" y="1156096"/>
                </a:cubicBezTo>
                <a:cubicBezTo>
                  <a:pt x="3555403" y="1153715"/>
                  <a:pt x="3555800" y="1152128"/>
                  <a:pt x="3556594" y="1151334"/>
                </a:cubicBezTo>
                <a:cubicBezTo>
                  <a:pt x="3556594" y="1148953"/>
                  <a:pt x="3555403" y="1147762"/>
                  <a:pt x="3553022" y="1147762"/>
                </a:cubicBezTo>
                <a:close/>
                <a:moveTo>
                  <a:pt x="3197025" y="1138237"/>
                </a:moveTo>
                <a:cubicBezTo>
                  <a:pt x="3194644" y="1138237"/>
                  <a:pt x="3190675" y="1139031"/>
                  <a:pt x="3185119" y="1140618"/>
                </a:cubicBezTo>
                <a:cubicBezTo>
                  <a:pt x="3179563" y="1141412"/>
                  <a:pt x="3175594" y="1142206"/>
                  <a:pt x="3173212" y="1142999"/>
                </a:cubicBezTo>
                <a:cubicBezTo>
                  <a:pt x="3173212" y="1146968"/>
                  <a:pt x="3173212" y="1150143"/>
                  <a:pt x="3173212" y="1152524"/>
                </a:cubicBezTo>
                <a:cubicBezTo>
                  <a:pt x="3175594" y="1152524"/>
                  <a:pt x="3178769" y="1151731"/>
                  <a:pt x="3182737" y="1150143"/>
                </a:cubicBezTo>
                <a:cubicBezTo>
                  <a:pt x="3189088" y="1149349"/>
                  <a:pt x="3193850" y="1148556"/>
                  <a:pt x="3197025" y="1147762"/>
                </a:cubicBezTo>
                <a:cubicBezTo>
                  <a:pt x="3197025" y="1143793"/>
                  <a:pt x="3197025" y="1140618"/>
                  <a:pt x="3197025" y="1138237"/>
                </a:cubicBezTo>
                <a:close/>
                <a:moveTo>
                  <a:pt x="2015930" y="1138237"/>
                </a:moveTo>
                <a:cubicBezTo>
                  <a:pt x="2015930" y="1137443"/>
                  <a:pt x="2017914" y="1137443"/>
                  <a:pt x="2021883" y="1138237"/>
                </a:cubicBezTo>
                <a:cubicBezTo>
                  <a:pt x="2046489" y="1143793"/>
                  <a:pt x="2068316" y="1152524"/>
                  <a:pt x="2087367" y="1164431"/>
                </a:cubicBezTo>
                <a:cubicBezTo>
                  <a:pt x="2096099" y="1169193"/>
                  <a:pt x="2098877" y="1181496"/>
                  <a:pt x="2095701" y="1201340"/>
                </a:cubicBezTo>
                <a:cubicBezTo>
                  <a:pt x="2094114" y="1209278"/>
                  <a:pt x="2089748" y="1213246"/>
                  <a:pt x="2082605" y="1213246"/>
                </a:cubicBezTo>
                <a:cubicBezTo>
                  <a:pt x="2076255" y="1213246"/>
                  <a:pt x="2070698" y="1210468"/>
                  <a:pt x="2065936" y="1204912"/>
                </a:cubicBezTo>
                <a:cubicBezTo>
                  <a:pt x="2050062" y="1187449"/>
                  <a:pt x="2033789" y="1167209"/>
                  <a:pt x="2017120" y="1144190"/>
                </a:cubicBezTo>
                <a:cubicBezTo>
                  <a:pt x="2015532" y="1141015"/>
                  <a:pt x="2015136" y="1139031"/>
                  <a:pt x="2015930" y="1138237"/>
                </a:cubicBezTo>
                <a:close/>
                <a:moveTo>
                  <a:pt x="6649837" y="1137046"/>
                </a:moveTo>
                <a:cubicBezTo>
                  <a:pt x="6647457" y="1137046"/>
                  <a:pt x="6644281" y="1137443"/>
                  <a:pt x="6640313" y="1138237"/>
                </a:cubicBezTo>
                <a:cubicBezTo>
                  <a:pt x="6636344" y="1138237"/>
                  <a:pt x="6633169" y="1138634"/>
                  <a:pt x="6630788" y="1139428"/>
                </a:cubicBezTo>
                <a:cubicBezTo>
                  <a:pt x="6633963" y="1141015"/>
                  <a:pt x="6639519" y="1144587"/>
                  <a:pt x="6647457" y="1150143"/>
                </a:cubicBezTo>
                <a:cubicBezTo>
                  <a:pt x="6649044" y="1151731"/>
                  <a:pt x="6650234" y="1152524"/>
                  <a:pt x="6651028" y="1152524"/>
                </a:cubicBezTo>
                <a:cubicBezTo>
                  <a:pt x="6651822" y="1152524"/>
                  <a:pt x="6652219" y="1152921"/>
                  <a:pt x="6652219" y="1153715"/>
                </a:cubicBezTo>
                <a:cubicBezTo>
                  <a:pt x="6653013" y="1154509"/>
                  <a:pt x="6653410" y="1155302"/>
                  <a:pt x="6653410" y="1156096"/>
                </a:cubicBezTo>
                <a:cubicBezTo>
                  <a:pt x="6653410" y="1148159"/>
                  <a:pt x="6652219" y="1141809"/>
                  <a:pt x="6649837" y="1137046"/>
                </a:cubicBezTo>
                <a:close/>
                <a:moveTo>
                  <a:pt x="2611237" y="1137046"/>
                </a:moveTo>
                <a:cubicBezTo>
                  <a:pt x="2608856" y="1137046"/>
                  <a:pt x="2605681" y="1137443"/>
                  <a:pt x="2601712" y="1138237"/>
                </a:cubicBezTo>
                <a:cubicBezTo>
                  <a:pt x="2597743" y="1138237"/>
                  <a:pt x="2594569" y="1138634"/>
                  <a:pt x="2592187" y="1139428"/>
                </a:cubicBezTo>
                <a:cubicBezTo>
                  <a:pt x="2595362" y="1141015"/>
                  <a:pt x="2600919" y="1144587"/>
                  <a:pt x="2608856" y="1150143"/>
                </a:cubicBezTo>
                <a:cubicBezTo>
                  <a:pt x="2610444" y="1151731"/>
                  <a:pt x="2611634" y="1152524"/>
                  <a:pt x="2612428" y="1152524"/>
                </a:cubicBezTo>
                <a:cubicBezTo>
                  <a:pt x="2613222" y="1152524"/>
                  <a:pt x="2613619" y="1152921"/>
                  <a:pt x="2613619" y="1153715"/>
                </a:cubicBezTo>
                <a:cubicBezTo>
                  <a:pt x="2614412" y="1154509"/>
                  <a:pt x="2614809" y="1155302"/>
                  <a:pt x="2614809" y="1156096"/>
                </a:cubicBezTo>
                <a:cubicBezTo>
                  <a:pt x="2614809" y="1148159"/>
                  <a:pt x="2613619" y="1141809"/>
                  <a:pt x="2611237" y="1137046"/>
                </a:cubicBezTo>
                <a:close/>
                <a:moveTo>
                  <a:pt x="125217" y="1137046"/>
                </a:moveTo>
                <a:cubicBezTo>
                  <a:pt x="122836" y="1137046"/>
                  <a:pt x="119661" y="1137443"/>
                  <a:pt x="115692" y="1138237"/>
                </a:cubicBezTo>
                <a:cubicBezTo>
                  <a:pt x="111723" y="1138237"/>
                  <a:pt x="108548" y="1138634"/>
                  <a:pt x="106167" y="1139428"/>
                </a:cubicBezTo>
                <a:cubicBezTo>
                  <a:pt x="109342" y="1141015"/>
                  <a:pt x="114898" y="1144587"/>
                  <a:pt x="122836" y="1150143"/>
                </a:cubicBezTo>
                <a:cubicBezTo>
                  <a:pt x="124424" y="1151731"/>
                  <a:pt x="125614" y="1152524"/>
                  <a:pt x="126408" y="1152524"/>
                </a:cubicBezTo>
                <a:cubicBezTo>
                  <a:pt x="127202" y="1152524"/>
                  <a:pt x="127599" y="1152921"/>
                  <a:pt x="127599" y="1153715"/>
                </a:cubicBezTo>
                <a:cubicBezTo>
                  <a:pt x="128392" y="1154509"/>
                  <a:pt x="128789" y="1155302"/>
                  <a:pt x="128789" y="1156096"/>
                </a:cubicBezTo>
                <a:cubicBezTo>
                  <a:pt x="128789" y="1148159"/>
                  <a:pt x="127599" y="1141809"/>
                  <a:pt x="125217" y="1137046"/>
                </a:cubicBezTo>
                <a:close/>
                <a:moveTo>
                  <a:pt x="4225725" y="1133474"/>
                </a:moveTo>
                <a:cubicBezTo>
                  <a:pt x="4219375" y="1134268"/>
                  <a:pt x="4208262" y="1135856"/>
                  <a:pt x="4192388" y="1138237"/>
                </a:cubicBezTo>
                <a:cubicBezTo>
                  <a:pt x="4185244" y="1139031"/>
                  <a:pt x="4179687" y="1139824"/>
                  <a:pt x="4175719" y="1140618"/>
                </a:cubicBezTo>
                <a:cubicBezTo>
                  <a:pt x="4176513" y="1143793"/>
                  <a:pt x="4176909" y="1149746"/>
                  <a:pt x="4176909" y="1158478"/>
                </a:cubicBezTo>
                <a:cubicBezTo>
                  <a:pt x="4177703" y="1166415"/>
                  <a:pt x="4178100" y="1172368"/>
                  <a:pt x="4178100" y="1176337"/>
                </a:cubicBezTo>
                <a:cubicBezTo>
                  <a:pt x="4182069" y="1175543"/>
                  <a:pt x="4189212" y="1174749"/>
                  <a:pt x="4199531" y="1173956"/>
                </a:cubicBezTo>
                <a:cubicBezTo>
                  <a:pt x="4214613" y="1171574"/>
                  <a:pt x="4224534" y="1169987"/>
                  <a:pt x="4229297" y="1169193"/>
                </a:cubicBezTo>
                <a:cubicBezTo>
                  <a:pt x="4230091" y="1166018"/>
                  <a:pt x="4230884" y="1161256"/>
                  <a:pt x="4231678" y="1154906"/>
                </a:cubicBezTo>
                <a:cubicBezTo>
                  <a:pt x="4232472" y="1148556"/>
                  <a:pt x="4232869" y="1144190"/>
                  <a:pt x="4232869" y="1141809"/>
                </a:cubicBezTo>
                <a:cubicBezTo>
                  <a:pt x="4232075" y="1137840"/>
                  <a:pt x="4229694" y="1135062"/>
                  <a:pt x="4225725" y="1133474"/>
                </a:cubicBezTo>
                <a:close/>
                <a:moveTo>
                  <a:pt x="8178302" y="1127224"/>
                </a:moveTo>
                <a:cubicBezTo>
                  <a:pt x="8178897" y="1127422"/>
                  <a:pt x="8179394" y="1127918"/>
                  <a:pt x="8179790" y="1128712"/>
                </a:cubicBezTo>
                <a:cubicBezTo>
                  <a:pt x="8180584" y="1130299"/>
                  <a:pt x="8180187" y="1131490"/>
                  <a:pt x="8178600" y="1132284"/>
                </a:cubicBezTo>
                <a:cubicBezTo>
                  <a:pt x="8175424" y="1133871"/>
                  <a:pt x="8170662" y="1137840"/>
                  <a:pt x="8164312" y="1144190"/>
                </a:cubicBezTo>
                <a:cubicBezTo>
                  <a:pt x="8158756" y="1148159"/>
                  <a:pt x="8154390" y="1151731"/>
                  <a:pt x="8151215" y="1154906"/>
                </a:cubicBezTo>
                <a:cubicBezTo>
                  <a:pt x="8148040" y="1157287"/>
                  <a:pt x="8141690" y="1162843"/>
                  <a:pt x="8132165" y="1171574"/>
                </a:cubicBezTo>
                <a:cubicBezTo>
                  <a:pt x="8121053" y="1180306"/>
                  <a:pt x="8114703" y="1185465"/>
                  <a:pt x="8113115" y="1187053"/>
                </a:cubicBezTo>
                <a:cubicBezTo>
                  <a:pt x="8110734" y="1191815"/>
                  <a:pt x="8106368" y="1191815"/>
                  <a:pt x="8100018" y="1187053"/>
                </a:cubicBezTo>
                <a:cubicBezTo>
                  <a:pt x="8092081" y="1183877"/>
                  <a:pt x="8086128" y="1176734"/>
                  <a:pt x="8082159" y="1165621"/>
                </a:cubicBezTo>
                <a:cubicBezTo>
                  <a:pt x="8079778" y="1160065"/>
                  <a:pt x="8080968" y="1156890"/>
                  <a:pt x="8085731" y="1156096"/>
                </a:cubicBezTo>
                <a:cubicBezTo>
                  <a:pt x="8092081" y="1156890"/>
                  <a:pt x="8103987" y="1154509"/>
                  <a:pt x="8121450" y="1148953"/>
                </a:cubicBezTo>
                <a:cubicBezTo>
                  <a:pt x="8128594" y="1145777"/>
                  <a:pt x="8141690" y="1140618"/>
                  <a:pt x="8160740" y="1133474"/>
                </a:cubicBezTo>
                <a:cubicBezTo>
                  <a:pt x="8167884" y="1130299"/>
                  <a:pt x="8173044" y="1128315"/>
                  <a:pt x="8176218" y="1127521"/>
                </a:cubicBezTo>
                <a:cubicBezTo>
                  <a:pt x="8177012" y="1127124"/>
                  <a:pt x="8177706" y="1127025"/>
                  <a:pt x="8178302" y="1127224"/>
                </a:cubicBezTo>
                <a:close/>
                <a:moveTo>
                  <a:pt x="4725788" y="1123949"/>
                </a:moveTo>
                <a:cubicBezTo>
                  <a:pt x="4725788" y="1123156"/>
                  <a:pt x="4727375" y="1123156"/>
                  <a:pt x="4730550" y="1123949"/>
                </a:cubicBezTo>
                <a:cubicBezTo>
                  <a:pt x="4740869" y="1124743"/>
                  <a:pt x="4752775" y="1127918"/>
                  <a:pt x="4766269" y="1133474"/>
                </a:cubicBezTo>
                <a:cubicBezTo>
                  <a:pt x="4771031" y="1135062"/>
                  <a:pt x="4774206" y="1139824"/>
                  <a:pt x="4775794" y="1147762"/>
                </a:cubicBezTo>
                <a:cubicBezTo>
                  <a:pt x="4775794" y="1154906"/>
                  <a:pt x="4773412" y="1161653"/>
                  <a:pt x="4768650" y="1168003"/>
                </a:cubicBezTo>
                <a:cubicBezTo>
                  <a:pt x="4763888" y="1171178"/>
                  <a:pt x="4758728" y="1170781"/>
                  <a:pt x="4753172" y="1166812"/>
                </a:cubicBezTo>
                <a:cubicBezTo>
                  <a:pt x="4743647" y="1158081"/>
                  <a:pt x="4734519" y="1145381"/>
                  <a:pt x="4725788" y="1128712"/>
                </a:cubicBezTo>
                <a:cubicBezTo>
                  <a:pt x="4724994" y="1126331"/>
                  <a:pt x="4724994" y="1124743"/>
                  <a:pt x="4725788" y="1123949"/>
                </a:cubicBezTo>
                <a:close/>
                <a:moveTo>
                  <a:pt x="696718" y="1123949"/>
                </a:moveTo>
                <a:cubicBezTo>
                  <a:pt x="696718" y="1123156"/>
                  <a:pt x="698305" y="1123156"/>
                  <a:pt x="701481" y="1123949"/>
                </a:cubicBezTo>
                <a:cubicBezTo>
                  <a:pt x="711799" y="1124743"/>
                  <a:pt x="723706" y="1127918"/>
                  <a:pt x="737199" y="1133474"/>
                </a:cubicBezTo>
                <a:cubicBezTo>
                  <a:pt x="741962" y="1135062"/>
                  <a:pt x="745136" y="1139824"/>
                  <a:pt x="746724" y="1147762"/>
                </a:cubicBezTo>
                <a:cubicBezTo>
                  <a:pt x="746724" y="1154906"/>
                  <a:pt x="744342" y="1161653"/>
                  <a:pt x="739581" y="1168003"/>
                </a:cubicBezTo>
                <a:cubicBezTo>
                  <a:pt x="734818" y="1171178"/>
                  <a:pt x="729659" y="1170781"/>
                  <a:pt x="724102" y="1166812"/>
                </a:cubicBezTo>
                <a:cubicBezTo>
                  <a:pt x="714578" y="1158081"/>
                  <a:pt x="705449" y="1145381"/>
                  <a:pt x="696718" y="1128712"/>
                </a:cubicBezTo>
                <a:cubicBezTo>
                  <a:pt x="695924" y="1126331"/>
                  <a:pt x="695924" y="1124743"/>
                  <a:pt x="696718" y="1123949"/>
                </a:cubicBezTo>
                <a:close/>
                <a:moveTo>
                  <a:pt x="5379440" y="1121568"/>
                </a:moveTo>
                <a:cubicBezTo>
                  <a:pt x="5379440" y="1126331"/>
                  <a:pt x="5380235" y="1130696"/>
                  <a:pt x="5381822" y="1134665"/>
                </a:cubicBezTo>
                <a:cubicBezTo>
                  <a:pt x="5386584" y="1133078"/>
                  <a:pt x="5392934" y="1132284"/>
                  <a:pt x="5400872" y="1132284"/>
                </a:cubicBezTo>
                <a:lnTo>
                  <a:pt x="5400872" y="1131093"/>
                </a:lnTo>
                <a:cubicBezTo>
                  <a:pt x="5400872" y="1129506"/>
                  <a:pt x="5400475" y="1127521"/>
                  <a:pt x="5399681" y="1125140"/>
                </a:cubicBezTo>
                <a:cubicBezTo>
                  <a:pt x="5398887" y="1125140"/>
                  <a:pt x="5397697" y="1125140"/>
                  <a:pt x="5396109" y="1125140"/>
                </a:cubicBezTo>
                <a:cubicBezTo>
                  <a:pt x="5389760" y="1125934"/>
                  <a:pt x="5384203" y="1124743"/>
                  <a:pt x="5379440" y="1121568"/>
                </a:cubicBezTo>
                <a:close/>
                <a:moveTo>
                  <a:pt x="5450878" y="1115615"/>
                </a:moveTo>
                <a:cubicBezTo>
                  <a:pt x="5450878" y="1116409"/>
                  <a:pt x="5450481" y="1116806"/>
                  <a:pt x="5449687" y="1116806"/>
                </a:cubicBezTo>
                <a:cubicBezTo>
                  <a:pt x="5448894" y="1116806"/>
                  <a:pt x="5446512" y="1117202"/>
                  <a:pt x="5442544" y="1117996"/>
                </a:cubicBezTo>
                <a:cubicBezTo>
                  <a:pt x="5436194" y="1118790"/>
                  <a:pt x="5431431" y="1119584"/>
                  <a:pt x="5428256" y="1120378"/>
                </a:cubicBezTo>
                <a:lnTo>
                  <a:pt x="5428256" y="1127521"/>
                </a:lnTo>
                <a:cubicBezTo>
                  <a:pt x="5429844" y="1127521"/>
                  <a:pt x="5430637" y="1127521"/>
                  <a:pt x="5430637" y="1127521"/>
                </a:cubicBezTo>
                <a:cubicBezTo>
                  <a:pt x="5434606" y="1126727"/>
                  <a:pt x="5440162" y="1127124"/>
                  <a:pt x="5447306" y="1128712"/>
                </a:cubicBezTo>
                <a:cubicBezTo>
                  <a:pt x="5448100" y="1127124"/>
                  <a:pt x="5448894" y="1124743"/>
                  <a:pt x="5449687" y="1121568"/>
                </a:cubicBezTo>
                <a:cubicBezTo>
                  <a:pt x="5450481" y="1119187"/>
                  <a:pt x="5450878" y="1117202"/>
                  <a:pt x="5450878" y="1115615"/>
                </a:cubicBezTo>
                <a:close/>
                <a:moveTo>
                  <a:pt x="3198216" y="1106090"/>
                </a:moveTo>
                <a:cubicBezTo>
                  <a:pt x="3194247" y="1107677"/>
                  <a:pt x="3187897" y="1108868"/>
                  <a:pt x="3179166" y="1109662"/>
                </a:cubicBezTo>
                <a:cubicBezTo>
                  <a:pt x="3176784" y="1110456"/>
                  <a:pt x="3175197" y="1110853"/>
                  <a:pt x="3174403" y="1110853"/>
                </a:cubicBezTo>
                <a:cubicBezTo>
                  <a:pt x="3174403" y="1114028"/>
                  <a:pt x="3174403" y="1117599"/>
                  <a:pt x="3174403" y="1121568"/>
                </a:cubicBezTo>
                <a:cubicBezTo>
                  <a:pt x="3175991" y="1120774"/>
                  <a:pt x="3179166" y="1119981"/>
                  <a:pt x="3183928" y="1119187"/>
                </a:cubicBezTo>
                <a:cubicBezTo>
                  <a:pt x="3186309" y="1118393"/>
                  <a:pt x="3187897" y="1117996"/>
                  <a:pt x="3188691" y="1117996"/>
                </a:cubicBezTo>
                <a:cubicBezTo>
                  <a:pt x="3189484" y="1117202"/>
                  <a:pt x="3191469" y="1117202"/>
                  <a:pt x="3194644" y="1117996"/>
                </a:cubicBezTo>
                <a:cubicBezTo>
                  <a:pt x="3196231" y="1117996"/>
                  <a:pt x="3197422" y="1117996"/>
                  <a:pt x="3198216" y="1117996"/>
                </a:cubicBezTo>
                <a:cubicBezTo>
                  <a:pt x="3198216" y="1114028"/>
                  <a:pt x="3198216" y="1110059"/>
                  <a:pt x="3198216" y="1106090"/>
                </a:cubicBezTo>
                <a:close/>
                <a:moveTo>
                  <a:pt x="4246859" y="1105792"/>
                </a:moveTo>
                <a:cubicBezTo>
                  <a:pt x="4250232" y="1105991"/>
                  <a:pt x="4253507" y="1106884"/>
                  <a:pt x="4256681" y="1108471"/>
                </a:cubicBezTo>
                <a:cubicBezTo>
                  <a:pt x="4265412" y="1114821"/>
                  <a:pt x="4272556" y="1122759"/>
                  <a:pt x="4278113" y="1132284"/>
                </a:cubicBezTo>
                <a:cubicBezTo>
                  <a:pt x="4279700" y="1137840"/>
                  <a:pt x="4279303" y="1141809"/>
                  <a:pt x="4276922" y="1144190"/>
                </a:cubicBezTo>
                <a:cubicBezTo>
                  <a:pt x="4270572" y="1148159"/>
                  <a:pt x="4264619" y="1158081"/>
                  <a:pt x="4259063" y="1173956"/>
                </a:cubicBezTo>
                <a:cubicBezTo>
                  <a:pt x="4261444" y="1174749"/>
                  <a:pt x="4263031" y="1176337"/>
                  <a:pt x="4263825" y="1178718"/>
                </a:cubicBezTo>
                <a:cubicBezTo>
                  <a:pt x="4267000" y="1186656"/>
                  <a:pt x="4265016" y="1191021"/>
                  <a:pt x="4257872" y="1191815"/>
                </a:cubicBezTo>
                <a:cubicBezTo>
                  <a:pt x="4252316" y="1191815"/>
                  <a:pt x="4241997" y="1192609"/>
                  <a:pt x="4226916" y="1194196"/>
                </a:cubicBezTo>
                <a:cubicBezTo>
                  <a:pt x="4203103" y="1194990"/>
                  <a:pt x="4186434" y="1195784"/>
                  <a:pt x="4176909" y="1196578"/>
                </a:cubicBezTo>
                <a:cubicBezTo>
                  <a:pt x="4176909" y="1198165"/>
                  <a:pt x="4176513" y="1200149"/>
                  <a:pt x="4175719" y="1202531"/>
                </a:cubicBezTo>
                <a:cubicBezTo>
                  <a:pt x="4175719" y="1203324"/>
                  <a:pt x="4175719" y="1203721"/>
                  <a:pt x="4175719" y="1203721"/>
                </a:cubicBezTo>
                <a:cubicBezTo>
                  <a:pt x="4173338" y="1207690"/>
                  <a:pt x="4169369" y="1208881"/>
                  <a:pt x="4163813" y="1207293"/>
                </a:cubicBezTo>
                <a:cubicBezTo>
                  <a:pt x="4154288" y="1203324"/>
                  <a:pt x="4149922" y="1194196"/>
                  <a:pt x="4150716" y="1179909"/>
                </a:cubicBezTo>
                <a:cubicBezTo>
                  <a:pt x="4150716" y="1173559"/>
                  <a:pt x="4149922" y="1166018"/>
                  <a:pt x="4148334" y="1157287"/>
                </a:cubicBezTo>
                <a:cubicBezTo>
                  <a:pt x="4148334" y="1154906"/>
                  <a:pt x="4148334" y="1153318"/>
                  <a:pt x="4148334" y="1152524"/>
                </a:cubicBezTo>
                <a:cubicBezTo>
                  <a:pt x="4145159" y="1139824"/>
                  <a:pt x="4141587" y="1130299"/>
                  <a:pt x="4137619" y="1123949"/>
                </a:cubicBezTo>
                <a:cubicBezTo>
                  <a:pt x="4135238" y="1118393"/>
                  <a:pt x="4137619" y="1115615"/>
                  <a:pt x="4144763" y="1115615"/>
                </a:cubicBezTo>
                <a:cubicBezTo>
                  <a:pt x="4146350" y="1115615"/>
                  <a:pt x="4148731" y="1116012"/>
                  <a:pt x="4151906" y="1116806"/>
                </a:cubicBezTo>
                <a:cubicBezTo>
                  <a:pt x="4158256" y="1117599"/>
                  <a:pt x="4163019" y="1118393"/>
                  <a:pt x="4166194" y="1119187"/>
                </a:cubicBezTo>
                <a:cubicBezTo>
                  <a:pt x="4174131" y="1118393"/>
                  <a:pt x="4187228" y="1117202"/>
                  <a:pt x="4205484" y="1115615"/>
                </a:cubicBezTo>
                <a:cubicBezTo>
                  <a:pt x="4224534" y="1112440"/>
                  <a:pt x="4234853" y="1109662"/>
                  <a:pt x="4236441" y="1107281"/>
                </a:cubicBezTo>
                <a:cubicBezTo>
                  <a:pt x="4240013" y="1106090"/>
                  <a:pt x="4243485" y="1105594"/>
                  <a:pt x="4246859" y="1105792"/>
                </a:cubicBezTo>
                <a:close/>
                <a:moveTo>
                  <a:pt x="3226791" y="1101328"/>
                </a:moveTo>
                <a:cubicBezTo>
                  <a:pt x="3225997" y="1106884"/>
                  <a:pt x="3225203" y="1116012"/>
                  <a:pt x="3224409" y="1128712"/>
                </a:cubicBezTo>
                <a:cubicBezTo>
                  <a:pt x="3223616" y="1135062"/>
                  <a:pt x="3223219" y="1139824"/>
                  <a:pt x="3223219" y="1142999"/>
                </a:cubicBezTo>
                <a:cubicBezTo>
                  <a:pt x="3232744" y="1141412"/>
                  <a:pt x="3240681" y="1140221"/>
                  <a:pt x="3247031" y="1139428"/>
                </a:cubicBezTo>
                <a:cubicBezTo>
                  <a:pt x="3248619" y="1139428"/>
                  <a:pt x="3249809" y="1140221"/>
                  <a:pt x="3250603" y="1141809"/>
                </a:cubicBezTo>
                <a:cubicBezTo>
                  <a:pt x="3250603" y="1142603"/>
                  <a:pt x="3249809" y="1143396"/>
                  <a:pt x="3248222" y="1144190"/>
                </a:cubicBezTo>
                <a:cubicBezTo>
                  <a:pt x="3246634" y="1144984"/>
                  <a:pt x="3244253" y="1146174"/>
                  <a:pt x="3241078" y="1147762"/>
                </a:cubicBezTo>
                <a:cubicBezTo>
                  <a:pt x="3238697" y="1149349"/>
                  <a:pt x="3232347" y="1152524"/>
                  <a:pt x="3222028" y="1157287"/>
                </a:cubicBezTo>
                <a:lnTo>
                  <a:pt x="3222028" y="1166812"/>
                </a:lnTo>
                <a:cubicBezTo>
                  <a:pt x="3222028" y="1171574"/>
                  <a:pt x="3222028" y="1175940"/>
                  <a:pt x="3222028" y="1179909"/>
                </a:cubicBezTo>
                <a:cubicBezTo>
                  <a:pt x="3234728" y="1168796"/>
                  <a:pt x="3245841" y="1157287"/>
                  <a:pt x="3255366" y="1145381"/>
                </a:cubicBezTo>
                <a:cubicBezTo>
                  <a:pt x="3243459" y="1133474"/>
                  <a:pt x="3234331" y="1125934"/>
                  <a:pt x="3227981" y="1122759"/>
                </a:cubicBezTo>
                <a:cubicBezTo>
                  <a:pt x="3224012" y="1119584"/>
                  <a:pt x="3224012" y="1116012"/>
                  <a:pt x="3227981" y="1112043"/>
                </a:cubicBezTo>
                <a:cubicBezTo>
                  <a:pt x="3239887" y="1109662"/>
                  <a:pt x="3249809" y="1111646"/>
                  <a:pt x="3257747" y="1117996"/>
                </a:cubicBezTo>
                <a:cubicBezTo>
                  <a:pt x="3259334" y="1118790"/>
                  <a:pt x="3261319" y="1120774"/>
                  <a:pt x="3263700" y="1123949"/>
                </a:cubicBezTo>
                <a:cubicBezTo>
                  <a:pt x="3265287" y="1125537"/>
                  <a:pt x="3266478" y="1126727"/>
                  <a:pt x="3267272" y="1127521"/>
                </a:cubicBezTo>
                <a:cubicBezTo>
                  <a:pt x="3268065" y="1125934"/>
                  <a:pt x="3268859" y="1123156"/>
                  <a:pt x="3269653" y="1119187"/>
                </a:cubicBezTo>
                <a:cubicBezTo>
                  <a:pt x="3272034" y="1115218"/>
                  <a:pt x="3274416" y="1109265"/>
                  <a:pt x="3276797" y="1101328"/>
                </a:cubicBezTo>
                <a:cubicBezTo>
                  <a:pt x="3276003" y="1101328"/>
                  <a:pt x="3273225" y="1102121"/>
                  <a:pt x="3268462" y="1103709"/>
                </a:cubicBezTo>
                <a:cubicBezTo>
                  <a:pt x="3256556" y="1106884"/>
                  <a:pt x="3249412" y="1108868"/>
                  <a:pt x="3247031" y="1109662"/>
                </a:cubicBezTo>
                <a:cubicBezTo>
                  <a:pt x="3244650" y="1110456"/>
                  <a:pt x="3241872" y="1110456"/>
                  <a:pt x="3238697" y="1109662"/>
                </a:cubicBezTo>
                <a:cubicBezTo>
                  <a:pt x="3233141" y="1107281"/>
                  <a:pt x="3229172" y="1104503"/>
                  <a:pt x="3226791" y="1101328"/>
                </a:cubicBezTo>
                <a:close/>
                <a:moveTo>
                  <a:pt x="5398490" y="1100137"/>
                </a:moveTo>
                <a:cubicBezTo>
                  <a:pt x="5390553" y="1100931"/>
                  <a:pt x="5383012" y="1102121"/>
                  <a:pt x="5375869" y="1103709"/>
                </a:cubicBezTo>
                <a:cubicBezTo>
                  <a:pt x="5375869" y="1104503"/>
                  <a:pt x="5376266" y="1105693"/>
                  <a:pt x="5377059" y="1107281"/>
                </a:cubicBezTo>
                <a:cubicBezTo>
                  <a:pt x="5377059" y="1109662"/>
                  <a:pt x="5377059" y="1111249"/>
                  <a:pt x="5377059" y="1112043"/>
                </a:cubicBezTo>
                <a:cubicBezTo>
                  <a:pt x="5381822" y="1112043"/>
                  <a:pt x="5388965" y="1111249"/>
                  <a:pt x="5398490" y="1109662"/>
                </a:cubicBezTo>
                <a:cubicBezTo>
                  <a:pt x="5398490" y="1105693"/>
                  <a:pt x="5398490" y="1102518"/>
                  <a:pt x="5398490" y="1100137"/>
                </a:cubicBezTo>
                <a:close/>
                <a:moveTo>
                  <a:pt x="4124522" y="1100137"/>
                </a:moveTo>
                <a:cubicBezTo>
                  <a:pt x="4125316" y="1100137"/>
                  <a:pt x="4125316" y="1101328"/>
                  <a:pt x="4124522" y="1103709"/>
                </a:cubicBezTo>
                <a:cubicBezTo>
                  <a:pt x="4123728" y="1107677"/>
                  <a:pt x="4120156" y="1117996"/>
                  <a:pt x="4113806" y="1134665"/>
                </a:cubicBezTo>
                <a:cubicBezTo>
                  <a:pt x="4112219" y="1139428"/>
                  <a:pt x="4111028" y="1142999"/>
                  <a:pt x="4110234" y="1145381"/>
                </a:cubicBezTo>
                <a:cubicBezTo>
                  <a:pt x="4106266" y="1155699"/>
                  <a:pt x="4101503" y="1168399"/>
                  <a:pt x="4095947" y="1183481"/>
                </a:cubicBezTo>
                <a:cubicBezTo>
                  <a:pt x="4094360" y="1188243"/>
                  <a:pt x="4093169" y="1191418"/>
                  <a:pt x="4092375" y="1193006"/>
                </a:cubicBezTo>
                <a:cubicBezTo>
                  <a:pt x="4089994" y="1198562"/>
                  <a:pt x="4085628" y="1199753"/>
                  <a:pt x="4079278" y="1196578"/>
                </a:cubicBezTo>
                <a:cubicBezTo>
                  <a:pt x="4068166" y="1188640"/>
                  <a:pt x="4062213" y="1174749"/>
                  <a:pt x="4061419" y="1154906"/>
                </a:cubicBezTo>
                <a:cubicBezTo>
                  <a:pt x="4061419" y="1150143"/>
                  <a:pt x="4063006" y="1148159"/>
                  <a:pt x="4066181" y="1148953"/>
                </a:cubicBezTo>
                <a:cubicBezTo>
                  <a:pt x="4068562" y="1150540"/>
                  <a:pt x="4073722" y="1147365"/>
                  <a:pt x="4081659" y="1139428"/>
                </a:cubicBezTo>
                <a:cubicBezTo>
                  <a:pt x="4099916" y="1123553"/>
                  <a:pt x="4113012" y="1111249"/>
                  <a:pt x="4120950" y="1102518"/>
                </a:cubicBezTo>
                <a:cubicBezTo>
                  <a:pt x="4122537" y="1100931"/>
                  <a:pt x="4123728" y="1100137"/>
                  <a:pt x="4124522" y="1100137"/>
                </a:cubicBezTo>
                <a:close/>
                <a:moveTo>
                  <a:pt x="6014341" y="1097756"/>
                </a:moveTo>
                <a:cubicBezTo>
                  <a:pt x="6015334" y="1097359"/>
                  <a:pt x="6016425" y="1097359"/>
                  <a:pt x="6017615" y="1097756"/>
                </a:cubicBezTo>
                <a:cubicBezTo>
                  <a:pt x="6035078" y="1097756"/>
                  <a:pt x="6047381" y="1102121"/>
                  <a:pt x="6054525" y="1110853"/>
                </a:cubicBezTo>
                <a:cubicBezTo>
                  <a:pt x="6057700" y="1114821"/>
                  <a:pt x="6058097" y="1119187"/>
                  <a:pt x="6055715" y="1123949"/>
                </a:cubicBezTo>
                <a:lnTo>
                  <a:pt x="6054525" y="1128712"/>
                </a:lnTo>
                <a:cubicBezTo>
                  <a:pt x="6063256" y="1127124"/>
                  <a:pt x="6069606" y="1125934"/>
                  <a:pt x="6073575" y="1125140"/>
                </a:cubicBezTo>
                <a:cubicBezTo>
                  <a:pt x="6078337" y="1123553"/>
                  <a:pt x="6083100" y="1123949"/>
                  <a:pt x="6087862" y="1126331"/>
                </a:cubicBezTo>
                <a:cubicBezTo>
                  <a:pt x="6092625" y="1127918"/>
                  <a:pt x="6096991" y="1131887"/>
                  <a:pt x="6100959" y="1138237"/>
                </a:cubicBezTo>
                <a:cubicBezTo>
                  <a:pt x="6103340" y="1144587"/>
                  <a:pt x="6101753" y="1148556"/>
                  <a:pt x="6096197" y="1150143"/>
                </a:cubicBezTo>
                <a:cubicBezTo>
                  <a:pt x="6082703" y="1150143"/>
                  <a:pt x="6068019" y="1151334"/>
                  <a:pt x="6052144" y="1153715"/>
                </a:cubicBezTo>
                <a:cubicBezTo>
                  <a:pt x="6052144" y="1159271"/>
                  <a:pt x="6052144" y="1167606"/>
                  <a:pt x="6052144" y="1178718"/>
                </a:cubicBezTo>
                <a:lnTo>
                  <a:pt x="6065240" y="1177528"/>
                </a:lnTo>
                <a:cubicBezTo>
                  <a:pt x="6069209" y="1176734"/>
                  <a:pt x="6075162" y="1175940"/>
                  <a:pt x="6083100" y="1175146"/>
                </a:cubicBezTo>
                <a:cubicBezTo>
                  <a:pt x="6098975" y="1173559"/>
                  <a:pt x="6108103" y="1172368"/>
                  <a:pt x="6110484" y="1171574"/>
                </a:cubicBezTo>
                <a:cubicBezTo>
                  <a:pt x="6115247" y="1169987"/>
                  <a:pt x="6120009" y="1170384"/>
                  <a:pt x="6124772" y="1172765"/>
                </a:cubicBezTo>
                <a:cubicBezTo>
                  <a:pt x="6133503" y="1177528"/>
                  <a:pt x="6140250" y="1183481"/>
                  <a:pt x="6145012" y="1190624"/>
                </a:cubicBezTo>
                <a:cubicBezTo>
                  <a:pt x="6148981" y="1199356"/>
                  <a:pt x="6146203" y="1204515"/>
                  <a:pt x="6136678" y="1206103"/>
                </a:cubicBezTo>
                <a:cubicBezTo>
                  <a:pt x="6110484" y="1202927"/>
                  <a:pt x="6079528" y="1201737"/>
                  <a:pt x="6043809" y="1202531"/>
                </a:cubicBezTo>
                <a:cubicBezTo>
                  <a:pt x="6008885" y="1204118"/>
                  <a:pt x="5983484" y="1206499"/>
                  <a:pt x="5967610" y="1209674"/>
                </a:cubicBezTo>
                <a:cubicBezTo>
                  <a:pt x="5961260" y="1212056"/>
                  <a:pt x="5955703" y="1211262"/>
                  <a:pt x="5950940" y="1207293"/>
                </a:cubicBezTo>
                <a:cubicBezTo>
                  <a:pt x="5944591" y="1203324"/>
                  <a:pt x="5939034" y="1197768"/>
                  <a:pt x="5934272" y="1190624"/>
                </a:cubicBezTo>
                <a:cubicBezTo>
                  <a:pt x="5933478" y="1189831"/>
                  <a:pt x="5933081" y="1188640"/>
                  <a:pt x="5933081" y="1187053"/>
                </a:cubicBezTo>
                <a:cubicBezTo>
                  <a:pt x="5933875" y="1186259"/>
                  <a:pt x="5935066" y="1185862"/>
                  <a:pt x="5936653" y="1185862"/>
                </a:cubicBezTo>
                <a:cubicBezTo>
                  <a:pt x="5939828" y="1185862"/>
                  <a:pt x="5951337" y="1185068"/>
                  <a:pt x="5971181" y="1183481"/>
                </a:cubicBezTo>
                <a:cubicBezTo>
                  <a:pt x="5977531" y="1182687"/>
                  <a:pt x="5982294" y="1182290"/>
                  <a:pt x="5985469" y="1182290"/>
                </a:cubicBezTo>
                <a:cubicBezTo>
                  <a:pt x="5989437" y="1181496"/>
                  <a:pt x="5995391" y="1181099"/>
                  <a:pt x="6003328" y="1181099"/>
                </a:cubicBezTo>
                <a:cubicBezTo>
                  <a:pt x="6011266" y="1180306"/>
                  <a:pt x="6017219" y="1179909"/>
                  <a:pt x="6021188" y="1179909"/>
                </a:cubicBezTo>
                <a:lnTo>
                  <a:pt x="6021188" y="1156096"/>
                </a:lnTo>
                <a:cubicBezTo>
                  <a:pt x="6014838" y="1157684"/>
                  <a:pt x="6008487" y="1158478"/>
                  <a:pt x="6002137" y="1158478"/>
                </a:cubicBezTo>
                <a:cubicBezTo>
                  <a:pt x="5995788" y="1160065"/>
                  <a:pt x="5991422" y="1159668"/>
                  <a:pt x="5989040" y="1157287"/>
                </a:cubicBezTo>
                <a:cubicBezTo>
                  <a:pt x="5984278" y="1156493"/>
                  <a:pt x="5978722" y="1152524"/>
                  <a:pt x="5972372" y="1145381"/>
                </a:cubicBezTo>
                <a:cubicBezTo>
                  <a:pt x="5969197" y="1141412"/>
                  <a:pt x="5969990" y="1138237"/>
                  <a:pt x="5974753" y="1135856"/>
                </a:cubicBezTo>
                <a:cubicBezTo>
                  <a:pt x="5978722" y="1135856"/>
                  <a:pt x="5986659" y="1135459"/>
                  <a:pt x="5998565" y="1134665"/>
                </a:cubicBezTo>
                <a:cubicBezTo>
                  <a:pt x="6008885" y="1133078"/>
                  <a:pt x="6016425" y="1132284"/>
                  <a:pt x="6021188" y="1132284"/>
                </a:cubicBezTo>
                <a:cubicBezTo>
                  <a:pt x="6020394" y="1119584"/>
                  <a:pt x="6017615" y="1110456"/>
                  <a:pt x="6012853" y="1104899"/>
                </a:cubicBezTo>
                <a:cubicBezTo>
                  <a:pt x="6011266" y="1103312"/>
                  <a:pt x="6010869" y="1101724"/>
                  <a:pt x="6011662" y="1100137"/>
                </a:cubicBezTo>
                <a:cubicBezTo>
                  <a:pt x="6012456" y="1098946"/>
                  <a:pt x="6013349" y="1098152"/>
                  <a:pt x="6014341" y="1097756"/>
                </a:cubicBezTo>
                <a:close/>
                <a:moveTo>
                  <a:pt x="2908894" y="1096565"/>
                </a:moveTo>
                <a:cubicBezTo>
                  <a:pt x="2905719" y="1096565"/>
                  <a:pt x="2900956" y="1096962"/>
                  <a:pt x="2894606" y="1097756"/>
                </a:cubicBezTo>
                <a:cubicBezTo>
                  <a:pt x="2887462" y="1097756"/>
                  <a:pt x="2882303" y="1098152"/>
                  <a:pt x="2879128" y="1098946"/>
                </a:cubicBezTo>
                <a:cubicBezTo>
                  <a:pt x="2886272" y="1102121"/>
                  <a:pt x="2893019" y="1107677"/>
                  <a:pt x="2899369" y="1115615"/>
                </a:cubicBezTo>
                <a:cubicBezTo>
                  <a:pt x="2903338" y="1122759"/>
                  <a:pt x="2902941" y="1127918"/>
                  <a:pt x="2898178" y="1131093"/>
                </a:cubicBezTo>
                <a:cubicBezTo>
                  <a:pt x="2900559" y="1131887"/>
                  <a:pt x="2903734" y="1133871"/>
                  <a:pt x="2907703" y="1137046"/>
                </a:cubicBezTo>
                <a:cubicBezTo>
                  <a:pt x="2909290" y="1138634"/>
                  <a:pt x="2910481" y="1139824"/>
                  <a:pt x="2911275" y="1140618"/>
                </a:cubicBezTo>
                <a:cubicBezTo>
                  <a:pt x="2911275" y="1136649"/>
                  <a:pt x="2911275" y="1132284"/>
                  <a:pt x="2911275" y="1127521"/>
                </a:cubicBezTo>
                <a:cubicBezTo>
                  <a:pt x="2912862" y="1112440"/>
                  <a:pt x="2912466" y="1102518"/>
                  <a:pt x="2910084" y="1097756"/>
                </a:cubicBezTo>
                <a:cubicBezTo>
                  <a:pt x="2909290" y="1096962"/>
                  <a:pt x="2908894" y="1096565"/>
                  <a:pt x="2908894" y="1096565"/>
                </a:cubicBezTo>
                <a:close/>
                <a:moveTo>
                  <a:pt x="8793260" y="1091803"/>
                </a:moveTo>
                <a:cubicBezTo>
                  <a:pt x="8795840" y="1091803"/>
                  <a:pt x="8798519" y="1092596"/>
                  <a:pt x="8801296" y="1094184"/>
                </a:cubicBezTo>
                <a:cubicBezTo>
                  <a:pt x="8802091" y="1094184"/>
                  <a:pt x="8802884" y="1094581"/>
                  <a:pt x="8803678" y="1095374"/>
                </a:cubicBezTo>
                <a:cubicBezTo>
                  <a:pt x="8813203" y="1100931"/>
                  <a:pt x="8818759" y="1105296"/>
                  <a:pt x="8820346" y="1108471"/>
                </a:cubicBezTo>
                <a:cubicBezTo>
                  <a:pt x="8823522" y="1115615"/>
                  <a:pt x="8822331" y="1120774"/>
                  <a:pt x="8816775" y="1123949"/>
                </a:cubicBezTo>
                <a:cubicBezTo>
                  <a:pt x="8806456" y="1131887"/>
                  <a:pt x="8796137" y="1141015"/>
                  <a:pt x="8785818" y="1151334"/>
                </a:cubicBezTo>
                <a:cubicBezTo>
                  <a:pt x="8786612" y="1152128"/>
                  <a:pt x="8787406" y="1152524"/>
                  <a:pt x="8788200" y="1152524"/>
                </a:cubicBezTo>
                <a:cubicBezTo>
                  <a:pt x="8799312" y="1159668"/>
                  <a:pt x="8801693" y="1170781"/>
                  <a:pt x="8795343" y="1185862"/>
                </a:cubicBezTo>
                <a:cubicBezTo>
                  <a:pt x="8790581" y="1193799"/>
                  <a:pt x="8783834" y="1194196"/>
                  <a:pt x="8775103" y="1187053"/>
                </a:cubicBezTo>
                <a:cubicBezTo>
                  <a:pt x="8765578" y="1179909"/>
                  <a:pt x="8754466" y="1165224"/>
                  <a:pt x="8741765" y="1142999"/>
                </a:cubicBezTo>
                <a:cubicBezTo>
                  <a:pt x="8740972" y="1141412"/>
                  <a:pt x="8740178" y="1140221"/>
                  <a:pt x="8739384" y="1139428"/>
                </a:cubicBezTo>
                <a:cubicBezTo>
                  <a:pt x="8738590" y="1138634"/>
                  <a:pt x="8738590" y="1137443"/>
                  <a:pt x="8739384" y="1135856"/>
                </a:cubicBezTo>
                <a:cubicBezTo>
                  <a:pt x="8740178" y="1135062"/>
                  <a:pt x="8741369" y="1135062"/>
                  <a:pt x="8742956" y="1135856"/>
                </a:cubicBezTo>
                <a:cubicBezTo>
                  <a:pt x="8752481" y="1137443"/>
                  <a:pt x="8762006" y="1140221"/>
                  <a:pt x="8771531" y="1144190"/>
                </a:cubicBezTo>
                <a:cubicBezTo>
                  <a:pt x="8772325" y="1141809"/>
                  <a:pt x="8773516" y="1138634"/>
                  <a:pt x="8775103" y="1134665"/>
                </a:cubicBezTo>
                <a:cubicBezTo>
                  <a:pt x="8776690" y="1129903"/>
                  <a:pt x="8777881" y="1126727"/>
                  <a:pt x="8778675" y="1125140"/>
                </a:cubicBezTo>
                <a:cubicBezTo>
                  <a:pt x="8779469" y="1122759"/>
                  <a:pt x="8779469" y="1121171"/>
                  <a:pt x="8778675" y="1120378"/>
                </a:cubicBezTo>
                <a:cubicBezTo>
                  <a:pt x="8778675" y="1119584"/>
                  <a:pt x="8777881" y="1119584"/>
                  <a:pt x="8776293" y="1120378"/>
                </a:cubicBezTo>
                <a:cubicBezTo>
                  <a:pt x="8773118" y="1121171"/>
                  <a:pt x="8769150" y="1122759"/>
                  <a:pt x="8764387" y="1125140"/>
                </a:cubicBezTo>
                <a:cubicBezTo>
                  <a:pt x="8759625" y="1126727"/>
                  <a:pt x="8755656" y="1128315"/>
                  <a:pt x="8752481" y="1129903"/>
                </a:cubicBezTo>
                <a:cubicBezTo>
                  <a:pt x="8749306" y="1130696"/>
                  <a:pt x="8746528" y="1129903"/>
                  <a:pt x="8744146" y="1127521"/>
                </a:cubicBezTo>
                <a:cubicBezTo>
                  <a:pt x="8744146" y="1128315"/>
                  <a:pt x="8743750" y="1128315"/>
                  <a:pt x="8742956" y="1127521"/>
                </a:cubicBezTo>
                <a:cubicBezTo>
                  <a:pt x="8738193" y="1124346"/>
                  <a:pt x="8734225" y="1120378"/>
                  <a:pt x="8731050" y="1115615"/>
                </a:cubicBezTo>
                <a:cubicBezTo>
                  <a:pt x="8728668" y="1110853"/>
                  <a:pt x="8729859" y="1108074"/>
                  <a:pt x="8734621" y="1107281"/>
                </a:cubicBezTo>
                <a:cubicBezTo>
                  <a:pt x="8739384" y="1106487"/>
                  <a:pt x="8747322" y="1105296"/>
                  <a:pt x="8758434" y="1103709"/>
                </a:cubicBezTo>
                <a:cubicBezTo>
                  <a:pt x="8764784" y="1102121"/>
                  <a:pt x="8773912" y="1098946"/>
                  <a:pt x="8785818" y="1094184"/>
                </a:cubicBezTo>
                <a:cubicBezTo>
                  <a:pt x="8788200" y="1092596"/>
                  <a:pt x="8790680" y="1091803"/>
                  <a:pt x="8793260" y="1091803"/>
                </a:cubicBezTo>
                <a:close/>
                <a:moveTo>
                  <a:pt x="5452069" y="1091803"/>
                </a:moveTo>
                <a:cubicBezTo>
                  <a:pt x="5444925" y="1092596"/>
                  <a:pt x="5436987" y="1093787"/>
                  <a:pt x="5428256" y="1095374"/>
                </a:cubicBezTo>
                <a:cubicBezTo>
                  <a:pt x="5430637" y="1096962"/>
                  <a:pt x="5431431" y="1099343"/>
                  <a:pt x="5430637" y="1102518"/>
                </a:cubicBezTo>
                <a:cubicBezTo>
                  <a:pt x="5431431" y="1102518"/>
                  <a:pt x="5432622" y="1102121"/>
                  <a:pt x="5434209" y="1101328"/>
                </a:cubicBezTo>
                <a:cubicBezTo>
                  <a:pt x="5435797" y="1101328"/>
                  <a:pt x="5436987" y="1101328"/>
                  <a:pt x="5437781" y="1101328"/>
                </a:cubicBezTo>
                <a:cubicBezTo>
                  <a:pt x="5442544" y="1100534"/>
                  <a:pt x="5447306" y="1103312"/>
                  <a:pt x="5452069" y="1109662"/>
                </a:cubicBezTo>
                <a:cubicBezTo>
                  <a:pt x="5452863" y="1108074"/>
                  <a:pt x="5453259" y="1105693"/>
                  <a:pt x="5453259" y="1102518"/>
                </a:cubicBezTo>
                <a:cubicBezTo>
                  <a:pt x="5454053" y="1099343"/>
                  <a:pt x="5454450" y="1096962"/>
                  <a:pt x="5454450" y="1095374"/>
                </a:cubicBezTo>
                <a:cubicBezTo>
                  <a:pt x="5455244" y="1092993"/>
                  <a:pt x="5454450" y="1091803"/>
                  <a:pt x="5452069" y="1091803"/>
                </a:cubicBezTo>
                <a:close/>
                <a:moveTo>
                  <a:pt x="4449860" y="1091803"/>
                </a:moveTo>
                <a:cubicBezTo>
                  <a:pt x="4452440" y="1091803"/>
                  <a:pt x="4455119" y="1092596"/>
                  <a:pt x="4457897" y="1094184"/>
                </a:cubicBezTo>
                <a:cubicBezTo>
                  <a:pt x="4458691" y="1094184"/>
                  <a:pt x="4459484" y="1094581"/>
                  <a:pt x="4460278" y="1095374"/>
                </a:cubicBezTo>
                <a:cubicBezTo>
                  <a:pt x="4469803" y="1100931"/>
                  <a:pt x="4475360" y="1105296"/>
                  <a:pt x="4476947" y="1108471"/>
                </a:cubicBezTo>
                <a:cubicBezTo>
                  <a:pt x="4480122" y="1115615"/>
                  <a:pt x="4478931" y="1120774"/>
                  <a:pt x="4473375" y="1123949"/>
                </a:cubicBezTo>
                <a:cubicBezTo>
                  <a:pt x="4463056" y="1131887"/>
                  <a:pt x="4452738" y="1141015"/>
                  <a:pt x="4442419" y="1151334"/>
                </a:cubicBezTo>
                <a:cubicBezTo>
                  <a:pt x="4443213" y="1152128"/>
                  <a:pt x="4444006" y="1152524"/>
                  <a:pt x="4444800" y="1152524"/>
                </a:cubicBezTo>
                <a:cubicBezTo>
                  <a:pt x="4455912" y="1159668"/>
                  <a:pt x="4458294" y="1170781"/>
                  <a:pt x="4451944" y="1185862"/>
                </a:cubicBezTo>
                <a:cubicBezTo>
                  <a:pt x="4447181" y="1193799"/>
                  <a:pt x="4440434" y="1194196"/>
                  <a:pt x="4431703" y="1187053"/>
                </a:cubicBezTo>
                <a:cubicBezTo>
                  <a:pt x="4422178" y="1179909"/>
                  <a:pt x="4411066" y="1165224"/>
                  <a:pt x="4398366" y="1142999"/>
                </a:cubicBezTo>
                <a:cubicBezTo>
                  <a:pt x="4397572" y="1141412"/>
                  <a:pt x="4396778" y="1140221"/>
                  <a:pt x="4395984" y="1139428"/>
                </a:cubicBezTo>
                <a:cubicBezTo>
                  <a:pt x="4395191" y="1138634"/>
                  <a:pt x="4395191" y="1137443"/>
                  <a:pt x="4395984" y="1135856"/>
                </a:cubicBezTo>
                <a:cubicBezTo>
                  <a:pt x="4396778" y="1135062"/>
                  <a:pt x="4397969" y="1135062"/>
                  <a:pt x="4399556" y="1135856"/>
                </a:cubicBezTo>
                <a:cubicBezTo>
                  <a:pt x="4409081" y="1137443"/>
                  <a:pt x="4418606" y="1140221"/>
                  <a:pt x="4428131" y="1144190"/>
                </a:cubicBezTo>
                <a:cubicBezTo>
                  <a:pt x="4428925" y="1141809"/>
                  <a:pt x="4430116" y="1138634"/>
                  <a:pt x="4431703" y="1134665"/>
                </a:cubicBezTo>
                <a:cubicBezTo>
                  <a:pt x="4433291" y="1129903"/>
                  <a:pt x="4434481" y="1126727"/>
                  <a:pt x="4435275" y="1125140"/>
                </a:cubicBezTo>
                <a:cubicBezTo>
                  <a:pt x="4436069" y="1122759"/>
                  <a:pt x="4436069" y="1121171"/>
                  <a:pt x="4435275" y="1120378"/>
                </a:cubicBezTo>
                <a:cubicBezTo>
                  <a:pt x="4435275" y="1119584"/>
                  <a:pt x="4434481" y="1119584"/>
                  <a:pt x="4432894" y="1120378"/>
                </a:cubicBezTo>
                <a:cubicBezTo>
                  <a:pt x="4429719" y="1121171"/>
                  <a:pt x="4425750" y="1122759"/>
                  <a:pt x="4420988" y="1125140"/>
                </a:cubicBezTo>
                <a:cubicBezTo>
                  <a:pt x="4416225" y="1126727"/>
                  <a:pt x="4412256" y="1128315"/>
                  <a:pt x="4409081" y="1129903"/>
                </a:cubicBezTo>
                <a:cubicBezTo>
                  <a:pt x="4405906" y="1130696"/>
                  <a:pt x="4403128" y="1129903"/>
                  <a:pt x="4400747" y="1127521"/>
                </a:cubicBezTo>
                <a:cubicBezTo>
                  <a:pt x="4400747" y="1128315"/>
                  <a:pt x="4400350" y="1128315"/>
                  <a:pt x="4399556" y="1127521"/>
                </a:cubicBezTo>
                <a:cubicBezTo>
                  <a:pt x="4394794" y="1124346"/>
                  <a:pt x="4390825" y="1120378"/>
                  <a:pt x="4387650" y="1115615"/>
                </a:cubicBezTo>
                <a:cubicBezTo>
                  <a:pt x="4385269" y="1110853"/>
                  <a:pt x="4386459" y="1108074"/>
                  <a:pt x="4391222" y="1107281"/>
                </a:cubicBezTo>
                <a:cubicBezTo>
                  <a:pt x="4395984" y="1106487"/>
                  <a:pt x="4403922" y="1105296"/>
                  <a:pt x="4415034" y="1103709"/>
                </a:cubicBezTo>
                <a:cubicBezTo>
                  <a:pt x="4421384" y="1102121"/>
                  <a:pt x="4430513" y="1098946"/>
                  <a:pt x="4442419" y="1094184"/>
                </a:cubicBezTo>
                <a:cubicBezTo>
                  <a:pt x="4444800" y="1092596"/>
                  <a:pt x="4447280" y="1091803"/>
                  <a:pt x="4449860" y="1091803"/>
                </a:cubicBezTo>
                <a:close/>
                <a:moveTo>
                  <a:pt x="411265" y="1091803"/>
                </a:moveTo>
                <a:cubicBezTo>
                  <a:pt x="413844" y="1091803"/>
                  <a:pt x="416524" y="1092596"/>
                  <a:pt x="419301" y="1094184"/>
                </a:cubicBezTo>
                <a:cubicBezTo>
                  <a:pt x="420095" y="1094184"/>
                  <a:pt x="420889" y="1094581"/>
                  <a:pt x="421683" y="1095374"/>
                </a:cubicBezTo>
                <a:cubicBezTo>
                  <a:pt x="431208" y="1100931"/>
                  <a:pt x="436764" y="1105296"/>
                  <a:pt x="438352" y="1108471"/>
                </a:cubicBezTo>
                <a:cubicBezTo>
                  <a:pt x="441526" y="1115615"/>
                  <a:pt x="440336" y="1120774"/>
                  <a:pt x="434780" y="1123949"/>
                </a:cubicBezTo>
                <a:cubicBezTo>
                  <a:pt x="424461" y="1131887"/>
                  <a:pt x="414142" y="1141015"/>
                  <a:pt x="403823" y="1151334"/>
                </a:cubicBezTo>
                <a:cubicBezTo>
                  <a:pt x="404617" y="1152128"/>
                  <a:pt x="405411" y="1152524"/>
                  <a:pt x="406205" y="1152524"/>
                </a:cubicBezTo>
                <a:cubicBezTo>
                  <a:pt x="417317" y="1159668"/>
                  <a:pt x="419698" y="1170781"/>
                  <a:pt x="413348" y="1185862"/>
                </a:cubicBezTo>
                <a:cubicBezTo>
                  <a:pt x="408586" y="1193799"/>
                  <a:pt x="401839" y="1194196"/>
                  <a:pt x="393108" y="1187053"/>
                </a:cubicBezTo>
                <a:cubicBezTo>
                  <a:pt x="383583" y="1179909"/>
                  <a:pt x="372470" y="1165224"/>
                  <a:pt x="359771" y="1142999"/>
                </a:cubicBezTo>
                <a:cubicBezTo>
                  <a:pt x="358977" y="1141412"/>
                  <a:pt x="358183" y="1140221"/>
                  <a:pt x="357389" y="1139428"/>
                </a:cubicBezTo>
                <a:cubicBezTo>
                  <a:pt x="356595" y="1138634"/>
                  <a:pt x="356595" y="1137443"/>
                  <a:pt x="357389" y="1135856"/>
                </a:cubicBezTo>
                <a:cubicBezTo>
                  <a:pt x="358183" y="1135062"/>
                  <a:pt x="359373" y="1135062"/>
                  <a:pt x="360961" y="1135856"/>
                </a:cubicBezTo>
                <a:cubicBezTo>
                  <a:pt x="370486" y="1137443"/>
                  <a:pt x="380011" y="1140221"/>
                  <a:pt x="389536" y="1144190"/>
                </a:cubicBezTo>
                <a:cubicBezTo>
                  <a:pt x="390330" y="1141809"/>
                  <a:pt x="391520" y="1138634"/>
                  <a:pt x="393108" y="1134665"/>
                </a:cubicBezTo>
                <a:cubicBezTo>
                  <a:pt x="394695" y="1129903"/>
                  <a:pt x="395886" y="1126727"/>
                  <a:pt x="396680" y="1125140"/>
                </a:cubicBezTo>
                <a:cubicBezTo>
                  <a:pt x="397474" y="1122759"/>
                  <a:pt x="397474" y="1121171"/>
                  <a:pt x="396680" y="1120378"/>
                </a:cubicBezTo>
                <a:cubicBezTo>
                  <a:pt x="396680" y="1119584"/>
                  <a:pt x="395886" y="1119584"/>
                  <a:pt x="394298" y="1120378"/>
                </a:cubicBezTo>
                <a:cubicBezTo>
                  <a:pt x="391124" y="1121171"/>
                  <a:pt x="387154" y="1122759"/>
                  <a:pt x="382392" y="1125140"/>
                </a:cubicBezTo>
                <a:cubicBezTo>
                  <a:pt x="377630" y="1126727"/>
                  <a:pt x="373661" y="1128315"/>
                  <a:pt x="370486" y="1129903"/>
                </a:cubicBezTo>
                <a:cubicBezTo>
                  <a:pt x="367311" y="1130696"/>
                  <a:pt x="364533" y="1129903"/>
                  <a:pt x="362152" y="1127521"/>
                </a:cubicBezTo>
                <a:cubicBezTo>
                  <a:pt x="362152" y="1128315"/>
                  <a:pt x="361755" y="1128315"/>
                  <a:pt x="360961" y="1127521"/>
                </a:cubicBezTo>
                <a:cubicBezTo>
                  <a:pt x="356198" y="1124346"/>
                  <a:pt x="352229" y="1120378"/>
                  <a:pt x="349055" y="1115615"/>
                </a:cubicBezTo>
                <a:cubicBezTo>
                  <a:pt x="346673" y="1110853"/>
                  <a:pt x="347864" y="1108074"/>
                  <a:pt x="352626" y="1107281"/>
                </a:cubicBezTo>
                <a:cubicBezTo>
                  <a:pt x="357389" y="1106487"/>
                  <a:pt x="365326" y="1105296"/>
                  <a:pt x="376439" y="1103709"/>
                </a:cubicBezTo>
                <a:cubicBezTo>
                  <a:pt x="382789" y="1102121"/>
                  <a:pt x="391917" y="1098946"/>
                  <a:pt x="403823" y="1094184"/>
                </a:cubicBezTo>
                <a:cubicBezTo>
                  <a:pt x="406205" y="1092596"/>
                  <a:pt x="408685" y="1091803"/>
                  <a:pt x="411265" y="1091803"/>
                </a:cubicBezTo>
                <a:close/>
                <a:moveTo>
                  <a:pt x="6661744" y="1090612"/>
                </a:moveTo>
                <a:cubicBezTo>
                  <a:pt x="6649044" y="1092993"/>
                  <a:pt x="6635947" y="1096168"/>
                  <a:pt x="6622453" y="1100137"/>
                </a:cubicBezTo>
                <a:cubicBezTo>
                  <a:pt x="6622453" y="1104899"/>
                  <a:pt x="6622850" y="1111249"/>
                  <a:pt x="6623644" y="1119187"/>
                </a:cubicBezTo>
                <a:cubicBezTo>
                  <a:pt x="6627612" y="1118393"/>
                  <a:pt x="6633963" y="1117202"/>
                  <a:pt x="6642694" y="1115615"/>
                </a:cubicBezTo>
                <a:cubicBezTo>
                  <a:pt x="6650631" y="1114821"/>
                  <a:pt x="6656585" y="1114028"/>
                  <a:pt x="6660553" y="1113234"/>
                </a:cubicBezTo>
                <a:cubicBezTo>
                  <a:pt x="6661347" y="1110853"/>
                  <a:pt x="6662141" y="1108074"/>
                  <a:pt x="6662934" y="1104899"/>
                </a:cubicBezTo>
                <a:cubicBezTo>
                  <a:pt x="6664522" y="1100137"/>
                  <a:pt x="6665712" y="1096565"/>
                  <a:pt x="6666507" y="1094184"/>
                </a:cubicBezTo>
                <a:cubicBezTo>
                  <a:pt x="6666507" y="1091803"/>
                  <a:pt x="6666110" y="1090612"/>
                  <a:pt x="6665316" y="1090612"/>
                </a:cubicBezTo>
                <a:cubicBezTo>
                  <a:pt x="6665316" y="1089818"/>
                  <a:pt x="6664125" y="1089818"/>
                  <a:pt x="6661744" y="1090612"/>
                </a:cubicBezTo>
                <a:close/>
                <a:moveTo>
                  <a:pt x="2623144" y="1090612"/>
                </a:moveTo>
                <a:cubicBezTo>
                  <a:pt x="2610444" y="1092993"/>
                  <a:pt x="2597347" y="1096168"/>
                  <a:pt x="2583853" y="1100137"/>
                </a:cubicBezTo>
                <a:cubicBezTo>
                  <a:pt x="2583853" y="1104899"/>
                  <a:pt x="2584250" y="1111249"/>
                  <a:pt x="2585044" y="1119187"/>
                </a:cubicBezTo>
                <a:cubicBezTo>
                  <a:pt x="2589012" y="1118393"/>
                  <a:pt x="2595362" y="1117202"/>
                  <a:pt x="2604094" y="1115615"/>
                </a:cubicBezTo>
                <a:cubicBezTo>
                  <a:pt x="2612031" y="1114821"/>
                  <a:pt x="2617984" y="1114028"/>
                  <a:pt x="2621953" y="1113234"/>
                </a:cubicBezTo>
                <a:cubicBezTo>
                  <a:pt x="2622747" y="1110853"/>
                  <a:pt x="2623540" y="1108074"/>
                  <a:pt x="2624334" y="1104899"/>
                </a:cubicBezTo>
                <a:cubicBezTo>
                  <a:pt x="2625922" y="1100137"/>
                  <a:pt x="2627113" y="1096565"/>
                  <a:pt x="2627906" y="1094184"/>
                </a:cubicBezTo>
                <a:cubicBezTo>
                  <a:pt x="2627906" y="1091803"/>
                  <a:pt x="2627509" y="1090612"/>
                  <a:pt x="2626716" y="1090612"/>
                </a:cubicBezTo>
                <a:cubicBezTo>
                  <a:pt x="2626716" y="1089818"/>
                  <a:pt x="2625525" y="1089818"/>
                  <a:pt x="2623144" y="1090612"/>
                </a:cubicBezTo>
                <a:close/>
                <a:moveTo>
                  <a:pt x="137123" y="1090612"/>
                </a:moveTo>
                <a:cubicBezTo>
                  <a:pt x="124424" y="1092993"/>
                  <a:pt x="111327" y="1096168"/>
                  <a:pt x="97833" y="1100137"/>
                </a:cubicBezTo>
                <a:cubicBezTo>
                  <a:pt x="97833" y="1104899"/>
                  <a:pt x="98230" y="1111249"/>
                  <a:pt x="99023" y="1119187"/>
                </a:cubicBezTo>
                <a:cubicBezTo>
                  <a:pt x="102993" y="1118393"/>
                  <a:pt x="109342" y="1117202"/>
                  <a:pt x="118074" y="1115615"/>
                </a:cubicBezTo>
                <a:cubicBezTo>
                  <a:pt x="126011" y="1114821"/>
                  <a:pt x="131964" y="1114028"/>
                  <a:pt x="135933" y="1113234"/>
                </a:cubicBezTo>
                <a:cubicBezTo>
                  <a:pt x="136727" y="1110853"/>
                  <a:pt x="137520" y="1108074"/>
                  <a:pt x="138314" y="1104899"/>
                </a:cubicBezTo>
                <a:cubicBezTo>
                  <a:pt x="139902" y="1100137"/>
                  <a:pt x="141092" y="1096565"/>
                  <a:pt x="141886" y="1094184"/>
                </a:cubicBezTo>
                <a:cubicBezTo>
                  <a:pt x="141886" y="1091803"/>
                  <a:pt x="141489" y="1090612"/>
                  <a:pt x="140696" y="1090612"/>
                </a:cubicBezTo>
                <a:cubicBezTo>
                  <a:pt x="140696" y="1089818"/>
                  <a:pt x="139505" y="1089818"/>
                  <a:pt x="137123" y="1090612"/>
                </a:cubicBezTo>
                <a:close/>
                <a:moveTo>
                  <a:pt x="3623864" y="1085849"/>
                </a:moveTo>
                <a:cubicBezTo>
                  <a:pt x="3627436" y="1085849"/>
                  <a:pt x="3631206" y="1086643"/>
                  <a:pt x="3635175" y="1088231"/>
                </a:cubicBezTo>
                <a:cubicBezTo>
                  <a:pt x="3642319" y="1094581"/>
                  <a:pt x="3649462" y="1102518"/>
                  <a:pt x="3656606" y="1112043"/>
                </a:cubicBezTo>
                <a:cubicBezTo>
                  <a:pt x="3658194" y="1117599"/>
                  <a:pt x="3658194" y="1121568"/>
                  <a:pt x="3656606" y="1123949"/>
                </a:cubicBezTo>
                <a:cubicBezTo>
                  <a:pt x="3653431" y="1127124"/>
                  <a:pt x="3650256" y="1142206"/>
                  <a:pt x="3647081" y="1169193"/>
                </a:cubicBezTo>
                <a:cubicBezTo>
                  <a:pt x="3646287" y="1171574"/>
                  <a:pt x="3645891" y="1173559"/>
                  <a:pt x="3645891" y="1175146"/>
                </a:cubicBezTo>
                <a:cubicBezTo>
                  <a:pt x="3643509" y="1205309"/>
                  <a:pt x="3634778" y="1222374"/>
                  <a:pt x="3619697" y="1226343"/>
                </a:cubicBezTo>
                <a:cubicBezTo>
                  <a:pt x="3611759" y="1230312"/>
                  <a:pt x="3605806" y="1228328"/>
                  <a:pt x="3601837" y="1220390"/>
                </a:cubicBezTo>
                <a:cubicBezTo>
                  <a:pt x="3597075" y="1205309"/>
                  <a:pt x="3588741" y="1193006"/>
                  <a:pt x="3576834" y="1183481"/>
                </a:cubicBezTo>
                <a:cubicBezTo>
                  <a:pt x="3572072" y="1183481"/>
                  <a:pt x="3564134" y="1183877"/>
                  <a:pt x="3553022" y="1184671"/>
                </a:cubicBezTo>
                <a:cubicBezTo>
                  <a:pt x="3541909" y="1184671"/>
                  <a:pt x="3533972" y="1185068"/>
                  <a:pt x="3529209" y="1185862"/>
                </a:cubicBezTo>
                <a:cubicBezTo>
                  <a:pt x="3528415" y="1188243"/>
                  <a:pt x="3527225" y="1190228"/>
                  <a:pt x="3525637" y="1191815"/>
                </a:cubicBezTo>
                <a:cubicBezTo>
                  <a:pt x="3520875" y="1197371"/>
                  <a:pt x="3516112" y="1197768"/>
                  <a:pt x="3511350" y="1193006"/>
                </a:cubicBezTo>
                <a:cubicBezTo>
                  <a:pt x="3507381" y="1187449"/>
                  <a:pt x="3505000" y="1182687"/>
                  <a:pt x="3504206" y="1178718"/>
                </a:cubicBezTo>
                <a:cubicBezTo>
                  <a:pt x="3501031" y="1155699"/>
                  <a:pt x="3497062" y="1140618"/>
                  <a:pt x="3492300" y="1133474"/>
                </a:cubicBezTo>
                <a:cubicBezTo>
                  <a:pt x="3490712" y="1129506"/>
                  <a:pt x="3492697" y="1127521"/>
                  <a:pt x="3498253" y="1127521"/>
                </a:cubicBezTo>
                <a:cubicBezTo>
                  <a:pt x="3506190" y="1129109"/>
                  <a:pt x="3512937" y="1131093"/>
                  <a:pt x="3518494" y="1133474"/>
                </a:cubicBezTo>
                <a:cubicBezTo>
                  <a:pt x="3526431" y="1131093"/>
                  <a:pt x="3534369" y="1129903"/>
                  <a:pt x="3542306" y="1129903"/>
                </a:cubicBezTo>
                <a:cubicBezTo>
                  <a:pt x="3543100" y="1129903"/>
                  <a:pt x="3545481" y="1129506"/>
                  <a:pt x="3549450" y="1128712"/>
                </a:cubicBezTo>
                <a:cubicBezTo>
                  <a:pt x="3556594" y="1127124"/>
                  <a:pt x="3560959" y="1125934"/>
                  <a:pt x="3562547" y="1125140"/>
                </a:cubicBezTo>
                <a:cubicBezTo>
                  <a:pt x="3571278" y="1123553"/>
                  <a:pt x="3577628" y="1124346"/>
                  <a:pt x="3581597" y="1127521"/>
                </a:cubicBezTo>
                <a:cubicBezTo>
                  <a:pt x="3584772" y="1129903"/>
                  <a:pt x="3589534" y="1135062"/>
                  <a:pt x="3595884" y="1142999"/>
                </a:cubicBezTo>
                <a:cubicBezTo>
                  <a:pt x="3598266" y="1146174"/>
                  <a:pt x="3597868" y="1149746"/>
                  <a:pt x="3594694" y="1153715"/>
                </a:cubicBezTo>
                <a:cubicBezTo>
                  <a:pt x="3590725" y="1156096"/>
                  <a:pt x="3586756" y="1160065"/>
                  <a:pt x="3582787" y="1165621"/>
                </a:cubicBezTo>
                <a:cubicBezTo>
                  <a:pt x="3585169" y="1166415"/>
                  <a:pt x="3586756" y="1168003"/>
                  <a:pt x="3587550" y="1170384"/>
                </a:cubicBezTo>
                <a:cubicBezTo>
                  <a:pt x="3589137" y="1173559"/>
                  <a:pt x="3588741" y="1177131"/>
                  <a:pt x="3586359" y="1181099"/>
                </a:cubicBezTo>
                <a:cubicBezTo>
                  <a:pt x="3591122" y="1181099"/>
                  <a:pt x="3595487" y="1181893"/>
                  <a:pt x="3599456" y="1183481"/>
                </a:cubicBezTo>
                <a:cubicBezTo>
                  <a:pt x="3603425" y="1182687"/>
                  <a:pt x="3606203" y="1181496"/>
                  <a:pt x="3607791" y="1179909"/>
                </a:cubicBezTo>
                <a:cubicBezTo>
                  <a:pt x="3610965" y="1163240"/>
                  <a:pt x="3612950" y="1143396"/>
                  <a:pt x="3613744" y="1120378"/>
                </a:cubicBezTo>
                <a:cubicBezTo>
                  <a:pt x="3613744" y="1115615"/>
                  <a:pt x="3611362" y="1113234"/>
                  <a:pt x="3606600" y="1113234"/>
                </a:cubicBezTo>
                <a:cubicBezTo>
                  <a:pt x="3593106" y="1114028"/>
                  <a:pt x="3552625" y="1118790"/>
                  <a:pt x="3485156" y="1127521"/>
                </a:cubicBezTo>
                <a:cubicBezTo>
                  <a:pt x="3486744" y="1151334"/>
                  <a:pt x="3487537" y="1169590"/>
                  <a:pt x="3487537" y="1182290"/>
                </a:cubicBezTo>
                <a:cubicBezTo>
                  <a:pt x="3489125" y="1199753"/>
                  <a:pt x="3487934" y="1210071"/>
                  <a:pt x="3483966" y="1213246"/>
                </a:cubicBezTo>
                <a:cubicBezTo>
                  <a:pt x="3479997" y="1217215"/>
                  <a:pt x="3475631" y="1217215"/>
                  <a:pt x="3470869" y="1213246"/>
                </a:cubicBezTo>
                <a:cubicBezTo>
                  <a:pt x="3462931" y="1205309"/>
                  <a:pt x="3459359" y="1198562"/>
                  <a:pt x="3460153" y="1193006"/>
                </a:cubicBezTo>
                <a:cubicBezTo>
                  <a:pt x="3460153" y="1192212"/>
                  <a:pt x="3460153" y="1190228"/>
                  <a:pt x="3460153" y="1187053"/>
                </a:cubicBezTo>
                <a:cubicBezTo>
                  <a:pt x="3460947" y="1177528"/>
                  <a:pt x="3460947" y="1168796"/>
                  <a:pt x="3460153" y="1160859"/>
                </a:cubicBezTo>
                <a:cubicBezTo>
                  <a:pt x="3458565" y="1134665"/>
                  <a:pt x="3455787" y="1118790"/>
                  <a:pt x="3451819" y="1113234"/>
                </a:cubicBezTo>
                <a:cubicBezTo>
                  <a:pt x="3450231" y="1110059"/>
                  <a:pt x="3449834" y="1107677"/>
                  <a:pt x="3450628" y="1106090"/>
                </a:cubicBezTo>
                <a:cubicBezTo>
                  <a:pt x="3450628" y="1104503"/>
                  <a:pt x="3452215" y="1104106"/>
                  <a:pt x="3455391" y="1104899"/>
                </a:cubicBezTo>
                <a:cubicBezTo>
                  <a:pt x="3462534" y="1105693"/>
                  <a:pt x="3468090" y="1107281"/>
                  <a:pt x="3472059" y="1109662"/>
                </a:cubicBezTo>
                <a:cubicBezTo>
                  <a:pt x="3502222" y="1106487"/>
                  <a:pt x="3531591" y="1102518"/>
                  <a:pt x="3560166" y="1097756"/>
                </a:cubicBezTo>
                <a:cubicBezTo>
                  <a:pt x="3566515" y="1096962"/>
                  <a:pt x="3575247" y="1095374"/>
                  <a:pt x="3586359" y="1092993"/>
                </a:cubicBezTo>
                <a:cubicBezTo>
                  <a:pt x="3602234" y="1090612"/>
                  <a:pt x="3611362" y="1089024"/>
                  <a:pt x="3613744" y="1088231"/>
                </a:cubicBezTo>
                <a:cubicBezTo>
                  <a:pt x="3616919" y="1086643"/>
                  <a:pt x="3620292" y="1085849"/>
                  <a:pt x="3623864" y="1085849"/>
                </a:cubicBezTo>
                <a:close/>
                <a:moveTo>
                  <a:pt x="8870353" y="1083468"/>
                </a:moveTo>
                <a:cubicBezTo>
                  <a:pt x="8879084" y="1085056"/>
                  <a:pt x="8888212" y="1090215"/>
                  <a:pt x="8897737" y="1098946"/>
                </a:cubicBezTo>
                <a:cubicBezTo>
                  <a:pt x="8900118" y="1100534"/>
                  <a:pt x="8900912" y="1103709"/>
                  <a:pt x="8900118" y="1108471"/>
                </a:cubicBezTo>
                <a:cubicBezTo>
                  <a:pt x="8896943" y="1114028"/>
                  <a:pt x="8894562" y="1121568"/>
                  <a:pt x="8892975" y="1131093"/>
                </a:cubicBezTo>
                <a:cubicBezTo>
                  <a:pt x="8890593" y="1138237"/>
                  <a:pt x="8888212" y="1145381"/>
                  <a:pt x="8885831" y="1152524"/>
                </a:cubicBezTo>
                <a:cubicBezTo>
                  <a:pt x="8908056" y="1158874"/>
                  <a:pt x="8922740" y="1163240"/>
                  <a:pt x="8929884" y="1165621"/>
                </a:cubicBezTo>
                <a:cubicBezTo>
                  <a:pt x="8945759" y="1172765"/>
                  <a:pt x="8950125" y="1185465"/>
                  <a:pt x="8942981" y="1203721"/>
                </a:cubicBezTo>
                <a:cubicBezTo>
                  <a:pt x="8938218" y="1212452"/>
                  <a:pt x="8931869" y="1213643"/>
                  <a:pt x="8923931" y="1207293"/>
                </a:cubicBezTo>
                <a:cubicBezTo>
                  <a:pt x="8916787" y="1200149"/>
                  <a:pt x="8906071" y="1188243"/>
                  <a:pt x="8891784" y="1171574"/>
                </a:cubicBezTo>
                <a:cubicBezTo>
                  <a:pt x="8887021" y="1166018"/>
                  <a:pt x="8883847" y="1162446"/>
                  <a:pt x="8882259" y="1160859"/>
                </a:cubicBezTo>
                <a:cubicBezTo>
                  <a:pt x="8877496" y="1170384"/>
                  <a:pt x="8869956" y="1179115"/>
                  <a:pt x="8859637" y="1187053"/>
                </a:cubicBezTo>
                <a:cubicBezTo>
                  <a:pt x="8850112" y="1194196"/>
                  <a:pt x="8828681" y="1201340"/>
                  <a:pt x="8795343" y="1208484"/>
                </a:cubicBezTo>
                <a:cubicBezTo>
                  <a:pt x="8792962" y="1209278"/>
                  <a:pt x="8791375" y="1208881"/>
                  <a:pt x="8790581" y="1207293"/>
                </a:cubicBezTo>
                <a:cubicBezTo>
                  <a:pt x="8790581" y="1206499"/>
                  <a:pt x="8791771" y="1205309"/>
                  <a:pt x="8794153" y="1203721"/>
                </a:cubicBezTo>
                <a:cubicBezTo>
                  <a:pt x="8815188" y="1193799"/>
                  <a:pt x="8831658" y="1181992"/>
                  <a:pt x="8843564" y="1168300"/>
                </a:cubicBezTo>
                <a:lnTo>
                  <a:pt x="8850999" y="1152524"/>
                </a:lnTo>
                <a:lnTo>
                  <a:pt x="8851303" y="1152524"/>
                </a:lnTo>
                <a:cubicBezTo>
                  <a:pt x="8852494" y="1151731"/>
                  <a:pt x="8853486" y="1149548"/>
                  <a:pt x="8854280" y="1145976"/>
                </a:cubicBezTo>
                <a:lnTo>
                  <a:pt x="8854346" y="1145425"/>
                </a:lnTo>
                <a:lnTo>
                  <a:pt x="8865590" y="1121568"/>
                </a:lnTo>
                <a:cubicBezTo>
                  <a:pt x="8865590" y="1119981"/>
                  <a:pt x="8865590" y="1117996"/>
                  <a:pt x="8865590" y="1115615"/>
                </a:cubicBezTo>
                <a:cubicBezTo>
                  <a:pt x="8867178" y="1103709"/>
                  <a:pt x="8866781" y="1095771"/>
                  <a:pt x="8864400" y="1091803"/>
                </a:cubicBezTo>
                <a:cubicBezTo>
                  <a:pt x="8863606" y="1086246"/>
                  <a:pt x="8865590" y="1083468"/>
                  <a:pt x="8870353" y="1083468"/>
                </a:cubicBezTo>
                <a:close/>
                <a:moveTo>
                  <a:pt x="4526953" y="1083468"/>
                </a:moveTo>
                <a:cubicBezTo>
                  <a:pt x="4535684" y="1085056"/>
                  <a:pt x="4544813" y="1090215"/>
                  <a:pt x="4554338" y="1098946"/>
                </a:cubicBezTo>
                <a:cubicBezTo>
                  <a:pt x="4556719" y="1100534"/>
                  <a:pt x="4557513" y="1103709"/>
                  <a:pt x="4556719" y="1108471"/>
                </a:cubicBezTo>
                <a:cubicBezTo>
                  <a:pt x="4553544" y="1114028"/>
                  <a:pt x="4551162" y="1121568"/>
                  <a:pt x="4549575" y="1131093"/>
                </a:cubicBezTo>
                <a:cubicBezTo>
                  <a:pt x="4547194" y="1138237"/>
                  <a:pt x="4544813" y="1145381"/>
                  <a:pt x="4542431" y="1152524"/>
                </a:cubicBezTo>
                <a:cubicBezTo>
                  <a:pt x="4564656" y="1158874"/>
                  <a:pt x="4579341" y="1163240"/>
                  <a:pt x="4586484" y="1165621"/>
                </a:cubicBezTo>
                <a:cubicBezTo>
                  <a:pt x="4602359" y="1172765"/>
                  <a:pt x="4606725" y="1185465"/>
                  <a:pt x="4599581" y="1203721"/>
                </a:cubicBezTo>
                <a:cubicBezTo>
                  <a:pt x="4594819" y="1212452"/>
                  <a:pt x="4588469" y="1213643"/>
                  <a:pt x="4580531" y="1207293"/>
                </a:cubicBezTo>
                <a:cubicBezTo>
                  <a:pt x="4573388" y="1200149"/>
                  <a:pt x="4562672" y="1188243"/>
                  <a:pt x="4548384" y="1171574"/>
                </a:cubicBezTo>
                <a:cubicBezTo>
                  <a:pt x="4543622" y="1166018"/>
                  <a:pt x="4540447" y="1162446"/>
                  <a:pt x="4538859" y="1160859"/>
                </a:cubicBezTo>
                <a:cubicBezTo>
                  <a:pt x="4534097" y="1170384"/>
                  <a:pt x="4526556" y="1179115"/>
                  <a:pt x="4516238" y="1187053"/>
                </a:cubicBezTo>
                <a:cubicBezTo>
                  <a:pt x="4506713" y="1194196"/>
                  <a:pt x="4485281" y="1201340"/>
                  <a:pt x="4451944" y="1208484"/>
                </a:cubicBezTo>
                <a:cubicBezTo>
                  <a:pt x="4449563" y="1209278"/>
                  <a:pt x="4447975" y="1208881"/>
                  <a:pt x="4447181" y="1207293"/>
                </a:cubicBezTo>
                <a:cubicBezTo>
                  <a:pt x="4447181" y="1206499"/>
                  <a:pt x="4448372" y="1205309"/>
                  <a:pt x="4450753" y="1203721"/>
                </a:cubicBezTo>
                <a:cubicBezTo>
                  <a:pt x="4471788" y="1193799"/>
                  <a:pt x="4488258" y="1181992"/>
                  <a:pt x="4500164" y="1168300"/>
                </a:cubicBezTo>
                <a:lnTo>
                  <a:pt x="4507600" y="1152524"/>
                </a:lnTo>
                <a:lnTo>
                  <a:pt x="4507903" y="1152524"/>
                </a:lnTo>
                <a:cubicBezTo>
                  <a:pt x="4509094" y="1151731"/>
                  <a:pt x="4510086" y="1149548"/>
                  <a:pt x="4510880" y="1145976"/>
                </a:cubicBezTo>
                <a:lnTo>
                  <a:pt x="4510946" y="1145426"/>
                </a:lnTo>
                <a:lnTo>
                  <a:pt x="4522191" y="1121568"/>
                </a:lnTo>
                <a:cubicBezTo>
                  <a:pt x="4522191" y="1119981"/>
                  <a:pt x="4522191" y="1117996"/>
                  <a:pt x="4522191" y="1115615"/>
                </a:cubicBezTo>
                <a:cubicBezTo>
                  <a:pt x="4523778" y="1103709"/>
                  <a:pt x="4523381" y="1095771"/>
                  <a:pt x="4521000" y="1091803"/>
                </a:cubicBezTo>
                <a:cubicBezTo>
                  <a:pt x="4520206" y="1086246"/>
                  <a:pt x="4522191" y="1083468"/>
                  <a:pt x="4526953" y="1083468"/>
                </a:cubicBezTo>
                <a:close/>
                <a:moveTo>
                  <a:pt x="488359" y="1083468"/>
                </a:moveTo>
                <a:cubicBezTo>
                  <a:pt x="497090" y="1085056"/>
                  <a:pt x="506218" y="1090215"/>
                  <a:pt x="515743" y="1098946"/>
                </a:cubicBezTo>
                <a:cubicBezTo>
                  <a:pt x="518124" y="1100534"/>
                  <a:pt x="518919" y="1103709"/>
                  <a:pt x="518124" y="1108471"/>
                </a:cubicBezTo>
                <a:cubicBezTo>
                  <a:pt x="514950" y="1114028"/>
                  <a:pt x="512568" y="1121568"/>
                  <a:pt x="510981" y="1131093"/>
                </a:cubicBezTo>
                <a:cubicBezTo>
                  <a:pt x="508599" y="1138237"/>
                  <a:pt x="506218" y="1145381"/>
                  <a:pt x="503837" y="1152524"/>
                </a:cubicBezTo>
                <a:cubicBezTo>
                  <a:pt x="526062" y="1158874"/>
                  <a:pt x="540746" y="1163240"/>
                  <a:pt x="547890" y="1165621"/>
                </a:cubicBezTo>
                <a:cubicBezTo>
                  <a:pt x="563765" y="1172765"/>
                  <a:pt x="568131" y="1185465"/>
                  <a:pt x="560987" y="1203721"/>
                </a:cubicBezTo>
                <a:cubicBezTo>
                  <a:pt x="556224" y="1212452"/>
                  <a:pt x="549875" y="1213643"/>
                  <a:pt x="541937" y="1207293"/>
                </a:cubicBezTo>
                <a:cubicBezTo>
                  <a:pt x="534793" y="1200149"/>
                  <a:pt x="524078" y="1188243"/>
                  <a:pt x="509790" y="1171574"/>
                </a:cubicBezTo>
                <a:cubicBezTo>
                  <a:pt x="505028" y="1166018"/>
                  <a:pt x="501852" y="1162446"/>
                  <a:pt x="500265" y="1160859"/>
                </a:cubicBezTo>
                <a:cubicBezTo>
                  <a:pt x="495503" y="1170384"/>
                  <a:pt x="487962" y="1179115"/>
                  <a:pt x="477642" y="1187053"/>
                </a:cubicBezTo>
                <a:cubicBezTo>
                  <a:pt x="468117" y="1194196"/>
                  <a:pt x="446686" y="1201340"/>
                  <a:pt x="413348" y="1208484"/>
                </a:cubicBezTo>
                <a:cubicBezTo>
                  <a:pt x="410967" y="1209278"/>
                  <a:pt x="409379" y="1208881"/>
                  <a:pt x="408586" y="1207293"/>
                </a:cubicBezTo>
                <a:cubicBezTo>
                  <a:pt x="408586" y="1206499"/>
                  <a:pt x="409777" y="1205309"/>
                  <a:pt x="412158" y="1203721"/>
                </a:cubicBezTo>
                <a:cubicBezTo>
                  <a:pt x="433192" y="1193799"/>
                  <a:pt x="449662" y="1181992"/>
                  <a:pt x="461569" y="1168300"/>
                </a:cubicBezTo>
                <a:lnTo>
                  <a:pt x="469004" y="1152524"/>
                </a:lnTo>
                <a:lnTo>
                  <a:pt x="469308" y="1152524"/>
                </a:lnTo>
                <a:cubicBezTo>
                  <a:pt x="470499" y="1151731"/>
                  <a:pt x="471490" y="1149548"/>
                  <a:pt x="472284" y="1145976"/>
                </a:cubicBezTo>
                <a:lnTo>
                  <a:pt x="472350" y="1145426"/>
                </a:lnTo>
                <a:lnTo>
                  <a:pt x="483596" y="1121568"/>
                </a:lnTo>
                <a:cubicBezTo>
                  <a:pt x="483596" y="1119981"/>
                  <a:pt x="483596" y="1117996"/>
                  <a:pt x="483596" y="1115615"/>
                </a:cubicBezTo>
                <a:cubicBezTo>
                  <a:pt x="485183" y="1103709"/>
                  <a:pt x="484788" y="1095771"/>
                  <a:pt x="482406" y="1091803"/>
                </a:cubicBezTo>
                <a:cubicBezTo>
                  <a:pt x="481612" y="1086246"/>
                  <a:pt x="483596" y="1083468"/>
                  <a:pt x="488359" y="1083468"/>
                </a:cubicBezTo>
                <a:close/>
                <a:moveTo>
                  <a:pt x="3193453" y="1078706"/>
                </a:moveTo>
                <a:cubicBezTo>
                  <a:pt x="3187103" y="1078706"/>
                  <a:pt x="3181547" y="1079499"/>
                  <a:pt x="3176784" y="1081087"/>
                </a:cubicBezTo>
                <a:cubicBezTo>
                  <a:pt x="3176784" y="1082675"/>
                  <a:pt x="3176784" y="1084659"/>
                  <a:pt x="3176784" y="1087040"/>
                </a:cubicBezTo>
                <a:cubicBezTo>
                  <a:pt x="3176784" y="1088627"/>
                  <a:pt x="3176387" y="1090215"/>
                  <a:pt x="3175594" y="1091803"/>
                </a:cubicBezTo>
                <a:cubicBezTo>
                  <a:pt x="3176387" y="1091803"/>
                  <a:pt x="3177181" y="1091406"/>
                  <a:pt x="3177975" y="1090612"/>
                </a:cubicBezTo>
                <a:cubicBezTo>
                  <a:pt x="3180356" y="1090612"/>
                  <a:pt x="3183531" y="1089421"/>
                  <a:pt x="3187500" y="1087040"/>
                </a:cubicBezTo>
                <a:cubicBezTo>
                  <a:pt x="3189881" y="1087040"/>
                  <a:pt x="3193056" y="1088231"/>
                  <a:pt x="3197025" y="1090612"/>
                </a:cubicBezTo>
                <a:cubicBezTo>
                  <a:pt x="3196231" y="1085056"/>
                  <a:pt x="3195040" y="1081087"/>
                  <a:pt x="3193453" y="1078706"/>
                </a:cubicBezTo>
                <a:close/>
                <a:moveTo>
                  <a:pt x="3881634" y="1072753"/>
                </a:moveTo>
                <a:cubicBezTo>
                  <a:pt x="3876872" y="1078309"/>
                  <a:pt x="3872109" y="1084262"/>
                  <a:pt x="3867347" y="1090612"/>
                </a:cubicBezTo>
                <a:cubicBezTo>
                  <a:pt x="3868141" y="1091406"/>
                  <a:pt x="3868934" y="1092199"/>
                  <a:pt x="3869728" y="1092993"/>
                </a:cubicBezTo>
                <a:cubicBezTo>
                  <a:pt x="3872109" y="1096168"/>
                  <a:pt x="3872109" y="1098549"/>
                  <a:pt x="3869728" y="1100137"/>
                </a:cubicBezTo>
                <a:cubicBezTo>
                  <a:pt x="3870522" y="1100137"/>
                  <a:pt x="3871315" y="1100534"/>
                  <a:pt x="3872109" y="1101328"/>
                </a:cubicBezTo>
                <a:cubicBezTo>
                  <a:pt x="3872903" y="1101328"/>
                  <a:pt x="3873697" y="1101724"/>
                  <a:pt x="3874491" y="1102518"/>
                </a:cubicBezTo>
                <a:cubicBezTo>
                  <a:pt x="3878459" y="1103312"/>
                  <a:pt x="3882031" y="1106487"/>
                  <a:pt x="3885206" y="1112043"/>
                </a:cubicBezTo>
                <a:cubicBezTo>
                  <a:pt x="3886794" y="1113631"/>
                  <a:pt x="3889175" y="1116806"/>
                  <a:pt x="3892350" y="1121568"/>
                </a:cubicBezTo>
                <a:cubicBezTo>
                  <a:pt x="3890763" y="1118393"/>
                  <a:pt x="3891556" y="1119187"/>
                  <a:pt x="3894731" y="1123949"/>
                </a:cubicBezTo>
                <a:cubicBezTo>
                  <a:pt x="3897906" y="1106487"/>
                  <a:pt x="3899097" y="1092199"/>
                  <a:pt x="3898303" y="1081087"/>
                </a:cubicBezTo>
                <a:cubicBezTo>
                  <a:pt x="3898303" y="1077118"/>
                  <a:pt x="3898700" y="1074737"/>
                  <a:pt x="3899494" y="1073943"/>
                </a:cubicBezTo>
                <a:lnTo>
                  <a:pt x="3893541" y="1075134"/>
                </a:lnTo>
                <a:cubicBezTo>
                  <a:pt x="3888778" y="1075134"/>
                  <a:pt x="3884809" y="1074340"/>
                  <a:pt x="3881634" y="1072753"/>
                </a:cubicBezTo>
                <a:close/>
                <a:moveTo>
                  <a:pt x="5450878" y="1071562"/>
                </a:moveTo>
                <a:cubicBezTo>
                  <a:pt x="5457228" y="1071562"/>
                  <a:pt x="5461594" y="1071959"/>
                  <a:pt x="5463975" y="1072753"/>
                </a:cubicBezTo>
                <a:cubicBezTo>
                  <a:pt x="5474294" y="1078309"/>
                  <a:pt x="5483422" y="1085056"/>
                  <a:pt x="5491359" y="1092993"/>
                </a:cubicBezTo>
                <a:cubicBezTo>
                  <a:pt x="5493740" y="1097756"/>
                  <a:pt x="5492947" y="1102121"/>
                  <a:pt x="5488978" y="1106090"/>
                </a:cubicBezTo>
                <a:cubicBezTo>
                  <a:pt x="5485803" y="1109265"/>
                  <a:pt x="5482231" y="1115218"/>
                  <a:pt x="5478262" y="1123949"/>
                </a:cubicBezTo>
                <a:cubicBezTo>
                  <a:pt x="5476675" y="1127124"/>
                  <a:pt x="5475087" y="1131093"/>
                  <a:pt x="5473500" y="1135856"/>
                </a:cubicBezTo>
                <a:cubicBezTo>
                  <a:pt x="5470325" y="1142999"/>
                  <a:pt x="5467547" y="1147365"/>
                  <a:pt x="5465165" y="1148953"/>
                </a:cubicBezTo>
                <a:cubicBezTo>
                  <a:pt x="5461991" y="1152128"/>
                  <a:pt x="5458419" y="1152128"/>
                  <a:pt x="5454450" y="1148953"/>
                </a:cubicBezTo>
                <a:cubicBezTo>
                  <a:pt x="5452069" y="1147365"/>
                  <a:pt x="5450084" y="1145777"/>
                  <a:pt x="5448497" y="1144190"/>
                </a:cubicBezTo>
                <a:cubicBezTo>
                  <a:pt x="5445322" y="1144190"/>
                  <a:pt x="5439369" y="1144984"/>
                  <a:pt x="5430637" y="1146571"/>
                </a:cubicBezTo>
                <a:cubicBezTo>
                  <a:pt x="5436987" y="1144984"/>
                  <a:pt x="5435797" y="1144984"/>
                  <a:pt x="5427065" y="1146571"/>
                </a:cubicBezTo>
                <a:lnTo>
                  <a:pt x="5427065" y="1156096"/>
                </a:lnTo>
                <a:cubicBezTo>
                  <a:pt x="5434209" y="1154509"/>
                  <a:pt x="5440162" y="1153318"/>
                  <a:pt x="5444925" y="1152524"/>
                </a:cubicBezTo>
                <a:cubicBezTo>
                  <a:pt x="5449687" y="1150937"/>
                  <a:pt x="5453259" y="1151334"/>
                  <a:pt x="5455640" y="1153715"/>
                </a:cubicBezTo>
                <a:cubicBezTo>
                  <a:pt x="5458816" y="1154509"/>
                  <a:pt x="5461991" y="1157684"/>
                  <a:pt x="5465165" y="1163240"/>
                </a:cubicBezTo>
                <a:cubicBezTo>
                  <a:pt x="5468341" y="1168796"/>
                  <a:pt x="5466753" y="1171971"/>
                  <a:pt x="5460403" y="1172765"/>
                </a:cubicBezTo>
                <a:cubicBezTo>
                  <a:pt x="5453259" y="1173559"/>
                  <a:pt x="5442147" y="1174749"/>
                  <a:pt x="5427065" y="1176337"/>
                </a:cubicBezTo>
                <a:cubicBezTo>
                  <a:pt x="5427065" y="1177131"/>
                  <a:pt x="5427462" y="1178718"/>
                  <a:pt x="5428256" y="1181099"/>
                </a:cubicBezTo>
                <a:cubicBezTo>
                  <a:pt x="5428256" y="1183481"/>
                  <a:pt x="5428256" y="1185465"/>
                  <a:pt x="5428256" y="1187053"/>
                </a:cubicBezTo>
                <a:cubicBezTo>
                  <a:pt x="5445719" y="1185465"/>
                  <a:pt x="5466356" y="1183481"/>
                  <a:pt x="5490169" y="1181099"/>
                </a:cubicBezTo>
                <a:cubicBezTo>
                  <a:pt x="5494137" y="1179512"/>
                  <a:pt x="5498106" y="1179909"/>
                  <a:pt x="5502075" y="1182290"/>
                </a:cubicBezTo>
                <a:cubicBezTo>
                  <a:pt x="5508425" y="1184671"/>
                  <a:pt x="5514378" y="1190228"/>
                  <a:pt x="5519934" y="1198959"/>
                </a:cubicBezTo>
                <a:cubicBezTo>
                  <a:pt x="5521522" y="1201340"/>
                  <a:pt x="5521522" y="1203721"/>
                  <a:pt x="5519934" y="1206103"/>
                </a:cubicBezTo>
                <a:cubicBezTo>
                  <a:pt x="5518347" y="1207690"/>
                  <a:pt x="5515569" y="1208087"/>
                  <a:pt x="5511600" y="1207293"/>
                </a:cubicBezTo>
                <a:cubicBezTo>
                  <a:pt x="5493344" y="1205706"/>
                  <a:pt x="5462784" y="1205706"/>
                  <a:pt x="5419922" y="1207293"/>
                </a:cubicBezTo>
                <a:cubicBezTo>
                  <a:pt x="5408810" y="1208087"/>
                  <a:pt x="5390553" y="1210468"/>
                  <a:pt x="5365153" y="1214437"/>
                </a:cubicBezTo>
                <a:cubicBezTo>
                  <a:pt x="5358803" y="1216024"/>
                  <a:pt x="5354437" y="1216818"/>
                  <a:pt x="5352056" y="1216818"/>
                </a:cubicBezTo>
                <a:cubicBezTo>
                  <a:pt x="5346500" y="1218406"/>
                  <a:pt x="5342135" y="1218009"/>
                  <a:pt x="5338959" y="1215628"/>
                </a:cubicBezTo>
                <a:cubicBezTo>
                  <a:pt x="5334991" y="1214040"/>
                  <a:pt x="5329038" y="1209278"/>
                  <a:pt x="5321100" y="1201340"/>
                </a:cubicBezTo>
                <a:cubicBezTo>
                  <a:pt x="5319513" y="1198959"/>
                  <a:pt x="5320306" y="1196974"/>
                  <a:pt x="5323481" y="1195387"/>
                </a:cubicBezTo>
                <a:cubicBezTo>
                  <a:pt x="5340150" y="1194593"/>
                  <a:pt x="5365947" y="1192609"/>
                  <a:pt x="5400872" y="1189434"/>
                </a:cubicBezTo>
                <a:cubicBezTo>
                  <a:pt x="5400872" y="1186259"/>
                  <a:pt x="5400872" y="1183084"/>
                  <a:pt x="5400872" y="1179909"/>
                </a:cubicBezTo>
                <a:cubicBezTo>
                  <a:pt x="5398490" y="1179909"/>
                  <a:pt x="5394919" y="1180306"/>
                  <a:pt x="5390156" y="1181099"/>
                </a:cubicBezTo>
                <a:cubicBezTo>
                  <a:pt x="5385394" y="1181099"/>
                  <a:pt x="5381822" y="1181496"/>
                  <a:pt x="5379440" y="1182290"/>
                </a:cubicBezTo>
                <a:cubicBezTo>
                  <a:pt x="5376266" y="1183084"/>
                  <a:pt x="5372694" y="1182687"/>
                  <a:pt x="5368725" y="1181099"/>
                </a:cubicBezTo>
                <a:cubicBezTo>
                  <a:pt x="5366344" y="1179512"/>
                  <a:pt x="5362772" y="1176337"/>
                  <a:pt x="5358009" y="1171574"/>
                </a:cubicBezTo>
                <a:cubicBezTo>
                  <a:pt x="5357216" y="1170781"/>
                  <a:pt x="5356819" y="1170384"/>
                  <a:pt x="5356819" y="1170384"/>
                </a:cubicBezTo>
                <a:cubicBezTo>
                  <a:pt x="5356025" y="1168796"/>
                  <a:pt x="5356025" y="1167209"/>
                  <a:pt x="5356819" y="1165621"/>
                </a:cubicBezTo>
                <a:cubicBezTo>
                  <a:pt x="5357613" y="1164827"/>
                  <a:pt x="5358803" y="1164827"/>
                  <a:pt x="5360390" y="1165621"/>
                </a:cubicBezTo>
                <a:cubicBezTo>
                  <a:pt x="5376266" y="1163240"/>
                  <a:pt x="5389760" y="1161256"/>
                  <a:pt x="5400872" y="1159668"/>
                </a:cubicBezTo>
                <a:cubicBezTo>
                  <a:pt x="5400872" y="1156493"/>
                  <a:pt x="5400872" y="1153318"/>
                  <a:pt x="5400872" y="1150143"/>
                </a:cubicBezTo>
                <a:cubicBezTo>
                  <a:pt x="5398490" y="1150143"/>
                  <a:pt x="5395713" y="1150540"/>
                  <a:pt x="5392537" y="1151334"/>
                </a:cubicBezTo>
                <a:cubicBezTo>
                  <a:pt x="5387775" y="1151334"/>
                  <a:pt x="5384600" y="1151731"/>
                  <a:pt x="5383012" y="1152524"/>
                </a:cubicBezTo>
                <a:cubicBezTo>
                  <a:pt x="5383012" y="1154906"/>
                  <a:pt x="5382219" y="1156890"/>
                  <a:pt x="5380631" y="1158478"/>
                </a:cubicBezTo>
                <a:cubicBezTo>
                  <a:pt x="5379044" y="1160859"/>
                  <a:pt x="5376663" y="1162049"/>
                  <a:pt x="5373487" y="1162049"/>
                </a:cubicBezTo>
                <a:cubicBezTo>
                  <a:pt x="5365550" y="1161256"/>
                  <a:pt x="5360787" y="1153715"/>
                  <a:pt x="5359200" y="1139428"/>
                </a:cubicBezTo>
                <a:cubicBezTo>
                  <a:pt x="5353644" y="1120378"/>
                  <a:pt x="5348088" y="1104106"/>
                  <a:pt x="5342531" y="1090612"/>
                </a:cubicBezTo>
                <a:cubicBezTo>
                  <a:pt x="5340944" y="1089024"/>
                  <a:pt x="5340547" y="1087437"/>
                  <a:pt x="5341340" y="1085849"/>
                </a:cubicBezTo>
                <a:cubicBezTo>
                  <a:pt x="5341340" y="1085056"/>
                  <a:pt x="5342531" y="1084659"/>
                  <a:pt x="5344912" y="1084659"/>
                </a:cubicBezTo>
                <a:cubicBezTo>
                  <a:pt x="5352056" y="1083865"/>
                  <a:pt x="5359200" y="1084659"/>
                  <a:pt x="5366344" y="1087040"/>
                </a:cubicBezTo>
                <a:cubicBezTo>
                  <a:pt x="5389362" y="1083865"/>
                  <a:pt x="5410397" y="1080293"/>
                  <a:pt x="5429447" y="1076324"/>
                </a:cubicBezTo>
                <a:cubicBezTo>
                  <a:pt x="5432622" y="1075531"/>
                  <a:pt x="5436987" y="1074737"/>
                  <a:pt x="5442544" y="1073943"/>
                </a:cubicBezTo>
                <a:cubicBezTo>
                  <a:pt x="5446512" y="1072356"/>
                  <a:pt x="5449291" y="1071562"/>
                  <a:pt x="5450878" y="1071562"/>
                </a:cubicBezTo>
                <a:close/>
                <a:moveTo>
                  <a:pt x="2009976" y="1069181"/>
                </a:moveTo>
                <a:cubicBezTo>
                  <a:pt x="2004420" y="1069181"/>
                  <a:pt x="1996087" y="1069974"/>
                  <a:pt x="1984973" y="1071562"/>
                </a:cubicBezTo>
                <a:cubicBezTo>
                  <a:pt x="1984973" y="1086643"/>
                  <a:pt x="1984973" y="1098946"/>
                  <a:pt x="1984973" y="1108471"/>
                </a:cubicBezTo>
                <a:cubicBezTo>
                  <a:pt x="1988149" y="1108471"/>
                  <a:pt x="1992515" y="1108074"/>
                  <a:pt x="1998070" y="1107281"/>
                </a:cubicBezTo>
                <a:cubicBezTo>
                  <a:pt x="2003627" y="1107281"/>
                  <a:pt x="2007596" y="1107281"/>
                  <a:pt x="2009976" y="1107281"/>
                </a:cubicBezTo>
                <a:close/>
                <a:moveTo>
                  <a:pt x="8606332" y="1065311"/>
                </a:moveTo>
                <a:cubicBezTo>
                  <a:pt x="8610102" y="1065510"/>
                  <a:pt x="8613575" y="1066403"/>
                  <a:pt x="8616750" y="1067990"/>
                </a:cubicBezTo>
                <a:cubicBezTo>
                  <a:pt x="8626275" y="1074340"/>
                  <a:pt x="8634212" y="1081087"/>
                  <a:pt x="8640562" y="1088231"/>
                </a:cubicBezTo>
                <a:cubicBezTo>
                  <a:pt x="8642943" y="1091406"/>
                  <a:pt x="8644134" y="1094581"/>
                  <a:pt x="8644134" y="1097756"/>
                </a:cubicBezTo>
                <a:cubicBezTo>
                  <a:pt x="8643340" y="1102518"/>
                  <a:pt x="8637784" y="1104503"/>
                  <a:pt x="8627465" y="1103709"/>
                </a:cubicBezTo>
                <a:cubicBezTo>
                  <a:pt x="8594128" y="1100534"/>
                  <a:pt x="8558409" y="1100137"/>
                  <a:pt x="8520309" y="1102518"/>
                </a:cubicBezTo>
                <a:cubicBezTo>
                  <a:pt x="8485384" y="1104899"/>
                  <a:pt x="8453237" y="1110059"/>
                  <a:pt x="8423868" y="1117996"/>
                </a:cubicBezTo>
                <a:cubicBezTo>
                  <a:pt x="8420693" y="1118790"/>
                  <a:pt x="8417122" y="1118393"/>
                  <a:pt x="8413153" y="1116806"/>
                </a:cubicBezTo>
                <a:cubicBezTo>
                  <a:pt x="8412359" y="1116806"/>
                  <a:pt x="8411566" y="1116806"/>
                  <a:pt x="8410771" y="1116806"/>
                </a:cubicBezTo>
                <a:cubicBezTo>
                  <a:pt x="8401246" y="1111249"/>
                  <a:pt x="8393706" y="1103709"/>
                  <a:pt x="8388150" y="1094184"/>
                </a:cubicBezTo>
                <a:cubicBezTo>
                  <a:pt x="8386562" y="1091803"/>
                  <a:pt x="8386165" y="1089818"/>
                  <a:pt x="8386959" y="1088231"/>
                </a:cubicBezTo>
                <a:cubicBezTo>
                  <a:pt x="8387753" y="1087437"/>
                  <a:pt x="8389737" y="1087040"/>
                  <a:pt x="8392912" y="1087040"/>
                </a:cubicBezTo>
                <a:cubicBezTo>
                  <a:pt x="8400850" y="1087040"/>
                  <a:pt x="8411962" y="1086246"/>
                  <a:pt x="8426250" y="1084659"/>
                </a:cubicBezTo>
                <a:cubicBezTo>
                  <a:pt x="8459587" y="1080690"/>
                  <a:pt x="8508006" y="1075928"/>
                  <a:pt x="8571506" y="1070371"/>
                </a:cubicBezTo>
                <a:cubicBezTo>
                  <a:pt x="8573887" y="1069578"/>
                  <a:pt x="8577856" y="1068784"/>
                  <a:pt x="8583412" y="1067990"/>
                </a:cubicBezTo>
                <a:cubicBezTo>
                  <a:pt x="8588175" y="1067196"/>
                  <a:pt x="8591746" y="1066799"/>
                  <a:pt x="8594128" y="1066799"/>
                </a:cubicBezTo>
                <a:cubicBezTo>
                  <a:pt x="8598493" y="1065609"/>
                  <a:pt x="8602561" y="1065113"/>
                  <a:pt x="8606332" y="1065311"/>
                </a:cubicBezTo>
                <a:close/>
                <a:moveTo>
                  <a:pt x="3001539" y="1062781"/>
                </a:moveTo>
                <a:cubicBezTo>
                  <a:pt x="3009427" y="1063674"/>
                  <a:pt x="3016645" y="1068585"/>
                  <a:pt x="3023194" y="1077515"/>
                </a:cubicBezTo>
                <a:cubicBezTo>
                  <a:pt x="3029544" y="1087834"/>
                  <a:pt x="3027162" y="1093390"/>
                  <a:pt x="3016050" y="1094184"/>
                </a:cubicBezTo>
                <a:cubicBezTo>
                  <a:pt x="3011287" y="1094184"/>
                  <a:pt x="3003747" y="1094184"/>
                  <a:pt x="2993428" y="1094184"/>
                </a:cubicBezTo>
                <a:cubicBezTo>
                  <a:pt x="2971203" y="1093390"/>
                  <a:pt x="2954931" y="1093390"/>
                  <a:pt x="2944612" y="1094184"/>
                </a:cubicBezTo>
                <a:cubicBezTo>
                  <a:pt x="2947787" y="1098946"/>
                  <a:pt x="2947787" y="1104899"/>
                  <a:pt x="2944612" y="1112043"/>
                </a:cubicBezTo>
                <a:cubicBezTo>
                  <a:pt x="2944612" y="1113631"/>
                  <a:pt x="2944215" y="1115615"/>
                  <a:pt x="2943422" y="1117996"/>
                </a:cubicBezTo>
                <a:cubicBezTo>
                  <a:pt x="2945009" y="1117202"/>
                  <a:pt x="2947787" y="1116409"/>
                  <a:pt x="2951756" y="1115615"/>
                </a:cubicBezTo>
                <a:cubicBezTo>
                  <a:pt x="2960487" y="1112440"/>
                  <a:pt x="2965250" y="1110853"/>
                  <a:pt x="2966044" y="1110853"/>
                </a:cubicBezTo>
                <a:cubicBezTo>
                  <a:pt x="2970806" y="1110059"/>
                  <a:pt x="2975569" y="1110853"/>
                  <a:pt x="2980331" y="1113234"/>
                </a:cubicBezTo>
                <a:cubicBezTo>
                  <a:pt x="2985887" y="1117202"/>
                  <a:pt x="2989856" y="1122362"/>
                  <a:pt x="2992237" y="1128712"/>
                </a:cubicBezTo>
                <a:cubicBezTo>
                  <a:pt x="2993825" y="1131093"/>
                  <a:pt x="2993428" y="1133474"/>
                  <a:pt x="2991047" y="1135856"/>
                </a:cubicBezTo>
                <a:cubicBezTo>
                  <a:pt x="2988666" y="1139031"/>
                  <a:pt x="2983109" y="1140618"/>
                  <a:pt x="2974378" y="1140618"/>
                </a:cubicBezTo>
                <a:cubicBezTo>
                  <a:pt x="2961678" y="1141412"/>
                  <a:pt x="2950169" y="1141809"/>
                  <a:pt x="2939850" y="1141809"/>
                </a:cubicBezTo>
                <a:cubicBezTo>
                  <a:pt x="2939850" y="1146571"/>
                  <a:pt x="2939453" y="1151731"/>
                  <a:pt x="2938659" y="1157287"/>
                </a:cubicBezTo>
                <a:cubicBezTo>
                  <a:pt x="2948184" y="1162049"/>
                  <a:pt x="2957313" y="1166018"/>
                  <a:pt x="2966044" y="1169193"/>
                </a:cubicBezTo>
                <a:cubicBezTo>
                  <a:pt x="2984300" y="1177131"/>
                  <a:pt x="3013669" y="1185068"/>
                  <a:pt x="3054150" y="1193006"/>
                </a:cubicBezTo>
                <a:cubicBezTo>
                  <a:pt x="3059706" y="1193799"/>
                  <a:pt x="3062881" y="1194990"/>
                  <a:pt x="3063675" y="1196578"/>
                </a:cubicBezTo>
                <a:cubicBezTo>
                  <a:pt x="3063675" y="1198959"/>
                  <a:pt x="3060897" y="1200546"/>
                  <a:pt x="3055341" y="1201340"/>
                </a:cubicBezTo>
                <a:cubicBezTo>
                  <a:pt x="3050578" y="1202134"/>
                  <a:pt x="3043434" y="1204515"/>
                  <a:pt x="3033909" y="1208484"/>
                </a:cubicBezTo>
                <a:cubicBezTo>
                  <a:pt x="3015653" y="1214834"/>
                  <a:pt x="3001762" y="1218803"/>
                  <a:pt x="2992237" y="1220390"/>
                </a:cubicBezTo>
                <a:cubicBezTo>
                  <a:pt x="2986681" y="1221184"/>
                  <a:pt x="2980331" y="1220390"/>
                  <a:pt x="2973187" y="1218009"/>
                </a:cubicBezTo>
                <a:cubicBezTo>
                  <a:pt x="2937469" y="1199753"/>
                  <a:pt x="2907703" y="1175146"/>
                  <a:pt x="2883891" y="1144190"/>
                </a:cubicBezTo>
                <a:cubicBezTo>
                  <a:pt x="2883097" y="1144984"/>
                  <a:pt x="2882700" y="1145777"/>
                  <a:pt x="2882700" y="1146571"/>
                </a:cubicBezTo>
                <a:cubicBezTo>
                  <a:pt x="2861269" y="1168003"/>
                  <a:pt x="2839044" y="1183084"/>
                  <a:pt x="2816025" y="1191815"/>
                </a:cubicBezTo>
                <a:cubicBezTo>
                  <a:pt x="2807294" y="1194990"/>
                  <a:pt x="2802531" y="1195784"/>
                  <a:pt x="2801737" y="1194196"/>
                </a:cubicBezTo>
                <a:cubicBezTo>
                  <a:pt x="2800150" y="1191815"/>
                  <a:pt x="2802928" y="1188243"/>
                  <a:pt x="2810072" y="1183481"/>
                </a:cubicBezTo>
                <a:cubicBezTo>
                  <a:pt x="2825153" y="1170781"/>
                  <a:pt x="2840234" y="1152921"/>
                  <a:pt x="2855316" y="1129903"/>
                </a:cubicBezTo>
                <a:cubicBezTo>
                  <a:pt x="2861665" y="1118790"/>
                  <a:pt x="2864443" y="1109662"/>
                  <a:pt x="2863650" y="1102518"/>
                </a:cubicBezTo>
                <a:cubicBezTo>
                  <a:pt x="2863650" y="1101724"/>
                  <a:pt x="2863650" y="1100931"/>
                  <a:pt x="2863650" y="1100137"/>
                </a:cubicBezTo>
                <a:cubicBezTo>
                  <a:pt x="2861269" y="1100137"/>
                  <a:pt x="2858094" y="1100534"/>
                  <a:pt x="2854125" y="1101328"/>
                </a:cubicBezTo>
                <a:cubicBezTo>
                  <a:pt x="2849362" y="1101328"/>
                  <a:pt x="2846187" y="1101724"/>
                  <a:pt x="2844600" y="1102518"/>
                </a:cubicBezTo>
                <a:cubicBezTo>
                  <a:pt x="2835075" y="1104106"/>
                  <a:pt x="2826741" y="1099740"/>
                  <a:pt x="2819597" y="1089421"/>
                </a:cubicBezTo>
                <a:cubicBezTo>
                  <a:pt x="2816422" y="1086246"/>
                  <a:pt x="2814834" y="1083071"/>
                  <a:pt x="2814834" y="1079896"/>
                </a:cubicBezTo>
                <a:cubicBezTo>
                  <a:pt x="2815628" y="1077515"/>
                  <a:pt x="2818009" y="1076721"/>
                  <a:pt x="2821978" y="1077515"/>
                </a:cubicBezTo>
                <a:cubicBezTo>
                  <a:pt x="2842616" y="1077515"/>
                  <a:pt x="2858491" y="1076721"/>
                  <a:pt x="2869603" y="1075134"/>
                </a:cubicBezTo>
                <a:cubicBezTo>
                  <a:pt x="2876747" y="1074340"/>
                  <a:pt x="2891034" y="1073150"/>
                  <a:pt x="2912466" y="1071562"/>
                </a:cubicBezTo>
                <a:cubicBezTo>
                  <a:pt x="2935484" y="1069974"/>
                  <a:pt x="2950566" y="1068784"/>
                  <a:pt x="2957709" y="1067990"/>
                </a:cubicBezTo>
                <a:cubicBezTo>
                  <a:pt x="2973584" y="1066403"/>
                  <a:pt x="2985491" y="1064815"/>
                  <a:pt x="2993428" y="1063228"/>
                </a:cubicBezTo>
                <a:cubicBezTo>
                  <a:pt x="2996206" y="1062632"/>
                  <a:pt x="2998910" y="1062483"/>
                  <a:pt x="3001539" y="1062781"/>
                </a:cubicBezTo>
                <a:close/>
                <a:moveTo>
                  <a:pt x="7255865" y="1059656"/>
                </a:moveTo>
                <a:cubicBezTo>
                  <a:pt x="7247928" y="1059656"/>
                  <a:pt x="7239594" y="1060449"/>
                  <a:pt x="7230862" y="1062037"/>
                </a:cubicBezTo>
                <a:cubicBezTo>
                  <a:pt x="7231656" y="1066006"/>
                  <a:pt x="7232052" y="1071959"/>
                  <a:pt x="7232052" y="1079896"/>
                </a:cubicBezTo>
                <a:cubicBezTo>
                  <a:pt x="7232847" y="1088628"/>
                  <a:pt x="7233244" y="1094978"/>
                  <a:pt x="7233244" y="1098946"/>
                </a:cubicBezTo>
                <a:cubicBezTo>
                  <a:pt x="7235624" y="1098152"/>
                  <a:pt x="7238800" y="1097756"/>
                  <a:pt x="7242768" y="1097756"/>
                </a:cubicBezTo>
                <a:cubicBezTo>
                  <a:pt x="7246737" y="1096962"/>
                  <a:pt x="7249516" y="1096565"/>
                  <a:pt x="7251102" y="1096565"/>
                </a:cubicBezTo>
                <a:cubicBezTo>
                  <a:pt x="7254278" y="1085453"/>
                  <a:pt x="7255865" y="1073149"/>
                  <a:pt x="7255865" y="1059656"/>
                </a:cubicBezTo>
                <a:close/>
                <a:moveTo>
                  <a:pt x="7296346" y="1054893"/>
                </a:moveTo>
                <a:cubicBezTo>
                  <a:pt x="7292378" y="1055687"/>
                  <a:pt x="7289202" y="1056084"/>
                  <a:pt x="7286822" y="1056084"/>
                </a:cubicBezTo>
                <a:cubicBezTo>
                  <a:pt x="7286822" y="1069578"/>
                  <a:pt x="7285631" y="1082278"/>
                  <a:pt x="7283250" y="1094184"/>
                </a:cubicBezTo>
                <a:cubicBezTo>
                  <a:pt x="7285631" y="1094184"/>
                  <a:pt x="7288409" y="1093787"/>
                  <a:pt x="7291584" y="1092993"/>
                </a:cubicBezTo>
                <a:cubicBezTo>
                  <a:pt x="7294760" y="1092993"/>
                  <a:pt x="7297140" y="1092993"/>
                  <a:pt x="7298728" y="1092993"/>
                </a:cubicBezTo>
                <a:cubicBezTo>
                  <a:pt x="7301109" y="1092993"/>
                  <a:pt x="7303490" y="1092993"/>
                  <a:pt x="7305872" y="1092993"/>
                </a:cubicBezTo>
                <a:cubicBezTo>
                  <a:pt x="7306666" y="1089024"/>
                  <a:pt x="7307459" y="1083468"/>
                  <a:pt x="7308252" y="1076324"/>
                </a:cubicBezTo>
                <a:cubicBezTo>
                  <a:pt x="7309840" y="1068387"/>
                  <a:pt x="7310634" y="1062831"/>
                  <a:pt x="7310634" y="1059656"/>
                </a:cubicBezTo>
                <a:cubicBezTo>
                  <a:pt x="7311428" y="1055687"/>
                  <a:pt x="7309444" y="1054099"/>
                  <a:pt x="7304681" y="1054893"/>
                </a:cubicBezTo>
                <a:cubicBezTo>
                  <a:pt x="7303094" y="1054893"/>
                  <a:pt x="7300316" y="1054893"/>
                  <a:pt x="7296346" y="1054893"/>
                </a:cubicBezTo>
                <a:close/>
                <a:moveTo>
                  <a:pt x="7872609" y="1050131"/>
                </a:moveTo>
                <a:cubicBezTo>
                  <a:pt x="7866260" y="1050924"/>
                  <a:pt x="7856734" y="1052115"/>
                  <a:pt x="7844034" y="1053703"/>
                </a:cubicBezTo>
                <a:cubicBezTo>
                  <a:pt x="7839272" y="1054496"/>
                  <a:pt x="7835700" y="1054893"/>
                  <a:pt x="7833318" y="1054893"/>
                </a:cubicBezTo>
                <a:cubicBezTo>
                  <a:pt x="7833318" y="1066799"/>
                  <a:pt x="7834112" y="1078309"/>
                  <a:pt x="7835700" y="1089421"/>
                </a:cubicBezTo>
                <a:lnTo>
                  <a:pt x="7835700" y="1090612"/>
                </a:lnTo>
                <a:cubicBezTo>
                  <a:pt x="7839668" y="1089818"/>
                  <a:pt x="7846018" y="1089024"/>
                  <a:pt x="7854750" y="1088231"/>
                </a:cubicBezTo>
                <a:cubicBezTo>
                  <a:pt x="7862688" y="1086643"/>
                  <a:pt x="7868640" y="1085849"/>
                  <a:pt x="7872609" y="1085849"/>
                </a:cubicBezTo>
                <a:close/>
                <a:moveTo>
                  <a:pt x="6948684" y="1050131"/>
                </a:moveTo>
                <a:cubicBezTo>
                  <a:pt x="6942334" y="1050924"/>
                  <a:pt x="6932810" y="1052115"/>
                  <a:pt x="6920110" y="1053703"/>
                </a:cubicBezTo>
                <a:cubicBezTo>
                  <a:pt x="6915346" y="1054496"/>
                  <a:pt x="6911775" y="1054893"/>
                  <a:pt x="6909394" y="1054893"/>
                </a:cubicBezTo>
                <a:cubicBezTo>
                  <a:pt x="6909394" y="1066799"/>
                  <a:pt x="6910188" y="1078309"/>
                  <a:pt x="6911775" y="1089421"/>
                </a:cubicBezTo>
                <a:lnTo>
                  <a:pt x="6911775" y="1090612"/>
                </a:lnTo>
                <a:cubicBezTo>
                  <a:pt x="6915744" y="1089818"/>
                  <a:pt x="6922094" y="1089024"/>
                  <a:pt x="6930825" y="1088231"/>
                </a:cubicBezTo>
                <a:cubicBezTo>
                  <a:pt x="6938762" y="1086643"/>
                  <a:pt x="6944716" y="1085849"/>
                  <a:pt x="6948684" y="1085849"/>
                </a:cubicBezTo>
                <a:close/>
                <a:moveTo>
                  <a:pt x="1357514" y="1050131"/>
                </a:moveTo>
                <a:cubicBezTo>
                  <a:pt x="1351165" y="1050924"/>
                  <a:pt x="1341640" y="1052115"/>
                  <a:pt x="1328939" y="1053703"/>
                </a:cubicBezTo>
                <a:cubicBezTo>
                  <a:pt x="1324177" y="1054496"/>
                  <a:pt x="1320606" y="1054893"/>
                  <a:pt x="1318223" y="1054893"/>
                </a:cubicBezTo>
                <a:cubicBezTo>
                  <a:pt x="1318223" y="1066799"/>
                  <a:pt x="1319018" y="1078309"/>
                  <a:pt x="1320606" y="1089421"/>
                </a:cubicBezTo>
                <a:lnTo>
                  <a:pt x="1320606" y="1090612"/>
                </a:lnTo>
                <a:cubicBezTo>
                  <a:pt x="1324574" y="1089818"/>
                  <a:pt x="1330923" y="1089024"/>
                  <a:pt x="1339655" y="1088231"/>
                </a:cubicBezTo>
                <a:cubicBezTo>
                  <a:pt x="1347593" y="1086643"/>
                  <a:pt x="1353546" y="1085849"/>
                  <a:pt x="1357514" y="1085849"/>
                </a:cubicBezTo>
                <a:close/>
                <a:moveTo>
                  <a:pt x="3557784" y="1047749"/>
                </a:moveTo>
                <a:cubicBezTo>
                  <a:pt x="3549053" y="1050131"/>
                  <a:pt x="3537147" y="1052115"/>
                  <a:pt x="3522066" y="1053703"/>
                </a:cubicBezTo>
                <a:cubicBezTo>
                  <a:pt x="3522066" y="1058465"/>
                  <a:pt x="3522859" y="1063228"/>
                  <a:pt x="3524447" y="1067990"/>
                </a:cubicBezTo>
                <a:cubicBezTo>
                  <a:pt x="3529209" y="1067196"/>
                  <a:pt x="3537147" y="1065609"/>
                  <a:pt x="3548259" y="1063228"/>
                </a:cubicBezTo>
                <a:cubicBezTo>
                  <a:pt x="3553815" y="1062434"/>
                  <a:pt x="3557784" y="1061640"/>
                  <a:pt x="3560166" y="1060846"/>
                </a:cubicBezTo>
                <a:cubicBezTo>
                  <a:pt x="3560959" y="1060053"/>
                  <a:pt x="3561356" y="1058465"/>
                  <a:pt x="3561356" y="1056084"/>
                </a:cubicBezTo>
                <a:cubicBezTo>
                  <a:pt x="3562150" y="1054496"/>
                  <a:pt x="3562547" y="1053306"/>
                  <a:pt x="3562547" y="1052512"/>
                </a:cubicBezTo>
                <a:cubicBezTo>
                  <a:pt x="3563340" y="1049337"/>
                  <a:pt x="3561753" y="1047749"/>
                  <a:pt x="3557784" y="1047749"/>
                </a:cubicBezTo>
                <a:close/>
                <a:moveTo>
                  <a:pt x="4051894" y="1045368"/>
                </a:moveTo>
                <a:cubicBezTo>
                  <a:pt x="4052688" y="1044574"/>
                  <a:pt x="4053878" y="1044574"/>
                  <a:pt x="4055466" y="1045368"/>
                </a:cubicBezTo>
                <a:cubicBezTo>
                  <a:pt x="4057053" y="1045368"/>
                  <a:pt x="4059831" y="1045765"/>
                  <a:pt x="4063800" y="1046559"/>
                </a:cubicBezTo>
                <a:cubicBezTo>
                  <a:pt x="4073325" y="1048146"/>
                  <a:pt x="4080469" y="1049337"/>
                  <a:pt x="4085231" y="1050131"/>
                </a:cubicBezTo>
                <a:cubicBezTo>
                  <a:pt x="4101900" y="1054893"/>
                  <a:pt x="4107456" y="1067593"/>
                  <a:pt x="4101900" y="1088231"/>
                </a:cubicBezTo>
                <a:cubicBezTo>
                  <a:pt x="4097138" y="1096962"/>
                  <a:pt x="4089597" y="1098152"/>
                  <a:pt x="4079278" y="1091803"/>
                </a:cubicBezTo>
                <a:cubicBezTo>
                  <a:pt x="4071340" y="1083865"/>
                  <a:pt x="4062213" y="1069577"/>
                  <a:pt x="4051894" y="1048940"/>
                </a:cubicBezTo>
                <a:cubicBezTo>
                  <a:pt x="4051100" y="1047353"/>
                  <a:pt x="4051100" y="1046162"/>
                  <a:pt x="4051894" y="1045368"/>
                </a:cubicBezTo>
                <a:close/>
                <a:moveTo>
                  <a:pt x="7947618" y="1042987"/>
                </a:moveTo>
                <a:cubicBezTo>
                  <a:pt x="7936506" y="1042987"/>
                  <a:pt x="7923806" y="1044178"/>
                  <a:pt x="7909518" y="1046559"/>
                </a:cubicBezTo>
                <a:cubicBezTo>
                  <a:pt x="7909518" y="1056878"/>
                  <a:pt x="7909122" y="1068784"/>
                  <a:pt x="7908328" y="1082278"/>
                </a:cubicBezTo>
                <a:lnTo>
                  <a:pt x="7921424" y="1082278"/>
                </a:lnTo>
                <a:cubicBezTo>
                  <a:pt x="7930156" y="1080690"/>
                  <a:pt x="7938490" y="1079896"/>
                  <a:pt x="7946428" y="1079896"/>
                </a:cubicBezTo>
                <a:cubicBezTo>
                  <a:pt x="7947222" y="1075928"/>
                  <a:pt x="7948412" y="1069974"/>
                  <a:pt x="7950000" y="1062037"/>
                </a:cubicBezTo>
                <a:cubicBezTo>
                  <a:pt x="7950794" y="1054099"/>
                  <a:pt x="7951587" y="1049337"/>
                  <a:pt x="7952381" y="1047749"/>
                </a:cubicBezTo>
                <a:cubicBezTo>
                  <a:pt x="7953175" y="1043781"/>
                  <a:pt x="7951587" y="1042193"/>
                  <a:pt x="7947618" y="1042987"/>
                </a:cubicBezTo>
                <a:close/>
                <a:moveTo>
                  <a:pt x="7023694" y="1042987"/>
                </a:moveTo>
                <a:cubicBezTo>
                  <a:pt x="7012581" y="1042987"/>
                  <a:pt x="6999882" y="1044178"/>
                  <a:pt x="6985594" y="1046559"/>
                </a:cubicBezTo>
                <a:cubicBezTo>
                  <a:pt x="6985594" y="1056878"/>
                  <a:pt x="6985197" y="1068784"/>
                  <a:pt x="6984403" y="1082278"/>
                </a:cubicBezTo>
                <a:lnTo>
                  <a:pt x="6997500" y="1082278"/>
                </a:lnTo>
                <a:cubicBezTo>
                  <a:pt x="7006231" y="1080690"/>
                  <a:pt x="7014566" y="1079896"/>
                  <a:pt x="7022502" y="1079896"/>
                </a:cubicBezTo>
                <a:cubicBezTo>
                  <a:pt x="7023297" y="1075928"/>
                  <a:pt x="7024488" y="1069974"/>
                  <a:pt x="7026075" y="1062037"/>
                </a:cubicBezTo>
                <a:cubicBezTo>
                  <a:pt x="7026868" y="1054099"/>
                  <a:pt x="7027662" y="1049337"/>
                  <a:pt x="7028456" y="1047749"/>
                </a:cubicBezTo>
                <a:cubicBezTo>
                  <a:pt x="7029250" y="1043781"/>
                  <a:pt x="7027662" y="1042193"/>
                  <a:pt x="7023694" y="1042987"/>
                </a:cubicBezTo>
                <a:close/>
                <a:moveTo>
                  <a:pt x="1432524" y="1042987"/>
                </a:moveTo>
                <a:cubicBezTo>
                  <a:pt x="1421411" y="1042987"/>
                  <a:pt x="1408711" y="1044178"/>
                  <a:pt x="1394423" y="1046559"/>
                </a:cubicBezTo>
                <a:cubicBezTo>
                  <a:pt x="1394423" y="1056878"/>
                  <a:pt x="1394026" y="1068784"/>
                  <a:pt x="1393234" y="1082278"/>
                </a:cubicBezTo>
                <a:lnTo>
                  <a:pt x="1406330" y="1082278"/>
                </a:lnTo>
                <a:cubicBezTo>
                  <a:pt x="1415061" y="1080690"/>
                  <a:pt x="1423395" y="1079896"/>
                  <a:pt x="1431334" y="1079896"/>
                </a:cubicBezTo>
                <a:cubicBezTo>
                  <a:pt x="1432127" y="1075928"/>
                  <a:pt x="1433317" y="1069974"/>
                  <a:pt x="1434905" y="1062037"/>
                </a:cubicBezTo>
                <a:cubicBezTo>
                  <a:pt x="1435699" y="1054099"/>
                  <a:pt x="1436492" y="1049337"/>
                  <a:pt x="1437286" y="1047749"/>
                </a:cubicBezTo>
                <a:cubicBezTo>
                  <a:pt x="1438079" y="1043781"/>
                  <a:pt x="1436492" y="1042193"/>
                  <a:pt x="1432524" y="1042987"/>
                </a:cubicBezTo>
                <a:close/>
                <a:moveTo>
                  <a:pt x="3584871" y="1021853"/>
                </a:moveTo>
                <a:cubicBezTo>
                  <a:pt x="3587451" y="1022052"/>
                  <a:pt x="3589534" y="1022746"/>
                  <a:pt x="3591122" y="1023937"/>
                </a:cubicBezTo>
                <a:cubicBezTo>
                  <a:pt x="3595090" y="1027906"/>
                  <a:pt x="3599456" y="1033462"/>
                  <a:pt x="3604219" y="1040606"/>
                </a:cubicBezTo>
                <a:cubicBezTo>
                  <a:pt x="3608187" y="1045368"/>
                  <a:pt x="3608187" y="1048940"/>
                  <a:pt x="3604219" y="1051321"/>
                </a:cubicBezTo>
                <a:cubicBezTo>
                  <a:pt x="3601044" y="1055290"/>
                  <a:pt x="3597472" y="1059656"/>
                  <a:pt x="3593503" y="1064418"/>
                </a:cubicBezTo>
                <a:cubicBezTo>
                  <a:pt x="3595090" y="1066006"/>
                  <a:pt x="3596281" y="1066799"/>
                  <a:pt x="3597075" y="1066799"/>
                </a:cubicBezTo>
                <a:cubicBezTo>
                  <a:pt x="3600250" y="1074737"/>
                  <a:pt x="3598662" y="1079102"/>
                  <a:pt x="3592312" y="1079896"/>
                </a:cubicBezTo>
                <a:cubicBezTo>
                  <a:pt x="3588343" y="1080690"/>
                  <a:pt x="3579216" y="1081484"/>
                  <a:pt x="3564928" y="1082278"/>
                </a:cubicBezTo>
                <a:cubicBezTo>
                  <a:pt x="3546672" y="1083865"/>
                  <a:pt x="3533575" y="1085453"/>
                  <a:pt x="3525637" y="1087040"/>
                </a:cubicBezTo>
                <a:cubicBezTo>
                  <a:pt x="3525637" y="1090215"/>
                  <a:pt x="3525240" y="1092993"/>
                  <a:pt x="3524447" y="1095374"/>
                </a:cubicBezTo>
                <a:cubicBezTo>
                  <a:pt x="3522859" y="1100137"/>
                  <a:pt x="3517700" y="1100534"/>
                  <a:pt x="3508969" y="1096565"/>
                </a:cubicBezTo>
                <a:cubicBezTo>
                  <a:pt x="3503412" y="1094184"/>
                  <a:pt x="3500237" y="1089024"/>
                  <a:pt x="3499444" y="1081087"/>
                </a:cubicBezTo>
                <a:cubicBezTo>
                  <a:pt x="3497062" y="1066799"/>
                  <a:pt x="3492300" y="1053703"/>
                  <a:pt x="3485156" y="1041796"/>
                </a:cubicBezTo>
                <a:cubicBezTo>
                  <a:pt x="3482775" y="1036240"/>
                  <a:pt x="3484759" y="1033462"/>
                  <a:pt x="3491109" y="1033462"/>
                </a:cubicBezTo>
                <a:cubicBezTo>
                  <a:pt x="3492697" y="1033462"/>
                  <a:pt x="3495078" y="1033859"/>
                  <a:pt x="3498253" y="1034653"/>
                </a:cubicBezTo>
                <a:cubicBezTo>
                  <a:pt x="3504603" y="1034653"/>
                  <a:pt x="3509365" y="1035446"/>
                  <a:pt x="3512541" y="1037034"/>
                </a:cubicBezTo>
                <a:cubicBezTo>
                  <a:pt x="3514922" y="1036240"/>
                  <a:pt x="3519287" y="1035446"/>
                  <a:pt x="3525637" y="1034653"/>
                </a:cubicBezTo>
                <a:cubicBezTo>
                  <a:pt x="3534369" y="1033065"/>
                  <a:pt x="3541116" y="1031478"/>
                  <a:pt x="3545878" y="1029890"/>
                </a:cubicBezTo>
                <a:cubicBezTo>
                  <a:pt x="3547465" y="1029096"/>
                  <a:pt x="3552228" y="1027906"/>
                  <a:pt x="3560166" y="1026318"/>
                </a:cubicBezTo>
                <a:cubicBezTo>
                  <a:pt x="3568897" y="1023937"/>
                  <a:pt x="3573659" y="1022746"/>
                  <a:pt x="3574453" y="1022746"/>
                </a:cubicBezTo>
                <a:cubicBezTo>
                  <a:pt x="3574453" y="1022746"/>
                  <a:pt x="3574850" y="1022746"/>
                  <a:pt x="3575644" y="1022746"/>
                </a:cubicBezTo>
                <a:cubicBezTo>
                  <a:pt x="3579216" y="1021953"/>
                  <a:pt x="3582291" y="1021655"/>
                  <a:pt x="3584871" y="1021853"/>
                </a:cubicBezTo>
                <a:close/>
                <a:moveTo>
                  <a:pt x="1721847" y="1020365"/>
                </a:moveTo>
                <a:cubicBezTo>
                  <a:pt x="1726609" y="1020365"/>
                  <a:pt x="1730180" y="1021159"/>
                  <a:pt x="1732561" y="1022746"/>
                </a:cubicBezTo>
                <a:cubicBezTo>
                  <a:pt x="1736531" y="1023540"/>
                  <a:pt x="1740102" y="1027509"/>
                  <a:pt x="1743276" y="1034653"/>
                </a:cubicBezTo>
                <a:cubicBezTo>
                  <a:pt x="1744865" y="1038621"/>
                  <a:pt x="1744468" y="1041003"/>
                  <a:pt x="1742087" y="1041796"/>
                </a:cubicBezTo>
                <a:cubicBezTo>
                  <a:pt x="1730973" y="1044178"/>
                  <a:pt x="1721052" y="1045368"/>
                  <a:pt x="1712320" y="1045368"/>
                </a:cubicBezTo>
                <a:cubicBezTo>
                  <a:pt x="1707559" y="1046162"/>
                  <a:pt x="1703193" y="1046559"/>
                  <a:pt x="1699224" y="1046559"/>
                </a:cubicBezTo>
                <a:cubicBezTo>
                  <a:pt x="1700811" y="1047353"/>
                  <a:pt x="1702002" y="1048543"/>
                  <a:pt x="1702796" y="1050131"/>
                </a:cubicBezTo>
                <a:cubicBezTo>
                  <a:pt x="1705176" y="1052512"/>
                  <a:pt x="1705971" y="1056481"/>
                  <a:pt x="1705176" y="1062037"/>
                </a:cubicBezTo>
                <a:cubicBezTo>
                  <a:pt x="1705176" y="1062831"/>
                  <a:pt x="1705176" y="1063624"/>
                  <a:pt x="1705176" y="1064418"/>
                </a:cubicBezTo>
                <a:cubicBezTo>
                  <a:pt x="1711527" y="1062831"/>
                  <a:pt x="1716289" y="1061640"/>
                  <a:pt x="1719464" y="1060846"/>
                </a:cubicBezTo>
                <a:cubicBezTo>
                  <a:pt x="1724226" y="1060053"/>
                  <a:pt x="1727799" y="1060846"/>
                  <a:pt x="1730180" y="1063228"/>
                </a:cubicBezTo>
                <a:cubicBezTo>
                  <a:pt x="1733355" y="1066403"/>
                  <a:pt x="1736531" y="1071165"/>
                  <a:pt x="1739705" y="1077515"/>
                </a:cubicBezTo>
                <a:cubicBezTo>
                  <a:pt x="1740499" y="1079896"/>
                  <a:pt x="1739705" y="1081484"/>
                  <a:pt x="1737324" y="1082278"/>
                </a:cubicBezTo>
                <a:cubicBezTo>
                  <a:pt x="1732561" y="1083071"/>
                  <a:pt x="1723830" y="1083865"/>
                  <a:pt x="1711130" y="1084659"/>
                </a:cubicBezTo>
                <a:cubicBezTo>
                  <a:pt x="1713512" y="1084659"/>
                  <a:pt x="1711130" y="1085056"/>
                  <a:pt x="1703986" y="1085849"/>
                </a:cubicBezTo>
                <a:cubicBezTo>
                  <a:pt x="1703986" y="1086643"/>
                  <a:pt x="1703986" y="1087834"/>
                  <a:pt x="1703986" y="1089421"/>
                </a:cubicBezTo>
                <a:cubicBezTo>
                  <a:pt x="1702399" y="1098946"/>
                  <a:pt x="1701605" y="1108074"/>
                  <a:pt x="1701605" y="1116806"/>
                </a:cubicBezTo>
                <a:cubicBezTo>
                  <a:pt x="1707955" y="1115218"/>
                  <a:pt x="1713512" y="1114424"/>
                  <a:pt x="1718274" y="1114424"/>
                </a:cubicBezTo>
                <a:cubicBezTo>
                  <a:pt x="1717480" y="1112043"/>
                  <a:pt x="1715099" y="1107677"/>
                  <a:pt x="1711130" y="1101328"/>
                </a:cubicBezTo>
                <a:cubicBezTo>
                  <a:pt x="1707955" y="1097359"/>
                  <a:pt x="1705971" y="1094184"/>
                  <a:pt x="1705176" y="1091803"/>
                </a:cubicBezTo>
                <a:cubicBezTo>
                  <a:pt x="1704383" y="1089421"/>
                  <a:pt x="1705176" y="1088627"/>
                  <a:pt x="1707559" y="1089421"/>
                </a:cubicBezTo>
                <a:cubicBezTo>
                  <a:pt x="1716289" y="1090215"/>
                  <a:pt x="1723036" y="1091406"/>
                  <a:pt x="1727799" y="1092993"/>
                </a:cubicBezTo>
                <a:cubicBezTo>
                  <a:pt x="1731768" y="1094581"/>
                  <a:pt x="1734149" y="1098549"/>
                  <a:pt x="1734943" y="1104899"/>
                </a:cubicBezTo>
                <a:cubicBezTo>
                  <a:pt x="1734943" y="1107281"/>
                  <a:pt x="1734546" y="1109662"/>
                  <a:pt x="1733752" y="1112043"/>
                </a:cubicBezTo>
                <a:cubicBezTo>
                  <a:pt x="1737721" y="1111249"/>
                  <a:pt x="1740896" y="1111646"/>
                  <a:pt x="1743276" y="1113234"/>
                </a:cubicBezTo>
                <a:cubicBezTo>
                  <a:pt x="1748833" y="1116409"/>
                  <a:pt x="1752406" y="1121568"/>
                  <a:pt x="1753992" y="1128712"/>
                </a:cubicBezTo>
                <a:cubicBezTo>
                  <a:pt x="1755580" y="1132681"/>
                  <a:pt x="1754389" y="1134665"/>
                  <a:pt x="1750421" y="1134665"/>
                </a:cubicBezTo>
                <a:cubicBezTo>
                  <a:pt x="1734546" y="1133078"/>
                  <a:pt x="1718671" y="1133474"/>
                  <a:pt x="1702796" y="1135856"/>
                </a:cubicBezTo>
                <a:cubicBezTo>
                  <a:pt x="1678983" y="1138237"/>
                  <a:pt x="1662711" y="1140221"/>
                  <a:pt x="1653980" y="1141809"/>
                </a:cubicBezTo>
                <a:cubicBezTo>
                  <a:pt x="1650805" y="1141809"/>
                  <a:pt x="1648424" y="1141015"/>
                  <a:pt x="1646836" y="1139428"/>
                </a:cubicBezTo>
                <a:cubicBezTo>
                  <a:pt x="1642073" y="1135459"/>
                  <a:pt x="1637311" y="1131093"/>
                  <a:pt x="1632549" y="1126331"/>
                </a:cubicBezTo>
                <a:cubicBezTo>
                  <a:pt x="1631755" y="1123156"/>
                  <a:pt x="1632151" y="1121568"/>
                  <a:pt x="1633739" y="1121568"/>
                </a:cubicBezTo>
                <a:cubicBezTo>
                  <a:pt x="1645645" y="1119981"/>
                  <a:pt x="1657155" y="1118790"/>
                  <a:pt x="1668267" y="1117996"/>
                </a:cubicBezTo>
                <a:cubicBezTo>
                  <a:pt x="1670648" y="1117996"/>
                  <a:pt x="1673030" y="1117996"/>
                  <a:pt x="1675411" y="1117996"/>
                </a:cubicBezTo>
                <a:cubicBezTo>
                  <a:pt x="1675411" y="1114821"/>
                  <a:pt x="1675809" y="1110059"/>
                  <a:pt x="1676602" y="1103709"/>
                </a:cubicBezTo>
                <a:cubicBezTo>
                  <a:pt x="1676602" y="1097359"/>
                  <a:pt x="1676602" y="1092993"/>
                  <a:pt x="1676602" y="1090612"/>
                </a:cubicBezTo>
                <a:cubicBezTo>
                  <a:pt x="1675014" y="1090612"/>
                  <a:pt x="1673030" y="1091009"/>
                  <a:pt x="1670648" y="1091803"/>
                </a:cubicBezTo>
                <a:cubicBezTo>
                  <a:pt x="1668267" y="1091803"/>
                  <a:pt x="1666680" y="1091803"/>
                  <a:pt x="1665887" y="1091803"/>
                </a:cubicBezTo>
                <a:cubicBezTo>
                  <a:pt x="1661124" y="1092596"/>
                  <a:pt x="1657155" y="1091803"/>
                  <a:pt x="1653980" y="1089421"/>
                </a:cubicBezTo>
                <a:cubicBezTo>
                  <a:pt x="1650805" y="1086246"/>
                  <a:pt x="1647232" y="1082278"/>
                  <a:pt x="1643264" y="1077515"/>
                </a:cubicBezTo>
                <a:cubicBezTo>
                  <a:pt x="1640884" y="1074340"/>
                  <a:pt x="1641280" y="1072356"/>
                  <a:pt x="1644455" y="1071562"/>
                </a:cubicBezTo>
                <a:cubicBezTo>
                  <a:pt x="1648424" y="1071562"/>
                  <a:pt x="1655171" y="1071165"/>
                  <a:pt x="1664696" y="1070371"/>
                </a:cubicBezTo>
                <a:cubicBezTo>
                  <a:pt x="1665489" y="1070371"/>
                  <a:pt x="1667077" y="1070371"/>
                  <a:pt x="1669458" y="1070371"/>
                </a:cubicBezTo>
                <a:cubicBezTo>
                  <a:pt x="1671840" y="1069577"/>
                  <a:pt x="1673824" y="1069181"/>
                  <a:pt x="1675411" y="1069181"/>
                </a:cubicBezTo>
                <a:cubicBezTo>
                  <a:pt x="1675411" y="1062831"/>
                  <a:pt x="1674617" y="1056481"/>
                  <a:pt x="1673030" y="1050131"/>
                </a:cubicBezTo>
                <a:cubicBezTo>
                  <a:pt x="1671442" y="1050131"/>
                  <a:pt x="1669855" y="1050528"/>
                  <a:pt x="1668267" y="1051321"/>
                </a:cubicBezTo>
                <a:cubicBezTo>
                  <a:pt x="1660330" y="1051321"/>
                  <a:pt x="1655171" y="1050528"/>
                  <a:pt x="1652789" y="1048940"/>
                </a:cubicBezTo>
                <a:cubicBezTo>
                  <a:pt x="1649614" y="1047353"/>
                  <a:pt x="1646043" y="1044178"/>
                  <a:pt x="1642073" y="1039415"/>
                </a:cubicBezTo>
                <a:cubicBezTo>
                  <a:pt x="1639692" y="1037034"/>
                  <a:pt x="1639692" y="1035049"/>
                  <a:pt x="1642073" y="1033462"/>
                </a:cubicBezTo>
                <a:cubicBezTo>
                  <a:pt x="1642868" y="1033462"/>
                  <a:pt x="1644058" y="1033065"/>
                  <a:pt x="1645645" y="1032271"/>
                </a:cubicBezTo>
                <a:cubicBezTo>
                  <a:pt x="1654377" y="1030684"/>
                  <a:pt x="1660330" y="1029890"/>
                  <a:pt x="1663505" y="1029890"/>
                </a:cubicBezTo>
                <a:cubicBezTo>
                  <a:pt x="1681761" y="1029096"/>
                  <a:pt x="1701208" y="1025921"/>
                  <a:pt x="1721847" y="1020365"/>
                </a:cubicBezTo>
                <a:close/>
                <a:moveTo>
                  <a:pt x="2954137" y="1019174"/>
                </a:moveTo>
                <a:cubicBezTo>
                  <a:pt x="2946994" y="1021556"/>
                  <a:pt x="2935087" y="1023540"/>
                  <a:pt x="2918419" y="1025128"/>
                </a:cubicBezTo>
                <a:cubicBezTo>
                  <a:pt x="2916037" y="1025128"/>
                  <a:pt x="2913656" y="1025128"/>
                  <a:pt x="2911275" y="1025128"/>
                </a:cubicBezTo>
                <a:cubicBezTo>
                  <a:pt x="2912068" y="1028303"/>
                  <a:pt x="2912466" y="1032271"/>
                  <a:pt x="2912466" y="1037034"/>
                </a:cubicBezTo>
                <a:cubicBezTo>
                  <a:pt x="2921197" y="1034653"/>
                  <a:pt x="2930325" y="1033065"/>
                  <a:pt x="2939850" y="1032271"/>
                </a:cubicBezTo>
                <a:cubicBezTo>
                  <a:pt x="2940644" y="1032271"/>
                  <a:pt x="2941834" y="1032271"/>
                  <a:pt x="2943422" y="1032271"/>
                </a:cubicBezTo>
                <a:cubicBezTo>
                  <a:pt x="2946597" y="1031478"/>
                  <a:pt x="2948978" y="1031478"/>
                  <a:pt x="2950566" y="1032271"/>
                </a:cubicBezTo>
                <a:cubicBezTo>
                  <a:pt x="2951359" y="1030684"/>
                  <a:pt x="2952153" y="1028303"/>
                  <a:pt x="2952947" y="1025128"/>
                </a:cubicBezTo>
                <a:cubicBezTo>
                  <a:pt x="2953741" y="1022746"/>
                  <a:pt x="2954137" y="1020762"/>
                  <a:pt x="2954137" y="1019174"/>
                </a:cubicBezTo>
                <a:close/>
                <a:moveTo>
                  <a:pt x="7547568" y="1014412"/>
                </a:moveTo>
                <a:cubicBezTo>
                  <a:pt x="7545981" y="1015999"/>
                  <a:pt x="7544394" y="1017984"/>
                  <a:pt x="7542806" y="1020365"/>
                </a:cubicBezTo>
                <a:cubicBezTo>
                  <a:pt x="7541218" y="1021953"/>
                  <a:pt x="7540028" y="1023143"/>
                  <a:pt x="7539234" y="1023937"/>
                </a:cubicBezTo>
                <a:cubicBezTo>
                  <a:pt x="7545584" y="1032668"/>
                  <a:pt x="7548759" y="1040606"/>
                  <a:pt x="7548759" y="1047749"/>
                </a:cubicBezTo>
                <a:cubicBezTo>
                  <a:pt x="7547966" y="1054893"/>
                  <a:pt x="7547966" y="1064815"/>
                  <a:pt x="7548759" y="1077515"/>
                </a:cubicBezTo>
                <a:cubicBezTo>
                  <a:pt x="7548759" y="1083865"/>
                  <a:pt x="7548759" y="1088628"/>
                  <a:pt x="7548759" y="1091803"/>
                </a:cubicBezTo>
                <a:cubicBezTo>
                  <a:pt x="7551140" y="1091009"/>
                  <a:pt x="7556300" y="1090215"/>
                  <a:pt x="7564237" y="1089421"/>
                </a:cubicBezTo>
                <a:cubicBezTo>
                  <a:pt x="7571381" y="1088628"/>
                  <a:pt x="7576144" y="1088231"/>
                  <a:pt x="7578524" y="1088231"/>
                </a:cubicBezTo>
                <a:cubicBezTo>
                  <a:pt x="7579318" y="1088231"/>
                  <a:pt x="7580510" y="1088231"/>
                  <a:pt x="7582096" y="1088231"/>
                </a:cubicBezTo>
                <a:cubicBezTo>
                  <a:pt x="7584478" y="1087437"/>
                  <a:pt x="7586462" y="1087040"/>
                  <a:pt x="7588050" y="1087040"/>
                </a:cubicBezTo>
                <a:lnTo>
                  <a:pt x="7588050" y="1079896"/>
                </a:lnTo>
                <a:cubicBezTo>
                  <a:pt x="7586462" y="1079896"/>
                  <a:pt x="7584081" y="1080293"/>
                  <a:pt x="7580906" y="1081087"/>
                </a:cubicBezTo>
                <a:cubicBezTo>
                  <a:pt x="7578524" y="1081087"/>
                  <a:pt x="7576938" y="1081087"/>
                  <a:pt x="7576144" y="1081087"/>
                </a:cubicBezTo>
                <a:cubicBezTo>
                  <a:pt x="7572175" y="1081881"/>
                  <a:pt x="7569000" y="1081484"/>
                  <a:pt x="7566618" y="1079896"/>
                </a:cubicBezTo>
                <a:cubicBezTo>
                  <a:pt x="7564237" y="1079103"/>
                  <a:pt x="7561856" y="1077118"/>
                  <a:pt x="7559474" y="1073943"/>
                </a:cubicBezTo>
                <a:cubicBezTo>
                  <a:pt x="7558681" y="1073149"/>
                  <a:pt x="7557888" y="1072356"/>
                  <a:pt x="7557094" y="1071562"/>
                </a:cubicBezTo>
                <a:cubicBezTo>
                  <a:pt x="7554712" y="1069181"/>
                  <a:pt x="7553918" y="1067593"/>
                  <a:pt x="7554712" y="1066799"/>
                </a:cubicBezTo>
                <a:cubicBezTo>
                  <a:pt x="7554712" y="1065212"/>
                  <a:pt x="7556300" y="1064418"/>
                  <a:pt x="7559474" y="1064418"/>
                </a:cubicBezTo>
                <a:cubicBezTo>
                  <a:pt x="7566618" y="1062831"/>
                  <a:pt x="7576144" y="1061640"/>
                  <a:pt x="7588050" y="1060846"/>
                </a:cubicBezTo>
                <a:lnTo>
                  <a:pt x="7588050" y="1051321"/>
                </a:lnTo>
                <a:cubicBezTo>
                  <a:pt x="7583287" y="1052115"/>
                  <a:pt x="7578922" y="1052512"/>
                  <a:pt x="7574952" y="1052512"/>
                </a:cubicBezTo>
                <a:cubicBezTo>
                  <a:pt x="7571778" y="1053306"/>
                  <a:pt x="7568603" y="1052909"/>
                  <a:pt x="7565428" y="1051321"/>
                </a:cubicBezTo>
                <a:cubicBezTo>
                  <a:pt x="7565428" y="1052115"/>
                  <a:pt x="7565031" y="1052115"/>
                  <a:pt x="7564237" y="1051321"/>
                </a:cubicBezTo>
                <a:cubicBezTo>
                  <a:pt x="7561062" y="1048940"/>
                  <a:pt x="7558284" y="1045765"/>
                  <a:pt x="7555902" y="1041796"/>
                </a:cubicBezTo>
                <a:cubicBezTo>
                  <a:pt x="7553522" y="1039415"/>
                  <a:pt x="7552331" y="1037828"/>
                  <a:pt x="7552331" y="1037034"/>
                </a:cubicBezTo>
                <a:cubicBezTo>
                  <a:pt x="7552331" y="1036240"/>
                  <a:pt x="7554316" y="1035446"/>
                  <a:pt x="7558284" y="1034653"/>
                </a:cubicBezTo>
                <a:cubicBezTo>
                  <a:pt x="7559872" y="1034653"/>
                  <a:pt x="7563046" y="1034256"/>
                  <a:pt x="7567809" y="1033462"/>
                </a:cubicBezTo>
                <a:cubicBezTo>
                  <a:pt x="7575747" y="1031874"/>
                  <a:pt x="7582096" y="1030684"/>
                  <a:pt x="7586859" y="1029890"/>
                </a:cubicBezTo>
                <a:cubicBezTo>
                  <a:pt x="7586859" y="1026715"/>
                  <a:pt x="7586859" y="1023937"/>
                  <a:pt x="7586859" y="1021556"/>
                </a:cubicBezTo>
                <a:cubicBezTo>
                  <a:pt x="7577334" y="1023143"/>
                  <a:pt x="7571381" y="1023937"/>
                  <a:pt x="7569000" y="1023937"/>
                </a:cubicBezTo>
                <a:cubicBezTo>
                  <a:pt x="7563444" y="1025524"/>
                  <a:pt x="7556300" y="1022349"/>
                  <a:pt x="7547568" y="1014412"/>
                </a:cubicBezTo>
                <a:close/>
                <a:moveTo>
                  <a:pt x="1746849" y="1007268"/>
                </a:moveTo>
                <a:cubicBezTo>
                  <a:pt x="1734149" y="1006474"/>
                  <a:pt x="1703986" y="1008459"/>
                  <a:pt x="1656360" y="1013221"/>
                </a:cubicBezTo>
                <a:cubicBezTo>
                  <a:pt x="1649218" y="1014015"/>
                  <a:pt x="1644455" y="1014412"/>
                  <a:pt x="1642073" y="1014412"/>
                </a:cubicBezTo>
                <a:cubicBezTo>
                  <a:pt x="1638899" y="1015206"/>
                  <a:pt x="1635724" y="1015603"/>
                  <a:pt x="1632549" y="1015603"/>
                </a:cubicBezTo>
                <a:cubicBezTo>
                  <a:pt x="1632549" y="1075134"/>
                  <a:pt x="1631358" y="1122759"/>
                  <a:pt x="1628977" y="1158478"/>
                </a:cubicBezTo>
                <a:cubicBezTo>
                  <a:pt x="1661520" y="1154509"/>
                  <a:pt x="1697239" y="1151334"/>
                  <a:pt x="1736133" y="1148953"/>
                </a:cubicBezTo>
                <a:cubicBezTo>
                  <a:pt x="1736926" y="1148953"/>
                  <a:pt x="1738118" y="1148953"/>
                  <a:pt x="1739705" y="1148953"/>
                </a:cubicBezTo>
                <a:cubicBezTo>
                  <a:pt x="1743674" y="1148159"/>
                  <a:pt x="1746849" y="1148953"/>
                  <a:pt x="1749229" y="1151334"/>
                </a:cubicBezTo>
                <a:cubicBezTo>
                  <a:pt x="1751611" y="1152128"/>
                  <a:pt x="1753199" y="1153715"/>
                  <a:pt x="1753992" y="1156096"/>
                </a:cubicBezTo>
                <a:cubicBezTo>
                  <a:pt x="1757167" y="1122759"/>
                  <a:pt x="1757167" y="1075531"/>
                  <a:pt x="1753992" y="1014412"/>
                </a:cubicBezTo>
                <a:cubicBezTo>
                  <a:pt x="1753992" y="1009649"/>
                  <a:pt x="1751611" y="1007268"/>
                  <a:pt x="1746849" y="1007268"/>
                </a:cubicBezTo>
                <a:close/>
                <a:moveTo>
                  <a:pt x="5944987" y="997743"/>
                </a:moveTo>
                <a:cubicBezTo>
                  <a:pt x="5955306" y="1002506"/>
                  <a:pt x="5963641" y="1008459"/>
                  <a:pt x="5969990" y="1015603"/>
                </a:cubicBezTo>
                <a:cubicBezTo>
                  <a:pt x="5972372" y="1017984"/>
                  <a:pt x="5972769" y="1020365"/>
                  <a:pt x="5971181" y="1022746"/>
                </a:cubicBezTo>
                <a:cubicBezTo>
                  <a:pt x="5968800" y="1032271"/>
                  <a:pt x="5967610" y="1050528"/>
                  <a:pt x="5967610" y="1077515"/>
                </a:cubicBezTo>
                <a:cubicBezTo>
                  <a:pt x="5967610" y="1094978"/>
                  <a:pt x="5964434" y="1103312"/>
                  <a:pt x="5958084" y="1102518"/>
                </a:cubicBezTo>
                <a:cubicBezTo>
                  <a:pt x="5945384" y="1098549"/>
                  <a:pt x="5939431" y="1089818"/>
                  <a:pt x="5940225" y="1076324"/>
                </a:cubicBezTo>
                <a:cubicBezTo>
                  <a:pt x="5941019" y="1066799"/>
                  <a:pt x="5941416" y="1055290"/>
                  <a:pt x="5941416" y="1041796"/>
                </a:cubicBezTo>
                <a:cubicBezTo>
                  <a:pt x="5941416" y="1025128"/>
                  <a:pt x="5939828" y="1013221"/>
                  <a:pt x="5936653" y="1006078"/>
                </a:cubicBezTo>
                <a:cubicBezTo>
                  <a:pt x="5935859" y="1000521"/>
                  <a:pt x="5938638" y="997743"/>
                  <a:pt x="5944987" y="997743"/>
                </a:cubicBezTo>
                <a:close/>
                <a:moveTo>
                  <a:pt x="6577209" y="995362"/>
                </a:moveTo>
                <a:cubicBezTo>
                  <a:pt x="6589115" y="995362"/>
                  <a:pt x="6599435" y="996949"/>
                  <a:pt x="6608166" y="1000124"/>
                </a:cubicBezTo>
                <a:cubicBezTo>
                  <a:pt x="6618485" y="1003299"/>
                  <a:pt x="6623247" y="1010443"/>
                  <a:pt x="6622453" y="1021556"/>
                </a:cubicBezTo>
                <a:cubicBezTo>
                  <a:pt x="6621659" y="1031874"/>
                  <a:pt x="6617691" y="1037828"/>
                  <a:pt x="6610547" y="1039415"/>
                </a:cubicBezTo>
                <a:cubicBezTo>
                  <a:pt x="6604991" y="1041003"/>
                  <a:pt x="6599435" y="1037431"/>
                  <a:pt x="6593878" y="1028699"/>
                </a:cubicBezTo>
                <a:cubicBezTo>
                  <a:pt x="6585147" y="1018381"/>
                  <a:pt x="6578400" y="1008459"/>
                  <a:pt x="6573638" y="998934"/>
                </a:cubicBezTo>
                <a:cubicBezTo>
                  <a:pt x="6572844" y="998140"/>
                  <a:pt x="6572447" y="997346"/>
                  <a:pt x="6572447" y="996553"/>
                </a:cubicBezTo>
                <a:cubicBezTo>
                  <a:pt x="6573241" y="995759"/>
                  <a:pt x="6574828" y="995362"/>
                  <a:pt x="6577209" y="995362"/>
                </a:cubicBezTo>
                <a:close/>
                <a:moveTo>
                  <a:pt x="2538614" y="995362"/>
                </a:moveTo>
                <a:cubicBezTo>
                  <a:pt x="2550521" y="995362"/>
                  <a:pt x="2560839" y="996949"/>
                  <a:pt x="2569571" y="1000124"/>
                </a:cubicBezTo>
                <a:cubicBezTo>
                  <a:pt x="2579884" y="1003299"/>
                  <a:pt x="2584647" y="1010443"/>
                  <a:pt x="2583853" y="1021556"/>
                </a:cubicBezTo>
                <a:cubicBezTo>
                  <a:pt x="2583060" y="1031874"/>
                  <a:pt x="2579091" y="1037828"/>
                  <a:pt x="2571952" y="1039415"/>
                </a:cubicBezTo>
                <a:cubicBezTo>
                  <a:pt x="2566396" y="1041003"/>
                  <a:pt x="2560839" y="1037431"/>
                  <a:pt x="2555283" y="1028699"/>
                </a:cubicBezTo>
                <a:cubicBezTo>
                  <a:pt x="2546552" y="1018381"/>
                  <a:pt x="2539805" y="1008459"/>
                  <a:pt x="2535043" y="998934"/>
                </a:cubicBezTo>
                <a:cubicBezTo>
                  <a:pt x="2534249" y="998140"/>
                  <a:pt x="2533852" y="997346"/>
                  <a:pt x="2533852" y="996553"/>
                </a:cubicBezTo>
                <a:cubicBezTo>
                  <a:pt x="2534646" y="995759"/>
                  <a:pt x="2536233" y="995362"/>
                  <a:pt x="2538614" y="995362"/>
                </a:cubicBezTo>
                <a:close/>
                <a:moveTo>
                  <a:pt x="52589" y="995362"/>
                </a:moveTo>
                <a:cubicBezTo>
                  <a:pt x="64495" y="995362"/>
                  <a:pt x="74814" y="996949"/>
                  <a:pt x="83545" y="1000124"/>
                </a:cubicBezTo>
                <a:cubicBezTo>
                  <a:pt x="93864" y="1003299"/>
                  <a:pt x="98626" y="1010443"/>
                  <a:pt x="97833" y="1021556"/>
                </a:cubicBezTo>
                <a:cubicBezTo>
                  <a:pt x="97039" y="1031874"/>
                  <a:pt x="93070" y="1037828"/>
                  <a:pt x="85927" y="1039415"/>
                </a:cubicBezTo>
                <a:cubicBezTo>
                  <a:pt x="80370" y="1041003"/>
                  <a:pt x="74814" y="1037431"/>
                  <a:pt x="69258" y="1028699"/>
                </a:cubicBezTo>
                <a:cubicBezTo>
                  <a:pt x="60527" y="1018381"/>
                  <a:pt x="53780" y="1008459"/>
                  <a:pt x="49017" y="998934"/>
                </a:cubicBezTo>
                <a:cubicBezTo>
                  <a:pt x="48224" y="998140"/>
                  <a:pt x="47827" y="997346"/>
                  <a:pt x="47827" y="996553"/>
                </a:cubicBezTo>
                <a:cubicBezTo>
                  <a:pt x="48620" y="995759"/>
                  <a:pt x="50208" y="995362"/>
                  <a:pt x="52589" y="995362"/>
                </a:cubicBezTo>
                <a:close/>
                <a:moveTo>
                  <a:pt x="2388595" y="990599"/>
                </a:moveTo>
                <a:cubicBezTo>
                  <a:pt x="2397326" y="992187"/>
                  <a:pt x="2404471" y="994965"/>
                  <a:pt x="2410027" y="998934"/>
                </a:cubicBezTo>
                <a:cubicBezTo>
                  <a:pt x="2413995" y="1002109"/>
                  <a:pt x="2415981" y="1005681"/>
                  <a:pt x="2415981" y="1009649"/>
                </a:cubicBezTo>
                <a:cubicBezTo>
                  <a:pt x="2415186" y="1012824"/>
                  <a:pt x="2412407" y="1014809"/>
                  <a:pt x="2407646" y="1015603"/>
                </a:cubicBezTo>
                <a:cubicBezTo>
                  <a:pt x="2406852" y="1015603"/>
                  <a:pt x="2405264" y="1015999"/>
                  <a:pt x="2402883" y="1016793"/>
                </a:cubicBezTo>
                <a:cubicBezTo>
                  <a:pt x="2394946" y="1018381"/>
                  <a:pt x="2385024" y="1019968"/>
                  <a:pt x="2373118" y="1021556"/>
                </a:cubicBezTo>
                <a:cubicBezTo>
                  <a:pt x="2377880" y="1023937"/>
                  <a:pt x="2382246" y="1027509"/>
                  <a:pt x="2386214" y="1032271"/>
                </a:cubicBezTo>
                <a:cubicBezTo>
                  <a:pt x="2390183" y="1036240"/>
                  <a:pt x="2389786" y="1040209"/>
                  <a:pt x="2385024" y="1044178"/>
                </a:cubicBezTo>
                <a:cubicBezTo>
                  <a:pt x="2375499" y="1052115"/>
                  <a:pt x="2365974" y="1060846"/>
                  <a:pt x="2356448" y="1070371"/>
                </a:cubicBezTo>
                <a:cubicBezTo>
                  <a:pt x="2358830" y="1070371"/>
                  <a:pt x="2362402" y="1069974"/>
                  <a:pt x="2367164" y="1069181"/>
                </a:cubicBezTo>
                <a:cubicBezTo>
                  <a:pt x="2371133" y="1069181"/>
                  <a:pt x="2373911" y="1069181"/>
                  <a:pt x="2375499" y="1069181"/>
                </a:cubicBezTo>
                <a:cubicBezTo>
                  <a:pt x="2379467" y="1068387"/>
                  <a:pt x="2383834" y="1067593"/>
                  <a:pt x="2388595" y="1066799"/>
                </a:cubicBezTo>
                <a:cubicBezTo>
                  <a:pt x="2390977" y="1066006"/>
                  <a:pt x="2393359" y="1065212"/>
                  <a:pt x="2395739" y="1064418"/>
                </a:cubicBezTo>
                <a:cubicBezTo>
                  <a:pt x="2402089" y="1062831"/>
                  <a:pt x="2409233" y="1063228"/>
                  <a:pt x="2417170" y="1065609"/>
                </a:cubicBezTo>
                <a:cubicBezTo>
                  <a:pt x="2427490" y="1069577"/>
                  <a:pt x="2433839" y="1075134"/>
                  <a:pt x="2436221" y="1082278"/>
                </a:cubicBezTo>
                <a:cubicBezTo>
                  <a:pt x="2437808" y="1086246"/>
                  <a:pt x="2438205" y="1089024"/>
                  <a:pt x="2437411" y="1090612"/>
                </a:cubicBezTo>
                <a:cubicBezTo>
                  <a:pt x="2435824" y="1092199"/>
                  <a:pt x="2432648" y="1092993"/>
                  <a:pt x="2427887" y="1092993"/>
                </a:cubicBezTo>
                <a:cubicBezTo>
                  <a:pt x="2378674" y="1094581"/>
                  <a:pt x="2328270" y="1097359"/>
                  <a:pt x="2276677" y="1101328"/>
                </a:cubicBezTo>
                <a:cubicBezTo>
                  <a:pt x="2275883" y="1103709"/>
                  <a:pt x="2275089" y="1108074"/>
                  <a:pt x="2274295" y="1114424"/>
                </a:cubicBezTo>
                <a:cubicBezTo>
                  <a:pt x="2273502" y="1120774"/>
                  <a:pt x="2272709" y="1125537"/>
                  <a:pt x="2271914" y="1128712"/>
                </a:cubicBezTo>
                <a:cubicBezTo>
                  <a:pt x="2268740" y="1153318"/>
                  <a:pt x="2260405" y="1173956"/>
                  <a:pt x="2246911" y="1190624"/>
                </a:cubicBezTo>
                <a:cubicBezTo>
                  <a:pt x="2233417" y="1206499"/>
                  <a:pt x="2215955" y="1218406"/>
                  <a:pt x="2194524" y="1226343"/>
                </a:cubicBezTo>
                <a:cubicBezTo>
                  <a:pt x="2192142" y="1227931"/>
                  <a:pt x="2190158" y="1228328"/>
                  <a:pt x="2188571" y="1227534"/>
                </a:cubicBezTo>
                <a:cubicBezTo>
                  <a:pt x="2188571" y="1226740"/>
                  <a:pt x="2189761" y="1225153"/>
                  <a:pt x="2192142" y="1222771"/>
                </a:cubicBezTo>
                <a:cubicBezTo>
                  <a:pt x="2225480" y="1192609"/>
                  <a:pt x="2242546" y="1156096"/>
                  <a:pt x="2243339" y="1113234"/>
                </a:cubicBezTo>
                <a:cubicBezTo>
                  <a:pt x="2243339" y="1097359"/>
                  <a:pt x="2241355" y="1085056"/>
                  <a:pt x="2237386" y="1076324"/>
                </a:cubicBezTo>
                <a:cubicBezTo>
                  <a:pt x="2235005" y="1071562"/>
                  <a:pt x="2236592" y="1069181"/>
                  <a:pt x="2242149" y="1069181"/>
                </a:cubicBezTo>
                <a:cubicBezTo>
                  <a:pt x="2242942" y="1069181"/>
                  <a:pt x="2243736" y="1069181"/>
                  <a:pt x="2244529" y="1069181"/>
                </a:cubicBezTo>
                <a:cubicBezTo>
                  <a:pt x="2256436" y="1072356"/>
                  <a:pt x="2265167" y="1075928"/>
                  <a:pt x="2270724" y="1079896"/>
                </a:cubicBezTo>
                <a:cubicBezTo>
                  <a:pt x="2277073" y="1079102"/>
                  <a:pt x="2288980" y="1077912"/>
                  <a:pt x="2306442" y="1076324"/>
                </a:cubicBezTo>
                <a:cubicBezTo>
                  <a:pt x="2304061" y="1073943"/>
                  <a:pt x="2301680" y="1071165"/>
                  <a:pt x="2299299" y="1067990"/>
                </a:cubicBezTo>
                <a:cubicBezTo>
                  <a:pt x="2297712" y="1064021"/>
                  <a:pt x="2295330" y="1058465"/>
                  <a:pt x="2292155" y="1051321"/>
                </a:cubicBezTo>
                <a:cubicBezTo>
                  <a:pt x="2288980" y="1044178"/>
                  <a:pt x="2286599" y="1038621"/>
                  <a:pt x="2285011" y="1034653"/>
                </a:cubicBezTo>
                <a:cubicBezTo>
                  <a:pt x="2284217" y="1032271"/>
                  <a:pt x="2284217" y="1031081"/>
                  <a:pt x="2285011" y="1031081"/>
                </a:cubicBezTo>
                <a:cubicBezTo>
                  <a:pt x="2285011" y="1030287"/>
                  <a:pt x="2286599" y="1030287"/>
                  <a:pt x="2289774" y="1031081"/>
                </a:cubicBezTo>
                <a:cubicBezTo>
                  <a:pt x="2298505" y="1033462"/>
                  <a:pt x="2307633" y="1037034"/>
                  <a:pt x="2317158" y="1041796"/>
                </a:cubicBezTo>
                <a:cubicBezTo>
                  <a:pt x="2324302" y="1047353"/>
                  <a:pt x="2327080" y="1054496"/>
                  <a:pt x="2325492" y="1063228"/>
                </a:cubicBezTo>
                <a:cubicBezTo>
                  <a:pt x="2325492" y="1067990"/>
                  <a:pt x="2323905" y="1071562"/>
                  <a:pt x="2320730" y="1073943"/>
                </a:cubicBezTo>
                <a:cubicBezTo>
                  <a:pt x="2322317" y="1073943"/>
                  <a:pt x="2325096" y="1073546"/>
                  <a:pt x="2329065" y="1072753"/>
                </a:cubicBezTo>
                <a:cubicBezTo>
                  <a:pt x="2332239" y="1072753"/>
                  <a:pt x="2334620" y="1072753"/>
                  <a:pt x="2336208" y="1072753"/>
                </a:cubicBezTo>
                <a:cubicBezTo>
                  <a:pt x="2341765" y="1058465"/>
                  <a:pt x="2346130" y="1046162"/>
                  <a:pt x="2349304" y="1035843"/>
                </a:cubicBezTo>
                <a:cubicBezTo>
                  <a:pt x="2350892" y="1031874"/>
                  <a:pt x="2350892" y="1028303"/>
                  <a:pt x="2349304" y="1025128"/>
                </a:cubicBezTo>
                <a:cubicBezTo>
                  <a:pt x="2335018" y="1026715"/>
                  <a:pt x="2313984" y="1028303"/>
                  <a:pt x="2286201" y="1029890"/>
                </a:cubicBezTo>
                <a:cubicBezTo>
                  <a:pt x="2284615" y="1029890"/>
                  <a:pt x="2283424" y="1029890"/>
                  <a:pt x="2282630" y="1029890"/>
                </a:cubicBezTo>
                <a:cubicBezTo>
                  <a:pt x="2275486" y="1029890"/>
                  <a:pt x="2269533" y="1027906"/>
                  <a:pt x="2264771" y="1023937"/>
                </a:cubicBezTo>
                <a:cubicBezTo>
                  <a:pt x="2263977" y="1023143"/>
                  <a:pt x="2263183" y="1022349"/>
                  <a:pt x="2262389" y="1021556"/>
                </a:cubicBezTo>
                <a:cubicBezTo>
                  <a:pt x="2257627" y="1017587"/>
                  <a:pt x="2254849" y="1014412"/>
                  <a:pt x="2254055" y="1012031"/>
                </a:cubicBezTo>
                <a:cubicBezTo>
                  <a:pt x="2252468" y="1011237"/>
                  <a:pt x="2251674" y="1010046"/>
                  <a:pt x="2251674" y="1008459"/>
                </a:cubicBezTo>
                <a:cubicBezTo>
                  <a:pt x="2252468" y="1007665"/>
                  <a:pt x="2253659" y="1007268"/>
                  <a:pt x="2255246" y="1007268"/>
                </a:cubicBezTo>
                <a:cubicBezTo>
                  <a:pt x="2292552" y="1004093"/>
                  <a:pt x="2325492" y="1000521"/>
                  <a:pt x="2354067" y="996553"/>
                </a:cubicBezTo>
                <a:cubicBezTo>
                  <a:pt x="2361211" y="996553"/>
                  <a:pt x="2368355" y="994965"/>
                  <a:pt x="2375499" y="991790"/>
                </a:cubicBezTo>
                <a:cubicBezTo>
                  <a:pt x="2380261" y="990996"/>
                  <a:pt x="2384627" y="990599"/>
                  <a:pt x="2388595" y="990599"/>
                </a:cubicBezTo>
                <a:close/>
                <a:moveTo>
                  <a:pt x="8931670" y="988218"/>
                </a:moveTo>
                <a:cubicBezTo>
                  <a:pt x="8934448" y="988218"/>
                  <a:pt x="8937028" y="988615"/>
                  <a:pt x="8939409" y="989409"/>
                </a:cubicBezTo>
                <a:cubicBezTo>
                  <a:pt x="8944966" y="991790"/>
                  <a:pt x="8950125" y="995759"/>
                  <a:pt x="8954887" y="1001315"/>
                </a:cubicBezTo>
                <a:cubicBezTo>
                  <a:pt x="8957268" y="1007665"/>
                  <a:pt x="8954887" y="1012031"/>
                  <a:pt x="8947743" y="1014412"/>
                </a:cubicBezTo>
                <a:cubicBezTo>
                  <a:pt x="8944568" y="1014412"/>
                  <a:pt x="8937822" y="1015206"/>
                  <a:pt x="8927503" y="1016793"/>
                </a:cubicBezTo>
                <a:cubicBezTo>
                  <a:pt x="8913215" y="1019174"/>
                  <a:pt x="8902500" y="1020762"/>
                  <a:pt x="8895356" y="1021556"/>
                </a:cubicBezTo>
                <a:lnTo>
                  <a:pt x="8898928" y="1022746"/>
                </a:lnTo>
                <a:cubicBezTo>
                  <a:pt x="8903690" y="1025128"/>
                  <a:pt x="8903690" y="1029096"/>
                  <a:pt x="8898928" y="1034653"/>
                </a:cubicBezTo>
                <a:cubicBezTo>
                  <a:pt x="8898134" y="1035446"/>
                  <a:pt x="8896943" y="1036240"/>
                  <a:pt x="8895356" y="1037034"/>
                </a:cubicBezTo>
                <a:cubicBezTo>
                  <a:pt x="8891387" y="1040209"/>
                  <a:pt x="8885831" y="1044574"/>
                  <a:pt x="8878687" y="1050131"/>
                </a:cubicBezTo>
                <a:cubicBezTo>
                  <a:pt x="8888212" y="1048543"/>
                  <a:pt x="8897737" y="1046559"/>
                  <a:pt x="8907262" y="1044178"/>
                </a:cubicBezTo>
                <a:cubicBezTo>
                  <a:pt x="8912819" y="1042590"/>
                  <a:pt x="8917184" y="1042193"/>
                  <a:pt x="8920359" y="1042987"/>
                </a:cubicBezTo>
                <a:cubicBezTo>
                  <a:pt x="8921153" y="1043781"/>
                  <a:pt x="8922740" y="1044971"/>
                  <a:pt x="8925121" y="1046559"/>
                </a:cubicBezTo>
                <a:cubicBezTo>
                  <a:pt x="8928297" y="1048146"/>
                  <a:pt x="8933456" y="1052512"/>
                  <a:pt x="8940600" y="1059656"/>
                </a:cubicBezTo>
                <a:cubicBezTo>
                  <a:pt x="8944568" y="1062831"/>
                  <a:pt x="8945362" y="1066799"/>
                  <a:pt x="8942981" y="1071562"/>
                </a:cubicBezTo>
                <a:cubicBezTo>
                  <a:pt x="8939012" y="1079499"/>
                  <a:pt x="8937425" y="1087437"/>
                  <a:pt x="8938218" y="1095374"/>
                </a:cubicBezTo>
                <a:cubicBezTo>
                  <a:pt x="8938218" y="1104106"/>
                  <a:pt x="8938218" y="1114821"/>
                  <a:pt x="8938218" y="1127521"/>
                </a:cubicBezTo>
                <a:cubicBezTo>
                  <a:pt x="8938218" y="1138634"/>
                  <a:pt x="8935837" y="1147762"/>
                  <a:pt x="8931075" y="1154906"/>
                </a:cubicBezTo>
                <a:cubicBezTo>
                  <a:pt x="8927900" y="1159668"/>
                  <a:pt x="8923137" y="1160065"/>
                  <a:pt x="8916787" y="1156096"/>
                </a:cubicBezTo>
                <a:cubicBezTo>
                  <a:pt x="8907262" y="1148953"/>
                  <a:pt x="8903294" y="1142206"/>
                  <a:pt x="8904881" y="1135856"/>
                </a:cubicBezTo>
                <a:cubicBezTo>
                  <a:pt x="8906468" y="1126331"/>
                  <a:pt x="8906866" y="1109662"/>
                  <a:pt x="8906071" y="1085849"/>
                </a:cubicBezTo>
                <a:cubicBezTo>
                  <a:pt x="8906071" y="1079499"/>
                  <a:pt x="8906071" y="1075134"/>
                  <a:pt x="8906071" y="1072753"/>
                </a:cubicBezTo>
                <a:cubicBezTo>
                  <a:pt x="8905278" y="1067990"/>
                  <a:pt x="8903294" y="1066006"/>
                  <a:pt x="8900118" y="1066799"/>
                </a:cubicBezTo>
                <a:cubicBezTo>
                  <a:pt x="8896943" y="1067593"/>
                  <a:pt x="8892181" y="1068387"/>
                  <a:pt x="8885831" y="1069181"/>
                </a:cubicBezTo>
                <a:cubicBezTo>
                  <a:pt x="8872337" y="1071562"/>
                  <a:pt x="8862812" y="1073149"/>
                  <a:pt x="8857256" y="1073943"/>
                </a:cubicBezTo>
                <a:cubicBezTo>
                  <a:pt x="8857256" y="1077912"/>
                  <a:pt x="8857256" y="1086643"/>
                  <a:pt x="8857256" y="1100137"/>
                </a:cubicBezTo>
                <a:cubicBezTo>
                  <a:pt x="8856462" y="1113631"/>
                  <a:pt x="8856065" y="1122759"/>
                  <a:pt x="8856065" y="1127521"/>
                </a:cubicBezTo>
                <a:cubicBezTo>
                  <a:pt x="8856065" y="1128315"/>
                  <a:pt x="8856065" y="1129506"/>
                  <a:pt x="8856065" y="1131093"/>
                </a:cubicBezTo>
                <a:lnTo>
                  <a:pt x="8854346" y="1145425"/>
                </a:lnTo>
                <a:lnTo>
                  <a:pt x="8850999" y="1152524"/>
                </a:lnTo>
                <a:lnTo>
                  <a:pt x="8835825" y="1152524"/>
                </a:lnTo>
                <a:cubicBezTo>
                  <a:pt x="8829475" y="1148556"/>
                  <a:pt x="8827094" y="1141809"/>
                  <a:pt x="8828681" y="1132284"/>
                </a:cubicBezTo>
                <a:cubicBezTo>
                  <a:pt x="8828681" y="1131490"/>
                  <a:pt x="8828681" y="1130696"/>
                  <a:pt x="8828681" y="1129903"/>
                </a:cubicBezTo>
                <a:cubicBezTo>
                  <a:pt x="8831062" y="1117996"/>
                  <a:pt x="8832253" y="1109265"/>
                  <a:pt x="8832253" y="1103709"/>
                </a:cubicBezTo>
                <a:cubicBezTo>
                  <a:pt x="8832253" y="1081484"/>
                  <a:pt x="8830666" y="1067196"/>
                  <a:pt x="8827490" y="1060846"/>
                </a:cubicBezTo>
                <a:cubicBezTo>
                  <a:pt x="8825903" y="1057671"/>
                  <a:pt x="8825109" y="1055290"/>
                  <a:pt x="8825109" y="1053703"/>
                </a:cubicBezTo>
                <a:cubicBezTo>
                  <a:pt x="8825903" y="1052115"/>
                  <a:pt x="8827887" y="1051718"/>
                  <a:pt x="8831062" y="1052512"/>
                </a:cubicBezTo>
                <a:cubicBezTo>
                  <a:pt x="8837412" y="1052512"/>
                  <a:pt x="8842968" y="1053703"/>
                  <a:pt x="8847731" y="1056084"/>
                </a:cubicBezTo>
                <a:cubicBezTo>
                  <a:pt x="8850112" y="1055290"/>
                  <a:pt x="8852493" y="1054893"/>
                  <a:pt x="8854875" y="1054893"/>
                </a:cubicBezTo>
                <a:cubicBezTo>
                  <a:pt x="8858843" y="1043781"/>
                  <a:pt x="8862018" y="1034256"/>
                  <a:pt x="8864400" y="1026318"/>
                </a:cubicBezTo>
                <a:cubicBezTo>
                  <a:pt x="8862812" y="1026318"/>
                  <a:pt x="8860034" y="1026715"/>
                  <a:pt x="8856065" y="1027509"/>
                </a:cubicBezTo>
                <a:cubicBezTo>
                  <a:pt x="8852890" y="1027509"/>
                  <a:pt x="8850509" y="1027906"/>
                  <a:pt x="8848921" y="1028699"/>
                </a:cubicBezTo>
                <a:cubicBezTo>
                  <a:pt x="8844953" y="1028699"/>
                  <a:pt x="8841381" y="1027509"/>
                  <a:pt x="8838206" y="1025128"/>
                </a:cubicBezTo>
                <a:cubicBezTo>
                  <a:pt x="8836619" y="1024334"/>
                  <a:pt x="8834634" y="1022746"/>
                  <a:pt x="8832253" y="1020365"/>
                </a:cubicBezTo>
                <a:cubicBezTo>
                  <a:pt x="8829078" y="1017190"/>
                  <a:pt x="8826697" y="1015206"/>
                  <a:pt x="8825109" y="1014412"/>
                </a:cubicBezTo>
                <a:cubicBezTo>
                  <a:pt x="8823522" y="1012824"/>
                  <a:pt x="8822728" y="1011634"/>
                  <a:pt x="8822728" y="1010840"/>
                </a:cubicBezTo>
                <a:cubicBezTo>
                  <a:pt x="8822728" y="1010046"/>
                  <a:pt x="8823918" y="1009649"/>
                  <a:pt x="8826300" y="1009649"/>
                </a:cubicBezTo>
                <a:cubicBezTo>
                  <a:pt x="8828681" y="1008856"/>
                  <a:pt x="8833047" y="1008062"/>
                  <a:pt x="8839396" y="1007268"/>
                </a:cubicBezTo>
                <a:cubicBezTo>
                  <a:pt x="8860034" y="1004887"/>
                  <a:pt x="8877496" y="1001712"/>
                  <a:pt x="8891784" y="997743"/>
                </a:cubicBezTo>
                <a:cubicBezTo>
                  <a:pt x="8903690" y="995362"/>
                  <a:pt x="8914009" y="992584"/>
                  <a:pt x="8922740" y="989409"/>
                </a:cubicBezTo>
                <a:cubicBezTo>
                  <a:pt x="8925916" y="988615"/>
                  <a:pt x="8928892" y="988218"/>
                  <a:pt x="8931670" y="988218"/>
                </a:cubicBezTo>
                <a:close/>
                <a:moveTo>
                  <a:pt x="4588270" y="988218"/>
                </a:moveTo>
                <a:cubicBezTo>
                  <a:pt x="4591048" y="988218"/>
                  <a:pt x="4593628" y="988615"/>
                  <a:pt x="4596009" y="989409"/>
                </a:cubicBezTo>
                <a:cubicBezTo>
                  <a:pt x="4601566" y="991790"/>
                  <a:pt x="4606725" y="995759"/>
                  <a:pt x="4611488" y="1001315"/>
                </a:cubicBezTo>
                <a:cubicBezTo>
                  <a:pt x="4613869" y="1007665"/>
                  <a:pt x="4611488" y="1012031"/>
                  <a:pt x="4604344" y="1014412"/>
                </a:cubicBezTo>
                <a:cubicBezTo>
                  <a:pt x="4601169" y="1014412"/>
                  <a:pt x="4594422" y="1015206"/>
                  <a:pt x="4584103" y="1016793"/>
                </a:cubicBezTo>
                <a:cubicBezTo>
                  <a:pt x="4569816" y="1019174"/>
                  <a:pt x="4559100" y="1020762"/>
                  <a:pt x="4551956" y="1021556"/>
                </a:cubicBezTo>
                <a:lnTo>
                  <a:pt x="4555528" y="1022746"/>
                </a:lnTo>
                <a:cubicBezTo>
                  <a:pt x="4560291" y="1025128"/>
                  <a:pt x="4560291" y="1029096"/>
                  <a:pt x="4555528" y="1034653"/>
                </a:cubicBezTo>
                <a:cubicBezTo>
                  <a:pt x="4554734" y="1035446"/>
                  <a:pt x="4553544" y="1036240"/>
                  <a:pt x="4551956" y="1037034"/>
                </a:cubicBezTo>
                <a:cubicBezTo>
                  <a:pt x="4547988" y="1040209"/>
                  <a:pt x="4542431" y="1044574"/>
                  <a:pt x="4535288" y="1050131"/>
                </a:cubicBezTo>
                <a:cubicBezTo>
                  <a:pt x="4544813" y="1048543"/>
                  <a:pt x="4554338" y="1046559"/>
                  <a:pt x="4563863" y="1044178"/>
                </a:cubicBezTo>
                <a:cubicBezTo>
                  <a:pt x="4569419" y="1042590"/>
                  <a:pt x="4573784" y="1042193"/>
                  <a:pt x="4576959" y="1042987"/>
                </a:cubicBezTo>
                <a:cubicBezTo>
                  <a:pt x="4577753" y="1043781"/>
                  <a:pt x="4579341" y="1044971"/>
                  <a:pt x="4581722" y="1046559"/>
                </a:cubicBezTo>
                <a:cubicBezTo>
                  <a:pt x="4584897" y="1048146"/>
                  <a:pt x="4590056" y="1052512"/>
                  <a:pt x="4597200" y="1059656"/>
                </a:cubicBezTo>
                <a:cubicBezTo>
                  <a:pt x="4601169" y="1062831"/>
                  <a:pt x="4601963" y="1066799"/>
                  <a:pt x="4599581" y="1071562"/>
                </a:cubicBezTo>
                <a:cubicBezTo>
                  <a:pt x="4595613" y="1079499"/>
                  <a:pt x="4594025" y="1087437"/>
                  <a:pt x="4594819" y="1095374"/>
                </a:cubicBezTo>
                <a:cubicBezTo>
                  <a:pt x="4594819" y="1104106"/>
                  <a:pt x="4594819" y="1114821"/>
                  <a:pt x="4594819" y="1127521"/>
                </a:cubicBezTo>
                <a:cubicBezTo>
                  <a:pt x="4594819" y="1138634"/>
                  <a:pt x="4592438" y="1147762"/>
                  <a:pt x="4587675" y="1154906"/>
                </a:cubicBezTo>
                <a:cubicBezTo>
                  <a:pt x="4584500" y="1159668"/>
                  <a:pt x="4579737" y="1160065"/>
                  <a:pt x="4573388" y="1156096"/>
                </a:cubicBezTo>
                <a:cubicBezTo>
                  <a:pt x="4563863" y="1148953"/>
                  <a:pt x="4559894" y="1142206"/>
                  <a:pt x="4561481" y="1135856"/>
                </a:cubicBezTo>
                <a:cubicBezTo>
                  <a:pt x="4563069" y="1126331"/>
                  <a:pt x="4563466" y="1109662"/>
                  <a:pt x="4562672" y="1085849"/>
                </a:cubicBezTo>
                <a:cubicBezTo>
                  <a:pt x="4562672" y="1079499"/>
                  <a:pt x="4562672" y="1075134"/>
                  <a:pt x="4562672" y="1072753"/>
                </a:cubicBezTo>
                <a:cubicBezTo>
                  <a:pt x="4561878" y="1067990"/>
                  <a:pt x="4559894" y="1066006"/>
                  <a:pt x="4556719" y="1066799"/>
                </a:cubicBezTo>
                <a:cubicBezTo>
                  <a:pt x="4553544" y="1067593"/>
                  <a:pt x="4548781" y="1068387"/>
                  <a:pt x="4542431" y="1069181"/>
                </a:cubicBezTo>
                <a:cubicBezTo>
                  <a:pt x="4528938" y="1071562"/>
                  <a:pt x="4519413" y="1073150"/>
                  <a:pt x="4513856" y="1073943"/>
                </a:cubicBezTo>
                <a:cubicBezTo>
                  <a:pt x="4513856" y="1077912"/>
                  <a:pt x="4513856" y="1086643"/>
                  <a:pt x="4513856" y="1100137"/>
                </a:cubicBezTo>
                <a:cubicBezTo>
                  <a:pt x="4513062" y="1113631"/>
                  <a:pt x="4512666" y="1122759"/>
                  <a:pt x="4512666" y="1127521"/>
                </a:cubicBezTo>
                <a:cubicBezTo>
                  <a:pt x="4512666" y="1128315"/>
                  <a:pt x="4512666" y="1129506"/>
                  <a:pt x="4512666" y="1131093"/>
                </a:cubicBezTo>
                <a:lnTo>
                  <a:pt x="4510946" y="1145426"/>
                </a:lnTo>
                <a:lnTo>
                  <a:pt x="4507600" y="1152524"/>
                </a:lnTo>
                <a:lnTo>
                  <a:pt x="4492425" y="1152524"/>
                </a:lnTo>
                <a:cubicBezTo>
                  <a:pt x="4486075" y="1148556"/>
                  <a:pt x="4483694" y="1141809"/>
                  <a:pt x="4485281" y="1132284"/>
                </a:cubicBezTo>
                <a:cubicBezTo>
                  <a:pt x="4485281" y="1131490"/>
                  <a:pt x="4485281" y="1130696"/>
                  <a:pt x="4485281" y="1129903"/>
                </a:cubicBezTo>
                <a:cubicBezTo>
                  <a:pt x="4487663" y="1117996"/>
                  <a:pt x="4488853" y="1109265"/>
                  <a:pt x="4488853" y="1103709"/>
                </a:cubicBezTo>
                <a:cubicBezTo>
                  <a:pt x="4488853" y="1081484"/>
                  <a:pt x="4487266" y="1067196"/>
                  <a:pt x="4484091" y="1060846"/>
                </a:cubicBezTo>
                <a:cubicBezTo>
                  <a:pt x="4482503" y="1057671"/>
                  <a:pt x="4481709" y="1055290"/>
                  <a:pt x="4481709" y="1053703"/>
                </a:cubicBezTo>
                <a:cubicBezTo>
                  <a:pt x="4482503" y="1052115"/>
                  <a:pt x="4484487" y="1051718"/>
                  <a:pt x="4487663" y="1052512"/>
                </a:cubicBezTo>
                <a:cubicBezTo>
                  <a:pt x="4494012" y="1052512"/>
                  <a:pt x="4499569" y="1053703"/>
                  <a:pt x="4504331" y="1056084"/>
                </a:cubicBezTo>
                <a:cubicBezTo>
                  <a:pt x="4506713" y="1055290"/>
                  <a:pt x="4509094" y="1054893"/>
                  <a:pt x="4511475" y="1054893"/>
                </a:cubicBezTo>
                <a:cubicBezTo>
                  <a:pt x="4515444" y="1043781"/>
                  <a:pt x="4518619" y="1034256"/>
                  <a:pt x="4521000" y="1026318"/>
                </a:cubicBezTo>
                <a:cubicBezTo>
                  <a:pt x="4519413" y="1026318"/>
                  <a:pt x="4516634" y="1026715"/>
                  <a:pt x="4512666" y="1027509"/>
                </a:cubicBezTo>
                <a:cubicBezTo>
                  <a:pt x="4509491" y="1027509"/>
                  <a:pt x="4507109" y="1027906"/>
                  <a:pt x="4505522" y="1028699"/>
                </a:cubicBezTo>
                <a:cubicBezTo>
                  <a:pt x="4501553" y="1028699"/>
                  <a:pt x="4497981" y="1027509"/>
                  <a:pt x="4494806" y="1025128"/>
                </a:cubicBezTo>
                <a:cubicBezTo>
                  <a:pt x="4493219" y="1024334"/>
                  <a:pt x="4491234" y="1022746"/>
                  <a:pt x="4488853" y="1020365"/>
                </a:cubicBezTo>
                <a:cubicBezTo>
                  <a:pt x="4485678" y="1017190"/>
                  <a:pt x="4483297" y="1015206"/>
                  <a:pt x="4481709" y="1014412"/>
                </a:cubicBezTo>
                <a:cubicBezTo>
                  <a:pt x="4480122" y="1012824"/>
                  <a:pt x="4479328" y="1011634"/>
                  <a:pt x="4479328" y="1010840"/>
                </a:cubicBezTo>
                <a:cubicBezTo>
                  <a:pt x="4479328" y="1010046"/>
                  <a:pt x="4480519" y="1009649"/>
                  <a:pt x="4482900" y="1009649"/>
                </a:cubicBezTo>
                <a:cubicBezTo>
                  <a:pt x="4485281" y="1008856"/>
                  <a:pt x="4489647" y="1008062"/>
                  <a:pt x="4495997" y="1007268"/>
                </a:cubicBezTo>
                <a:cubicBezTo>
                  <a:pt x="4516634" y="1004887"/>
                  <a:pt x="4534097" y="1001712"/>
                  <a:pt x="4548384" y="997743"/>
                </a:cubicBezTo>
                <a:cubicBezTo>
                  <a:pt x="4560291" y="995362"/>
                  <a:pt x="4570610" y="992584"/>
                  <a:pt x="4579341" y="989409"/>
                </a:cubicBezTo>
                <a:cubicBezTo>
                  <a:pt x="4582515" y="988615"/>
                  <a:pt x="4585492" y="988218"/>
                  <a:pt x="4588270" y="988218"/>
                </a:cubicBezTo>
                <a:close/>
                <a:moveTo>
                  <a:pt x="549676" y="988218"/>
                </a:moveTo>
                <a:cubicBezTo>
                  <a:pt x="552454" y="988218"/>
                  <a:pt x="555034" y="988615"/>
                  <a:pt x="557415" y="989409"/>
                </a:cubicBezTo>
                <a:cubicBezTo>
                  <a:pt x="562971" y="991790"/>
                  <a:pt x="568131" y="995759"/>
                  <a:pt x="572893" y="1001315"/>
                </a:cubicBezTo>
                <a:cubicBezTo>
                  <a:pt x="575274" y="1007665"/>
                  <a:pt x="572893" y="1012031"/>
                  <a:pt x="565749" y="1014412"/>
                </a:cubicBezTo>
                <a:cubicBezTo>
                  <a:pt x="562575" y="1014412"/>
                  <a:pt x="555827" y="1015206"/>
                  <a:pt x="545509" y="1016793"/>
                </a:cubicBezTo>
                <a:cubicBezTo>
                  <a:pt x="531221" y="1019174"/>
                  <a:pt x="520506" y="1020762"/>
                  <a:pt x="513362" y="1021556"/>
                </a:cubicBezTo>
                <a:lnTo>
                  <a:pt x="516935" y="1022746"/>
                </a:lnTo>
                <a:cubicBezTo>
                  <a:pt x="521696" y="1025128"/>
                  <a:pt x="521696" y="1029096"/>
                  <a:pt x="516935" y="1034653"/>
                </a:cubicBezTo>
                <a:cubicBezTo>
                  <a:pt x="516140" y="1035446"/>
                  <a:pt x="514950" y="1036240"/>
                  <a:pt x="513362" y="1037034"/>
                </a:cubicBezTo>
                <a:cubicBezTo>
                  <a:pt x="509394" y="1040209"/>
                  <a:pt x="503837" y="1044574"/>
                  <a:pt x="496693" y="1050131"/>
                </a:cubicBezTo>
                <a:cubicBezTo>
                  <a:pt x="506218" y="1048543"/>
                  <a:pt x="515743" y="1046559"/>
                  <a:pt x="525268" y="1044178"/>
                </a:cubicBezTo>
                <a:cubicBezTo>
                  <a:pt x="530825" y="1042590"/>
                  <a:pt x="535190" y="1042193"/>
                  <a:pt x="538365" y="1042987"/>
                </a:cubicBezTo>
                <a:cubicBezTo>
                  <a:pt x="539159" y="1043781"/>
                  <a:pt x="540746" y="1044971"/>
                  <a:pt x="543127" y="1046559"/>
                </a:cubicBezTo>
                <a:cubicBezTo>
                  <a:pt x="546303" y="1048146"/>
                  <a:pt x="551462" y="1052512"/>
                  <a:pt x="558606" y="1059656"/>
                </a:cubicBezTo>
                <a:cubicBezTo>
                  <a:pt x="562575" y="1062831"/>
                  <a:pt x="563368" y="1066799"/>
                  <a:pt x="560987" y="1071562"/>
                </a:cubicBezTo>
                <a:cubicBezTo>
                  <a:pt x="557018" y="1079499"/>
                  <a:pt x="555430" y="1087437"/>
                  <a:pt x="556224" y="1095374"/>
                </a:cubicBezTo>
                <a:cubicBezTo>
                  <a:pt x="556224" y="1104106"/>
                  <a:pt x="556224" y="1114821"/>
                  <a:pt x="556224" y="1127521"/>
                </a:cubicBezTo>
                <a:cubicBezTo>
                  <a:pt x="556224" y="1138634"/>
                  <a:pt x="553843" y="1147762"/>
                  <a:pt x="549081" y="1154906"/>
                </a:cubicBezTo>
                <a:cubicBezTo>
                  <a:pt x="545906" y="1159668"/>
                  <a:pt x="541143" y="1160065"/>
                  <a:pt x="534793" y="1156096"/>
                </a:cubicBezTo>
                <a:cubicBezTo>
                  <a:pt x="525268" y="1148953"/>
                  <a:pt x="521299" y="1142206"/>
                  <a:pt x="522887" y="1135856"/>
                </a:cubicBezTo>
                <a:cubicBezTo>
                  <a:pt x="524474" y="1126331"/>
                  <a:pt x="524872" y="1109662"/>
                  <a:pt x="524078" y="1085849"/>
                </a:cubicBezTo>
                <a:cubicBezTo>
                  <a:pt x="524078" y="1079499"/>
                  <a:pt x="524078" y="1075134"/>
                  <a:pt x="524078" y="1072753"/>
                </a:cubicBezTo>
                <a:cubicBezTo>
                  <a:pt x="523284" y="1067990"/>
                  <a:pt x="521299" y="1066006"/>
                  <a:pt x="518124" y="1066799"/>
                </a:cubicBezTo>
                <a:cubicBezTo>
                  <a:pt x="514950" y="1067593"/>
                  <a:pt x="510187" y="1068387"/>
                  <a:pt x="503837" y="1069181"/>
                </a:cubicBezTo>
                <a:cubicBezTo>
                  <a:pt x="490344" y="1071562"/>
                  <a:pt x="480819" y="1073149"/>
                  <a:pt x="475261" y="1073943"/>
                </a:cubicBezTo>
                <a:cubicBezTo>
                  <a:pt x="475261" y="1077912"/>
                  <a:pt x="475261" y="1086643"/>
                  <a:pt x="475261" y="1100137"/>
                </a:cubicBezTo>
                <a:cubicBezTo>
                  <a:pt x="474467" y="1113631"/>
                  <a:pt x="474070" y="1122759"/>
                  <a:pt x="474070" y="1127521"/>
                </a:cubicBezTo>
                <a:cubicBezTo>
                  <a:pt x="474070" y="1128315"/>
                  <a:pt x="474070" y="1129506"/>
                  <a:pt x="474070" y="1131093"/>
                </a:cubicBezTo>
                <a:lnTo>
                  <a:pt x="472350" y="1145426"/>
                </a:lnTo>
                <a:lnTo>
                  <a:pt x="469004" y="1152524"/>
                </a:lnTo>
                <a:lnTo>
                  <a:pt x="453830" y="1152524"/>
                </a:lnTo>
                <a:cubicBezTo>
                  <a:pt x="447480" y="1148556"/>
                  <a:pt x="445099" y="1141809"/>
                  <a:pt x="446686" y="1132284"/>
                </a:cubicBezTo>
                <a:cubicBezTo>
                  <a:pt x="446686" y="1131490"/>
                  <a:pt x="446686" y="1130696"/>
                  <a:pt x="446686" y="1129903"/>
                </a:cubicBezTo>
                <a:cubicBezTo>
                  <a:pt x="449067" y="1117996"/>
                  <a:pt x="450258" y="1109265"/>
                  <a:pt x="450258" y="1103709"/>
                </a:cubicBezTo>
                <a:cubicBezTo>
                  <a:pt x="450258" y="1081484"/>
                  <a:pt x="448670" y="1067196"/>
                  <a:pt x="445495" y="1060846"/>
                </a:cubicBezTo>
                <a:cubicBezTo>
                  <a:pt x="443908" y="1057671"/>
                  <a:pt x="443114" y="1055290"/>
                  <a:pt x="443114" y="1053703"/>
                </a:cubicBezTo>
                <a:cubicBezTo>
                  <a:pt x="443908" y="1052115"/>
                  <a:pt x="445892" y="1051718"/>
                  <a:pt x="449067" y="1052512"/>
                </a:cubicBezTo>
                <a:cubicBezTo>
                  <a:pt x="455417" y="1052512"/>
                  <a:pt x="460973" y="1053703"/>
                  <a:pt x="465736" y="1056084"/>
                </a:cubicBezTo>
                <a:cubicBezTo>
                  <a:pt x="468117" y="1055290"/>
                  <a:pt x="470499" y="1054893"/>
                  <a:pt x="472879" y="1054893"/>
                </a:cubicBezTo>
                <a:cubicBezTo>
                  <a:pt x="476848" y="1043781"/>
                  <a:pt x="480024" y="1034256"/>
                  <a:pt x="482406" y="1026318"/>
                </a:cubicBezTo>
                <a:cubicBezTo>
                  <a:pt x="480819" y="1026318"/>
                  <a:pt x="478039" y="1026715"/>
                  <a:pt x="474070" y="1027509"/>
                </a:cubicBezTo>
                <a:cubicBezTo>
                  <a:pt x="470895" y="1027509"/>
                  <a:pt x="468514" y="1027906"/>
                  <a:pt x="466926" y="1028699"/>
                </a:cubicBezTo>
                <a:cubicBezTo>
                  <a:pt x="462958" y="1028699"/>
                  <a:pt x="459386" y="1027509"/>
                  <a:pt x="456211" y="1025128"/>
                </a:cubicBezTo>
                <a:cubicBezTo>
                  <a:pt x="454623" y="1024334"/>
                  <a:pt x="452639" y="1022746"/>
                  <a:pt x="450258" y="1020365"/>
                </a:cubicBezTo>
                <a:cubicBezTo>
                  <a:pt x="447082" y="1017190"/>
                  <a:pt x="444702" y="1015206"/>
                  <a:pt x="443114" y="1014412"/>
                </a:cubicBezTo>
                <a:cubicBezTo>
                  <a:pt x="441526" y="1012824"/>
                  <a:pt x="440733" y="1011634"/>
                  <a:pt x="440733" y="1010840"/>
                </a:cubicBezTo>
                <a:cubicBezTo>
                  <a:pt x="440733" y="1010046"/>
                  <a:pt x="441923" y="1009649"/>
                  <a:pt x="444305" y="1009649"/>
                </a:cubicBezTo>
                <a:cubicBezTo>
                  <a:pt x="446686" y="1008856"/>
                  <a:pt x="451051" y="1008062"/>
                  <a:pt x="457401" y="1007268"/>
                </a:cubicBezTo>
                <a:cubicBezTo>
                  <a:pt x="478039" y="1004887"/>
                  <a:pt x="495503" y="1001712"/>
                  <a:pt x="509790" y="997743"/>
                </a:cubicBezTo>
                <a:cubicBezTo>
                  <a:pt x="521696" y="995362"/>
                  <a:pt x="532015" y="992584"/>
                  <a:pt x="540746" y="989409"/>
                </a:cubicBezTo>
                <a:cubicBezTo>
                  <a:pt x="543922" y="988615"/>
                  <a:pt x="546897" y="988218"/>
                  <a:pt x="549676" y="988218"/>
                </a:cubicBezTo>
                <a:close/>
                <a:moveTo>
                  <a:pt x="5444925" y="987028"/>
                </a:moveTo>
                <a:cubicBezTo>
                  <a:pt x="5428256" y="988615"/>
                  <a:pt x="5406825" y="991790"/>
                  <a:pt x="5380631" y="996553"/>
                </a:cubicBezTo>
                <a:lnTo>
                  <a:pt x="5381822" y="1003696"/>
                </a:lnTo>
                <a:lnTo>
                  <a:pt x="5383012" y="1006078"/>
                </a:lnTo>
                <a:cubicBezTo>
                  <a:pt x="5387775" y="1005284"/>
                  <a:pt x="5395713" y="1003696"/>
                  <a:pt x="5406825" y="1001315"/>
                </a:cubicBezTo>
                <a:cubicBezTo>
                  <a:pt x="5413969" y="999728"/>
                  <a:pt x="5419128" y="998537"/>
                  <a:pt x="5422303" y="997743"/>
                </a:cubicBezTo>
                <a:cubicBezTo>
                  <a:pt x="5427065" y="996949"/>
                  <a:pt x="5433019" y="999728"/>
                  <a:pt x="5440162" y="1006078"/>
                </a:cubicBezTo>
                <a:cubicBezTo>
                  <a:pt x="5442544" y="1009253"/>
                  <a:pt x="5441750" y="1011634"/>
                  <a:pt x="5437781" y="1013221"/>
                </a:cubicBezTo>
                <a:cubicBezTo>
                  <a:pt x="5423494" y="1017190"/>
                  <a:pt x="5408412" y="1020762"/>
                  <a:pt x="5392537" y="1023937"/>
                </a:cubicBezTo>
                <a:cubicBezTo>
                  <a:pt x="5390156" y="1023937"/>
                  <a:pt x="5388569" y="1023937"/>
                  <a:pt x="5387775" y="1023937"/>
                </a:cubicBezTo>
                <a:cubicBezTo>
                  <a:pt x="5387775" y="1026318"/>
                  <a:pt x="5388569" y="1029493"/>
                  <a:pt x="5390156" y="1033462"/>
                </a:cubicBezTo>
                <a:cubicBezTo>
                  <a:pt x="5404444" y="1028699"/>
                  <a:pt x="5417937" y="1025128"/>
                  <a:pt x="5430637" y="1022746"/>
                </a:cubicBezTo>
                <a:cubicBezTo>
                  <a:pt x="5433813" y="1022746"/>
                  <a:pt x="5437781" y="1023143"/>
                  <a:pt x="5442544" y="1023937"/>
                </a:cubicBezTo>
                <a:cubicBezTo>
                  <a:pt x="5443338" y="1019968"/>
                  <a:pt x="5444528" y="1013221"/>
                  <a:pt x="5446115" y="1003696"/>
                </a:cubicBezTo>
                <a:cubicBezTo>
                  <a:pt x="5446910" y="998140"/>
                  <a:pt x="5447703" y="993774"/>
                  <a:pt x="5448497" y="990599"/>
                </a:cubicBezTo>
                <a:cubicBezTo>
                  <a:pt x="5448497" y="988218"/>
                  <a:pt x="5447306" y="987028"/>
                  <a:pt x="5444925" y="987028"/>
                </a:cubicBezTo>
                <a:close/>
                <a:moveTo>
                  <a:pt x="4082850" y="987028"/>
                </a:moveTo>
                <a:cubicBezTo>
                  <a:pt x="4097931" y="989409"/>
                  <a:pt x="4110234" y="992584"/>
                  <a:pt x="4119759" y="996553"/>
                </a:cubicBezTo>
                <a:cubicBezTo>
                  <a:pt x="4137222" y="1005284"/>
                  <a:pt x="4139603" y="1018778"/>
                  <a:pt x="4126903" y="1037034"/>
                </a:cubicBezTo>
                <a:cubicBezTo>
                  <a:pt x="4120553" y="1041796"/>
                  <a:pt x="4114600" y="1041796"/>
                  <a:pt x="4109044" y="1037034"/>
                </a:cubicBezTo>
                <a:cubicBezTo>
                  <a:pt x="4099519" y="1024334"/>
                  <a:pt x="4089597" y="1009253"/>
                  <a:pt x="4079278" y="991790"/>
                </a:cubicBezTo>
                <a:cubicBezTo>
                  <a:pt x="4077691" y="988615"/>
                  <a:pt x="4078881" y="987028"/>
                  <a:pt x="4082850" y="987028"/>
                </a:cubicBezTo>
                <a:close/>
                <a:moveTo>
                  <a:pt x="2952947" y="987028"/>
                </a:moveTo>
                <a:cubicBezTo>
                  <a:pt x="2943422" y="988615"/>
                  <a:pt x="2930325" y="990996"/>
                  <a:pt x="2913656" y="994171"/>
                </a:cubicBezTo>
                <a:cubicBezTo>
                  <a:pt x="2911275" y="994171"/>
                  <a:pt x="2908894" y="994171"/>
                  <a:pt x="2906512" y="994171"/>
                </a:cubicBezTo>
                <a:cubicBezTo>
                  <a:pt x="2906512" y="997346"/>
                  <a:pt x="2907306" y="1000918"/>
                  <a:pt x="2908894" y="1004887"/>
                </a:cubicBezTo>
                <a:cubicBezTo>
                  <a:pt x="2914450" y="1002506"/>
                  <a:pt x="2920800" y="1000521"/>
                  <a:pt x="2927944" y="998934"/>
                </a:cubicBezTo>
                <a:cubicBezTo>
                  <a:pt x="2932706" y="997346"/>
                  <a:pt x="2937469" y="997346"/>
                  <a:pt x="2942231" y="998934"/>
                </a:cubicBezTo>
                <a:cubicBezTo>
                  <a:pt x="2946200" y="1000521"/>
                  <a:pt x="2950566" y="1004490"/>
                  <a:pt x="2955328" y="1010840"/>
                </a:cubicBezTo>
                <a:cubicBezTo>
                  <a:pt x="2956122" y="1005284"/>
                  <a:pt x="2956519" y="998934"/>
                  <a:pt x="2956519" y="991790"/>
                </a:cubicBezTo>
                <a:cubicBezTo>
                  <a:pt x="2957313" y="989409"/>
                  <a:pt x="2956122" y="987821"/>
                  <a:pt x="2952947" y="987028"/>
                </a:cubicBezTo>
                <a:close/>
                <a:moveTo>
                  <a:pt x="4798415" y="985837"/>
                </a:moveTo>
                <a:cubicBezTo>
                  <a:pt x="4794447" y="986631"/>
                  <a:pt x="4787303" y="987424"/>
                  <a:pt x="4776984" y="988218"/>
                </a:cubicBezTo>
                <a:cubicBezTo>
                  <a:pt x="4769840" y="989012"/>
                  <a:pt x="4764681" y="989409"/>
                  <a:pt x="4761506" y="989409"/>
                </a:cubicBezTo>
                <a:cubicBezTo>
                  <a:pt x="4760712" y="992584"/>
                  <a:pt x="4760316" y="997743"/>
                  <a:pt x="4760316" y="1004887"/>
                </a:cubicBezTo>
                <a:lnTo>
                  <a:pt x="4760316" y="1009649"/>
                </a:lnTo>
                <a:cubicBezTo>
                  <a:pt x="4763491" y="1008856"/>
                  <a:pt x="4769047" y="1008062"/>
                  <a:pt x="4776984" y="1007268"/>
                </a:cubicBezTo>
                <a:cubicBezTo>
                  <a:pt x="4781747" y="1005681"/>
                  <a:pt x="4784922" y="1004887"/>
                  <a:pt x="4786509" y="1004887"/>
                </a:cubicBezTo>
                <a:cubicBezTo>
                  <a:pt x="4791272" y="1004887"/>
                  <a:pt x="4795638" y="1004093"/>
                  <a:pt x="4799606" y="1002506"/>
                </a:cubicBezTo>
                <a:cubicBezTo>
                  <a:pt x="4800400" y="1000918"/>
                  <a:pt x="4800797" y="998537"/>
                  <a:pt x="4800797" y="995362"/>
                </a:cubicBezTo>
                <a:cubicBezTo>
                  <a:pt x="4801591" y="992187"/>
                  <a:pt x="4801987" y="989806"/>
                  <a:pt x="4801987" y="988218"/>
                </a:cubicBezTo>
                <a:cubicBezTo>
                  <a:pt x="4801987" y="986631"/>
                  <a:pt x="4800797" y="985837"/>
                  <a:pt x="4798415" y="985837"/>
                </a:cubicBezTo>
                <a:close/>
                <a:moveTo>
                  <a:pt x="769346" y="985837"/>
                </a:moveTo>
                <a:cubicBezTo>
                  <a:pt x="765376" y="986631"/>
                  <a:pt x="758234" y="987424"/>
                  <a:pt x="747915" y="988218"/>
                </a:cubicBezTo>
                <a:cubicBezTo>
                  <a:pt x="740771" y="989012"/>
                  <a:pt x="735612" y="989409"/>
                  <a:pt x="732437" y="989409"/>
                </a:cubicBezTo>
                <a:cubicBezTo>
                  <a:pt x="731643" y="992584"/>
                  <a:pt x="731246" y="997743"/>
                  <a:pt x="731246" y="1004887"/>
                </a:cubicBezTo>
                <a:lnTo>
                  <a:pt x="731246" y="1009649"/>
                </a:lnTo>
                <a:cubicBezTo>
                  <a:pt x="734421" y="1008856"/>
                  <a:pt x="739977" y="1008062"/>
                  <a:pt x="747915" y="1007268"/>
                </a:cubicBezTo>
                <a:cubicBezTo>
                  <a:pt x="752678" y="1005681"/>
                  <a:pt x="755852" y="1004887"/>
                  <a:pt x="757440" y="1004887"/>
                </a:cubicBezTo>
                <a:cubicBezTo>
                  <a:pt x="762202" y="1004887"/>
                  <a:pt x="766568" y="1004093"/>
                  <a:pt x="770536" y="1002506"/>
                </a:cubicBezTo>
                <a:cubicBezTo>
                  <a:pt x="771330" y="1000918"/>
                  <a:pt x="771727" y="998537"/>
                  <a:pt x="771727" y="995362"/>
                </a:cubicBezTo>
                <a:cubicBezTo>
                  <a:pt x="772521" y="992187"/>
                  <a:pt x="772918" y="989806"/>
                  <a:pt x="772918" y="988218"/>
                </a:cubicBezTo>
                <a:cubicBezTo>
                  <a:pt x="772918" y="986631"/>
                  <a:pt x="771727" y="985837"/>
                  <a:pt x="769346" y="985837"/>
                </a:cubicBezTo>
                <a:close/>
                <a:moveTo>
                  <a:pt x="3262509" y="982265"/>
                </a:moveTo>
                <a:cubicBezTo>
                  <a:pt x="3247428" y="982265"/>
                  <a:pt x="3226791" y="985043"/>
                  <a:pt x="3200597" y="990599"/>
                </a:cubicBezTo>
                <a:cubicBezTo>
                  <a:pt x="3200597" y="991393"/>
                  <a:pt x="3200994" y="992584"/>
                  <a:pt x="3201787" y="994171"/>
                </a:cubicBezTo>
                <a:cubicBezTo>
                  <a:pt x="3201787" y="996553"/>
                  <a:pt x="3201787" y="998140"/>
                  <a:pt x="3201787" y="998934"/>
                </a:cubicBezTo>
                <a:cubicBezTo>
                  <a:pt x="3217662" y="994965"/>
                  <a:pt x="3229569" y="991790"/>
                  <a:pt x="3237506" y="989409"/>
                </a:cubicBezTo>
                <a:cubicBezTo>
                  <a:pt x="3246237" y="987028"/>
                  <a:pt x="3252984" y="989806"/>
                  <a:pt x="3257747" y="997743"/>
                </a:cubicBezTo>
                <a:cubicBezTo>
                  <a:pt x="3260922" y="1002506"/>
                  <a:pt x="3260525" y="1006078"/>
                  <a:pt x="3256556" y="1008459"/>
                </a:cubicBezTo>
                <a:cubicBezTo>
                  <a:pt x="3243856" y="1012428"/>
                  <a:pt x="3231553" y="1014412"/>
                  <a:pt x="3219647" y="1014412"/>
                </a:cubicBezTo>
                <a:cubicBezTo>
                  <a:pt x="3214884" y="1014412"/>
                  <a:pt x="3209725" y="1013618"/>
                  <a:pt x="3204169" y="1012031"/>
                </a:cubicBezTo>
                <a:cubicBezTo>
                  <a:pt x="3204963" y="1013618"/>
                  <a:pt x="3205359" y="1015999"/>
                  <a:pt x="3205359" y="1019174"/>
                </a:cubicBezTo>
                <a:cubicBezTo>
                  <a:pt x="3206153" y="1022349"/>
                  <a:pt x="3206550" y="1024731"/>
                  <a:pt x="3206550" y="1026318"/>
                </a:cubicBezTo>
                <a:cubicBezTo>
                  <a:pt x="3212106" y="1024731"/>
                  <a:pt x="3222028" y="1021953"/>
                  <a:pt x="3236316" y="1017984"/>
                </a:cubicBezTo>
                <a:cubicBezTo>
                  <a:pt x="3239491" y="1017190"/>
                  <a:pt x="3241475" y="1016793"/>
                  <a:pt x="3242269" y="1016793"/>
                </a:cubicBezTo>
                <a:cubicBezTo>
                  <a:pt x="3248619" y="1014412"/>
                  <a:pt x="3254572" y="1015206"/>
                  <a:pt x="3260128" y="1019174"/>
                </a:cubicBezTo>
                <a:cubicBezTo>
                  <a:pt x="3263303" y="1010443"/>
                  <a:pt x="3265287" y="999331"/>
                  <a:pt x="3266081" y="985837"/>
                </a:cubicBezTo>
                <a:cubicBezTo>
                  <a:pt x="3266081" y="983456"/>
                  <a:pt x="3264891" y="982265"/>
                  <a:pt x="3262509" y="982265"/>
                </a:cubicBezTo>
                <a:close/>
                <a:moveTo>
                  <a:pt x="8135737" y="981074"/>
                </a:moveTo>
                <a:cubicBezTo>
                  <a:pt x="8142881" y="985043"/>
                  <a:pt x="8150818" y="990599"/>
                  <a:pt x="8159550" y="997743"/>
                </a:cubicBezTo>
                <a:cubicBezTo>
                  <a:pt x="8164312" y="1003299"/>
                  <a:pt x="8164709" y="1008062"/>
                  <a:pt x="8160740" y="1012031"/>
                </a:cubicBezTo>
                <a:cubicBezTo>
                  <a:pt x="8154390" y="1019968"/>
                  <a:pt x="8147247" y="1027509"/>
                  <a:pt x="8139309" y="1034653"/>
                </a:cubicBezTo>
                <a:cubicBezTo>
                  <a:pt x="8129784" y="1044178"/>
                  <a:pt x="8121053" y="1052909"/>
                  <a:pt x="8113115" y="1060846"/>
                </a:cubicBezTo>
                <a:cubicBezTo>
                  <a:pt x="8115496" y="1060053"/>
                  <a:pt x="8120259" y="1059656"/>
                  <a:pt x="8127402" y="1059656"/>
                </a:cubicBezTo>
                <a:cubicBezTo>
                  <a:pt x="8133753" y="1058862"/>
                  <a:pt x="8138516" y="1058465"/>
                  <a:pt x="8141690" y="1058465"/>
                </a:cubicBezTo>
                <a:cubicBezTo>
                  <a:pt x="8151215" y="1041796"/>
                  <a:pt x="8155184" y="1031081"/>
                  <a:pt x="8153596" y="1026318"/>
                </a:cubicBezTo>
                <a:cubicBezTo>
                  <a:pt x="8154390" y="1021556"/>
                  <a:pt x="8157168" y="1019571"/>
                  <a:pt x="8161931" y="1020365"/>
                </a:cubicBezTo>
                <a:cubicBezTo>
                  <a:pt x="8171456" y="1023540"/>
                  <a:pt x="8179394" y="1029096"/>
                  <a:pt x="8185744" y="1037034"/>
                </a:cubicBezTo>
                <a:cubicBezTo>
                  <a:pt x="8201618" y="1035446"/>
                  <a:pt x="8219478" y="1031874"/>
                  <a:pt x="8239322" y="1026318"/>
                </a:cubicBezTo>
                <a:cubicBezTo>
                  <a:pt x="8246465" y="1023937"/>
                  <a:pt x="8255594" y="1021159"/>
                  <a:pt x="8266706" y="1017984"/>
                </a:cubicBezTo>
                <a:cubicBezTo>
                  <a:pt x="8273056" y="1016396"/>
                  <a:pt x="8277818" y="1016396"/>
                  <a:pt x="8280993" y="1017984"/>
                </a:cubicBezTo>
                <a:cubicBezTo>
                  <a:pt x="8288931" y="1021159"/>
                  <a:pt x="8294487" y="1024334"/>
                  <a:pt x="8297662" y="1027509"/>
                </a:cubicBezTo>
                <a:cubicBezTo>
                  <a:pt x="8301631" y="1033065"/>
                  <a:pt x="8300440" y="1037431"/>
                  <a:pt x="8294090" y="1040606"/>
                </a:cubicBezTo>
                <a:cubicBezTo>
                  <a:pt x="8292503" y="1040606"/>
                  <a:pt x="8288534" y="1041399"/>
                  <a:pt x="8282184" y="1042987"/>
                </a:cubicBezTo>
                <a:cubicBezTo>
                  <a:pt x="8264722" y="1046162"/>
                  <a:pt x="8250831" y="1048543"/>
                  <a:pt x="8240512" y="1050131"/>
                </a:cubicBezTo>
                <a:cubicBezTo>
                  <a:pt x="8244481" y="1050924"/>
                  <a:pt x="8246862" y="1052115"/>
                  <a:pt x="8247656" y="1053703"/>
                </a:cubicBezTo>
                <a:cubicBezTo>
                  <a:pt x="8250037" y="1056084"/>
                  <a:pt x="8249640" y="1058465"/>
                  <a:pt x="8246465" y="1060846"/>
                </a:cubicBezTo>
                <a:cubicBezTo>
                  <a:pt x="8245672" y="1061640"/>
                  <a:pt x="8242894" y="1062831"/>
                  <a:pt x="8238131" y="1064418"/>
                </a:cubicBezTo>
                <a:cubicBezTo>
                  <a:pt x="8234162" y="1066799"/>
                  <a:pt x="8231384" y="1068387"/>
                  <a:pt x="8229796" y="1069181"/>
                </a:cubicBezTo>
                <a:cubicBezTo>
                  <a:pt x="8223447" y="1073943"/>
                  <a:pt x="8216700" y="1077912"/>
                  <a:pt x="8209556" y="1081087"/>
                </a:cubicBezTo>
                <a:cubicBezTo>
                  <a:pt x="8213524" y="1081087"/>
                  <a:pt x="8227018" y="1079499"/>
                  <a:pt x="8250037" y="1076324"/>
                </a:cubicBezTo>
                <a:cubicBezTo>
                  <a:pt x="8254800" y="1075531"/>
                  <a:pt x="8257975" y="1075134"/>
                  <a:pt x="8259562" y="1075134"/>
                </a:cubicBezTo>
                <a:cubicBezTo>
                  <a:pt x="8257975" y="1072753"/>
                  <a:pt x="8255990" y="1069974"/>
                  <a:pt x="8253609" y="1066799"/>
                </a:cubicBezTo>
                <a:cubicBezTo>
                  <a:pt x="8252816" y="1064418"/>
                  <a:pt x="8252022" y="1062831"/>
                  <a:pt x="8251228" y="1062037"/>
                </a:cubicBezTo>
                <a:cubicBezTo>
                  <a:pt x="8250434" y="1059656"/>
                  <a:pt x="8250434" y="1058465"/>
                  <a:pt x="8251228" y="1058465"/>
                </a:cubicBezTo>
                <a:cubicBezTo>
                  <a:pt x="8251228" y="1057671"/>
                  <a:pt x="8252418" y="1057274"/>
                  <a:pt x="8254800" y="1057274"/>
                </a:cubicBezTo>
                <a:cubicBezTo>
                  <a:pt x="8261944" y="1057274"/>
                  <a:pt x="8271866" y="1059656"/>
                  <a:pt x="8284565" y="1064418"/>
                </a:cubicBezTo>
                <a:cubicBezTo>
                  <a:pt x="8298059" y="1069181"/>
                  <a:pt x="8302028" y="1079103"/>
                  <a:pt x="8296471" y="1094184"/>
                </a:cubicBezTo>
                <a:cubicBezTo>
                  <a:pt x="8291709" y="1102121"/>
                  <a:pt x="8285756" y="1103709"/>
                  <a:pt x="8278612" y="1098946"/>
                </a:cubicBezTo>
                <a:cubicBezTo>
                  <a:pt x="8274644" y="1094978"/>
                  <a:pt x="8270674" y="1090215"/>
                  <a:pt x="8266706" y="1084659"/>
                </a:cubicBezTo>
                <a:cubicBezTo>
                  <a:pt x="8258768" y="1088628"/>
                  <a:pt x="8250434" y="1091803"/>
                  <a:pt x="8241702" y="1094184"/>
                </a:cubicBezTo>
                <a:cubicBezTo>
                  <a:pt x="8248846" y="1096565"/>
                  <a:pt x="8255990" y="1100534"/>
                  <a:pt x="8263134" y="1106090"/>
                </a:cubicBezTo>
                <a:cubicBezTo>
                  <a:pt x="8266310" y="1110059"/>
                  <a:pt x="8267500" y="1114821"/>
                  <a:pt x="8266706" y="1120378"/>
                </a:cubicBezTo>
                <a:cubicBezTo>
                  <a:pt x="8262738" y="1128315"/>
                  <a:pt x="8260356" y="1140221"/>
                  <a:pt x="8259562" y="1156096"/>
                </a:cubicBezTo>
                <a:cubicBezTo>
                  <a:pt x="8259562" y="1166415"/>
                  <a:pt x="8265118" y="1172368"/>
                  <a:pt x="8276231" y="1173956"/>
                </a:cubicBezTo>
                <a:cubicBezTo>
                  <a:pt x="8292900" y="1173956"/>
                  <a:pt x="8303219" y="1168796"/>
                  <a:pt x="8307187" y="1158478"/>
                </a:cubicBezTo>
                <a:cubicBezTo>
                  <a:pt x="8310362" y="1153715"/>
                  <a:pt x="8312744" y="1144984"/>
                  <a:pt x="8314331" y="1132284"/>
                </a:cubicBezTo>
                <a:cubicBezTo>
                  <a:pt x="8315125" y="1129903"/>
                  <a:pt x="8316316" y="1128712"/>
                  <a:pt x="8317903" y="1128712"/>
                </a:cubicBezTo>
                <a:cubicBezTo>
                  <a:pt x="8318697" y="1128712"/>
                  <a:pt x="8319490" y="1129903"/>
                  <a:pt x="8320284" y="1132284"/>
                </a:cubicBezTo>
                <a:cubicBezTo>
                  <a:pt x="8321872" y="1142603"/>
                  <a:pt x="8327031" y="1156096"/>
                  <a:pt x="8335762" y="1172765"/>
                </a:cubicBezTo>
                <a:cubicBezTo>
                  <a:pt x="8340525" y="1179909"/>
                  <a:pt x="8340128" y="1185862"/>
                  <a:pt x="8334571" y="1190624"/>
                </a:cubicBezTo>
                <a:cubicBezTo>
                  <a:pt x="8325841" y="1197768"/>
                  <a:pt x="8311156" y="1202134"/>
                  <a:pt x="8290518" y="1203721"/>
                </a:cubicBezTo>
                <a:cubicBezTo>
                  <a:pt x="8275437" y="1204515"/>
                  <a:pt x="8261944" y="1202134"/>
                  <a:pt x="8250037" y="1196578"/>
                </a:cubicBezTo>
                <a:cubicBezTo>
                  <a:pt x="8249244" y="1196578"/>
                  <a:pt x="8248846" y="1196578"/>
                  <a:pt x="8248846" y="1196578"/>
                </a:cubicBezTo>
                <a:cubicBezTo>
                  <a:pt x="8237734" y="1190228"/>
                  <a:pt x="8231781" y="1178718"/>
                  <a:pt x="8230987" y="1162049"/>
                </a:cubicBezTo>
                <a:cubicBezTo>
                  <a:pt x="8230987" y="1150143"/>
                  <a:pt x="8231384" y="1139428"/>
                  <a:pt x="8232178" y="1129903"/>
                </a:cubicBezTo>
                <a:cubicBezTo>
                  <a:pt x="8233766" y="1114821"/>
                  <a:pt x="8233368" y="1104503"/>
                  <a:pt x="8230987" y="1098946"/>
                </a:cubicBezTo>
                <a:cubicBezTo>
                  <a:pt x="8226224" y="1101328"/>
                  <a:pt x="8221859" y="1103709"/>
                  <a:pt x="8217890" y="1106090"/>
                </a:cubicBezTo>
                <a:cubicBezTo>
                  <a:pt x="8220272" y="1107677"/>
                  <a:pt x="8224240" y="1111249"/>
                  <a:pt x="8229796" y="1116806"/>
                </a:cubicBezTo>
                <a:cubicBezTo>
                  <a:pt x="8233766" y="1119187"/>
                  <a:pt x="8233368" y="1123949"/>
                  <a:pt x="8228606" y="1131093"/>
                </a:cubicBezTo>
                <a:cubicBezTo>
                  <a:pt x="8227812" y="1131887"/>
                  <a:pt x="8225828" y="1134268"/>
                  <a:pt x="8222652" y="1138237"/>
                </a:cubicBezTo>
                <a:cubicBezTo>
                  <a:pt x="8213922" y="1147762"/>
                  <a:pt x="8208365" y="1153715"/>
                  <a:pt x="8205984" y="1156096"/>
                </a:cubicBezTo>
                <a:cubicBezTo>
                  <a:pt x="8182172" y="1177528"/>
                  <a:pt x="8155184" y="1192212"/>
                  <a:pt x="8125022" y="1200149"/>
                </a:cubicBezTo>
                <a:cubicBezTo>
                  <a:pt x="8121846" y="1200943"/>
                  <a:pt x="8119862" y="1200546"/>
                  <a:pt x="8119068" y="1198959"/>
                </a:cubicBezTo>
                <a:cubicBezTo>
                  <a:pt x="8119068" y="1197371"/>
                  <a:pt x="8120656" y="1195784"/>
                  <a:pt x="8123831" y="1194196"/>
                </a:cubicBezTo>
                <a:cubicBezTo>
                  <a:pt x="8150818" y="1175940"/>
                  <a:pt x="8171853" y="1156890"/>
                  <a:pt x="8186934" y="1137046"/>
                </a:cubicBezTo>
                <a:cubicBezTo>
                  <a:pt x="8188522" y="1134665"/>
                  <a:pt x="8190506" y="1131490"/>
                  <a:pt x="8192887" y="1127521"/>
                </a:cubicBezTo>
                <a:cubicBezTo>
                  <a:pt x="8196856" y="1120378"/>
                  <a:pt x="8199237" y="1116012"/>
                  <a:pt x="8200031" y="1114424"/>
                </a:cubicBezTo>
                <a:cubicBezTo>
                  <a:pt x="8196062" y="1113631"/>
                  <a:pt x="8193284" y="1112043"/>
                  <a:pt x="8191696" y="1109662"/>
                </a:cubicBezTo>
                <a:cubicBezTo>
                  <a:pt x="8187728" y="1106487"/>
                  <a:pt x="8184156" y="1101328"/>
                  <a:pt x="8180981" y="1094184"/>
                </a:cubicBezTo>
                <a:cubicBezTo>
                  <a:pt x="8180981" y="1094184"/>
                  <a:pt x="8180981" y="1093787"/>
                  <a:pt x="8180981" y="1092993"/>
                </a:cubicBezTo>
                <a:cubicBezTo>
                  <a:pt x="8178600" y="1087437"/>
                  <a:pt x="8179790" y="1083865"/>
                  <a:pt x="8184552" y="1082278"/>
                </a:cubicBezTo>
                <a:cubicBezTo>
                  <a:pt x="8190110" y="1082278"/>
                  <a:pt x="8196062" y="1077118"/>
                  <a:pt x="8202412" y="1066799"/>
                </a:cubicBezTo>
                <a:cubicBezTo>
                  <a:pt x="8205588" y="1062831"/>
                  <a:pt x="8208365" y="1058465"/>
                  <a:pt x="8210746" y="1053703"/>
                </a:cubicBezTo>
                <a:cubicBezTo>
                  <a:pt x="8209160" y="1054496"/>
                  <a:pt x="8208365" y="1054893"/>
                  <a:pt x="8208365" y="1054893"/>
                </a:cubicBezTo>
                <a:cubicBezTo>
                  <a:pt x="8203602" y="1054893"/>
                  <a:pt x="8198444" y="1053703"/>
                  <a:pt x="8192887" y="1051321"/>
                </a:cubicBezTo>
                <a:cubicBezTo>
                  <a:pt x="8192887" y="1050528"/>
                  <a:pt x="8192094" y="1049734"/>
                  <a:pt x="8190506" y="1048940"/>
                </a:cubicBezTo>
                <a:cubicBezTo>
                  <a:pt x="8189712" y="1048146"/>
                  <a:pt x="8188918" y="1047749"/>
                  <a:pt x="8188124" y="1047749"/>
                </a:cubicBezTo>
                <a:lnTo>
                  <a:pt x="8185744" y="1050131"/>
                </a:lnTo>
                <a:cubicBezTo>
                  <a:pt x="8184950" y="1050924"/>
                  <a:pt x="8182568" y="1053306"/>
                  <a:pt x="8178600" y="1057274"/>
                </a:cubicBezTo>
                <a:cubicBezTo>
                  <a:pt x="8169868" y="1065212"/>
                  <a:pt x="8163122" y="1071562"/>
                  <a:pt x="8158359" y="1076324"/>
                </a:cubicBezTo>
                <a:cubicBezTo>
                  <a:pt x="8153596" y="1081087"/>
                  <a:pt x="8146056" y="1087834"/>
                  <a:pt x="8135737" y="1096565"/>
                </a:cubicBezTo>
                <a:cubicBezTo>
                  <a:pt x="8131768" y="1099740"/>
                  <a:pt x="8128990" y="1102121"/>
                  <a:pt x="8127402" y="1103709"/>
                </a:cubicBezTo>
                <a:cubicBezTo>
                  <a:pt x="8129784" y="1102915"/>
                  <a:pt x="8134546" y="1102121"/>
                  <a:pt x="8141690" y="1101328"/>
                </a:cubicBezTo>
                <a:cubicBezTo>
                  <a:pt x="8155184" y="1098152"/>
                  <a:pt x="8165502" y="1095771"/>
                  <a:pt x="8172646" y="1094184"/>
                </a:cubicBezTo>
                <a:cubicBezTo>
                  <a:pt x="8175822" y="1093390"/>
                  <a:pt x="8177806" y="1093787"/>
                  <a:pt x="8178600" y="1095374"/>
                </a:cubicBezTo>
                <a:cubicBezTo>
                  <a:pt x="8178600" y="1096168"/>
                  <a:pt x="8177409" y="1097756"/>
                  <a:pt x="8175028" y="1100137"/>
                </a:cubicBezTo>
                <a:cubicBezTo>
                  <a:pt x="8166297" y="1108074"/>
                  <a:pt x="8155978" y="1116012"/>
                  <a:pt x="8144072" y="1123949"/>
                </a:cubicBezTo>
                <a:cubicBezTo>
                  <a:pt x="8133753" y="1130299"/>
                  <a:pt x="8125816" y="1136252"/>
                  <a:pt x="8120259" y="1141809"/>
                </a:cubicBezTo>
                <a:cubicBezTo>
                  <a:pt x="8117878" y="1144984"/>
                  <a:pt x="8113910" y="1144984"/>
                  <a:pt x="8108352" y="1141809"/>
                </a:cubicBezTo>
                <a:cubicBezTo>
                  <a:pt x="8102003" y="1137840"/>
                  <a:pt x="8096844" y="1131093"/>
                  <a:pt x="8092874" y="1121568"/>
                </a:cubicBezTo>
                <a:cubicBezTo>
                  <a:pt x="8090494" y="1115218"/>
                  <a:pt x="8091684" y="1111249"/>
                  <a:pt x="8096446" y="1109662"/>
                </a:cubicBezTo>
                <a:cubicBezTo>
                  <a:pt x="8102796" y="1108074"/>
                  <a:pt x="8109940" y="1102121"/>
                  <a:pt x="8117878" y="1091803"/>
                </a:cubicBezTo>
                <a:cubicBezTo>
                  <a:pt x="8119466" y="1089421"/>
                  <a:pt x="8121450" y="1086643"/>
                  <a:pt x="8123831" y="1083468"/>
                </a:cubicBezTo>
                <a:cubicBezTo>
                  <a:pt x="8125418" y="1081087"/>
                  <a:pt x="8126609" y="1079499"/>
                  <a:pt x="8127402" y="1078706"/>
                </a:cubicBezTo>
                <a:cubicBezTo>
                  <a:pt x="8125022" y="1079499"/>
                  <a:pt x="8121846" y="1081087"/>
                  <a:pt x="8117878" y="1083468"/>
                </a:cubicBezTo>
                <a:cubicBezTo>
                  <a:pt x="8114703" y="1085056"/>
                  <a:pt x="8109940" y="1087437"/>
                  <a:pt x="8103590" y="1090612"/>
                </a:cubicBezTo>
                <a:cubicBezTo>
                  <a:pt x="8102003" y="1092199"/>
                  <a:pt x="8098828" y="1091406"/>
                  <a:pt x="8094065" y="1088231"/>
                </a:cubicBezTo>
                <a:cubicBezTo>
                  <a:pt x="8089302" y="1083468"/>
                  <a:pt x="8085334" y="1077118"/>
                  <a:pt x="8082159" y="1069181"/>
                </a:cubicBezTo>
                <a:cubicBezTo>
                  <a:pt x="8079778" y="1065212"/>
                  <a:pt x="8080572" y="1062831"/>
                  <a:pt x="8084540" y="1062037"/>
                </a:cubicBezTo>
                <a:cubicBezTo>
                  <a:pt x="8092478" y="1058862"/>
                  <a:pt x="8097637" y="1055290"/>
                  <a:pt x="8100018" y="1051321"/>
                </a:cubicBezTo>
                <a:cubicBezTo>
                  <a:pt x="8107162" y="1039415"/>
                  <a:pt x="8112322" y="1030287"/>
                  <a:pt x="8115496" y="1023937"/>
                </a:cubicBezTo>
                <a:cubicBezTo>
                  <a:pt x="8123434" y="1008062"/>
                  <a:pt x="8127402" y="996553"/>
                  <a:pt x="8127402" y="989409"/>
                </a:cubicBezTo>
                <a:cubicBezTo>
                  <a:pt x="8127402" y="982265"/>
                  <a:pt x="8130181" y="979487"/>
                  <a:pt x="8135737" y="981074"/>
                </a:cubicBezTo>
                <a:close/>
                <a:moveTo>
                  <a:pt x="8210746" y="977503"/>
                </a:moveTo>
                <a:cubicBezTo>
                  <a:pt x="8218684" y="977503"/>
                  <a:pt x="8227415" y="977899"/>
                  <a:pt x="8236940" y="978693"/>
                </a:cubicBezTo>
                <a:cubicBezTo>
                  <a:pt x="8239322" y="979487"/>
                  <a:pt x="8241306" y="979884"/>
                  <a:pt x="8242894" y="979884"/>
                </a:cubicBezTo>
                <a:cubicBezTo>
                  <a:pt x="8259562" y="982265"/>
                  <a:pt x="8265912" y="991393"/>
                  <a:pt x="8261944" y="1007268"/>
                </a:cubicBezTo>
                <a:cubicBezTo>
                  <a:pt x="8256387" y="1017587"/>
                  <a:pt x="8248450" y="1019968"/>
                  <a:pt x="8238131" y="1014412"/>
                </a:cubicBezTo>
                <a:cubicBezTo>
                  <a:pt x="8223844" y="1001712"/>
                  <a:pt x="8213922" y="991393"/>
                  <a:pt x="8208365" y="983456"/>
                </a:cubicBezTo>
                <a:cubicBezTo>
                  <a:pt x="8205984" y="980281"/>
                  <a:pt x="8206778" y="978296"/>
                  <a:pt x="8210746" y="977503"/>
                </a:cubicBezTo>
                <a:close/>
                <a:moveTo>
                  <a:pt x="1761434" y="977205"/>
                </a:moveTo>
                <a:cubicBezTo>
                  <a:pt x="1763220" y="977403"/>
                  <a:pt x="1765502" y="977899"/>
                  <a:pt x="1768280" y="978693"/>
                </a:cubicBezTo>
                <a:cubicBezTo>
                  <a:pt x="1780980" y="985837"/>
                  <a:pt x="1789314" y="992187"/>
                  <a:pt x="1793283" y="997743"/>
                </a:cubicBezTo>
                <a:cubicBezTo>
                  <a:pt x="1797252" y="1002506"/>
                  <a:pt x="1797649" y="1007268"/>
                  <a:pt x="1794474" y="1012031"/>
                </a:cubicBezTo>
                <a:cubicBezTo>
                  <a:pt x="1791299" y="1022349"/>
                  <a:pt x="1789314" y="1040209"/>
                  <a:pt x="1788520" y="1065609"/>
                </a:cubicBezTo>
                <a:cubicBezTo>
                  <a:pt x="1788520" y="1125140"/>
                  <a:pt x="1788918" y="1159668"/>
                  <a:pt x="1789712" y="1169193"/>
                </a:cubicBezTo>
                <a:cubicBezTo>
                  <a:pt x="1788918" y="1180306"/>
                  <a:pt x="1784949" y="1191418"/>
                  <a:pt x="1777805" y="1202531"/>
                </a:cubicBezTo>
                <a:cubicBezTo>
                  <a:pt x="1773836" y="1206499"/>
                  <a:pt x="1769074" y="1206896"/>
                  <a:pt x="1763518" y="1203721"/>
                </a:cubicBezTo>
                <a:cubicBezTo>
                  <a:pt x="1758755" y="1198165"/>
                  <a:pt x="1755183" y="1191815"/>
                  <a:pt x="1752802" y="1184671"/>
                </a:cubicBezTo>
                <a:cubicBezTo>
                  <a:pt x="1752802" y="1183877"/>
                  <a:pt x="1752802" y="1182687"/>
                  <a:pt x="1752802" y="1181099"/>
                </a:cubicBezTo>
                <a:cubicBezTo>
                  <a:pt x="1752008" y="1178718"/>
                  <a:pt x="1751611" y="1176734"/>
                  <a:pt x="1751611" y="1175146"/>
                </a:cubicBezTo>
                <a:cubicBezTo>
                  <a:pt x="1719068" y="1172765"/>
                  <a:pt x="1684143" y="1174352"/>
                  <a:pt x="1646836" y="1179909"/>
                </a:cubicBezTo>
                <a:cubicBezTo>
                  <a:pt x="1642073" y="1179909"/>
                  <a:pt x="1638502" y="1179115"/>
                  <a:pt x="1636121" y="1177528"/>
                </a:cubicBezTo>
                <a:cubicBezTo>
                  <a:pt x="1636121" y="1177528"/>
                  <a:pt x="1635327" y="1177131"/>
                  <a:pt x="1633739" y="1176337"/>
                </a:cubicBezTo>
                <a:cubicBezTo>
                  <a:pt x="1631358" y="1174749"/>
                  <a:pt x="1629771" y="1173559"/>
                  <a:pt x="1628977" y="1172765"/>
                </a:cubicBezTo>
                <a:cubicBezTo>
                  <a:pt x="1628184" y="1184671"/>
                  <a:pt x="1625803" y="1191815"/>
                  <a:pt x="1621833" y="1194196"/>
                </a:cubicBezTo>
                <a:cubicBezTo>
                  <a:pt x="1618658" y="1197371"/>
                  <a:pt x="1614689" y="1197768"/>
                  <a:pt x="1609926" y="1195387"/>
                </a:cubicBezTo>
                <a:cubicBezTo>
                  <a:pt x="1609926" y="1195387"/>
                  <a:pt x="1609530" y="1194990"/>
                  <a:pt x="1608736" y="1194196"/>
                </a:cubicBezTo>
                <a:cubicBezTo>
                  <a:pt x="1603180" y="1191815"/>
                  <a:pt x="1599608" y="1188243"/>
                  <a:pt x="1598021" y="1183481"/>
                </a:cubicBezTo>
                <a:cubicBezTo>
                  <a:pt x="1594846" y="1173162"/>
                  <a:pt x="1594053" y="1164431"/>
                  <a:pt x="1595639" y="1157287"/>
                </a:cubicBezTo>
                <a:cubicBezTo>
                  <a:pt x="1599608" y="1140618"/>
                  <a:pt x="1601989" y="1100137"/>
                  <a:pt x="1602783" y="1035843"/>
                </a:cubicBezTo>
                <a:cubicBezTo>
                  <a:pt x="1602783" y="1018381"/>
                  <a:pt x="1599608" y="1004887"/>
                  <a:pt x="1593258" y="995362"/>
                </a:cubicBezTo>
                <a:cubicBezTo>
                  <a:pt x="1591670" y="990599"/>
                  <a:pt x="1594053" y="987821"/>
                  <a:pt x="1600401" y="987028"/>
                </a:cubicBezTo>
                <a:cubicBezTo>
                  <a:pt x="1607546" y="988615"/>
                  <a:pt x="1614689" y="990599"/>
                  <a:pt x="1621833" y="992981"/>
                </a:cubicBezTo>
                <a:cubicBezTo>
                  <a:pt x="1637709" y="991393"/>
                  <a:pt x="1662711" y="989012"/>
                  <a:pt x="1696843" y="985837"/>
                </a:cubicBezTo>
                <a:cubicBezTo>
                  <a:pt x="1705573" y="984249"/>
                  <a:pt x="1711925" y="983456"/>
                  <a:pt x="1715893" y="983456"/>
                </a:cubicBezTo>
                <a:cubicBezTo>
                  <a:pt x="1727799" y="982662"/>
                  <a:pt x="1741690" y="980678"/>
                  <a:pt x="1757564" y="977503"/>
                </a:cubicBezTo>
                <a:cubicBezTo>
                  <a:pt x="1758359" y="977106"/>
                  <a:pt x="1759648" y="977006"/>
                  <a:pt x="1761434" y="977205"/>
                </a:cubicBezTo>
                <a:close/>
                <a:moveTo>
                  <a:pt x="8769150" y="973931"/>
                </a:moveTo>
                <a:cubicBezTo>
                  <a:pt x="8781056" y="977899"/>
                  <a:pt x="8789787" y="984249"/>
                  <a:pt x="8795343" y="992981"/>
                </a:cubicBezTo>
                <a:cubicBezTo>
                  <a:pt x="8798519" y="998537"/>
                  <a:pt x="8798519" y="1003696"/>
                  <a:pt x="8795343" y="1008459"/>
                </a:cubicBezTo>
                <a:cubicBezTo>
                  <a:pt x="8793756" y="1009253"/>
                  <a:pt x="8791771" y="1012824"/>
                  <a:pt x="8789390" y="1019174"/>
                </a:cubicBezTo>
                <a:cubicBezTo>
                  <a:pt x="8795740" y="1019174"/>
                  <a:pt x="8802884" y="1019968"/>
                  <a:pt x="8810821" y="1021556"/>
                </a:cubicBezTo>
                <a:cubicBezTo>
                  <a:pt x="8821141" y="1023937"/>
                  <a:pt x="8825903" y="1031081"/>
                  <a:pt x="8825109" y="1042987"/>
                </a:cubicBezTo>
                <a:cubicBezTo>
                  <a:pt x="8824315" y="1054893"/>
                  <a:pt x="8818759" y="1058862"/>
                  <a:pt x="8808440" y="1054893"/>
                </a:cubicBezTo>
                <a:cubicBezTo>
                  <a:pt x="8799709" y="1049337"/>
                  <a:pt x="8790978" y="1041796"/>
                  <a:pt x="8782246" y="1032271"/>
                </a:cubicBezTo>
                <a:cubicBezTo>
                  <a:pt x="8779072" y="1038621"/>
                  <a:pt x="8776690" y="1043781"/>
                  <a:pt x="8775103" y="1047749"/>
                </a:cubicBezTo>
                <a:cubicBezTo>
                  <a:pt x="8772721" y="1050131"/>
                  <a:pt x="8771134" y="1052909"/>
                  <a:pt x="8770340" y="1056084"/>
                </a:cubicBezTo>
                <a:cubicBezTo>
                  <a:pt x="8778278" y="1056084"/>
                  <a:pt x="8784628" y="1056481"/>
                  <a:pt x="8789390" y="1057274"/>
                </a:cubicBezTo>
                <a:cubicBezTo>
                  <a:pt x="8802884" y="1061243"/>
                  <a:pt x="8807647" y="1069578"/>
                  <a:pt x="8803678" y="1082278"/>
                </a:cubicBezTo>
                <a:cubicBezTo>
                  <a:pt x="8798915" y="1091803"/>
                  <a:pt x="8792168" y="1093390"/>
                  <a:pt x="8783437" y="1087040"/>
                </a:cubicBezTo>
                <a:cubicBezTo>
                  <a:pt x="8774706" y="1078309"/>
                  <a:pt x="8768356" y="1071165"/>
                  <a:pt x="8764387" y="1065609"/>
                </a:cubicBezTo>
                <a:cubicBezTo>
                  <a:pt x="8758831" y="1075134"/>
                  <a:pt x="8751687" y="1083865"/>
                  <a:pt x="8742956" y="1091803"/>
                </a:cubicBezTo>
                <a:cubicBezTo>
                  <a:pt x="8727081" y="1109265"/>
                  <a:pt x="8711603" y="1121965"/>
                  <a:pt x="8696521" y="1129903"/>
                </a:cubicBezTo>
                <a:cubicBezTo>
                  <a:pt x="8693347" y="1131490"/>
                  <a:pt x="8691362" y="1131887"/>
                  <a:pt x="8690568" y="1131093"/>
                </a:cubicBezTo>
                <a:cubicBezTo>
                  <a:pt x="8689775" y="1130299"/>
                  <a:pt x="8690568" y="1128712"/>
                  <a:pt x="8692950" y="1126331"/>
                </a:cubicBezTo>
                <a:cubicBezTo>
                  <a:pt x="8711206" y="1108074"/>
                  <a:pt x="8729462" y="1077912"/>
                  <a:pt x="8747718" y="1035843"/>
                </a:cubicBezTo>
                <a:cubicBezTo>
                  <a:pt x="8758831" y="1012031"/>
                  <a:pt x="8763196" y="993774"/>
                  <a:pt x="8760815" y="981074"/>
                </a:cubicBezTo>
                <a:cubicBezTo>
                  <a:pt x="8759228" y="975518"/>
                  <a:pt x="8762006" y="973137"/>
                  <a:pt x="8769150" y="973931"/>
                </a:cubicBezTo>
                <a:close/>
                <a:moveTo>
                  <a:pt x="4425750" y="973931"/>
                </a:moveTo>
                <a:cubicBezTo>
                  <a:pt x="4437656" y="977899"/>
                  <a:pt x="4446387" y="984249"/>
                  <a:pt x="4451944" y="992981"/>
                </a:cubicBezTo>
                <a:cubicBezTo>
                  <a:pt x="4455119" y="998537"/>
                  <a:pt x="4455119" y="1003696"/>
                  <a:pt x="4451944" y="1008459"/>
                </a:cubicBezTo>
                <a:cubicBezTo>
                  <a:pt x="4450356" y="1009253"/>
                  <a:pt x="4448372" y="1012824"/>
                  <a:pt x="4445991" y="1019174"/>
                </a:cubicBezTo>
                <a:cubicBezTo>
                  <a:pt x="4452341" y="1019174"/>
                  <a:pt x="4459484" y="1019968"/>
                  <a:pt x="4467422" y="1021556"/>
                </a:cubicBezTo>
                <a:cubicBezTo>
                  <a:pt x="4477741" y="1023937"/>
                  <a:pt x="4482503" y="1031081"/>
                  <a:pt x="4481709" y="1042987"/>
                </a:cubicBezTo>
                <a:cubicBezTo>
                  <a:pt x="4480916" y="1054893"/>
                  <a:pt x="4475360" y="1058862"/>
                  <a:pt x="4465041" y="1054893"/>
                </a:cubicBezTo>
                <a:cubicBezTo>
                  <a:pt x="4456310" y="1049337"/>
                  <a:pt x="4447578" y="1041796"/>
                  <a:pt x="4438847" y="1032271"/>
                </a:cubicBezTo>
                <a:cubicBezTo>
                  <a:pt x="4435672" y="1038621"/>
                  <a:pt x="4433291" y="1043781"/>
                  <a:pt x="4431703" y="1047749"/>
                </a:cubicBezTo>
                <a:cubicBezTo>
                  <a:pt x="4429322" y="1050131"/>
                  <a:pt x="4427735" y="1052909"/>
                  <a:pt x="4426941" y="1056084"/>
                </a:cubicBezTo>
                <a:cubicBezTo>
                  <a:pt x="4434878" y="1056084"/>
                  <a:pt x="4441228" y="1056481"/>
                  <a:pt x="4445991" y="1057274"/>
                </a:cubicBezTo>
                <a:cubicBezTo>
                  <a:pt x="4459484" y="1061243"/>
                  <a:pt x="4464247" y="1069577"/>
                  <a:pt x="4460278" y="1082278"/>
                </a:cubicBezTo>
                <a:cubicBezTo>
                  <a:pt x="4455516" y="1091803"/>
                  <a:pt x="4448769" y="1093390"/>
                  <a:pt x="4440038" y="1087040"/>
                </a:cubicBezTo>
                <a:cubicBezTo>
                  <a:pt x="4431306" y="1078309"/>
                  <a:pt x="4424956" y="1071165"/>
                  <a:pt x="4420988" y="1065609"/>
                </a:cubicBezTo>
                <a:cubicBezTo>
                  <a:pt x="4415431" y="1075134"/>
                  <a:pt x="4408287" y="1083865"/>
                  <a:pt x="4399556" y="1091803"/>
                </a:cubicBezTo>
                <a:cubicBezTo>
                  <a:pt x="4383681" y="1109265"/>
                  <a:pt x="4368203" y="1121965"/>
                  <a:pt x="4353122" y="1129903"/>
                </a:cubicBezTo>
                <a:cubicBezTo>
                  <a:pt x="4349947" y="1131490"/>
                  <a:pt x="4347963" y="1131887"/>
                  <a:pt x="4347169" y="1131093"/>
                </a:cubicBezTo>
                <a:cubicBezTo>
                  <a:pt x="4346375" y="1130299"/>
                  <a:pt x="4347169" y="1128712"/>
                  <a:pt x="4349550" y="1126331"/>
                </a:cubicBezTo>
                <a:cubicBezTo>
                  <a:pt x="4367806" y="1108074"/>
                  <a:pt x="4386063" y="1077912"/>
                  <a:pt x="4404319" y="1035843"/>
                </a:cubicBezTo>
                <a:cubicBezTo>
                  <a:pt x="4415431" y="1012031"/>
                  <a:pt x="4419797" y="993774"/>
                  <a:pt x="4417416" y="981074"/>
                </a:cubicBezTo>
                <a:cubicBezTo>
                  <a:pt x="4415828" y="975518"/>
                  <a:pt x="4418606" y="973137"/>
                  <a:pt x="4425750" y="973931"/>
                </a:cubicBezTo>
                <a:close/>
                <a:moveTo>
                  <a:pt x="387154" y="973931"/>
                </a:moveTo>
                <a:cubicBezTo>
                  <a:pt x="399061" y="977899"/>
                  <a:pt x="407792" y="984249"/>
                  <a:pt x="413348" y="992981"/>
                </a:cubicBezTo>
                <a:cubicBezTo>
                  <a:pt x="416524" y="998537"/>
                  <a:pt x="416524" y="1003696"/>
                  <a:pt x="413348" y="1008459"/>
                </a:cubicBezTo>
                <a:cubicBezTo>
                  <a:pt x="411761" y="1009253"/>
                  <a:pt x="409777" y="1012824"/>
                  <a:pt x="407395" y="1019174"/>
                </a:cubicBezTo>
                <a:cubicBezTo>
                  <a:pt x="413745" y="1019174"/>
                  <a:pt x="420889" y="1019968"/>
                  <a:pt x="428827" y="1021556"/>
                </a:cubicBezTo>
                <a:cubicBezTo>
                  <a:pt x="439146" y="1023937"/>
                  <a:pt x="443908" y="1031081"/>
                  <a:pt x="443114" y="1042987"/>
                </a:cubicBezTo>
                <a:cubicBezTo>
                  <a:pt x="442320" y="1054893"/>
                  <a:pt x="436764" y="1058862"/>
                  <a:pt x="426445" y="1054893"/>
                </a:cubicBezTo>
                <a:cubicBezTo>
                  <a:pt x="417714" y="1049337"/>
                  <a:pt x="408983" y="1041796"/>
                  <a:pt x="400251" y="1032271"/>
                </a:cubicBezTo>
                <a:cubicBezTo>
                  <a:pt x="397077" y="1038621"/>
                  <a:pt x="394695" y="1043781"/>
                  <a:pt x="393108" y="1047749"/>
                </a:cubicBezTo>
                <a:cubicBezTo>
                  <a:pt x="390727" y="1050131"/>
                  <a:pt x="389139" y="1052909"/>
                  <a:pt x="388345" y="1056084"/>
                </a:cubicBezTo>
                <a:cubicBezTo>
                  <a:pt x="396283" y="1056084"/>
                  <a:pt x="402633" y="1056481"/>
                  <a:pt x="407395" y="1057274"/>
                </a:cubicBezTo>
                <a:cubicBezTo>
                  <a:pt x="420889" y="1061243"/>
                  <a:pt x="425652" y="1069577"/>
                  <a:pt x="421683" y="1082278"/>
                </a:cubicBezTo>
                <a:cubicBezTo>
                  <a:pt x="416920" y="1091803"/>
                  <a:pt x="410173" y="1093390"/>
                  <a:pt x="401442" y="1087040"/>
                </a:cubicBezTo>
                <a:cubicBezTo>
                  <a:pt x="392711" y="1078309"/>
                  <a:pt x="386361" y="1071165"/>
                  <a:pt x="382392" y="1065609"/>
                </a:cubicBezTo>
                <a:cubicBezTo>
                  <a:pt x="376835" y="1075134"/>
                  <a:pt x="369692" y="1083865"/>
                  <a:pt x="360961" y="1091803"/>
                </a:cubicBezTo>
                <a:cubicBezTo>
                  <a:pt x="345086" y="1109265"/>
                  <a:pt x="329608" y="1121965"/>
                  <a:pt x="314526" y="1129903"/>
                </a:cubicBezTo>
                <a:cubicBezTo>
                  <a:pt x="311352" y="1131490"/>
                  <a:pt x="309367" y="1131887"/>
                  <a:pt x="308573" y="1131093"/>
                </a:cubicBezTo>
                <a:cubicBezTo>
                  <a:pt x="307779" y="1130299"/>
                  <a:pt x="308573" y="1128712"/>
                  <a:pt x="310955" y="1126331"/>
                </a:cubicBezTo>
                <a:cubicBezTo>
                  <a:pt x="329211" y="1108074"/>
                  <a:pt x="347467" y="1077912"/>
                  <a:pt x="365723" y="1035843"/>
                </a:cubicBezTo>
                <a:cubicBezTo>
                  <a:pt x="376835" y="1012031"/>
                  <a:pt x="381201" y="993774"/>
                  <a:pt x="378820" y="981074"/>
                </a:cubicBezTo>
                <a:cubicBezTo>
                  <a:pt x="377233" y="975518"/>
                  <a:pt x="380011" y="973137"/>
                  <a:pt x="387154" y="973931"/>
                </a:cubicBezTo>
                <a:close/>
                <a:moveTo>
                  <a:pt x="4191197" y="973335"/>
                </a:moveTo>
                <a:cubicBezTo>
                  <a:pt x="4192785" y="972542"/>
                  <a:pt x="4195166" y="972740"/>
                  <a:pt x="4198341" y="973931"/>
                </a:cubicBezTo>
                <a:cubicBezTo>
                  <a:pt x="4211834" y="977899"/>
                  <a:pt x="4222550" y="985440"/>
                  <a:pt x="4230488" y="996553"/>
                </a:cubicBezTo>
                <a:cubicBezTo>
                  <a:pt x="4232869" y="999728"/>
                  <a:pt x="4232472" y="1003299"/>
                  <a:pt x="4229297" y="1007268"/>
                </a:cubicBezTo>
                <a:cubicBezTo>
                  <a:pt x="4227710" y="1008856"/>
                  <a:pt x="4224138" y="1012031"/>
                  <a:pt x="4218581" y="1016793"/>
                </a:cubicBezTo>
                <a:cubicBezTo>
                  <a:pt x="4213025" y="1022349"/>
                  <a:pt x="4208660" y="1026715"/>
                  <a:pt x="4205484" y="1029890"/>
                </a:cubicBezTo>
                <a:cubicBezTo>
                  <a:pt x="4188022" y="1048146"/>
                  <a:pt x="4172941" y="1062434"/>
                  <a:pt x="4160241" y="1072753"/>
                </a:cubicBezTo>
                <a:cubicBezTo>
                  <a:pt x="4165003" y="1071959"/>
                  <a:pt x="4177306" y="1070768"/>
                  <a:pt x="4197150" y="1069181"/>
                </a:cubicBezTo>
                <a:cubicBezTo>
                  <a:pt x="4217787" y="1066799"/>
                  <a:pt x="4232075" y="1065212"/>
                  <a:pt x="4240013" y="1064418"/>
                </a:cubicBezTo>
                <a:cubicBezTo>
                  <a:pt x="4236837" y="1058862"/>
                  <a:pt x="4232472" y="1051718"/>
                  <a:pt x="4226916" y="1042987"/>
                </a:cubicBezTo>
                <a:cubicBezTo>
                  <a:pt x="4226122" y="1040606"/>
                  <a:pt x="4225328" y="1039018"/>
                  <a:pt x="4224534" y="1038224"/>
                </a:cubicBezTo>
                <a:cubicBezTo>
                  <a:pt x="4222947" y="1035843"/>
                  <a:pt x="4222153" y="1034256"/>
                  <a:pt x="4222153" y="1033462"/>
                </a:cubicBezTo>
                <a:cubicBezTo>
                  <a:pt x="4222947" y="1032668"/>
                  <a:pt x="4224931" y="1032668"/>
                  <a:pt x="4228106" y="1033462"/>
                </a:cubicBezTo>
                <a:cubicBezTo>
                  <a:pt x="4249538" y="1038224"/>
                  <a:pt x="4266206" y="1045765"/>
                  <a:pt x="4278113" y="1056084"/>
                </a:cubicBezTo>
                <a:cubicBezTo>
                  <a:pt x="4289225" y="1065609"/>
                  <a:pt x="4290416" y="1078706"/>
                  <a:pt x="4281684" y="1095374"/>
                </a:cubicBezTo>
                <a:cubicBezTo>
                  <a:pt x="4276128" y="1101724"/>
                  <a:pt x="4270175" y="1102518"/>
                  <a:pt x="4263825" y="1097756"/>
                </a:cubicBezTo>
                <a:cubicBezTo>
                  <a:pt x="4258269" y="1090612"/>
                  <a:pt x="4252316" y="1082675"/>
                  <a:pt x="4245966" y="1073943"/>
                </a:cubicBezTo>
                <a:cubicBezTo>
                  <a:pt x="4202309" y="1089024"/>
                  <a:pt x="4172941" y="1100137"/>
                  <a:pt x="4157859" y="1107281"/>
                </a:cubicBezTo>
                <a:cubicBezTo>
                  <a:pt x="4152303" y="1109662"/>
                  <a:pt x="4147144" y="1109265"/>
                  <a:pt x="4142381" y="1106090"/>
                </a:cubicBezTo>
                <a:cubicBezTo>
                  <a:pt x="4136031" y="1101328"/>
                  <a:pt x="4130872" y="1093390"/>
                  <a:pt x="4126903" y="1082278"/>
                </a:cubicBezTo>
                <a:cubicBezTo>
                  <a:pt x="4124522" y="1076721"/>
                  <a:pt x="4125713" y="1073150"/>
                  <a:pt x="4130475" y="1071562"/>
                </a:cubicBezTo>
                <a:cubicBezTo>
                  <a:pt x="4140794" y="1070768"/>
                  <a:pt x="4148334" y="1066403"/>
                  <a:pt x="4153097" y="1058465"/>
                </a:cubicBezTo>
                <a:cubicBezTo>
                  <a:pt x="4162622" y="1044971"/>
                  <a:pt x="4172147" y="1029096"/>
                  <a:pt x="4181672" y="1010840"/>
                </a:cubicBezTo>
                <a:cubicBezTo>
                  <a:pt x="4189610" y="995759"/>
                  <a:pt x="4191991" y="985043"/>
                  <a:pt x="4188816" y="978693"/>
                </a:cubicBezTo>
                <a:cubicBezTo>
                  <a:pt x="4188816" y="975915"/>
                  <a:pt x="4189610" y="974129"/>
                  <a:pt x="4191197" y="973335"/>
                </a:cubicBezTo>
                <a:close/>
                <a:moveTo>
                  <a:pt x="3880146" y="971252"/>
                </a:moveTo>
                <a:cubicBezTo>
                  <a:pt x="3881535" y="971053"/>
                  <a:pt x="3883222" y="971153"/>
                  <a:pt x="3885206" y="971549"/>
                </a:cubicBezTo>
                <a:cubicBezTo>
                  <a:pt x="3897112" y="974724"/>
                  <a:pt x="3907431" y="980678"/>
                  <a:pt x="3916162" y="989409"/>
                </a:cubicBezTo>
                <a:cubicBezTo>
                  <a:pt x="3920131" y="994171"/>
                  <a:pt x="3920528" y="999331"/>
                  <a:pt x="3917353" y="1004887"/>
                </a:cubicBezTo>
                <a:cubicBezTo>
                  <a:pt x="3911797" y="1014412"/>
                  <a:pt x="3906637" y="1025524"/>
                  <a:pt x="3901875" y="1038224"/>
                </a:cubicBezTo>
                <a:cubicBezTo>
                  <a:pt x="3901081" y="1039812"/>
                  <a:pt x="3899494" y="1042987"/>
                  <a:pt x="3897112" y="1047749"/>
                </a:cubicBezTo>
                <a:cubicBezTo>
                  <a:pt x="3896319" y="1050131"/>
                  <a:pt x="3895525" y="1051718"/>
                  <a:pt x="3894731" y="1052512"/>
                </a:cubicBezTo>
                <a:cubicBezTo>
                  <a:pt x="3899494" y="1050924"/>
                  <a:pt x="3906241" y="1048543"/>
                  <a:pt x="3914972" y="1045368"/>
                </a:cubicBezTo>
                <a:cubicBezTo>
                  <a:pt x="3926084" y="1041399"/>
                  <a:pt x="3934816" y="1038224"/>
                  <a:pt x="3941166" y="1035843"/>
                </a:cubicBezTo>
                <a:cubicBezTo>
                  <a:pt x="3950691" y="1031081"/>
                  <a:pt x="3961009" y="1035843"/>
                  <a:pt x="3972122" y="1050131"/>
                </a:cubicBezTo>
                <a:cubicBezTo>
                  <a:pt x="3975297" y="1055687"/>
                  <a:pt x="3973709" y="1059656"/>
                  <a:pt x="3967359" y="1062037"/>
                </a:cubicBezTo>
                <a:cubicBezTo>
                  <a:pt x="3947515" y="1065212"/>
                  <a:pt x="3927275" y="1068784"/>
                  <a:pt x="3906637" y="1072753"/>
                </a:cubicBezTo>
                <a:cubicBezTo>
                  <a:pt x="3907431" y="1072753"/>
                  <a:pt x="3908225" y="1073150"/>
                  <a:pt x="3909019" y="1073943"/>
                </a:cubicBezTo>
                <a:cubicBezTo>
                  <a:pt x="3919338" y="1075531"/>
                  <a:pt x="3928069" y="1081484"/>
                  <a:pt x="3935212" y="1091803"/>
                </a:cubicBezTo>
                <a:cubicBezTo>
                  <a:pt x="3937594" y="1095771"/>
                  <a:pt x="3937594" y="1100137"/>
                  <a:pt x="3935212" y="1104899"/>
                </a:cubicBezTo>
                <a:cubicBezTo>
                  <a:pt x="3934419" y="1107281"/>
                  <a:pt x="3932434" y="1112440"/>
                  <a:pt x="3929259" y="1120378"/>
                </a:cubicBezTo>
                <a:cubicBezTo>
                  <a:pt x="3928465" y="1124346"/>
                  <a:pt x="3927672" y="1127124"/>
                  <a:pt x="3926878" y="1128712"/>
                </a:cubicBezTo>
                <a:cubicBezTo>
                  <a:pt x="3924497" y="1135856"/>
                  <a:pt x="3921719" y="1142603"/>
                  <a:pt x="3918544" y="1148953"/>
                </a:cubicBezTo>
                <a:cubicBezTo>
                  <a:pt x="3929656" y="1158478"/>
                  <a:pt x="3945531" y="1169590"/>
                  <a:pt x="3966169" y="1182290"/>
                </a:cubicBezTo>
                <a:cubicBezTo>
                  <a:pt x="3969344" y="1183877"/>
                  <a:pt x="3973709" y="1186259"/>
                  <a:pt x="3979266" y="1189434"/>
                </a:cubicBezTo>
                <a:cubicBezTo>
                  <a:pt x="3991172" y="1195784"/>
                  <a:pt x="3999109" y="1200149"/>
                  <a:pt x="4003078" y="1202531"/>
                </a:cubicBezTo>
                <a:cubicBezTo>
                  <a:pt x="4006253" y="1204118"/>
                  <a:pt x="4007841" y="1205706"/>
                  <a:pt x="4007841" y="1207293"/>
                </a:cubicBezTo>
                <a:cubicBezTo>
                  <a:pt x="4007841" y="1208881"/>
                  <a:pt x="4006253" y="1209674"/>
                  <a:pt x="4003078" y="1209674"/>
                </a:cubicBezTo>
                <a:cubicBezTo>
                  <a:pt x="4000697" y="1209674"/>
                  <a:pt x="3997125" y="1209674"/>
                  <a:pt x="3992362" y="1209674"/>
                </a:cubicBezTo>
                <a:cubicBezTo>
                  <a:pt x="3972519" y="1211262"/>
                  <a:pt x="3955453" y="1212056"/>
                  <a:pt x="3941166" y="1212056"/>
                </a:cubicBezTo>
                <a:cubicBezTo>
                  <a:pt x="3937990" y="1212056"/>
                  <a:pt x="3934419" y="1210865"/>
                  <a:pt x="3930450" y="1208484"/>
                </a:cubicBezTo>
                <a:cubicBezTo>
                  <a:pt x="3918544" y="1196578"/>
                  <a:pt x="3908225" y="1185465"/>
                  <a:pt x="3899494" y="1175146"/>
                </a:cubicBezTo>
                <a:cubicBezTo>
                  <a:pt x="3879650" y="1191815"/>
                  <a:pt x="3848297" y="1202927"/>
                  <a:pt x="3805434" y="1208484"/>
                </a:cubicBezTo>
                <a:cubicBezTo>
                  <a:pt x="3802259" y="1209278"/>
                  <a:pt x="3800672" y="1208881"/>
                  <a:pt x="3800672" y="1207293"/>
                </a:cubicBezTo>
                <a:cubicBezTo>
                  <a:pt x="3800672" y="1205706"/>
                  <a:pt x="3801862" y="1204515"/>
                  <a:pt x="3804244" y="1203721"/>
                </a:cubicBezTo>
                <a:cubicBezTo>
                  <a:pt x="3844725" y="1185465"/>
                  <a:pt x="3870522" y="1168003"/>
                  <a:pt x="3881634" y="1151334"/>
                </a:cubicBezTo>
                <a:cubicBezTo>
                  <a:pt x="3877666" y="1144984"/>
                  <a:pt x="3874491" y="1139031"/>
                  <a:pt x="3872109" y="1133474"/>
                </a:cubicBezTo>
                <a:cubicBezTo>
                  <a:pt x="3871315" y="1131887"/>
                  <a:pt x="3870125" y="1129903"/>
                  <a:pt x="3868537" y="1127521"/>
                </a:cubicBezTo>
                <a:cubicBezTo>
                  <a:pt x="3862981" y="1117202"/>
                  <a:pt x="3859409" y="1111249"/>
                  <a:pt x="3857822" y="1109662"/>
                </a:cubicBezTo>
                <a:cubicBezTo>
                  <a:pt x="3855441" y="1108074"/>
                  <a:pt x="3854250" y="1106884"/>
                  <a:pt x="3854250" y="1106090"/>
                </a:cubicBezTo>
                <a:cubicBezTo>
                  <a:pt x="3849487" y="1106884"/>
                  <a:pt x="3844328" y="1108074"/>
                  <a:pt x="3838772" y="1109662"/>
                </a:cubicBezTo>
                <a:cubicBezTo>
                  <a:pt x="3834803" y="1109662"/>
                  <a:pt x="3831628" y="1109662"/>
                  <a:pt x="3829247" y="1109662"/>
                </a:cubicBezTo>
                <a:cubicBezTo>
                  <a:pt x="3829247" y="1112837"/>
                  <a:pt x="3829247" y="1117996"/>
                  <a:pt x="3829247" y="1125140"/>
                </a:cubicBezTo>
                <a:cubicBezTo>
                  <a:pt x="3828453" y="1132284"/>
                  <a:pt x="3828056" y="1137443"/>
                  <a:pt x="3828056" y="1140618"/>
                </a:cubicBezTo>
                <a:cubicBezTo>
                  <a:pt x="3828056" y="1142206"/>
                  <a:pt x="3827659" y="1142999"/>
                  <a:pt x="3826866" y="1142999"/>
                </a:cubicBezTo>
                <a:cubicBezTo>
                  <a:pt x="3830041" y="1142206"/>
                  <a:pt x="3834803" y="1141015"/>
                  <a:pt x="3841153" y="1139428"/>
                </a:cubicBezTo>
                <a:cubicBezTo>
                  <a:pt x="3845916" y="1138634"/>
                  <a:pt x="3853853" y="1136649"/>
                  <a:pt x="3864966" y="1133474"/>
                </a:cubicBezTo>
                <a:cubicBezTo>
                  <a:pt x="3867347" y="1134268"/>
                  <a:pt x="3868141" y="1135856"/>
                  <a:pt x="3867347" y="1138237"/>
                </a:cubicBezTo>
                <a:cubicBezTo>
                  <a:pt x="3828453" y="1161256"/>
                  <a:pt x="3794322" y="1181893"/>
                  <a:pt x="3764953" y="1200149"/>
                </a:cubicBezTo>
                <a:cubicBezTo>
                  <a:pt x="3758603" y="1203324"/>
                  <a:pt x="3753047" y="1203324"/>
                  <a:pt x="3748284" y="1200149"/>
                </a:cubicBezTo>
                <a:cubicBezTo>
                  <a:pt x="3737965" y="1191418"/>
                  <a:pt x="3731219" y="1182687"/>
                  <a:pt x="3728044" y="1173956"/>
                </a:cubicBezTo>
                <a:cubicBezTo>
                  <a:pt x="3726456" y="1169193"/>
                  <a:pt x="3728044" y="1166812"/>
                  <a:pt x="3732806" y="1166812"/>
                </a:cubicBezTo>
                <a:cubicBezTo>
                  <a:pt x="3735187" y="1166018"/>
                  <a:pt x="3739950" y="1165224"/>
                  <a:pt x="3747094" y="1164431"/>
                </a:cubicBezTo>
                <a:cubicBezTo>
                  <a:pt x="3753444" y="1162843"/>
                  <a:pt x="3757809" y="1162049"/>
                  <a:pt x="3760191" y="1162049"/>
                </a:cubicBezTo>
                <a:cubicBezTo>
                  <a:pt x="3760191" y="1143793"/>
                  <a:pt x="3759794" y="1129506"/>
                  <a:pt x="3759000" y="1119187"/>
                </a:cubicBezTo>
                <a:cubicBezTo>
                  <a:pt x="3758206" y="1105693"/>
                  <a:pt x="3755825" y="1096168"/>
                  <a:pt x="3751856" y="1090612"/>
                </a:cubicBezTo>
                <a:cubicBezTo>
                  <a:pt x="3748681" y="1084262"/>
                  <a:pt x="3749872" y="1080293"/>
                  <a:pt x="3755428" y="1078706"/>
                </a:cubicBezTo>
                <a:cubicBezTo>
                  <a:pt x="3767334" y="1080293"/>
                  <a:pt x="3777653" y="1084659"/>
                  <a:pt x="3786384" y="1091803"/>
                </a:cubicBezTo>
                <a:cubicBezTo>
                  <a:pt x="3791147" y="1094978"/>
                  <a:pt x="3791941" y="1099740"/>
                  <a:pt x="3788766" y="1106090"/>
                </a:cubicBezTo>
                <a:cubicBezTo>
                  <a:pt x="3787178" y="1111646"/>
                  <a:pt x="3786384" y="1118790"/>
                  <a:pt x="3786384" y="1127521"/>
                </a:cubicBezTo>
                <a:cubicBezTo>
                  <a:pt x="3787972" y="1135459"/>
                  <a:pt x="3787972" y="1144190"/>
                  <a:pt x="3786384" y="1153715"/>
                </a:cubicBezTo>
                <a:cubicBezTo>
                  <a:pt x="3787972" y="1152921"/>
                  <a:pt x="3790750" y="1152128"/>
                  <a:pt x="3794719" y="1151334"/>
                </a:cubicBezTo>
                <a:cubicBezTo>
                  <a:pt x="3797894" y="1150540"/>
                  <a:pt x="3800275" y="1150143"/>
                  <a:pt x="3801862" y="1150143"/>
                </a:cubicBezTo>
                <a:cubicBezTo>
                  <a:pt x="3800275" y="1144587"/>
                  <a:pt x="3799878" y="1139824"/>
                  <a:pt x="3800672" y="1135856"/>
                </a:cubicBezTo>
                <a:cubicBezTo>
                  <a:pt x="3800672" y="1112837"/>
                  <a:pt x="3800275" y="1094978"/>
                  <a:pt x="3799481" y="1082278"/>
                </a:cubicBezTo>
                <a:cubicBezTo>
                  <a:pt x="3799481" y="1070371"/>
                  <a:pt x="3798291" y="1061640"/>
                  <a:pt x="3795909" y="1056084"/>
                </a:cubicBezTo>
                <a:cubicBezTo>
                  <a:pt x="3791147" y="1056878"/>
                  <a:pt x="3786781" y="1058068"/>
                  <a:pt x="3782812" y="1059656"/>
                </a:cubicBezTo>
                <a:cubicBezTo>
                  <a:pt x="3774081" y="1060449"/>
                  <a:pt x="3764556" y="1056481"/>
                  <a:pt x="3754237" y="1047749"/>
                </a:cubicBezTo>
                <a:cubicBezTo>
                  <a:pt x="3751062" y="1042987"/>
                  <a:pt x="3752253" y="1039415"/>
                  <a:pt x="3757809" y="1037034"/>
                </a:cubicBezTo>
                <a:cubicBezTo>
                  <a:pt x="3769716" y="1034653"/>
                  <a:pt x="3784003" y="1031478"/>
                  <a:pt x="3800672" y="1027509"/>
                </a:cubicBezTo>
                <a:cubicBezTo>
                  <a:pt x="3810991" y="1024334"/>
                  <a:pt x="3820912" y="1020365"/>
                  <a:pt x="3830437" y="1015603"/>
                </a:cubicBezTo>
                <a:cubicBezTo>
                  <a:pt x="3840756" y="1013221"/>
                  <a:pt x="3850678" y="1017190"/>
                  <a:pt x="3860203" y="1027509"/>
                </a:cubicBezTo>
                <a:cubicBezTo>
                  <a:pt x="3861790" y="1031478"/>
                  <a:pt x="3860997" y="1035049"/>
                  <a:pt x="3857822" y="1038224"/>
                </a:cubicBezTo>
                <a:cubicBezTo>
                  <a:pt x="3853853" y="1039812"/>
                  <a:pt x="3847503" y="1041796"/>
                  <a:pt x="3838772" y="1044178"/>
                </a:cubicBezTo>
                <a:cubicBezTo>
                  <a:pt x="3832422" y="1045765"/>
                  <a:pt x="3827659" y="1046956"/>
                  <a:pt x="3824484" y="1047749"/>
                </a:cubicBezTo>
                <a:cubicBezTo>
                  <a:pt x="3825278" y="1047749"/>
                  <a:pt x="3826072" y="1048146"/>
                  <a:pt x="3826866" y="1048940"/>
                </a:cubicBezTo>
                <a:cubicBezTo>
                  <a:pt x="3828453" y="1049734"/>
                  <a:pt x="3829247" y="1050528"/>
                  <a:pt x="3829247" y="1051321"/>
                </a:cubicBezTo>
                <a:cubicBezTo>
                  <a:pt x="3836391" y="1056084"/>
                  <a:pt x="3837978" y="1061640"/>
                  <a:pt x="3834009" y="1067990"/>
                </a:cubicBezTo>
                <a:cubicBezTo>
                  <a:pt x="3831628" y="1072753"/>
                  <a:pt x="3830437" y="1078706"/>
                  <a:pt x="3830437" y="1085849"/>
                </a:cubicBezTo>
                <a:cubicBezTo>
                  <a:pt x="3836787" y="1084262"/>
                  <a:pt x="3842344" y="1082278"/>
                  <a:pt x="3847106" y="1079896"/>
                </a:cubicBezTo>
                <a:cubicBezTo>
                  <a:pt x="3848694" y="1079896"/>
                  <a:pt x="3851869" y="1080293"/>
                  <a:pt x="3856631" y="1081087"/>
                </a:cubicBezTo>
                <a:cubicBezTo>
                  <a:pt x="3867744" y="1051718"/>
                  <a:pt x="3874491" y="1029096"/>
                  <a:pt x="3876872" y="1013221"/>
                </a:cubicBezTo>
                <a:cubicBezTo>
                  <a:pt x="3879253" y="998140"/>
                  <a:pt x="3878856" y="987424"/>
                  <a:pt x="3875681" y="981074"/>
                </a:cubicBezTo>
                <a:cubicBezTo>
                  <a:pt x="3874491" y="975121"/>
                  <a:pt x="3875979" y="971847"/>
                  <a:pt x="3880146" y="971252"/>
                </a:cubicBezTo>
                <a:close/>
                <a:moveTo>
                  <a:pt x="7250508" y="970359"/>
                </a:moveTo>
                <a:cubicBezTo>
                  <a:pt x="7251698" y="969962"/>
                  <a:pt x="7253088" y="969962"/>
                  <a:pt x="7254674" y="970359"/>
                </a:cubicBezTo>
                <a:cubicBezTo>
                  <a:pt x="7268962" y="971946"/>
                  <a:pt x="7281662" y="978296"/>
                  <a:pt x="7292774" y="989409"/>
                </a:cubicBezTo>
                <a:cubicBezTo>
                  <a:pt x="7295156" y="991790"/>
                  <a:pt x="7295553" y="995362"/>
                  <a:pt x="7293965" y="1000124"/>
                </a:cubicBezTo>
                <a:cubicBezTo>
                  <a:pt x="7289997" y="1009649"/>
                  <a:pt x="7288012" y="1020762"/>
                  <a:pt x="7288012" y="1033462"/>
                </a:cubicBezTo>
                <a:cubicBezTo>
                  <a:pt x="7288012" y="1033462"/>
                  <a:pt x="7288806" y="1033462"/>
                  <a:pt x="7290394" y="1033462"/>
                </a:cubicBezTo>
                <a:cubicBezTo>
                  <a:pt x="7301506" y="1031874"/>
                  <a:pt x="7311824" y="1029493"/>
                  <a:pt x="7321350" y="1026318"/>
                </a:cubicBezTo>
                <a:cubicBezTo>
                  <a:pt x="7326906" y="1024731"/>
                  <a:pt x="7331668" y="1025128"/>
                  <a:pt x="7335637" y="1027509"/>
                </a:cubicBezTo>
                <a:cubicBezTo>
                  <a:pt x="7345956" y="1034653"/>
                  <a:pt x="7352703" y="1041003"/>
                  <a:pt x="7355878" y="1046559"/>
                </a:cubicBezTo>
                <a:cubicBezTo>
                  <a:pt x="7359053" y="1051321"/>
                  <a:pt x="7359450" y="1055687"/>
                  <a:pt x="7357068" y="1059656"/>
                </a:cubicBezTo>
                <a:cubicBezTo>
                  <a:pt x="7351512" y="1066006"/>
                  <a:pt x="7346352" y="1075928"/>
                  <a:pt x="7341590" y="1089421"/>
                </a:cubicBezTo>
                <a:cubicBezTo>
                  <a:pt x="7343178" y="1089421"/>
                  <a:pt x="7345956" y="1089024"/>
                  <a:pt x="7349924" y="1088231"/>
                </a:cubicBezTo>
                <a:cubicBezTo>
                  <a:pt x="7353894" y="1088231"/>
                  <a:pt x="7356672" y="1087834"/>
                  <a:pt x="7358259" y="1087040"/>
                </a:cubicBezTo>
                <a:cubicBezTo>
                  <a:pt x="7363022" y="1087040"/>
                  <a:pt x="7368578" y="1087437"/>
                  <a:pt x="7374928" y="1088231"/>
                </a:cubicBezTo>
                <a:cubicBezTo>
                  <a:pt x="7385247" y="1091406"/>
                  <a:pt x="7392787" y="1098549"/>
                  <a:pt x="7397550" y="1109662"/>
                </a:cubicBezTo>
                <a:cubicBezTo>
                  <a:pt x="7398344" y="1116806"/>
                  <a:pt x="7395566" y="1119584"/>
                  <a:pt x="7389215" y="1117996"/>
                </a:cubicBezTo>
                <a:cubicBezTo>
                  <a:pt x="7356672" y="1114821"/>
                  <a:pt x="7321350" y="1114821"/>
                  <a:pt x="7283250" y="1117996"/>
                </a:cubicBezTo>
                <a:cubicBezTo>
                  <a:pt x="7311824" y="1152921"/>
                  <a:pt x="7350718" y="1181496"/>
                  <a:pt x="7399931" y="1203721"/>
                </a:cubicBezTo>
                <a:cubicBezTo>
                  <a:pt x="7403106" y="1205309"/>
                  <a:pt x="7404694" y="1206499"/>
                  <a:pt x="7404694" y="1207293"/>
                </a:cubicBezTo>
                <a:cubicBezTo>
                  <a:pt x="7403900" y="1208087"/>
                  <a:pt x="7401916" y="1208484"/>
                  <a:pt x="7398740" y="1208484"/>
                </a:cubicBezTo>
                <a:cubicBezTo>
                  <a:pt x="7375722" y="1211659"/>
                  <a:pt x="7352306" y="1213246"/>
                  <a:pt x="7328494" y="1213246"/>
                </a:cubicBezTo>
                <a:cubicBezTo>
                  <a:pt x="7321350" y="1212452"/>
                  <a:pt x="7316587" y="1210468"/>
                  <a:pt x="7314206" y="1207293"/>
                </a:cubicBezTo>
                <a:cubicBezTo>
                  <a:pt x="7299124" y="1190624"/>
                  <a:pt x="7285631" y="1169987"/>
                  <a:pt x="7273724" y="1145381"/>
                </a:cubicBezTo>
                <a:cubicBezTo>
                  <a:pt x="7273724" y="1144587"/>
                  <a:pt x="7273328" y="1143793"/>
                  <a:pt x="7272534" y="1142999"/>
                </a:cubicBezTo>
                <a:cubicBezTo>
                  <a:pt x="7271740" y="1141412"/>
                  <a:pt x="7270947" y="1140618"/>
                  <a:pt x="7270152" y="1140618"/>
                </a:cubicBezTo>
                <a:cubicBezTo>
                  <a:pt x="7268566" y="1143793"/>
                  <a:pt x="7266581" y="1147365"/>
                  <a:pt x="7264200" y="1151334"/>
                </a:cubicBezTo>
                <a:cubicBezTo>
                  <a:pt x="7244356" y="1183084"/>
                  <a:pt x="7211018" y="1202927"/>
                  <a:pt x="7164187" y="1210865"/>
                </a:cubicBezTo>
                <a:cubicBezTo>
                  <a:pt x="7161012" y="1211659"/>
                  <a:pt x="7159028" y="1211262"/>
                  <a:pt x="7158234" y="1209674"/>
                </a:cubicBezTo>
                <a:cubicBezTo>
                  <a:pt x="7158234" y="1208087"/>
                  <a:pt x="7159822" y="1206499"/>
                  <a:pt x="7162996" y="1204912"/>
                </a:cubicBezTo>
                <a:cubicBezTo>
                  <a:pt x="7203478" y="1185068"/>
                  <a:pt x="7230862" y="1156890"/>
                  <a:pt x="7245150" y="1120378"/>
                </a:cubicBezTo>
                <a:cubicBezTo>
                  <a:pt x="7237212" y="1121171"/>
                  <a:pt x="7225703" y="1122759"/>
                  <a:pt x="7210622" y="1125140"/>
                </a:cubicBezTo>
                <a:cubicBezTo>
                  <a:pt x="7199510" y="1126727"/>
                  <a:pt x="7191175" y="1127918"/>
                  <a:pt x="7185618" y="1128712"/>
                </a:cubicBezTo>
                <a:cubicBezTo>
                  <a:pt x="7179268" y="1129506"/>
                  <a:pt x="7174109" y="1129506"/>
                  <a:pt x="7170140" y="1128712"/>
                </a:cubicBezTo>
                <a:cubicBezTo>
                  <a:pt x="7165378" y="1125537"/>
                  <a:pt x="7160218" y="1119981"/>
                  <a:pt x="7154662" y="1112043"/>
                </a:cubicBezTo>
                <a:cubicBezTo>
                  <a:pt x="7153075" y="1109662"/>
                  <a:pt x="7152678" y="1107677"/>
                  <a:pt x="7153472" y="1106090"/>
                </a:cubicBezTo>
                <a:cubicBezTo>
                  <a:pt x="7154266" y="1105296"/>
                  <a:pt x="7156250" y="1104899"/>
                  <a:pt x="7159424" y="1104899"/>
                </a:cubicBezTo>
                <a:cubicBezTo>
                  <a:pt x="7175300" y="1104899"/>
                  <a:pt x="7191968" y="1103709"/>
                  <a:pt x="7209431" y="1101328"/>
                </a:cubicBezTo>
                <a:cubicBezTo>
                  <a:pt x="7207050" y="1095771"/>
                  <a:pt x="7205859" y="1091803"/>
                  <a:pt x="7205859" y="1089421"/>
                </a:cubicBezTo>
                <a:cubicBezTo>
                  <a:pt x="7205066" y="1080690"/>
                  <a:pt x="7203478" y="1072356"/>
                  <a:pt x="7201096" y="1064418"/>
                </a:cubicBezTo>
                <a:cubicBezTo>
                  <a:pt x="7200303" y="1062831"/>
                  <a:pt x="7199112" y="1060449"/>
                  <a:pt x="7197524" y="1057274"/>
                </a:cubicBezTo>
                <a:cubicBezTo>
                  <a:pt x="7195938" y="1051718"/>
                  <a:pt x="7194350" y="1047749"/>
                  <a:pt x="7192762" y="1045368"/>
                </a:cubicBezTo>
                <a:cubicBezTo>
                  <a:pt x="7191175" y="1042987"/>
                  <a:pt x="7190778" y="1040606"/>
                  <a:pt x="7191572" y="1038224"/>
                </a:cubicBezTo>
                <a:cubicBezTo>
                  <a:pt x="7193159" y="1036637"/>
                  <a:pt x="7195540" y="1036240"/>
                  <a:pt x="7198715" y="1037034"/>
                </a:cubicBezTo>
                <a:cubicBezTo>
                  <a:pt x="7201096" y="1037034"/>
                  <a:pt x="7204668" y="1037431"/>
                  <a:pt x="7209431" y="1038224"/>
                </a:cubicBezTo>
                <a:cubicBezTo>
                  <a:pt x="7213400" y="1038224"/>
                  <a:pt x="7216574" y="1038621"/>
                  <a:pt x="7218956" y="1039415"/>
                </a:cubicBezTo>
                <a:cubicBezTo>
                  <a:pt x="7226100" y="1039415"/>
                  <a:pt x="7236815" y="1038621"/>
                  <a:pt x="7251102" y="1037034"/>
                </a:cubicBezTo>
                <a:cubicBezTo>
                  <a:pt x="7253484" y="1037034"/>
                  <a:pt x="7255468" y="1037034"/>
                  <a:pt x="7257056" y="1037034"/>
                </a:cubicBezTo>
                <a:cubicBezTo>
                  <a:pt x="7257850" y="1006871"/>
                  <a:pt x="7254674" y="987821"/>
                  <a:pt x="7247531" y="979884"/>
                </a:cubicBezTo>
                <a:cubicBezTo>
                  <a:pt x="7245944" y="976709"/>
                  <a:pt x="7245944" y="974328"/>
                  <a:pt x="7247531" y="972740"/>
                </a:cubicBezTo>
                <a:cubicBezTo>
                  <a:pt x="7248325" y="971549"/>
                  <a:pt x="7249318" y="970756"/>
                  <a:pt x="7250508" y="970359"/>
                </a:cubicBezTo>
                <a:close/>
                <a:moveTo>
                  <a:pt x="5983087" y="970359"/>
                </a:moveTo>
                <a:cubicBezTo>
                  <a:pt x="5998169" y="975121"/>
                  <a:pt x="6008487" y="981868"/>
                  <a:pt x="6014044" y="990599"/>
                </a:cubicBezTo>
                <a:cubicBezTo>
                  <a:pt x="6016425" y="994568"/>
                  <a:pt x="6016822" y="998140"/>
                  <a:pt x="6015235" y="1001315"/>
                </a:cubicBezTo>
                <a:cubicBezTo>
                  <a:pt x="6011266" y="1009253"/>
                  <a:pt x="6010075" y="1029096"/>
                  <a:pt x="6011662" y="1060846"/>
                </a:cubicBezTo>
                <a:cubicBezTo>
                  <a:pt x="6011662" y="1071165"/>
                  <a:pt x="6011266" y="1079896"/>
                  <a:pt x="6010472" y="1087040"/>
                </a:cubicBezTo>
                <a:cubicBezTo>
                  <a:pt x="6027140" y="1080690"/>
                  <a:pt x="6041428" y="1071562"/>
                  <a:pt x="6053334" y="1059656"/>
                </a:cubicBezTo>
                <a:cubicBezTo>
                  <a:pt x="6043809" y="1050924"/>
                  <a:pt x="6036269" y="1042987"/>
                  <a:pt x="6030712" y="1035843"/>
                </a:cubicBezTo>
                <a:cubicBezTo>
                  <a:pt x="6029919" y="1035843"/>
                  <a:pt x="6028332" y="1034653"/>
                  <a:pt x="6025950" y="1032271"/>
                </a:cubicBezTo>
                <a:cubicBezTo>
                  <a:pt x="6023569" y="1029890"/>
                  <a:pt x="6021981" y="1028699"/>
                  <a:pt x="6021188" y="1028699"/>
                </a:cubicBezTo>
                <a:cubicBezTo>
                  <a:pt x="6018012" y="1027906"/>
                  <a:pt x="6016425" y="1026318"/>
                  <a:pt x="6016425" y="1023937"/>
                </a:cubicBezTo>
                <a:cubicBezTo>
                  <a:pt x="6016425" y="1022349"/>
                  <a:pt x="6017615" y="1020762"/>
                  <a:pt x="6019997" y="1019174"/>
                </a:cubicBezTo>
                <a:cubicBezTo>
                  <a:pt x="6021584" y="1018381"/>
                  <a:pt x="6025156" y="1017984"/>
                  <a:pt x="6030712" y="1017984"/>
                </a:cubicBezTo>
                <a:cubicBezTo>
                  <a:pt x="6036269" y="1017984"/>
                  <a:pt x="6045000" y="1023143"/>
                  <a:pt x="6056906" y="1033462"/>
                </a:cubicBezTo>
                <a:cubicBezTo>
                  <a:pt x="6060875" y="1037431"/>
                  <a:pt x="6064844" y="1040606"/>
                  <a:pt x="6068812" y="1042987"/>
                </a:cubicBezTo>
                <a:cubicBezTo>
                  <a:pt x="6076750" y="1032668"/>
                  <a:pt x="6082306" y="1021556"/>
                  <a:pt x="6085481" y="1009649"/>
                </a:cubicBezTo>
                <a:cubicBezTo>
                  <a:pt x="6087069" y="1006474"/>
                  <a:pt x="6085878" y="1004887"/>
                  <a:pt x="6081910" y="1004887"/>
                </a:cubicBezTo>
                <a:cubicBezTo>
                  <a:pt x="6080322" y="1005681"/>
                  <a:pt x="6077544" y="1006474"/>
                  <a:pt x="6073575" y="1007268"/>
                </a:cubicBezTo>
                <a:cubicBezTo>
                  <a:pt x="6065637" y="1010443"/>
                  <a:pt x="6059287" y="1013221"/>
                  <a:pt x="6054525" y="1015603"/>
                </a:cubicBezTo>
                <a:cubicBezTo>
                  <a:pt x="6051350" y="1016396"/>
                  <a:pt x="6047778" y="1016396"/>
                  <a:pt x="6043809" y="1015603"/>
                </a:cubicBezTo>
                <a:cubicBezTo>
                  <a:pt x="6038253" y="1013221"/>
                  <a:pt x="6033491" y="1009253"/>
                  <a:pt x="6029522" y="1003696"/>
                </a:cubicBezTo>
                <a:cubicBezTo>
                  <a:pt x="6027935" y="999728"/>
                  <a:pt x="6029125" y="997346"/>
                  <a:pt x="6033094" y="996553"/>
                </a:cubicBezTo>
                <a:cubicBezTo>
                  <a:pt x="6037062" y="995759"/>
                  <a:pt x="6044206" y="994171"/>
                  <a:pt x="6054525" y="991790"/>
                </a:cubicBezTo>
                <a:cubicBezTo>
                  <a:pt x="6058494" y="990996"/>
                  <a:pt x="6061272" y="990203"/>
                  <a:pt x="6062859" y="989409"/>
                </a:cubicBezTo>
                <a:cubicBezTo>
                  <a:pt x="6068416" y="987821"/>
                  <a:pt x="6074765" y="985837"/>
                  <a:pt x="6081910" y="983456"/>
                </a:cubicBezTo>
                <a:cubicBezTo>
                  <a:pt x="6083497" y="982662"/>
                  <a:pt x="6084687" y="982265"/>
                  <a:pt x="6085481" y="982265"/>
                </a:cubicBezTo>
                <a:cubicBezTo>
                  <a:pt x="6090244" y="979090"/>
                  <a:pt x="6095007" y="978693"/>
                  <a:pt x="6099769" y="981074"/>
                </a:cubicBezTo>
                <a:cubicBezTo>
                  <a:pt x="6111675" y="988218"/>
                  <a:pt x="6119216" y="995362"/>
                  <a:pt x="6122390" y="1002506"/>
                </a:cubicBezTo>
                <a:cubicBezTo>
                  <a:pt x="6125566" y="1006474"/>
                  <a:pt x="6125566" y="1010046"/>
                  <a:pt x="6122390" y="1013221"/>
                </a:cubicBezTo>
                <a:cubicBezTo>
                  <a:pt x="6117628" y="1018778"/>
                  <a:pt x="6112865" y="1025524"/>
                  <a:pt x="6108103" y="1033462"/>
                </a:cubicBezTo>
                <a:cubicBezTo>
                  <a:pt x="6103340" y="1042987"/>
                  <a:pt x="6097784" y="1051321"/>
                  <a:pt x="6091434" y="1058465"/>
                </a:cubicBezTo>
                <a:cubicBezTo>
                  <a:pt x="6115247" y="1071165"/>
                  <a:pt x="6141440" y="1079499"/>
                  <a:pt x="6170015" y="1083468"/>
                </a:cubicBezTo>
                <a:cubicBezTo>
                  <a:pt x="6172397" y="1084262"/>
                  <a:pt x="6173587" y="1085056"/>
                  <a:pt x="6173587" y="1085849"/>
                </a:cubicBezTo>
                <a:cubicBezTo>
                  <a:pt x="6173587" y="1086643"/>
                  <a:pt x="6172397" y="1087437"/>
                  <a:pt x="6170015" y="1088231"/>
                </a:cubicBezTo>
                <a:cubicBezTo>
                  <a:pt x="6148585" y="1094581"/>
                  <a:pt x="6130328" y="1098152"/>
                  <a:pt x="6115247" y="1098946"/>
                </a:cubicBezTo>
                <a:cubicBezTo>
                  <a:pt x="6109691" y="1100534"/>
                  <a:pt x="6105325" y="1100137"/>
                  <a:pt x="6102150" y="1097756"/>
                </a:cubicBezTo>
                <a:cubicBezTo>
                  <a:pt x="6101356" y="1097756"/>
                  <a:pt x="6100563" y="1097359"/>
                  <a:pt x="6099769" y="1096565"/>
                </a:cubicBezTo>
                <a:cubicBezTo>
                  <a:pt x="6091831" y="1093390"/>
                  <a:pt x="6085085" y="1089024"/>
                  <a:pt x="6079528" y="1083468"/>
                </a:cubicBezTo>
                <a:cubicBezTo>
                  <a:pt x="6078734" y="1082674"/>
                  <a:pt x="6077544" y="1081484"/>
                  <a:pt x="6075956" y="1079896"/>
                </a:cubicBezTo>
                <a:cubicBezTo>
                  <a:pt x="6073575" y="1078309"/>
                  <a:pt x="6071988" y="1077118"/>
                  <a:pt x="6071194" y="1076324"/>
                </a:cubicBezTo>
                <a:cubicBezTo>
                  <a:pt x="6071194" y="1076324"/>
                  <a:pt x="6070797" y="1076721"/>
                  <a:pt x="6070003" y="1077515"/>
                </a:cubicBezTo>
                <a:cubicBezTo>
                  <a:pt x="6056510" y="1085453"/>
                  <a:pt x="6036665" y="1090612"/>
                  <a:pt x="6010472" y="1092993"/>
                </a:cubicBezTo>
                <a:cubicBezTo>
                  <a:pt x="6009678" y="1100931"/>
                  <a:pt x="6007297" y="1106884"/>
                  <a:pt x="6003328" y="1110853"/>
                </a:cubicBezTo>
                <a:cubicBezTo>
                  <a:pt x="5999360" y="1114028"/>
                  <a:pt x="5994994" y="1114028"/>
                  <a:pt x="5990231" y="1110853"/>
                </a:cubicBezTo>
                <a:cubicBezTo>
                  <a:pt x="5983087" y="1102915"/>
                  <a:pt x="5979912" y="1095374"/>
                  <a:pt x="5980706" y="1088231"/>
                </a:cubicBezTo>
                <a:cubicBezTo>
                  <a:pt x="5983087" y="1073943"/>
                  <a:pt x="5983484" y="1052909"/>
                  <a:pt x="5981897" y="1025128"/>
                </a:cubicBezTo>
                <a:cubicBezTo>
                  <a:pt x="5981897" y="1022746"/>
                  <a:pt x="5981897" y="1019174"/>
                  <a:pt x="5981897" y="1014412"/>
                </a:cubicBezTo>
                <a:cubicBezTo>
                  <a:pt x="5981103" y="995362"/>
                  <a:pt x="5978325" y="983059"/>
                  <a:pt x="5973562" y="977503"/>
                </a:cubicBezTo>
                <a:cubicBezTo>
                  <a:pt x="5971975" y="971153"/>
                  <a:pt x="5975150" y="968771"/>
                  <a:pt x="5983087" y="970359"/>
                </a:cubicBezTo>
                <a:close/>
                <a:moveTo>
                  <a:pt x="5102025" y="969168"/>
                </a:moveTo>
                <a:cubicBezTo>
                  <a:pt x="5118694" y="972343"/>
                  <a:pt x="5132585" y="979884"/>
                  <a:pt x="5143697" y="991790"/>
                </a:cubicBezTo>
                <a:cubicBezTo>
                  <a:pt x="5145284" y="994171"/>
                  <a:pt x="5145681" y="997346"/>
                  <a:pt x="5144887" y="1001315"/>
                </a:cubicBezTo>
                <a:cubicBezTo>
                  <a:pt x="5142506" y="1005284"/>
                  <a:pt x="5140125" y="1015206"/>
                  <a:pt x="5137744" y="1031081"/>
                </a:cubicBezTo>
                <a:cubicBezTo>
                  <a:pt x="5137744" y="1031874"/>
                  <a:pt x="5137744" y="1033065"/>
                  <a:pt x="5137744" y="1034653"/>
                </a:cubicBezTo>
                <a:cubicBezTo>
                  <a:pt x="5136950" y="1036240"/>
                  <a:pt x="5136553" y="1037431"/>
                  <a:pt x="5136553" y="1038224"/>
                </a:cubicBezTo>
                <a:cubicBezTo>
                  <a:pt x="5138141" y="1038224"/>
                  <a:pt x="5139331" y="1038224"/>
                  <a:pt x="5140125" y="1038224"/>
                </a:cubicBezTo>
                <a:cubicBezTo>
                  <a:pt x="5141712" y="1037431"/>
                  <a:pt x="5144491" y="1036637"/>
                  <a:pt x="5148459" y="1035843"/>
                </a:cubicBezTo>
                <a:cubicBezTo>
                  <a:pt x="5159572" y="1033462"/>
                  <a:pt x="5167113" y="1031478"/>
                  <a:pt x="5171081" y="1029890"/>
                </a:cubicBezTo>
                <a:cubicBezTo>
                  <a:pt x="5176638" y="1028303"/>
                  <a:pt x="5183384" y="1029096"/>
                  <a:pt x="5191322" y="1032271"/>
                </a:cubicBezTo>
                <a:cubicBezTo>
                  <a:pt x="5201641" y="1036240"/>
                  <a:pt x="5209975" y="1044178"/>
                  <a:pt x="5216325" y="1056084"/>
                </a:cubicBezTo>
                <a:cubicBezTo>
                  <a:pt x="5219500" y="1061640"/>
                  <a:pt x="5219500" y="1065609"/>
                  <a:pt x="5216325" y="1067990"/>
                </a:cubicBezTo>
                <a:cubicBezTo>
                  <a:pt x="5213150" y="1070371"/>
                  <a:pt x="5209578" y="1082278"/>
                  <a:pt x="5205609" y="1103709"/>
                </a:cubicBezTo>
                <a:cubicBezTo>
                  <a:pt x="5202434" y="1121171"/>
                  <a:pt x="5196481" y="1144984"/>
                  <a:pt x="5187750" y="1175146"/>
                </a:cubicBezTo>
                <a:cubicBezTo>
                  <a:pt x="5179019" y="1200546"/>
                  <a:pt x="5164334" y="1213246"/>
                  <a:pt x="5143697" y="1213246"/>
                </a:cubicBezTo>
                <a:cubicBezTo>
                  <a:pt x="5141315" y="1213246"/>
                  <a:pt x="5139331" y="1211262"/>
                  <a:pt x="5137744" y="1207293"/>
                </a:cubicBezTo>
                <a:cubicBezTo>
                  <a:pt x="5137744" y="1207293"/>
                  <a:pt x="5137347" y="1206499"/>
                  <a:pt x="5136553" y="1204912"/>
                </a:cubicBezTo>
                <a:cubicBezTo>
                  <a:pt x="5132585" y="1193006"/>
                  <a:pt x="5122662" y="1178718"/>
                  <a:pt x="5106787" y="1162049"/>
                </a:cubicBezTo>
                <a:cubicBezTo>
                  <a:pt x="5104406" y="1158081"/>
                  <a:pt x="5103215" y="1155699"/>
                  <a:pt x="5103215" y="1154906"/>
                </a:cubicBezTo>
                <a:cubicBezTo>
                  <a:pt x="5104010" y="1154112"/>
                  <a:pt x="5106391" y="1154509"/>
                  <a:pt x="5110359" y="1156096"/>
                </a:cubicBezTo>
                <a:cubicBezTo>
                  <a:pt x="5122265" y="1158478"/>
                  <a:pt x="5132585" y="1161256"/>
                  <a:pt x="5141315" y="1164431"/>
                </a:cubicBezTo>
                <a:cubicBezTo>
                  <a:pt x="5145284" y="1164431"/>
                  <a:pt x="5148063" y="1163240"/>
                  <a:pt x="5149650" y="1160859"/>
                </a:cubicBezTo>
                <a:cubicBezTo>
                  <a:pt x="5160762" y="1130696"/>
                  <a:pt x="5167113" y="1098946"/>
                  <a:pt x="5168700" y="1065609"/>
                </a:cubicBezTo>
                <a:cubicBezTo>
                  <a:pt x="5168700" y="1060846"/>
                  <a:pt x="5166319" y="1059259"/>
                  <a:pt x="5161556" y="1060846"/>
                </a:cubicBezTo>
                <a:cubicBezTo>
                  <a:pt x="5156794" y="1061640"/>
                  <a:pt x="5148459" y="1063228"/>
                  <a:pt x="5136553" y="1065609"/>
                </a:cubicBezTo>
                <a:cubicBezTo>
                  <a:pt x="5133378" y="1066403"/>
                  <a:pt x="5130997" y="1066799"/>
                  <a:pt x="5129409" y="1066799"/>
                </a:cubicBezTo>
                <a:cubicBezTo>
                  <a:pt x="5122265" y="1088231"/>
                  <a:pt x="5112740" y="1108868"/>
                  <a:pt x="5100834" y="1128712"/>
                </a:cubicBezTo>
                <a:cubicBezTo>
                  <a:pt x="5078609" y="1162843"/>
                  <a:pt x="5044478" y="1187449"/>
                  <a:pt x="4998440" y="1202531"/>
                </a:cubicBezTo>
                <a:cubicBezTo>
                  <a:pt x="4993678" y="1204118"/>
                  <a:pt x="4990900" y="1204515"/>
                  <a:pt x="4990106" y="1203721"/>
                </a:cubicBezTo>
                <a:cubicBezTo>
                  <a:pt x="4990106" y="1202927"/>
                  <a:pt x="4992487" y="1200546"/>
                  <a:pt x="4997250" y="1196578"/>
                </a:cubicBezTo>
                <a:cubicBezTo>
                  <a:pt x="5042494" y="1158478"/>
                  <a:pt x="5072259" y="1117996"/>
                  <a:pt x="5086547" y="1075134"/>
                </a:cubicBezTo>
                <a:cubicBezTo>
                  <a:pt x="5082578" y="1075928"/>
                  <a:pt x="5077022" y="1077515"/>
                  <a:pt x="5069878" y="1079896"/>
                </a:cubicBezTo>
                <a:cubicBezTo>
                  <a:pt x="5061147" y="1081484"/>
                  <a:pt x="5054797" y="1083071"/>
                  <a:pt x="5050828" y="1084659"/>
                </a:cubicBezTo>
                <a:cubicBezTo>
                  <a:pt x="5046860" y="1086246"/>
                  <a:pt x="5042891" y="1085453"/>
                  <a:pt x="5038922" y="1082278"/>
                </a:cubicBezTo>
                <a:cubicBezTo>
                  <a:pt x="5031778" y="1075134"/>
                  <a:pt x="5025825" y="1068784"/>
                  <a:pt x="5021062" y="1063228"/>
                </a:cubicBezTo>
                <a:cubicBezTo>
                  <a:pt x="5018681" y="1060053"/>
                  <a:pt x="5019078" y="1057671"/>
                  <a:pt x="5022253" y="1056084"/>
                </a:cubicBezTo>
                <a:cubicBezTo>
                  <a:pt x="5029397" y="1055290"/>
                  <a:pt x="5049241" y="1052512"/>
                  <a:pt x="5081784" y="1047749"/>
                </a:cubicBezTo>
                <a:cubicBezTo>
                  <a:pt x="5088134" y="1046956"/>
                  <a:pt x="5092897" y="1046162"/>
                  <a:pt x="5096072" y="1045368"/>
                </a:cubicBezTo>
                <a:cubicBezTo>
                  <a:pt x="5096866" y="1042987"/>
                  <a:pt x="5097262" y="1039812"/>
                  <a:pt x="5097262" y="1035843"/>
                </a:cubicBezTo>
                <a:cubicBezTo>
                  <a:pt x="5098056" y="1031874"/>
                  <a:pt x="5098453" y="1028699"/>
                  <a:pt x="5098453" y="1026318"/>
                </a:cubicBezTo>
                <a:cubicBezTo>
                  <a:pt x="5100834" y="1004093"/>
                  <a:pt x="5100041" y="989409"/>
                  <a:pt x="5096072" y="982265"/>
                </a:cubicBezTo>
                <a:cubicBezTo>
                  <a:pt x="5092103" y="973534"/>
                  <a:pt x="5094087" y="969168"/>
                  <a:pt x="5102025" y="969168"/>
                </a:cubicBezTo>
                <a:close/>
                <a:moveTo>
                  <a:pt x="2008786" y="969168"/>
                </a:moveTo>
                <a:cubicBezTo>
                  <a:pt x="2026249" y="970756"/>
                  <a:pt x="2040933" y="979487"/>
                  <a:pt x="2052840" y="995362"/>
                </a:cubicBezTo>
                <a:cubicBezTo>
                  <a:pt x="2058396" y="1000918"/>
                  <a:pt x="2058792" y="1007268"/>
                  <a:pt x="2054029" y="1014412"/>
                </a:cubicBezTo>
                <a:cubicBezTo>
                  <a:pt x="2051649" y="1019174"/>
                  <a:pt x="2049664" y="1027906"/>
                  <a:pt x="2048076" y="1040606"/>
                </a:cubicBezTo>
                <a:lnTo>
                  <a:pt x="2059984" y="1037034"/>
                </a:lnTo>
                <a:cubicBezTo>
                  <a:pt x="2067127" y="1034653"/>
                  <a:pt x="2073874" y="1035049"/>
                  <a:pt x="2080223" y="1038224"/>
                </a:cubicBezTo>
                <a:cubicBezTo>
                  <a:pt x="2087367" y="1043781"/>
                  <a:pt x="2091733" y="1049337"/>
                  <a:pt x="2093319" y="1054893"/>
                </a:cubicBezTo>
                <a:cubicBezTo>
                  <a:pt x="2094114" y="1060449"/>
                  <a:pt x="2091733" y="1063624"/>
                  <a:pt x="2086177" y="1064418"/>
                </a:cubicBezTo>
                <a:cubicBezTo>
                  <a:pt x="2081414" y="1064418"/>
                  <a:pt x="2074271" y="1064815"/>
                  <a:pt x="2064746" y="1065609"/>
                </a:cubicBezTo>
                <a:cubicBezTo>
                  <a:pt x="2056015" y="1065609"/>
                  <a:pt x="2049267" y="1066006"/>
                  <a:pt x="2044504" y="1066799"/>
                </a:cubicBezTo>
                <a:cubicBezTo>
                  <a:pt x="2042918" y="1078706"/>
                  <a:pt x="2042123" y="1091406"/>
                  <a:pt x="2042123" y="1104899"/>
                </a:cubicBezTo>
                <a:cubicBezTo>
                  <a:pt x="2043711" y="1104899"/>
                  <a:pt x="2045696" y="1104899"/>
                  <a:pt x="2048076" y="1104899"/>
                </a:cubicBezTo>
                <a:cubicBezTo>
                  <a:pt x="2048870" y="1104899"/>
                  <a:pt x="2049664" y="1104899"/>
                  <a:pt x="2050458" y="1104899"/>
                </a:cubicBezTo>
                <a:cubicBezTo>
                  <a:pt x="2070302" y="1103312"/>
                  <a:pt x="2084192" y="1101724"/>
                  <a:pt x="2092129" y="1100137"/>
                </a:cubicBezTo>
                <a:cubicBezTo>
                  <a:pt x="2096099" y="1100137"/>
                  <a:pt x="2099671" y="1100137"/>
                  <a:pt x="2102846" y="1100137"/>
                </a:cubicBezTo>
                <a:cubicBezTo>
                  <a:pt x="2117133" y="1104899"/>
                  <a:pt x="2126261" y="1112440"/>
                  <a:pt x="2130229" y="1122759"/>
                </a:cubicBezTo>
                <a:cubicBezTo>
                  <a:pt x="2132611" y="1129903"/>
                  <a:pt x="2130229" y="1133078"/>
                  <a:pt x="2123086" y="1132284"/>
                </a:cubicBezTo>
                <a:cubicBezTo>
                  <a:pt x="2084192" y="1129903"/>
                  <a:pt x="2042522" y="1129506"/>
                  <a:pt x="1998070" y="1131093"/>
                </a:cubicBezTo>
                <a:lnTo>
                  <a:pt x="1954477" y="1134410"/>
                </a:lnTo>
                <a:lnTo>
                  <a:pt x="1959970" y="1135856"/>
                </a:lnTo>
                <a:cubicBezTo>
                  <a:pt x="1974258" y="1138237"/>
                  <a:pt x="1984180" y="1142999"/>
                  <a:pt x="1989736" y="1150143"/>
                </a:cubicBezTo>
                <a:cubicBezTo>
                  <a:pt x="1992116" y="1154112"/>
                  <a:pt x="1991721" y="1156890"/>
                  <a:pt x="1988546" y="1158478"/>
                </a:cubicBezTo>
                <a:cubicBezTo>
                  <a:pt x="1986958" y="1159271"/>
                  <a:pt x="1984577" y="1160859"/>
                  <a:pt x="1981401" y="1163240"/>
                </a:cubicBezTo>
                <a:cubicBezTo>
                  <a:pt x="1977433" y="1165621"/>
                  <a:pt x="1974654" y="1167606"/>
                  <a:pt x="1973066" y="1169193"/>
                </a:cubicBezTo>
                <a:cubicBezTo>
                  <a:pt x="1943699" y="1189831"/>
                  <a:pt x="1916314" y="1204515"/>
                  <a:pt x="1890914" y="1213246"/>
                </a:cubicBezTo>
                <a:cubicBezTo>
                  <a:pt x="1886151" y="1214040"/>
                  <a:pt x="1883373" y="1214040"/>
                  <a:pt x="1882580" y="1213246"/>
                </a:cubicBezTo>
                <a:cubicBezTo>
                  <a:pt x="1882580" y="1212452"/>
                  <a:pt x="1884564" y="1210468"/>
                  <a:pt x="1888533" y="1207293"/>
                </a:cubicBezTo>
                <a:cubicBezTo>
                  <a:pt x="1907583" y="1193006"/>
                  <a:pt x="1925046" y="1175543"/>
                  <a:pt x="1940921" y="1154906"/>
                </a:cubicBezTo>
                <a:cubicBezTo>
                  <a:pt x="1941714" y="1154112"/>
                  <a:pt x="1942905" y="1152524"/>
                  <a:pt x="1944493" y="1150143"/>
                </a:cubicBezTo>
                <a:cubicBezTo>
                  <a:pt x="1948460" y="1143793"/>
                  <a:pt x="1950842" y="1139428"/>
                  <a:pt x="1951636" y="1137046"/>
                </a:cubicBezTo>
                <a:lnTo>
                  <a:pt x="1954255" y="1134427"/>
                </a:lnTo>
                <a:lnTo>
                  <a:pt x="1943302" y="1135260"/>
                </a:lnTo>
                <a:cubicBezTo>
                  <a:pt x="1927030" y="1137245"/>
                  <a:pt x="1912742" y="1139824"/>
                  <a:pt x="1900439" y="1142999"/>
                </a:cubicBezTo>
                <a:cubicBezTo>
                  <a:pt x="1897265" y="1142999"/>
                  <a:pt x="1893693" y="1142603"/>
                  <a:pt x="1889723" y="1141809"/>
                </a:cubicBezTo>
                <a:cubicBezTo>
                  <a:pt x="1882580" y="1137840"/>
                  <a:pt x="1876229" y="1131887"/>
                  <a:pt x="1870673" y="1123949"/>
                </a:cubicBezTo>
                <a:cubicBezTo>
                  <a:pt x="1869086" y="1122362"/>
                  <a:pt x="1868690" y="1120774"/>
                  <a:pt x="1869484" y="1119187"/>
                </a:cubicBezTo>
                <a:cubicBezTo>
                  <a:pt x="1869484" y="1118393"/>
                  <a:pt x="1871071" y="1117996"/>
                  <a:pt x="1874245" y="1117996"/>
                </a:cubicBezTo>
                <a:cubicBezTo>
                  <a:pt x="1879802" y="1117202"/>
                  <a:pt x="1887739" y="1116409"/>
                  <a:pt x="1898058" y="1115615"/>
                </a:cubicBezTo>
                <a:cubicBezTo>
                  <a:pt x="1909171" y="1114821"/>
                  <a:pt x="1917108" y="1114424"/>
                  <a:pt x="1921871" y="1114424"/>
                </a:cubicBezTo>
                <a:cubicBezTo>
                  <a:pt x="1925839" y="1113631"/>
                  <a:pt x="1931396" y="1112837"/>
                  <a:pt x="1938540" y="1112043"/>
                </a:cubicBezTo>
                <a:cubicBezTo>
                  <a:pt x="1946477" y="1111249"/>
                  <a:pt x="1952032" y="1110853"/>
                  <a:pt x="1955208" y="1110853"/>
                </a:cubicBezTo>
                <a:cubicBezTo>
                  <a:pt x="1955208" y="1107677"/>
                  <a:pt x="1955208" y="1102121"/>
                  <a:pt x="1955208" y="1094184"/>
                </a:cubicBezTo>
                <a:cubicBezTo>
                  <a:pt x="1954414" y="1086246"/>
                  <a:pt x="1954018" y="1080293"/>
                  <a:pt x="1954018" y="1076324"/>
                </a:cubicBezTo>
                <a:cubicBezTo>
                  <a:pt x="1951636" y="1076324"/>
                  <a:pt x="1948857" y="1076721"/>
                  <a:pt x="1945683" y="1077515"/>
                </a:cubicBezTo>
                <a:cubicBezTo>
                  <a:pt x="1942509" y="1077515"/>
                  <a:pt x="1940127" y="1077515"/>
                  <a:pt x="1938540" y="1077515"/>
                </a:cubicBezTo>
                <a:cubicBezTo>
                  <a:pt x="1929015" y="1079102"/>
                  <a:pt x="1918696" y="1073546"/>
                  <a:pt x="1907583" y="1060846"/>
                </a:cubicBezTo>
                <a:cubicBezTo>
                  <a:pt x="1905202" y="1058465"/>
                  <a:pt x="1905996" y="1056481"/>
                  <a:pt x="1909965" y="1054893"/>
                </a:cubicBezTo>
                <a:cubicBezTo>
                  <a:pt x="1924252" y="1053306"/>
                  <a:pt x="1938143" y="1052115"/>
                  <a:pt x="1951636" y="1051321"/>
                </a:cubicBezTo>
                <a:cubicBezTo>
                  <a:pt x="1951636" y="1042590"/>
                  <a:pt x="1950842" y="1034256"/>
                  <a:pt x="1949255" y="1026318"/>
                </a:cubicBezTo>
                <a:cubicBezTo>
                  <a:pt x="1949255" y="1017587"/>
                  <a:pt x="1946874" y="1008459"/>
                  <a:pt x="1942111" y="998934"/>
                </a:cubicBezTo>
                <a:cubicBezTo>
                  <a:pt x="1940524" y="995759"/>
                  <a:pt x="1940524" y="993378"/>
                  <a:pt x="1942111" y="991790"/>
                </a:cubicBezTo>
                <a:cubicBezTo>
                  <a:pt x="1942905" y="990203"/>
                  <a:pt x="1945286" y="989806"/>
                  <a:pt x="1949255" y="990599"/>
                </a:cubicBezTo>
                <a:cubicBezTo>
                  <a:pt x="1965924" y="992981"/>
                  <a:pt x="1978624" y="999331"/>
                  <a:pt x="1987355" y="1009649"/>
                </a:cubicBezTo>
                <a:cubicBezTo>
                  <a:pt x="1990530" y="1014412"/>
                  <a:pt x="1991721" y="1018381"/>
                  <a:pt x="1990927" y="1021556"/>
                </a:cubicBezTo>
                <a:cubicBezTo>
                  <a:pt x="1989339" y="1025524"/>
                  <a:pt x="1987752" y="1033065"/>
                  <a:pt x="1986164" y="1044178"/>
                </a:cubicBezTo>
                <a:cubicBezTo>
                  <a:pt x="1986164" y="1044971"/>
                  <a:pt x="1986164" y="1045765"/>
                  <a:pt x="1986164" y="1046559"/>
                </a:cubicBezTo>
                <a:cubicBezTo>
                  <a:pt x="1986164" y="1046559"/>
                  <a:pt x="1986164" y="1046956"/>
                  <a:pt x="1986164" y="1047749"/>
                </a:cubicBezTo>
                <a:cubicBezTo>
                  <a:pt x="1994895" y="1046162"/>
                  <a:pt x="2003230" y="1044971"/>
                  <a:pt x="2011168" y="1044178"/>
                </a:cubicBezTo>
                <a:cubicBezTo>
                  <a:pt x="2011168" y="1037828"/>
                  <a:pt x="2011168" y="1031874"/>
                  <a:pt x="2011168" y="1026318"/>
                </a:cubicBezTo>
                <a:cubicBezTo>
                  <a:pt x="2011961" y="1000918"/>
                  <a:pt x="2009976" y="985440"/>
                  <a:pt x="2005214" y="979884"/>
                </a:cubicBezTo>
                <a:cubicBezTo>
                  <a:pt x="2002038" y="973534"/>
                  <a:pt x="2003230" y="969962"/>
                  <a:pt x="2008786" y="969168"/>
                </a:cubicBezTo>
                <a:close/>
                <a:moveTo>
                  <a:pt x="5453557" y="964406"/>
                </a:moveTo>
                <a:cubicBezTo>
                  <a:pt x="5455740" y="964406"/>
                  <a:pt x="5457625" y="964803"/>
                  <a:pt x="5459212" y="965596"/>
                </a:cubicBezTo>
                <a:cubicBezTo>
                  <a:pt x="5465562" y="967184"/>
                  <a:pt x="5475087" y="973931"/>
                  <a:pt x="5487787" y="985837"/>
                </a:cubicBezTo>
                <a:cubicBezTo>
                  <a:pt x="5490169" y="989806"/>
                  <a:pt x="5488978" y="994171"/>
                  <a:pt x="5484215" y="998934"/>
                </a:cubicBezTo>
                <a:cubicBezTo>
                  <a:pt x="5481041" y="1004490"/>
                  <a:pt x="5477469" y="1012824"/>
                  <a:pt x="5473500" y="1023937"/>
                </a:cubicBezTo>
                <a:cubicBezTo>
                  <a:pt x="5470325" y="1031874"/>
                  <a:pt x="5467150" y="1037828"/>
                  <a:pt x="5463975" y="1041796"/>
                </a:cubicBezTo>
                <a:cubicBezTo>
                  <a:pt x="5463181" y="1042590"/>
                  <a:pt x="5462784" y="1043384"/>
                  <a:pt x="5462784" y="1044178"/>
                </a:cubicBezTo>
                <a:lnTo>
                  <a:pt x="5461594" y="1046559"/>
                </a:lnTo>
                <a:cubicBezTo>
                  <a:pt x="5468737" y="1044971"/>
                  <a:pt x="5479453" y="1042987"/>
                  <a:pt x="5493740" y="1040606"/>
                </a:cubicBezTo>
                <a:cubicBezTo>
                  <a:pt x="5500884" y="1039812"/>
                  <a:pt x="5506044" y="1039018"/>
                  <a:pt x="5509219" y="1038224"/>
                </a:cubicBezTo>
                <a:cubicBezTo>
                  <a:pt x="5513981" y="1036637"/>
                  <a:pt x="5519141" y="1036240"/>
                  <a:pt x="5524697" y="1037034"/>
                </a:cubicBezTo>
                <a:cubicBezTo>
                  <a:pt x="5533428" y="1040209"/>
                  <a:pt x="5540175" y="1045765"/>
                  <a:pt x="5544937" y="1053703"/>
                </a:cubicBezTo>
                <a:cubicBezTo>
                  <a:pt x="5547319" y="1057671"/>
                  <a:pt x="5548113" y="1060846"/>
                  <a:pt x="5547319" y="1063228"/>
                </a:cubicBezTo>
                <a:cubicBezTo>
                  <a:pt x="5545731" y="1066403"/>
                  <a:pt x="5542953" y="1067593"/>
                  <a:pt x="5538984" y="1066799"/>
                </a:cubicBezTo>
                <a:cubicBezTo>
                  <a:pt x="5508028" y="1064418"/>
                  <a:pt x="5469531" y="1065609"/>
                  <a:pt x="5423494" y="1070371"/>
                </a:cubicBezTo>
                <a:cubicBezTo>
                  <a:pt x="5385394" y="1075134"/>
                  <a:pt x="5352850" y="1080293"/>
                  <a:pt x="5325862" y="1085849"/>
                </a:cubicBezTo>
                <a:cubicBezTo>
                  <a:pt x="5319513" y="1088231"/>
                  <a:pt x="5314353" y="1088627"/>
                  <a:pt x="5310384" y="1087040"/>
                </a:cubicBezTo>
                <a:cubicBezTo>
                  <a:pt x="5303240" y="1082278"/>
                  <a:pt x="5296891" y="1076324"/>
                  <a:pt x="5291334" y="1069181"/>
                </a:cubicBezTo>
                <a:cubicBezTo>
                  <a:pt x="5290541" y="1066006"/>
                  <a:pt x="5291731" y="1064418"/>
                  <a:pt x="5294906" y="1064418"/>
                </a:cubicBezTo>
                <a:cubicBezTo>
                  <a:pt x="5328244" y="1062037"/>
                  <a:pt x="5368725" y="1057671"/>
                  <a:pt x="5416350" y="1051321"/>
                </a:cubicBezTo>
                <a:cubicBezTo>
                  <a:pt x="5419525" y="1051321"/>
                  <a:pt x="5425875" y="1050528"/>
                  <a:pt x="5435400" y="1048940"/>
                </a:cubicBezTo>
                <a:cubicBezTo>
                  <a:pt x="5442544" y="1048146"/>
                  <a:pt x="5447703" y="1047749"/>
                  <a:pt x="5450878" y="1047749"/>
                </a:cubicBezTo>
                <a:cubicBezTo>
                  <a:pt x="5450878" y="1047749"/>
                  <a:pt x="5450481" y="1047353"/>
                  <a:pt x="5449687" y="1046559"/>
                </a:cubicBezTo>
                <a:cubicBezTo>
                  <a:pt x="5449687" y="1046559"/>
                  <a:pt x="5449291" y="1046559"/>
                  <a:pt x="5448497" y="1046559"/>
                </a:cubicBezTo>
                <a:cubicBezTo>
                  <a:pt x="5445322" y="1044178"/>
                  <a:pt x="5442941" y="1041796"/>
                  <a:pt x="5441353" y="1039415"/>
                </a:cubicBezTo>
                <a:cubicBezTo>
                  <a:pt x="5436590" y="1040209"/>
                  <a:pt x="5428653" y="1041399"/>
                  <a:pt x="5417540" y="1042987"/>
                </a:cubicBezTo>
                <a:cubicBezTo>
                  <a:pt x="5404841" y="1044574"/>
                  <a:pt x="5395713" y="1045765"/>
                  <a:pt x="5390156" y="1046559"/>
                </a:cubicBezTo>
                <a:cubicBezTo>
                  <a:pt x="5390156" y="1048940"/>
                  <a:pt x="5389760" y="1050131"/>
                  <a:pt x="5388965" y="1050131"/>
                </a:cubicBezTo>
                <a:cubicBezTo>
                  <a:pt x="5379440" y="1059656"/>
                  <a:pt x="5371503" y="1054099"/>
                  <a:pt x="5365153" y="1033462"/>
                </a:cubicBezTo>
                <a:cubicBezTo>
                  <a:pt x="5360390" y="1017587"/>
                  <a:pt x="5353644" y="1001712"/>
                  <a:pt x="5344912" y="985837"/>
                </a:cubicBezTo>
                <a:cubicBezTo>
                  <a:pt x="5341737" y="981868"/>
                  <a:pt x="5342135" y="979090"/>
                  <a:pt x="5346103" y="977503"/>
                </a:cubicBezTo>
                <a:cubicBezTo>
                  <a:pt x="5355628" y="976709"/>
                  <a:pt x="5363566" y="977899"/>
                  <a:pt x="5369915" y="981074"/>
                </a:cubicBezTo>
                <a:cubicBezTo>
                  <a:pt x="5386584" y="978693"/>
                  <a:pt x="5404841" y="975518"/>
                  <a:pt x="5424684" y="971549"/>
                </a:cubicBezTo>
                <a:cubicBezTo>
                  <a:pt x="5431828" y="969962"/>
                  <a:pt x="5438972" y="967978"/>
                  <a:pt x="5446115" y="965596"/>
                </a:cubicBezTo>
                <a:cubicBezTo>
                  <a:pt x="5448894" y="964803"/>
                  <a:pt x="5451374" y="964406"/>
                  <a:pt x="5453557" y="964406"/>
                </a:cubicBezTo>
                <a:close/>
                <a:moveTo>
                  <a:pt x="2968127" y="961131"/>
                </a:moveTo>
                <a:cubicBezTo>
                  <a:pt x="2970707" y="961330"/>
                  <a:pt x="2972791" y="962024"/>
                  <a:pt x="2974378" y="963215"/>
                </a:cubicBezTo>
                <a:cubicBezTo>
                  <a:pt x="2983903" y="967978"/>
                  <a:pt x="2990650" y="974328"/>
                  <a:pt x="2994619" y="982265"/>
                </a:cubicBezTo>
                <a:cubicBezTo>
                  <a:pt x="2997794" y="987821"/>
                  <a:pt x="2997794" y="992981"/>
                  <a:pt x="2994619" y="997743"/>
                </a:cubicBezTo>
                <a:cubicBezTo>
                  <a:pt x="2994619" y="998537"/>
                  <a:pt x="2993428" y="1001315"/>
                  <a:pt x="2991047" y="1006078"/>
                </a:cubicBezTo>
                <a:cubicBezTo>
                  <a:pt x="2989459" y="1010840"/>
                  <a:pt x="2988269" y="1013618"/>
                  <a:pt x="2987475" y="1014412"/>
                </a:cubicBezTo>
                <a:cubicBezTo>
                  <a:pt x="2985094" y="1023143"/>
                  <a:pt x="2982712" y="1032271"/>
                  <a:pt x="2980331" y="1041796"/>
                </a:cubicBezTo>
                <a:cubicBezTo>
                  <a:pt x="2977950" y="1050528"/>
                  <a:pt x="2972790" y="1057671"/>
                  <a:pt x="2964853" y="1063228"/>
                </a:cubicBezTo>
                <a:cubicBezTo>
                  <a:pt x="2959297" y="1066403"/>
                  <a:pt x="2954931" y="1065212"/>
                  <a:pt x="2951756" y="1059656"/>
                </a:cubicBezTo>
                <a:cubicBezTo>
                  <a:pt x="2950963" y="1057274"/>
                  <a:pt x="2949772" y="1054893"/>
                  <a:pt x="2948184" y="1052512"/>
                </a:cubicBezTo>
                <a:cubicBezTo>
                  <a:pt x="2937072" y="1052512"/>
                  <a:pt x="2926753" y="1053306"/>
                  <a:pt x="2917228" y="1054893"/>
                </a:cubicBezTo>
                <a:cubicBezTo>
                  <a:pt x="2916435" y="1054893"/>
                  <a:pt x="2915244" y="1054893"/>
                  <a:pt x="2913656" y="1054893"/>
                </a:cubicBezTo>
                <a:cubicBezTo>
                  <a:pt x="2913656" y="1056481"/>
                  <a:pt x="2913259" y="1058068"/>
                  <a:pt x="2912466" y="1059656"/>
                </a:cubicBezTo>
                <a:cubicBezTo>
                  <a:pt x="2912466" y="1061243"/>
                  <a:pt x="2912466" y="1062037"/>
                  <a:pt x="2912466" y="1062037"/>
                </a:cubicBezTo>
                <a:cubicBezTo>
                  <a:pt x="2909290" y="1066799"/>
                  <a:pt x="2905322" y="1067990"/>
                  <a:pt x="2900559" y="1065609"/>
                </a:cubicBezTo>
                <a:cubicBezTo>
                  <a:pt x="2900559" y="1065609"/>
                  <a:pt x="2899766" y="1065212"/>
                  <a:pt x="2898178" y="1064418"/>
                </a:cubicBezTo>
                <a:cubicBezTo>
                  <a:pt x="2897384" y="1064418"/>
                  <a:pt x="2895400" y="1063228"/>
                  <a:pt x="2892225" y="1060846"/>
                </a:cubicBezTo>
                <a:cubicBezTo>
                  <a:pt x="2890637" y="1058465"/>
                  <a:pt x="2889050" y="1050131"/>
                  <a:pt x="2887462" y="1035843"/>
                </a:cubicBezTo>
                <a:cubicBezTo>
                  <a:pt x="2886669" y="1026318"/>
                  <a:pt x="2884287" y="1014015"/>
                  <a:pt x="2880319" y="998934"/>
                </a:cubicBezTo>
                <a:cubicBezTo>
                  <a:pt x="2878731" y="992584"/>
                  <a:pt x="2876747" y="987028"/>
                  <a:pt x="2874366" y="982265"/>
                </a:cubicBezTo>
                <a:cubicBezTo>
                  <a:pt x="2873572" y="981471"/>
                  <a:pt x="2873175" y="981074"/>
                  <a:pt x="2873175" y="981074"/>
                </a:cubicBezTo>
                <a:cubicBezTo>
                  <a:pt x="2872381" y="978693"/>
                  <a:pt x="2872381" y="976709"/>
                  <a:pt x="2873175" y="975121"/>
                </a:cubicBezTo>
                <a:cubicBezTo>
                  <a:pt x="2873175" y="974328"/>
                  <a:pt x="2873175" y="973534"/>
                  <a:pt x="2873175" y="972740"/>
                </a:cubicBezTo>
                <a:cubicBezTo>
                  <a:pt x="2874762" y="970359"/>
                  <a:pt x="2877540" y="969168"/>
                  <a:pt x="2881509" y="969168"/>
                </a:cubicBezTo>
                <a:cubicBezTo>
                  <a:pt x="2883097" y="969168"/>
                  <a:pt x="2885478" y="969565"/>
                  <a:pt x="2888653" y="970359"/>
                </a:cubicBezTo>
                <a:cubicBezTo>
                  <a:pt x="2890241" y="971153"/>
                  <a:pt x="2891431" y="971549"/>
                  <a:pt x="2892225" y="971549"/>
                </a:cubicBezTo>
                <a:cubicBezTo>
                  <a:pt x="2893019" y="971549"/>
                  <a:pt x="2893812" y="971946"/>
                  <a:pt x="2894606" y="972740"/>
                </a:cubicBezTo>
                <a:cubicBezTo>
                  <a:pt x="2896194" y="972740"/>
                  <a:pt x="2896987" y="973137"/>
                  <a:pt x="2896987" y="973931"/>
                </a:cubicBezTo>
                <a:cubicBezTo>
                  <a:pt x="2899369" y="973931"/>
                  <a:pt x="2903338" y="973534"/>
                  <a:pt x="2908894" y="972740"/>
                </a:cubicBezTo>
                <a:cubicBezTo>
                  <a:pt x="2910481" y="971946"/>
                  <a:pt x="2912068" y="971549"/>
                  <a:pt x="2913656" y="971549"/>
                </a:cubicBezTo>
                <a:cubicBezTo>
                  <a:pt x="2922387" y="970756"/>
                  <a:pt x="2937469" y="967581"/>
                  <a:pt x="2958900" y="962024"/>
                </a:cubicBezTo>
                <a:cubicBezTo>
                  <a:pt x="2962472" y="961231"/>
                  <a:pt x="2965547" y="960933"/>
                  <a:pt x="2968127" y="961131"/>
                </a:cubicBezTo>
                <a:close/>
                <a:moveTo>
                  <a:pt x="7540424" y="960834"/>
                </a:moveTo>
                <a:cubicBezTo>
                  <a:pt x="7546774" y="963215"/>
                  <a:pt x="7555902" y="968771"/>
                  <a:pt x="7567809" y="977503"/>
                </a:cubicBezTo>
                <a:cubicBezTo>
                  <a:pt x="7571778" y="983059"/>
                  <a:pt x="7571381" y="987821"/>
                  <a:pt x="7566618" y="991790"/>
                </a:cubicBezTo>
                <a:cubicBezTo>
                  <a:pt x="7565824" y="992584"/>
                  <a:pt x="7562650" y="996156"/>
                  <a:pt x="7557094" y="1002506"/>
                </a:cubicBezTo>
                <a:cubicBezTo>
                  <a:pt x="7555506" y="1004887"/>
                  <a:pt x="7554316" y="1006474"/>
                  <a:pt x="7553522" y="1007268"/>
                </a:cubicBezTo>
                <a:cubicBezTo>
                  <a:pt x="7565428" y="1005681"/>
                  <a:pt x="7580112" y="1003299"/>
                  <a:pt x="7597574" y="1000124"/>
                </a:cubicBezTo>
                <a:cubicBezTo>
                  <a:pt x="7595988" y="1000124"/>
                  <a:pt x="7594400" y="999331"/>
                  <a:pt x="7592812" y="997743"/>
                </a:cubicBezTo>
                <a:cubicBezTo>
                  <a:pt x="7589637" y="993774"/>
                  <a:pt x="7585668" y="988615"/>
                  <a:pt x="7580906" y="982265"/>
                </a:cubicBezTo>
                <a:cubicBezTo>
                  <a:pt x="7575350" y="975915"/>
                  <a:pt x="7570984" y="971153"/>
                  <a:pt x="7567809" y="967978"/>
                </a:cubicBezTo>
                <a:cubicBezTo>
                  <a:pt x="7566222" y="966390"/>
                  <a:pt x="7565428" y="965199"/>
                  <a:pt x="7565428" y="964406"/>
                </a:cubicBezTo>
                <a:cubicBezTo>
                  <a:pt x="7566222" y="963612"/>
                  <a:pt x="7567809" y="963215"/>
                  <a:pt x="7570190" y="963215"/>
                </a:cubicBezTo>
                <a:cubicBezTo>
                  <a:pt x="7582890" y="963215"/>
                  <a:pt x="7593209" y="963612"/>
                  <a:pt x="7601146" y="964406"/>
                </a:cubicBezTo>
                <a:cubicBezTo>
                  <a:pt x="7615434" y="967581"/>
                  <a:pt x="7620196" y="976312"/>
                  <a:pt x="7615434" y="990599"/>
                </a:cubicBezTo>
                <a:cubicBezTo>
                  <a:pt x="7614640" y="991393"/>
                  <a:pt x="7614244" y="992187"/>
                  <a:pt x="7614244" y="992981"/>
                </a:cubicBezTo>
                <a:cubicBezTo>
                  <a:pt x="7613450" y="994568"/>
                  <a:pt x="7611862" y="996553"/>
                  <a:pt x="7609481" y="998934"/>
                </a:cubicBezTo>
                <a:cubicBezTo>
                  <a:pt x="7616624" y="997346"/>
                  <a:pt x="7622974" y="994965"/>
                  <a:pt x="7628531" y="991790"/>
                </a:cubicBezTo>
                <a:cubicBezTo>
                  <a:pt x="7636468" y="990203"/>
                  <a:pt x="7642422" y="990203"/>
                  <a:pt x="7646390" y="991790"/>
                </a:cubicBezTo>
                <a:cubicBezTo>
                  <a:pt x="7651947" y="994965"/>
                  <a:pt x="7656312" y="998537"/>
                  <a:pt x="7659487" y="1002506"/>
                </a:cubicBezTo>
                <a:cubicBezTo>
                  <a:pt x="7662662" y="1008062"/>
                  <a:pt x="7661472" y="1011237"/>
                  <a:pt x="7655915" y="1012031"/>
                </a:cubicBezTo>
                <a:cubicBezTo>
                  <a:pt x="7653534" y="1012031"/>
                  <a:pt x="7648375" y="1012428"/>
                  <a:pt x="7640437" y="1013221"/>
                </a:cubicBezTo>
                <a:cubicBezTo>
                  <a:pt x="7628531" y="1014809"/>
                  <a:pt x="7619403" y="1015999"/>
                  <a:pt x="7613052" y="1016793"/>
                </a:cubicBezTo>
                <a:cubicBezTo>
                  <a:pt x="7613847" y="1017587"/>
                  <a:pt x="7614244" y="1017984"/>
                  <a:pt x="7614244" y="1017984"/>
                </a:cubicBezTo>
                <a:cubicBezTo>
                  <a:pt x="7615831" y="1020365"/>
                  <a:pt x="7616624" y="1023143"/>
                  <a:pt x="7616624" y="1026318"/>
                </a:cubicBezTo>
                <a:cubicBezTo>
                  <a:pt x="7621387" y="1024731"/>
                  <a:pt x="7625753" y="1023540"/>
                  <a:pt x="7629722" y="1022746"/>
                </a:cubicBezTo>
                <a:cubicBezTo>
                  <a:pt x="7632897" y="1021953"/>
                  <a:pt x="7635674" y="1022746"/>
                  <a:pt x="7638056" y="1025128"/>
                </a:cubicBezTo>
                <a:cubicBezTo>
                  <a:pt x="7638056" y="1024334"/>
                  <a:pt x="7638453" y="1024334"/>
                  <a:pt x="7639246" y="1025128"/>
                </a:cubicBezTo>
                <a:cubicBezTo>
                  <a:pt x="7641628" y="1025128"/>
                  <a:pt x="7644803" y="1027906"/>
                  <a:pt x="7648772" y="1033462"/>
                </a:cubicBezTo>
                <a:cubicBezTo>
                  <a:pt x="7651152" y="1038224"/>
                  <a:pt x="7649566" y="1041399"/>
                  <a:pt x="7644009" y="1042987"/>
                </a:cubicBezTo>
                <a:cubicBezTo>
                  <a:pt x="7641628" y="1042987"/>
                  <a:pt x="7638453" y="1043384"/>
                  <a:pt x="7634484" y="1044178"/>
                </a:cubicBezTo>
                <a:cubicBezTo>
                  <a:pt x="7625753" y="1045765"/>
                  <a:pt x="7619006" y="1046956"/>
                  <a:pt x="7614244" y="1047749"/>
                </a:cubicBezTo>
                <a:lnTo>
                  <a:pt x="7614244" y="1056084"/>
                </a:lnTo>
                <a:cubicBezTo>
                  <a:pt x="7621387" y="1054496"/>
                  <a:pt x="7626944" y="1053306"/>
                  <a:pt x="7630912" y="1052512"/>
                </a:cubicBezTo>
                <a:cubicBezTo>
                  <a:pt x="7631706" y="1052512"/>
                  <a:pt x="7632500" y="1052512"/>
                  <a:pt x="7633294" y="1052512"/>
                </a:cubicBezTo>
                <a:cubicBezTo>
                  <a:pt x="7637262" y="1051718"/>
                  <a:pt x="7640437" y="1051718"/>
                  <a:pt x="7642818" y="1052512"/>
                </a:cubicBezTo>
                <a:cubicBezTo>
                  <a:pt x="7644406" y="1053306"/>
                  <a:pt x="7647978" y="1056481"/>
                  <a:pt x="7653534" y="1062037"/>
                </a:cubicBezTo>
                <a:cubicBezTo>
                  <a:pt x="7656710" y="1067593"/>
                  <a:pt x="7654724" y="1071165"/>
                  <a:pt x="7647581" y="1072753"/>
                </a:cubicBezTo>
                <a:cubicBezTo>
                  <a:pt x="7642024" y="1072753"/>
                  <a:pt x="7631309" y="1073546"/>
                  <a:pt x="7615434" y="1075134"/>
                </a:cubicBezTo>
                <a:lnTo>
                  <a:pt x="7615434" y="1083468"/>
                </a:lnTo>
                <a:cubicBezTo>
                  <a:pt x="7616228" y="1083468"/>
                  <a:pt x="7616624" y="1083468"/>
                  <a:pt x="7616624" y="1083468"/>
                </a:cubicBezTo>
                <a:cubicBezTo>
                  <a:pt x="7622974" y="1082674"/>
                  <a:pt x="7630912" y="1081484"/>
                  <a:pt x="7640437" y="1079896"/>
                </a:cubicBezTo>
                <a:cubicBezTo>
                  <a:pt x="7642024" y="1079103"/>
                  <a:pt x="7643216" y="1078706"/>
                  <a:pt x="7644009" y="1078706"/>
                </a:cubicBezTo>
                <a:cubicBezTo>
                  <a:pt x="7650359" y="1077118"/>
                  <a:pt x="7655518" y="1077515"/>
                  <a:pt x="7659487" y="1079896"/>
                </a:cubicBezTo>
                <a:cubicBezTo>
                  <a:pt x="7665044" y="1082278"/>
                  <a:pt x="7669012" y="1085453"/>
                  <a:pt x="7671394" y="1089421"/>
                </a:cubicBezTo>
                <a:cubicBezTo>
                  <a:pt x="7673774" y="1097359"/>
                  <a:pt x="7670997" y="1101724"/>
                  <a:pt x="7663059" y="1102518"/>
                </a:cubicBezTo>
                <a:cubicBezTo>
                  <a:pt x="7647184" y="1102518"/>
                  <a:pt x="7630118" y="1103312"/>
                  <a:pt x="7611862" y="1104899"/>
                </a:cubicBezTo>
                <a:cubicBezTo>
                  <a:pt x="7600750" y="1104899"/>
                  <a:pt x="7590431" y="1105693"/>
                  <a:pt x="7580906" y="1107281"/>
                </a:cubicBezTo>
                <a:cubicBezTo>
                  <a:pt x="7588050" y="1109662"/>
                  <a:pt x="7594400" y="1113234"/>
                  <a:pt x="7599956" y="1117996"/>
                </a:cubicBezTo>
                <a:cubicBezTo>
                  <a:pt x="7600750" y="1118790"/>
                  <a:pt x="7601146" y="1119584"/>
                  <a:pt x="7601146" y="1120378"/>
                </a:cubicBezTo>
                <a:cubicBezTo>
                  <a:pt x="7601940" y="1121965"/>
                  <a:pt x="7602337" y="1123156"/>
                  <a:pt x="7602337" y="1123949"/>
                </a:cubicBezTo>
                <a:cubicBezTo>
                  <a:pt x="7606306" y="1123156"/>
                  <a:pt x="7613052" y="1122362"/>
                  <a:pt x="7622578" y="1121568"/>
                </a:cubicBezTo>
                <a:cubicBezTo>
                  <a:pt x="7641628" y="1118393"/>
                  <a:pt x="7653534" y="1116409"/>
                  <a:pt x="7658296" y="1115615"/>
                </a:cubicBezTo>
                <a:cubicBezTo>
                  <a:pt x="7667822" y="1114028"/>
                  <a:pt x="7674172" y="1114424"/>
                  <a:pt x="7677346" y="1116806"/>
                </a:cubicBezTo>
                <a:cubicBezTo>
                  <a:pt x="7684490" y="1119187"/>
                  <a:pt x="7691238" y="1123949"/>
                  <a:pt x="7697587" y="1131093"/>
                </a:cubicBezTo>
                <a:cubicBezTo>
                  <a:pt x="7700762" y="1135062"/>
                  <a:pt x="7701556" y="1138237"/>
                  <a:pt x="7699968" y="1140618"/>
                </a:cubicBezTo>
                <a:cubicBezTo>
                  <a:pt x="7699174" y="1142999"/>
                  <a:pt x="7696396" y="1143793"/>
                  <a:pt x="7691634" y="1142999"/>
                </a:cubicBezTo>
                <a:cubicBezTo>
                  <a:pt x="7670202" y="1142206"/>
                  <a:pt x="7645200" y="1142999"/>
                  <a:pt x="7616624" y="1145381"/>
                </a:cubicBezTo>
                <a:cubicBezTo>
                  <a:pt x="7649962" y="1169193"/>
                  <a:pt x="7682903" y="1185068"/>
                  <a:pt x="7715446" y="1193006"/>
                </a:cubicBezTo>
                <a:cubicBezTo>
                  <a:pt x="7717828" y="1193799"/>
                  <a:pt x="7718622" y="1194990"/>
                  <a:pt x="7717828" y="1196578"/>
                </a:cubicBezTo>
                <a:cubicBezTo>
                  <a:pt x="7717828" y="1197371"/>
                  <a:pt x="7716637" y="1198165"/>
                  <a:pt x="7714256" y="1198959"/>
                </a:cubicBezTo>
                <a:cubicBezTo>
                  <a:pt x="7699968" y="1202134"/>
                  <a:pt x="7682903" y="1205309"/>
                  <a:pt x="7663059" y="1208484"/>
                </a:cubicBezTo>
                <a:cubicBezTo>
                  <a:pt x="7657503" y="1209278"/>
                  <a:pt x="7651947" y="1208484"/>
                  <a:pt x="7646390" y="1206103"/>
                </a:cubicBezTo>
                <a:cubicBezTo>
                  <a:pt x="7629722" y="1193402"/>
                  <a:pt x="7617022" y="1179512"/>
                  <a:pt x="7608290" y="1164431"/>
                </a:cubicBezTo>
                <a:cubicBezTo>
                  <a:pt x="7606703" y="1162843"/>
                  <a:pt x="7603924" y="1157287"/>
                  <a:pt x="7599956" y="1147762"/>
                </a:cubicBezTo>
                <a:cubicBezTo>
                  <a:pt x="7599956" y="1169193"/>
                  <a:pt x="7599956" y="1187449"/>
                  <a:pt x="7599956" y="1202531"/>
                </a:cubicBezTo>
                <a:cubicBezTo>
                  <a:pt x="7600750" y="1220787"/>
                  <a:pt x="7598765" y="1230312"/>
                  <a:pt x="7594002" y="1231106"/>
                </a:cubicBezTo>
                <a:cubicBezTo>
                  <a:pt x="7590034" y="1234281"/>
                  <a:pt x="7585668" y="1234678"/>
                  <a:pt x="7580906" y="1232296"/>
                </a:cubicBezTo>
                <a:cubicBezTo>
                  <a:pt x="7574556" y="1228328"/>
                  <a:pt x="7570587" y="1223962"/>
                  <a:pt x="7569000" y="1219199"/>
                </a:cubicBezTo>
                <a:cubicBezTo>
                  <a:pt x="7566618" y="1214437"/>
                  <a:pt x="7565824" y="1209674"/>
                  <a:pt x="7566618" y="1204912"/>
                </a:cubicBezTo>
                <a:cubicBezTo>
                  <a:pt x="7569000" y="1203324"/>
                  <a:pt x="7570190" y="1195387"/>
                  <a:pt x="7570190" y="1181099"/>
                </a:cubicBezTo>
                <a:cubicBezTo>
                  <a:pt x="7570190" y="1173956"/>
                  <a:pt x="7570190" y="1167606"/>
                  <a:pt x="7570190" y="1162049"/>
                </a:cubicBezTo>
                <a:cubicBezTo>
                  <a:pt x="7543996" y="1186656"/>
                  <a:pt x="7511850" y="1203721"/>
                  <a:pt x="7473750" y="1213246"/>
                </a:cubicBezTo>
                <a:cubicBezTo>
                  <a:pt x="7471368" y="1214040"/>
                  <a:pt x="7469781" y="1213246"/>
                  <a:pt x="7468987" y="1210865"/>
                </a:cubicBezTo>
                <a:cubicBezTo>
                  <a:pt x="7468987" y="1209278"/>
                  <a:pt x="7469781" y="1208087"/>
                  <a:pt x="7471368" y="1207293"/>
                </a:cubicBezTo>
                <a:cubicBezTo>
                  <a:pt x="7492800" y="1196181"/>
                  <a:pt x="7514628" y="1177924"/>
                  <a:pt x="7536852" y="1152524"/>
                </a:cubicBezTo>
                <a:cubicBezTo>
                  <a:pt x="7532884" y="1153318"/>
                  <a:pt x="7526931" y="1154112"/>
                  <a:pt x="7518994" y="1154906"/>
                </a:cubicBezTo>
                <a:cubicBezTo>
                  <a:pt x="7505500" y="1156493"/>
                  <a:pt x="7496768" y="1157684"/>
                  <a:pt x="7492800" y="1158478"/>
                </a:cubicBezTo>
                <a:cubicBezTo>
                  <a:pt x="7487244" y="1160065"/>
                  <a:pt x="7482481" y="1159668"/>
                  <a:pt x="7478512" y="1157287"/>
                </a:cubicBezTo>
                <a:cubicBezTo>
                  <a:pt x="7472956" y="1151731"/>
                  <a:pt x="7467796" y="1146571"/>
                  <a:pt x="7463034" y="1141809"/>
                </a:cubicBezTo>
                <a:cubicBezTo>
                  <a:pt x="7460652" y="1138634"/>
                  <a:pt x="7461844" y="1136649"/>
                  <a:pt x="7466606" y="1135856"/>
                </a:cubicBezTo>
                <a:cubicBezTo>
                  <a:pt x="7475337" y="1135856"/>
                  <a:pt x="7496768" y="1133871"/>
                  <a:pt x="7530900" y="1129903"/>
                </a:cubicBezTo>
                <a:cubicBezTo>
                  <a:pt x="7543600" y="1128315"/>
                  <a:pt x="7555902" y="1127124"/>
                  <a:pt x="7567809" y="1126331"/>
                </a:cubicBezTo>
                <a:cubicBezTo>
                  <a:pt x="7567016" y="1119981"/>
                  <a:pt x="7565428" y="1114821"/>
                  <a:pt x="7563046" y="1110853"/>
                </a:cubicBezTo>
                <a:cubicBezTo>
                  <a:pt x="7562253" y="1109265"/>
                  <a:pt x="7562253" y="1108074"/>
                  <a:pt x="7563046" y="1107281"/>
                </a:cubicBezTo>
                <a:cubicBezTo>
                  <a:pt x="7561460" y="1106487"/>
                  <a:pt x="7560665" y="1106090"/>
                  <a:pt x="7560665" y="1106090"/>
                </a:cubicBezTo>
                <a:cubicBezTo>
                  <a:pt x="7556697" y="1103709"/>
                  <a:pt x="7552728" y="1100534"/>
                  <a:pt x="7548759" y="1096565"/>
                </a:cubicBezTo>
                <a:lnTo>
                  <a:pt x="7548759" y="1097756"/>
                </a:lnTo>
                <a:cubicBezTo>
                  <a:pt x="7548759" y="1106487"/>
                  <a:pt x="7547568" y="1112837"/>
                  <a:pt x="7545187" y="1116806"/>
                </a:cubicBezTo>
                <a:cubicBezTo>
                  <a:pt x="7542806" y="1121568"/>
                  <a:pt x="7538838" y="1122362"/>
                  <a:pt x="7533281" y="1119187"/>
                </a:cubicBezTo>
                <a:cubicBezTo>
                  <a:pt x="7528518" y="1116806"/>
                  <a:pt x="7524550" y="1112440"/>
                  <a:pt x="7521374" y="1106090"/>
                </a:cubicBezTo>
                <a:cubicBezTo>
                  <a:pt x="7518994" y="1103709"/>
                  <a:pt x="7518597" y="1098946"/>
                  <a:pt x="7520184" y="1091803"/>
                </a:cubicBezTo>
                <a:cubicBezTo>
                  <a:pt x="7521772" y="1083865"/>
                  <a:pt x="7522962" y="1070371"/>
                  <a:pt x="7523756" y="1051321"/>
                </a:cubicBezTo>
                <a:cubicBezTo>
                  <a:pt x="7523756" y="1050528"/>
                  <a:pt x="7523756" y="1049337"/>
                  <a:pt x="7523756" y="1047749"/>
                </a:cubicBezTo>
                <a:cubicBezTo>
                  <a:pt x="7522962" y="1044574"/>
                  <a:pt x="7522565" y="1042193"/>
                  <a:pt x="7522565" y="1040606"/>
                </a:cubicBezTo>
                <a:cubicBezTo>
                  <a:pt x="7512246" y="1050924"/>
                  <a:pt x="7498356" y="1060449"/>
                  <a:pt x="7480894" y="1069181"/>
                </a:cubicBezTo>
                <a:cubicBezTo>
                  <a:pt x="7478512" y="1069974"/>
                  <a:pt x="7476925" y="1069974"/>
                  <a:pt x="7476131" y="1069181"/>
                </a:cubicBezTo>
                <a:cubicBezTo>
                  <a:pt x="7475337" y="1067593"/>
                  <a:pt x="7476131" y="1066006"/>
                  <a:pt x="7478512" y="1064418"/>
                </a:cubicBezTo>
                <a:cubicBezTo>
                  <a:pt x="7494387" y="1049337"/>
                  <a:pt x="7509468" y="1027112"/>
                  <a:pt x="7523756" y="997743"/>
                </a:cubicBezTo>
                <a:cubicBezTo>
                  <a:pt x="7531694" y="982662"/>
                  <a:pt x="7534868" y="972343"/>
                  <a:pt x="7533281" y="966787"/>
                </a:cubicBezTo>
                <a:cubicBezTo>
                  <a:pt x="7532487" y="962024"/>
                  <a:pt x="7534868" y="960040"/>
                  <a:pt x="7540424" y="960834"/>
                </a:cubicBezTo>
                <a:close/>
                <a:moveTo>
                  <a:pt x="6367660" y="959643"/>
                </a:moveTo>
                <a:cubicBezTo>
                  <a:pt x="6380360" y="962818"/>
                  <a:pt x="6391075" y="967978"/>
                  <a:pt x="6399806" y="975121"/>
                </a:cubicBezTo>
                <a:cubicBezTo>
                  <a:pt x="6402981" y="979090"/>
                  <a:pt x="6403378" y="983456"/>
                  <a:pt x="6400997" y="988218"/>
                </a:cubicBezTo>
                <a:cubicBezTo>
                  <a:pt x="6400203" y="990599"/>
                  <a:pt x="6398615" y="1000124"/>
                  <a:pt x="6396234" y="1016793"/>
                </a:cubicBezTo>
                <a:cubicBezTo>
                  <a:pt x="6401791" y="1015999"/>
                  <a:pt x="6406553" y="1014412"/>
                  <a:pt x="6410522" y="1012031"/>
                </a:cubicBezTo>
                <a:cubicBezTo>
                  <a:pt x="6416872" y="1010443"/>
                  <a:pt x="6422031" y="1010840"/>
                  <a:pt x="6426000" y="1013221"/>
                </a:cubicBezTo>
                <a:cubicBezTo>
                  <a:pt x="6428382" y="1014015"/>
                  <a:pt x="6430762" y="1016396"/>
                  <a:pt x="6433144" y="1020365"/>
                </a:cubicBezTo>
                <a:cubicBezTo>
                  <a:pt x="6433938" y="1021159"/>
                  <a:pt x="6434731" y="1021953"/>
                  <a:pt x="6435525" y="1022746"/>
                </a:cubicBezTo>
                <a:cubicBezTo>
                  <a:pt x="6438700" y="1029890"/>
                  <a:pt x="6437510" y="1033859"/>
                  <a:pt x="6431953" y="1034653"/>
                </a:cubicBezTo>
                <a:cubicBezTo>
                  <a:pt x="6424809" y="1037034"/>
                  <a:pt x="6414094" y="1039415"/>
                  <a:pt x="6399806" y="1041796"/>
                </a:cubicBezTo>
                <a:cubicBezTo>
                  <a:pt x="6397425" y="1042590"/>
                  <a:pt x="6395838" y="1042987"/>
                  <a:pt x="6395044" y="1042987"/>
                </a:cubicBezTo>
                <a:cubicBezTo>
                  <a:pt x="6394250" y="1050131"/>
                  <a:pt x="6393853" y="1056481"/>
                  <a:pt x="6393853" y="1062037"/>
                </a:cubicBezTo>
                <a:cubicBezTo>
                  <a:pt x="6397822" y="1060449"/>
                  <a:pt x="6401394" y="1059656"/>
                  <a:pt x="6404569" y="1059656"/>
                </a:cubicBezTo>
                <a:cubicBezTo>
                  <a:pt x="6406950" y="1058862"/>
                  <a:pt x="6410125" y="1058068"/>
                  <a:pt x="6414094" y="1057274"/>
                </a:cubicBezTo>
                <a:cubicBezTo>
                  <a:pt x="6426794" y="1055687"/>
                  <a:pt x="6434731" y="1054099"/>
                  <a:pt x="6437906" y="1052512"/>
                </a:cubicBezTo>
                <a:cubicBezTo>
                  <a:pt x="6443463" y="1050924"/>
                  <a:pt x="6448622" y="1051321"/>
                  <a:pt x="6453384" y="1053703"/>
                </a:cubicBezTo>
                <a:cubicBezTo>
                  <a:pt x="6462116" y="1057671"/>
                  <a:pt x="6469259" y="1063228"/>
                  <a:pt x="6474816" y="1070371"/>
                </a:cubicBezTo>
                <a:cubicBezTo>
                  <a:pt x="6476403" y="1078309"/>
                  <a:pt x="6474022" y="1081881"/>
                  <a:pt x="6467672" y="1081087"/>
                </a:cubicBezTo>
                <a:cubicBezTo>
                  <a:pt x="6466085" y="1081087"/>
                  <a:pt x="6463306" y="1081087"/>
                  <a:pt x="6459337" y="1081087"/>
                </a:cubicBezTo>
                <a:cubicBezTo>
                  <a:pt x="6443463" y="1080293"/>
                  <a:pt x="6425603" y="1080690"/>
                  <a:pt x="6405759" y="1082278"/>
                </a:cubicBezTo>
                <a:cubicBezTo>
                  <a:pt x="6413697" y="1087834"/>
                  <a:pt x="6416872" y="1092596"/>
                  <a:pt x="6415285" y="1096565"/>
                </a:cubicBezTo>
                <a:cubicBezTo>
                  <a:pt x="6415285" y="1098152"/>
                  <a:pt x="6415285" y="1098946"/>
                  <a:pt x="6415285" y="1098946"/>
                </a:cubicBezTo>
                <a:cubicBezTo>
                  <a:pt x="6422428" y="1098152"/>
                  <a:pt x="6428778" y="1096565"/>
                  <a:pt x="6434335" y="1094184"/>
                </a:cubicBezTo>
                <a:cubicBezTo>
                  <a:pt x="6439891" y="1092596"/>
                  <a:pt x="6444653" y="1093787"/>
                  <a:pt x="6448622" y="1097756"/>
                </a:cubicBezTo>
                <a:cubicBezTo>
                  <a:pt x="6453384" y="1100931"/>
                  <a:pt x="6457353" y="1104106"/>
                  <a:pt x="6460528" y="1107281"/>
                </a:cubicBezTo>
                <a:cubicBezTo>
                  <a:pt x="6464497" y="1114424"/>
                  <a:pt x="6462513" y="1118790"/>
                  <a:pt x="6454575" y="1120378"/>
                </a:cubicBezTo>
                <a:cubicBezTo>
                  <a:pt x="6442669" y="1120378"/>
                  <a:pt x="6429175" y="1120774"/>
                  <a:pt x="6414094" y="1121568"/>
                </a:cubicBezTo>
                <a:lnTo>
                  <a:pt x="6414094" y="1137046"/>
                </a:lnTo>
                <a:cubicBezTo>
                  <a:pt x="6414094" y="1150540"/>
                  <a:pt x="6414491" y="1164034"/>
                  <a:pt x="6415285" y="1177528"/>
                </a:cubicBezTo>
                <a:cubicBezTo>
                  <a:pt x="6416078" y="1198165"/>
                  <a:pt x="6408141" y="1212849"/>
                  <a:pt x="6391472" y="1221581"/>
                </a:cubicBezTo>
                <a:cubicBezTo>
                  <a:pt x="6384328" y="1224756"/>
                  <a:pt x="6378772" y="1223565"/>
                  <a:pt x="6374803" y="1218009"/>
                </a:cubicBezTo>
                <a:cubicBezTo>
                  <a:pt x="6368453" y="1202134"/>
                  <a:pt x="6359325" y="1189831"/>
                  <a:pt x="6347419" y="1181099"/>
                </a:cubicBezTo>
                <a:cubicBezTo>
                  <a:pt x="6345831" y="1179512"/>
                  <a:pt x="6345037" y="1178321"/>
                  <a:pt x="6345037" y="1177528"/>
                </a:cubicBezTo>
                <a:cubicBezTo>
                  <a:pt x="6345037" y="1176734"/>
                  <a:pt x="6346228" y="1176734"/>
                  <a:pt x="6348610" y="1177528"/>
                </a:cubicBezTo>
                <a:cubicBezTo>
                  <a:pt x="6350990" y="1177528"/>
                  <a:pt x="6354959" y="1177924"/>
                  <a:pt x="6360516" y="1178718"/>
                </a:cubicBezTo>
                <a:cubicBezTo>
                  <a:pt x="6369247" y="1179512"/>
                  <a:pt x="6375200" y="1180306"/>
                  <a:pt x="6378375" y="1181099"/>
                </a:cubicBezTo>
                <a:cubicBezTo>
                  <a:pt x="6381550" y="1181893"/>
                  <a:pt x="6383534" y="1180703"/>
                  <a:pt x="6384328" y="1177528"/>
                </a:cubicBezTo>
                <a:lnTo>
                  <a:pt x="6384328" y="1123949"/>
                </a:lnTo>
                <a:cubicBezTo>
                  <a:pt x="6360516" y="1127124"/>
                  <a:pt x="6344641" y="1129903"/>
                  <a:pt x="6336703" y="1132284"/>
                </a:cubicBezTo>
                <a:cubicBezTo>
                  <a:pt x="6349403" y="1133871"/>
                  <a:pt x="6357341" y="1136252"/>
                  <a:pt x="6360516" y="1139428"/>
                </a:cubicBezTo>
                <a:cubicBezTo>
                  <a:pt x="6370040" y="1147365"/>
                  <a:pt x="6371628" y="1156493"/>
                  <a:pt x="6365278" y="1166812"/>
                </a:cubicBezTo>
                <a:cubicBezTo>
                  <a:pt x="6361310" y="1170781"/>
                  <a:pt x="6357341" y="1171574"/>
                  <a:pt x="6353372" y="1169193"/>
                </a:cubicBezTo>
                <a:cubicBezTo>
                  <a:pt x="6345434" y="1163637"/>
                  <a:pt x="6337894" y="1152524"/>
                  <a:pt x="6330750" y="1135856"/>
                </a:cubicBezTo>
                <a:cubicBezTo>
                  <a:pt x="6329956" y="1135856"/>
                  <a:pt x="6329559" y="1135062"/>
                  <a:pt x="6329559" y="1133474"/>
                </a:cubicBezTo>
                <a:cubicBezTo>
                  <a:pt x="6326384" y="1133474"/>
                  <a:pt x="6323210" y="1133078"/>
                  <a:pt x="6320034" y="1132284"/>
                </a:cubicBezTo>
                <a:cubicBezTo>
                  <a:pt x="6319241" y="1131490"/>
                  <a:pt x="6318447" y="1130696"/>
                  <a:pt x="6317653" y="1129903"/>
                </a:cubicBezTo>
                <a:cubicBezTo>
                  <a:pt x="6312097" y="1125934"/>
                  <a:pt x="6308525" y="1122759"/>
                  <a:pt x="6306938" y="1120378"/>
                </a:cubicBezTo>
                <a:cubicBezTo>
                  <a:pt x="6304556" y="1117996"/>
                  <a:pt x="6303762" y="1116409"/>
                  <a:pt x="6304556" y="1115615"/>
                </a:cubicBezTo>
                <a:cubicBezTo>
                  <a:pt x="6305350" y="1114028"/>
                  <a:pt x="6306938" y="1113234"/>
                  <a:pt x="6309319" y="1113234"/>
                </a:cubicBezTo>
                <a:cubicBezTo>
                  <a:pt x="6323606" y="1111646"/>
                  <a:pt x="6336703" y="1109662"/>
                  <a:pt x="6348610" y="1107281"/>
                </a:cubicBezTo>
                <a:cubicBezTo>
                  <a:pt x="6354166" y="1106487"/>
                  <a:pt x="6362103" y="1105693"/>
                  <a:pt x="6372422" y="1104899"/>
                </a:cubicBezTo>
                <a:cubicBezTo>
                  <a:pt x="6377978" y="1104106"/>
                  <a:pt x="6381947" y="1103709"/>
                  <a:pt x="6384328" y="1103709"/>
                </a:cubicBezTo>
                <a:cubicBezTo>
                  <a:pt x="6383534" y="1095771"/>
                  <a:pt x="6382344" y="1089818"/>
                  <a:pt x="6380757" y="1085849"/>
                </a:cubicBezTo>
                <a:cubicBezTo>
                  <a:pt x="6375200" y="1086246"/>
                  <a:pt x="6368255" y="1087040"/>
                  <a:pt x="6359920" y="1088231"/>
                </a:cubicBezTo>
                <a:lnTo>
                  <a:pt x="6334545" y="1092374"/>
                </a:lnTo>
                <a:lnTo>
                  <a:pt x="6325987" y="1094184"/>
                </a:lnTo>
                <a:cubicBezTo>
                  <a:pt x="6319638" y="1095771"/>
                  <a:pt x="6314478" y="1095374"/>
                  <a:pt x="6310509" y="1092993"/>
                </a:cubicBezTo>
                <a:cubicBezTo>
                  <a:pt x="6307334" y="1090612"/>
                  <a:pt x="6303762" y="1087834"/>
                  <a:pt x="6299794" y="1084659"/>
                </a:cubicBezTo>
                <a:cubicBezTo>
                  <a:pt x="6299000" y="1085453"/>
                  <a:pt x="6297809" y="1086643"/>
                  <a:pt x="6296222" y="1088231"/>
                </a:cubicBezTo>
                <a:cubicBezTo>
                  <a:pt x="6294635" y="1090612"/>
                  <a:pt x="6293444" y="1092199"/>
                  <a:pt x="6292650" y="1092993"/>
                </a:cubicBezTo>
                <a:cubicBezTo>
                  <a:pt x="6292650" y="1123949"/>
                  <a:pt x="6292650" y="1150540"/>
                  <a:pt x="6292650" y="1172765"/>
                </a:cubicBezTo>
                <a:cubicBezTo>
                  <a:pt x="6295032" y="1189434"/>
                  <a:pt x="6289078" y="1202134"/>
                  <a:pt x="6274791" y="1210865"/>
                </a:cubicBezTo>
                <a:cubicBezTo>
                  <a:pt x="6268441" y="1214040"/>
                  <a:pt x="6262884" y="1211262"/>
                  <a:pt x="6258122" y="1202531"/>
                </a:cubicBezTo>
                <a:cubicBezTo>
                  <a:pt x="6250184" y="1188243"/>
                  <a:pt x="6241056" y="1177131"/>
                  <a:pt x="6230737" y="1169193"/>
                </a:cubicBezTo>
                <a:cubicBezTo>
                  <a:pt x="6228357" y="1168399"/>
                  <a:pt x="6227562" y="1167606"/>
                  <a:pt x="6228357" y="1166812"/>
                </a:cubicBezTo>
                <a:cubicBezTo>
                  <a:pt x="6229150" y="1165224"/>
                  <a:pt x="6230737" y="1164827"/>
                  <a:pt x="6233119" y="1165621"/>
                </a:cubicBezTo>
                <a:cubicBezTo>
                  <a:pt x="6236294" y="1165621"/>
                  <a:pt x="6243041" y="1166415"/>
                  <a:pt x="6253359" y="1168003"/>
                </a:cubicBezTo>
                <a:cubicBezTo>
                  <a:pt x="6255740" y="1168796"/>
                  <a:pt x="6257328" y="1169193"/>
                  <a:pt x="6258122" y="1169193"/>
                </a:cubicBezTo>
                <a:cubicBezTo>
                  <a:pt x="6262091" y="1168399"/>
                  <a:pt x="6264075" y="1166812"/>
                  <a:pt x="6264075" y="1164431"/>
                </a:cubicBezTo>
                <a:cubicBezTo>
                  <a:pt x="6264075" y="1150143"/>
                  <a:pt x="6264075" y="1136649"/>
                  <a:pt x="6264075" y="1123949"/>
                </a:cubicBezTo>
                <a:cubicBezTo>
                  <a:pt x="6260900" y="1127918"/>
                  <a:pt x="6256535" y="1133078"/>
                  <a:pt x="6250978" y="1139428"/>
                </a:cubicBezTo>
                <a:cubicBezTo>
                  <a:pt x="6247803" y="1143396"/>
                  <a:pt x="6245422" y="1146174"/>
                  <a:pt x="6243834" y="1147762"/>
                </a:cubicBezTo>
                <a:cubicBezTo>
                  <a:pt x="6239866" y="1150143"/>
                  <a:pt x="6236294" y="1150937"/>
                  <a:pt x="6233119" y="1150143"/>
                </a:cubicBezTo>
                <a:cubicBezTo>
                  <a:pt x="6222006" y="1145381"/>
                  <a:pt x="6214466" y="1138237"/>
                  <a:pt x="6210497" y="1128712"/>
                </a:cubicBezTo>
                <a:cubicBezTo>
                  <a:pt x="6209703" y="1123156"/>
                  <a:pt x="6211291" y="1119584"/>
                  <a:pt x="6215260" y="1117996"/>
                </a:cubicBezTo>
                <a:cubicBezTo>
                  <a:pt x="6220816" y="1116409"/>
                  <a:pt x="6227960" y="1113234"/>
                  <a:pt x="6236690" y="1108471"/>
                </a:cubicBezTo>
                <a:cubicBezTo>
                  <a:pt x="6245422" y="1103709"/>
                  <a:pt x="6254550" y="1098152"/>
                  <a:pt x="6264075" y="1091803"/>
                </a:cubicBezTo>
                <a:cubicBezTo>
                  <a:pt x="6264869" y="1083865"/>
                  <a:pt x="6265265" y="1075134"/>
                  <a:pt x="6265265" y="1065609"/>
                </a:cubicBezTo>
                <a:cubicBezTo>
                  <a:pt x="6263678" y="1065609"/>
                  <a:pt x="6261297" y="1066403"/>
                  <a:pt x="6258122" y="1067990"/>
                </a:cubicBezTo>
                <a:cubicBezTo>
                  <a:pt x="6254947" y="1068784"/>
                  <a:pt x="6252566" y="1069578"/>
                  <a:pt x="6250978" y="1070371"/>
                </a:cubicBezTo>
                <a:cubicBezTo>
                  <a:pt x="6246215" y="1071959"/>
                  <a:pt x="6241850" y="1071562"/>
                  <a:pt x="6237881" y="1069181"/>
                </a:cubicBezTo>
                <a:cubicBezTo>
                  <a:pt x="6230737" y="1065212"/>
                  <a:pt x="6225975" y="1061243"/>
                  <a:pt x="6223594" y="1057274"/>
                </a:cubicBezTo>
                <a:cubicBezTo>
                  <a:pt x="6220419" y="1050924"/>
                  <a:pt x="6221609" y="1047353"/>
                  <a:pt x="6227166" y="1046559"/>
                </a:cubicBezTo>
                <a:cubicBezTo>
                  <a:pt x="6227960" y="1046559"/>
                  <a:pt x="6230737" y="1046162"/>
                  <a:pt x="6235500" y="1045368"/>
                </a:cubicBezTo>
                <a:cubicBezTo>
                  <a:pt x="6248994" y="1042987"/>
                  <a:pt x="6258916" y="1041003"/>
                  <a:pt x="6265265" y="1039415"/>
                </a:cubicBezTo>
                <a:lnTo>
                  <a:pt x="6265265" y="1031081"/>
                </a:lnTo>
                <a:cubicBezTo>
                  <a:pt x="6265265" y="996949"/>
                  <a:pt x="6263281" y="978296"/>
                  <a:pt x="6259312" y="975121"/>
                </a:cubicBezTo>
                <a:cubicBezTo>
                  <a:pt x="6257725" y="971946"/>
                  <a:pt x="6258122" y="969168"/>
                  <a:pt x="6260503" y="966787"/>
                </a:cubicBezTo>
                <a:cubicBezTo>
                  <a:pt x="6262884" y="965199"/>
                  <a:pt x="6266060" y="965199"/>
                  <a:pt x="6270028" y="966787"/>
                </a:cubicBezTo>
                <a:cubicBezTo>
                  <a:pt x="6279553" y="969962"/>
                  <a:pt x="6289078" y="976709"/>
                  <a:pt x="6298603" y="987028"/>
                </a:cubicBezTo>
                <a:cubicBezTo>
                  <a:pt x="6300985" y="990996"/>
                  <a:pt x="6301778" y="995362"/>
                  <a:pt x="6300985" y="1000124"/>
                </a:cubicBezTo>
                <a:cubicBezTo>
                  <a:pt x="6297016" y="1007268"/>
                  <a:pt x="6294635" y="1017984"/>
                  <a:pt x="6293841" y="1032271"/>
                </a:cubicBezTo>
                <a:cubicBezTo>
                  <a:pt x="6295428" y="1032271"/>
                  <a:pt x="6296222" y="1031874"/>
                  <a:pt x="6296222" y="1031081"/>
                </a:cubicBezTo>
                <a:cubicBezTo>
                  <a:pt x="6303365" y="1028699"/>
                  <a:pt x="6309716" y="1028699"/>
                  <a:pt x="6315272" y="1031081"/>
                </a:cubicBezTo>
                <a:cubicBezTo>
                  <a:pt x="6319241" y="1032668"/>
                  <a:pt x="6322415" y="1036240"/>
                  <a:pt x="6324797" y="1041796"/>
                </a:cubicBezTo>
                <a:cubicBezTo>
                  <a:pt x="6327178" y="1048940"/>
                  <a:pt x="6325194" y="1052909"/>
                  <a:pt x="6318844" y="1053703"/>
                </a:cubicBezTo>
                <a:cubicBezTo>
                  <a:pt x="6318050" y="1053703"/>
                  <a:pt x="6316462" y="1054099"/>
                  <a:pt x="6314082" y="1054893"/>
                </a:cubicBezTo>
                <a:cubicBezTo>
                  <a:pt x="6310906" y="1054893"/>
                  <a:pt x="6303762" y="1056481"/>
                  <a:pt x="6292650" y="1059656"/>
                </a:cubicBezTo>
                <a:lnTo>
                  <a:pt x="6292650" y="1067990"/>
                </a:lnTo>
                <a:cubicBezTo>
                  <a:pt x="6292650" y="1070371"/>
                  <a:pt x="6292650" y="1073149"/>
                  <a:pt x="6292650" y="1076324"/>
                </a:cubicBezTo>
                <a:cubicBezTo>
                  <a:pt x="6299000" y="1072356"/>
                  <a:pt x="6304556" y="1068784"/>
                  <a:pt x="6309319" y="1065609"/>
                </a:cubicBezTo>
                <a:cubicBezTo>
                  <a:pt x="6313287" y="1063228"/>
                  <a:pt x="6315669" y="1062434"/>
                  <a:pt x="6316462" y="1063228"/>
                </a:cubicBezTo>
                <a:cubicBezTo>
                  <a:pt x="6317256" y="1064021"/>
                  <a:pt x="6316066" y="1066403"/>
                  <a:pt x="6312890" y="1070371"/>
                </a:cubicBezTo>
                <a:cubicBezTo>
                  <a:pt x="6312097" y="1071165"/>
                  <a:pt x="6310906" y="1072753"/>
                  <a:pt x="6309319" y="1075134"/>
                </a:cubicBezTo>
                <a:cubicBezTo>
                  <a:pt x="6316462" y="1073546"/>
                  <a:pt x="6324400" y="1072356"/>
                  <a:pt x="6333131" y="1071562"/>
                </a:cubicBezTo>
                <a:cubicBezTo>
                  <a:pt x="6336306" y="1070768"/>
                  <a:pt x="6341069" y="1069974"/>
                  <a:pt x="6347419" y="1069181"/>
                </a:cubicBezTo>
                <a:cubicBezTo>
                  <a:pt x="6355356" y="1067593"/>
                  <a:pt x="6361310" y="1066403"/>
                  <a:pt x="6365278" y="1065609"/>
                </a:cubicBezTo>
                <a:cubicBezTo>
                  <a:pt x="6365278" y="1059259"/>
                  <a:pt x="6365278" y="1053703"/>
                  <a:pt x="6365278" y="1048940"/>
                </a:cubicBezTo>
                <a:cubicBezTo>
                  <a:pt x="6363691" y="1048940"/>
                  <a:pt x="6361310" y="1048940"/>
                  <a:pt x="6358134" y="1048940"/>
                </a:cubicBezTo>
                <a:cubicBezTo>
                  <a:pt x="6354166" y="1049734"/>
                  <a:pt x="6351387" y="1050131"/>
                  <a:pt x="6349800" y="1050131"/>
                </a:cubicBezTo>
                <a:cubicBezTo>
                  <a:pt x="6344244" y="1051718"/>
                  <a:pt x="6336703" y="1047353"/>
                  <a:pt x="6327178" y="1037034"/>
                </a:cubicBezTo>
                <a:cubicBezTo>
                  <a:pt x="6324003" y="1032271"/>
                  <a:pt x="6325194" y="1029493"/>
                  <a:pt x="6330750" y="1028699"/>
                </a:cubicBezTo>
                <a:cubicBezTo>
                  <a:pt x="6339481" y="1027906"/>
                  <a:pt x="6350990" y="1025921"/>
                  <a:pt x="6365278" y="1022746"/>
                </a:cubicBezTo>
                <a:cubicBezTo>
                  <a:pt x="6365278" y="1021159"/>
                  <a:pt x="6365675" y="1018778"/>
                  <a:pt x="6366469" y="1015603"/>
                </a:cubicBezTo>
                <a:cubicBezTo>
                  <a:pt x="6366469" y="1013221"/>
                  <a:pt x="6366469" y="1011237"/>
                  <a:pt x="6366469" y="1009649"/>
                </a:cubicBezTo>
                <a:cubicBezTo>
                  <a:pt x="6366469" y="991393"/>
                  <a:pt x="6364087" y="977503"/>
                  <a:pt x="6359325" y="967978"/>
                </a:cubicBezTo>
                <a:cubicBezTo>
                  <a:pt x="6356944" y="962421"/>
                  <a:pt x="6359722" y="959643"/>
                  <a:pt x="6367660" y="959643"/>
                </a:cubicBezTo>
                <a:close/>
                <a:moveTo>
                  <a:pt x="3505397" y="958453"/>
                </a:moveTo>
                <a:cubicBezTo>
                  <a:pt x="3519684" y="959246"/>
                  <a:pt x="3531193" y="960040"/>
                  <a:pt x="3539925" y="960834"/>
                </a:cubicBezTo>
                <a:cubicBezTo>
                  <a:pt x="3554212" y="961628"/>
                  <a:pt x="3561753" y="968374"/>
                  <a:pt x="3562547" y="981074"/>
                </a:cubicBezTo>
                <a:cubicBezTo>
                  <a:pt x="3563340" y="985043"/>
                  <a:pt x="3562150" y="988615"/>
                  <a:pt x="3558975" y="991790"/>
                </a:cubicBezTo>
                <a:cubicBezTo>
                  <a:pt x="3560562" y="991790"/>
                  <a:pt x="3562150" y="991790"/>
                  <a:pt x="3563737" y="991790"/>
                </a:cubicBezTo>
                <a:cubicBezTo>
                  <a:pt x="3565325" y="991790"/>
                  <a:pt x="3567706" y="991393"/>
                  <a:pt x="3570881" y="990599"/>
                </a:cubicBezTo>
                <a:cubicBezTo>
                  <a:pt x="3584375" y="989012"/>
                  <a:pt x="3595487" y="987028"/>
                  <a:pt x="3604219" y="984646"/>
                </a:cubicBezTo>
                <a:cubicBezTo>
                  <a:pt x="3612950" y="983059"/>
                  <a:pt x="3620094" y="983059"/>
                  <a:pt x="3625650" y="984646"/>
                </a:cubicBezTo>
                <a:cubicBezTo>
                  <a:pt x="3632794" y="987028"/>
                  <a:pt x="3639144" y="991790"/>
                  <a:pt x="3644700" y="998934"/>
                </a:cubicBezTo>
                <a:cubicBezTo>
                  <a:pt x="3647875" y="1006871"/>
                  <a:pt x="3643906" y="1011237"/>
                  <a:pt x="3632794" y="1012031"/>
                </a:cubicBezTo>
                <a:cubicBezTo>
                  <a:pt x="3611362" y="1010443"/>
                  <a:pt x="3582390" y="1011634"/>
                  <a:pt x="3545878" y="1015603"/>
                </a:cubicBezTo>
                <a:cubicBezTo>
                  <a:pt x="3518890" y="1017984"/>
                  <a:pt x="3497062" y="1022349"/>
                  <a:pt x="3480394" y="1028699"/>
                </a:cubicBezTo>
                <a:cubicBezTo>
                  <a:pt x="3473250" y="1028699"/>
                  <a:pt x="3468090" y="1027906"/>
                  <a:pt x="3464916" y="1026318"/>
                </a:cubicBezTo>
                <a:cubicBezTo>
                  <a:pt x="3457772" y="1023143"/>
                  <a:pt x="3452215" y="1019174"/>
                  <a:pt x="3448247" y="1014412"/>
                </a:cubicBezTo>
                <a:cubicBezTo>
                  <a:pt x="3446659" y="1012824"/>
                  <a:pt x="3445866" y="1011237"/>
                  <a:pt x="3445866" y="1009649"/>
                </a:cubicBezTo>
                <a:cubicBezTo>
                  <a:pt x="3446659" y="1008856"/>
                  <a:pt x="3448247" y="1008062"/>
                  <a:pt x="3450628" y="1007268"/>
                </a:cubicBezTo>
                <a:cubicBezTo>
                  <a:pt x="3454597" y="1007268"/>
                  <a:pt x="3461344" y="1006474"/>
                  <a:pt x="3470869" y="1004887"/>
                </a:cubicBezTo>
                <a:cubicBezTo>
                  <a:pt x="3482775" y="1004093"/>
                  <a:pt x="3491506" y="1003299"/>
                  <a:pt x="3497062" y="1002506"/>
                </a:cubicBezTo>
                <a:cubicBezTo>
                  <a:pt x="3501031" y="1001712"/>
                  <a:pt x="3506984" y="1000918"/>
                  <a:pt x="3514922" y="1000124"/>
                </a:cubicBezTo>
                <a:cubicBezTo>
                  <a:pt x="3525240" y="998537"/>
                  <a:pt x="3532781" y="997346"/>
                  <a:pt x="3537544" y="996553"/>
                </a:cubicBezTo>
                <a:cubicBezTo>
                  <a:pt x="3533575" y="994171"/>
                  <a:pt x="3524447" y="985440"/>
                  <a:pt x="3510159" y="970359"/>
                </a:cubicBezTo>
                <a:cubicBezTo>
                  <a:pt x="3506984" y="967184"/>
                  <a:pt x="3504603" y="964803"/>
                  <a:pt x="3503016" y="963215"/>
                </a:cubicBezTo>
                <a:cubicBezTo>
                  <a:pt x="3501428" y="961628"/>
                  <a:pt x="3501031" y="960437"/>
                  <a:pt x="3501825" y="959643"/>
                </a:cubicBezTo>
                <a:cubicBezTo>
                  <a:pt x="3501825" y="958849"/>
                  <a:pt x="3503016" y="958453"/>
                  <a:pt x="3505397" y="958453"/>
                </a:cubicBezTo>
                <a:close/>
                <a:moveTo>
                  <a:pt x="3279178" y="957262"/>
                </a:moveTo>
                <a:cubicBezTo>
                  <a:pt x="3282353" y="956468"/>
                  <a:pt x="3286322" y="957262"/>
                  <a:pt x="3291084" y="959643"/>
                </a:cubicBezTo>
                <a:cubicBezTo>
                  <a:pt x="3296640" y="962818"/>
                  <a:pt x="3301800" y="967978"/>
                  <a:pt x="3306562" y="975121"/>
                </a:cubicBezTo>
                <a:cubicBezTo>
                  <a:pt x="3308944" y="979884"/>
                  <a:pt x="3308944" y="984249"/>
                  <a:pt x="3306562" y="988218"/>
                </a:cubicBezTo>
                <a:cubicBezTo>
                  <a:pt x="3303387" y="991393"/>
                  <a:pt x="3299419" y="998537"/>
                  <a:pt x="3294656" y="1009649"/>
                </a:cubicBezTo>
                <a:cubicBezTo>
                  <a:pt x="3291481" y="1017587"/>
                  <a:pt x="3287116" y="1028699"/>
                  <a:pt x="3281559" y="1042987"/>
                </a:cubicBezTo>
                <a:cubicBezTo>
                  <a:pt x="3281559" y="1042987"/>
                  <a:pt x="3281162" y="1042987"/>
                  <a:pt x="3280369" y="1042987"/>
                </a:cubicBezTo>
                <a:cubicBezTo>
                  <a:pt x="3280369" y="1043781"/>
                  <a:pt x="3279972" y="1044178"/>
                  <a:pt x="3279178" y="1044178"/>
                </a:cubicBezTo>
                <a:cubicBezTo>
                  <a:pt x="3283941" y="1043384"/>
                  <a:pt x="3290688" y="1042193"/>
                  <a:pt x="3299419" y="1040606"/>
                </a:cubicBezTo>
                <a:cubicBezTo>
                  <a:pt x="3301800" y="1039812"/>
                  <a:pt x="3303387" y="1039415"/>
                  <a:pt x="3304181" y="1039415"/>
                </a:cubicBezTo>
                <a:cubicBezTo>
                  <a:pt x="3310531" y="1037034"/>
                  <a:pt x="3316484" y="1037034"/>
                  <a:pt x="3322041" y="1039415"/>
                </a:cubicBezTo>
                <a:cubicBezTo>
                  <a:pt x="3329184" y="1041003"/>
                  <a:pt x="3334741" y="1044178"/>
                  <a:pt x="3338709" y="1048940"/>
                </a:cubicBezTo>
                <a:cubicBezTo>
                  <a:pt x="3345853" y="1056878"/>
                  <a:pt x="3345456" y="1062434"/>
                  <a:pt x="3337519" y="1065609"/>
                </a:cubicBezTo>
                <a:cubicBezTo>
                  <a:pt x="3329581" y="1066403"/>
                  <a:pt x="3311722" y="1067990"/>
                  <a:pt x="3283941" y="1070371"/>
                </a:cubicBezTo>
                <a:cubicBezTo>
                  <a:pt x="3264097" y="1071959"/>
                  <a:pt x="3249015" y="1073150"/>
                  <a:pt x="3238697" y="1073943"/>
                </a:cubicBezTo>
                <a:cubicBezTo>
                  <a:pt x="3233141" y="1074737"/>
                  <a:pt x="3227981" y="1075134"/>
                  <a:pt x="3223219" y="1075134"/>
                </a:cubicBezTo>
                <a:cubicBezTo>
                  <a:pt x="3227188" y="1077515"/>
                  <a:pt x="3229172" y="1080690"/>
                  <a:pt x="3229172" y="1084659"/>
                </a:cubicBezTo>
                <a:cubicBezTo>
                  <a:pt x="3228378" y="1087834"/>
                  <a:pt x="3227981" y="1090612"/>
                  <a:pt x="3227981" y="1092993"/>
                </a:cubicBezTo>
                <a:cubicBezTo>
                  <a:pt x="3244650" y="1090612"/>
                  <a:pt x="3262509" y="1085056"/>
                  <a:pt x="3281559" y="1076324"/>
                </a:cubicBezTo>
                <a:cubicBezTo>
                  <a:pt x="3286322" y="1074737"/>
                  <a:pt x="3290688" y="1075134"/>
                  <a:pt x="3294656" y="1077515"/>
                </a:cubicBezTo>
                <a:cubicBezTo>
                  <a:pt x="3301800" y="1081484"/>
                  <a:pt x="3308150" y="1088231"/>
                  <a:pt x="3313706" y="1097756"/>
                </a:cubicBezTo>
                <a:cubicBezTo>
                  <a:pt x="3314500" y="1101724"/>
                  <a:pt x="3314103" y="1104503"/>
                  <a:pt x="3312516" y="1106090"/>
                </a:cubicBezTo>
                <a:cubicBezTo>
                  <a:pt x="3307753" y="1111646"/>
                  <a:pt x="3303387" y="1118393"/>
                  <a:pt x="3299419" y="1126331"/>
                </a:cubicBezTo>
                <a:cubicBezTo>
                  <a:pt x="3298625" y="1127124"/>
                  <a:pt x="3298228" y="1128315"/>
                  <a:pt x="3298228" y="1129903"/>
                </a:cubicBezTo>
                <a:cubicBezTo>
                  <a:pt x="3295053" y="1137046"/>
                  <a:pt x="3291878" y="1141809"/>
                  <a:pt x="3288703" y="1144190"/>
                </a:cubicBezTo>
                <a:cubicBezTo>
                  <a:pt x="3311722" y="1160859"/>
                  <a:pt x="3340297" y="1175146"/>
                  <a:pt x="3374428" y="1187053"/>
                </a:cubicBezTo>
                <a:cubicBezTo>
                  <a:pt x="3376809" y="1187846"/>
                  <a:pt x="3378000" y="1189037"/>
                  <a:pt x="3378000" y="1190624"/>
                </a:cubicBezTo>
                <a:cubicBezTo>
                  <a:pt x="3378000" y="1192212"/>
                  <a:pt x="3376809" y="1193006"/>
                  <a:pt x="3374428" y="1193006"/>
                </a:cubicBezTo>
                <a:cubicBezTo>
                  <a:pt x="3353790" y="1196181"/>
                  <a:pt x="3332756" y="1197768"/>
                  <a:pt x="3311325" y="1197768"/>
                </a:cubicBezTo>
                <a:cubicBezTo>
                  <a:pt x="3305769" y="1197768"/>
                  <a:pt x="3301006" y="1195784"/>
                  <a:pt x="3297037" y="1191815"/>
                </a:cubicBezTo>
                <a:cubicBezTo>
                  <a:pt x="3289894" y="1185465"/>
                  <a:pt x="3280766" y="1176337"/>
                  <a:pt x="3269653" y="1164431"/>
                </a:cubicBezTo>
                <a:cubicBezTo>
                  <a:pt x="3251397" y="1178718"/>
                  <a:pt x="3235522" y="1187053"/>
                  <a:pt x="3222028" y="1189434"/>
                </a:cubicBezTo>
                <a:cubicBezTo>
                  <a:pt x="3221234" y="1206103"/>
                  <a:pt x="3219647" y="1217215"/>
                  <a:pt x="3217266" y="1222771"/>
                </a:cubicBezTo>
                <a:cubicBezTo>
                  <a:pt x="3213297" y="1226740"/>
                  <a:pt x="3208931" y="1227137"/>
                  <a:pt x="3204169" y="1223962"/>
                </a:cubicBezTo>
                <a:cubicBezTo>
                  <a:pt x="3193850" y="1216818"/>
                  <a:pt x="3189881" y="1204912"/>
                  <a:pt x="3192262" y="1188243"/>
                </a:cubicBezTo>
                <a:cubicBezTo>
                  <a:pt x="3193056" y="1186656"/>
                  <a:pt x="3193453" y="1183877"/>
                  <a:pt x="3193453" y="1179909"/>
                </a:cubicBezTo>
                <a:cubicBezTo>
                  <a:pt x="3194247" y="1175146"/>
                  <a:pt x="3194644" y="1171971"/>
                  <a:pt x="3194644" y="1170384"/>
                </a:cubicBezTo>
                <a:cubicBezTo>
                  <a:pt x="3189088" y="1172765"/>
                  <a:pt x="3180753" y="1176337"/>
                  <a:pt x="3169641" y="1181099"/>
                </a:cubicBezTo>
                <a:cubicBezTo>
                  <a:pt x="3157734" y="1186656"/>
                  <a:pt x="3149003" y="1190624"/>
                  <a:pt x="3143447" y="1193006"/>
                </a:cubicBezTo>
                <a:cubicBezTo>
                  <a:pt x="3138684" y="1196181"/>
                  <a:pt x="3134715" y="1196578"/>
                  <a:pt x="3131541" y="1194196"/>
                </a:cubicBezTo>
                <a:cubicBezTo>
                  <a:pt x="3122016" y="1187053"/>
                  <a:pt x="3116459" y="1178321"/>
                  <a:pt x="3114872" y="1168003"/>
                </a:cubicBezTo>
                <a:cubicBezTo>
                  <a:pt x="3114078" y="1164034"/>
                  <a:pt x="3116062" y="1162446"/>
                  <a:pt x="3120825" y="1163240"/>
                </a:cubicBezTo>
                <a:cubicBezTo>
                  <a:pt x="3122412" y="1163240"/>
                  <a:pt x="3124794" y="1162843"/>
                  <a:pt x="3127969" y="1162049"/>
                </a:cubicBezTo>
                <a:cubicBezTo>
                  <a:pt x="3136700" y="1160462"/>
                  <a:pt x="3143844" y="1159271"/>
                  <a:pt x="3149400" y="1158478"/>
                </a:cubicBezTo>
                <a:cubicBezTo>
                  <a:pt x="3149400" y="1153715"/>
                  <a:pt x="3149003" y="1144984"/>
                  <a:pt x="3148209" y="1132284"/>
                </a:cubicBezTo>
                <a:cubicBezTo>
                  <a:pt x="3148209" y="1120378"/>
                  <a:pt x="3148209" y="1112440"/>
                  <a:pt x="3148209" y="1108471"/>
                </a:cubicBezTo>
                <a:cubicBezTo>
                  <a:pt x="3148209" y="1096565"/>
                  <a:pt x="3148209" y="1089024"/>
                  <a:pt x="3148209" y="1085849"/>
                </a:cubicBezTo>
                <a:cubicBezTo>
                  <a:pt x="3145828" y="1085849"/>
                  <a:pt x="3144241" y="1086246"/>
                  <a:pt x="3143447" y="1087040"/>
                </a:cubicBezTo>
                <a:cubicBezTo>
                  <a:pt x="3138684" y="1087834"/>
                  <a:pt x="3134715" y="1087040"/>
                  <a:pt x="3131541" y="1084659"/>
                </a:cubicBezTo>
                <a:cubicBezTo>
                  <a:pt x="3128366" y="1082278"/>
                  <a:pt x="3123603" y="1077912"/>
                  <a:pt x="3117253" y="1071562"/>
                </a:cubicBezTo>
                <a:cubicBezTo>
                  <a:pt x="3115665" y="1069181"/>
                  <a:pt x="3115269" y="1067196"/>
                  <a:pt x="3116062" y="1065609"/>
                </a:cubicBezTo>
                <a:cubicBezTo>
                  <a:pt x="3116856" y="1064815"/>
                  <a:pt x="3118444" y="1064418"/>
                  <a:pt x="3120825" y="1064418"/>
                </a:cubicBezTo>
                <a:cubicBezTo>
                  <a:pt x="3126381" y="1063624"/>
                  <a:pt x="3135906" y="1062434"/>
                  <a:pt x="3149400" y="1060846"/>
                </a:cubicBezTo>
                <a:cubicBezTo>
                  <a:pt x="3162894" y="1059259"/>
                  <a:pt x="3172022" y="1058068"/>
                  <a:pt x="3176784" y="1057274"/>
                </a:cubicBezTo>
                <a:cubicBezTo>
                  <a:pt x="3188691" y="1056481"/>
                  <a:pt x="3204169" y="1054893"/>
                  <a:pt x="3223219" y="1052512"/>
                </a:cubicBezTo>
                <a:cubicBezTo>
                  <a:pt x="3232744" y="1050924"/>
                  <a:pt x="3240285" y="1049734"/>
                  <a:pt x="3245841" y="1048940"/>
                </a:cubicBezTo>
                <a:cubicBezTo>
                  <a:pt x="3251397" y="1048940"/>
                  <a:pt x="3257747" y="1048146"/>
                  <a:pt x="3264891" y="1046559"/>
                </a:cubicBezTo>
                <a:cubicBezTo>
                  <a:pt x="3264891" y="1046559"/>
                  <a:pt x="3264493" y="1046162"/>
                  <a:pt x="3263700" y="1045368"/>
                </a:cubicBezTo>
                <a:cubicBezTo>
                  <a:pt x="3259731" y="1043781"/>
                  <a:pt x="3256953" y="1040209"/>
                  <a:pt x="3255366" y="1034653"/>
                </a:cubicBezTo>
                <a:cubicBezTo>
                  <a:pt x="3236316" y="1038621"/>
                  <a:pt x="3220837" y="1041003"/>
                  <a:pt x="3208931" y="1041796"/>
                </a:cubicBezTo>
                <a:cubicBezTo>
                  <a:pt x="3209725" y="1046559"/>
                  <a:pt x="3208931" y="1049337"/>
                  <a:pt x="3206550" y="1050131"/>
                </a:cubicBezTo>
                <a:cubicBezTo>
                  <a:pt x="3201787" y="1052512"/>
                  <a:pt x="3197818" y="1052512"/>
                  <a:pt x="3194644" y="1050131"/>
                </a:cubicBezTo>
                <a:cubicBezTo>
                  <a:pt x="3189881" y="1046956"/>
                  <a:pt x="3186309" y="1042193"/>
                  <a:pt x="3183928" y="1035843"/>
                </a:cubicBezTo>
                <a:cubicBezTo>
                  <a:pt x="3177578" y="1002506"/>
                  <a:pt x="3171625" y="983456"/>
                  <a:pt x="3166069" y="978693"/>
                </a:cubicBezTo>
                <a:cubicBezTo>
                  <a:pt x="3161306" y="972343"/>
                  <a:pt x="3162100" y="968771"/>
                  <a:pt x="3168450" y="967978"/>
                </a:cubicBezTo>
                <a:cubicBezTo>
                  <a:pt x="3178769" y="968771"/>
                  <a:pt x="3186309" y="970359"/>
                  <a:pt x="3191072" y="972740"/>
                </a:cubicBezTo>
                <a:cubicBezTo>
                  <a:pt x="3199009" y="971153"/>
                  <a:pt x="3216472" y="967978"/>
                  <a:pt x="3243459" y="963215"/>
                </a:cubicBezTo>
                <a:cubicBezTo>
                  <a:pt x="3260922" y="960834"/>
                  <a:pt x="3272828" y="958849"/>
                  <a:pt x="3279178" y="957262"/>
                </a:cubicBezTo>
                <a:close/>
                <a:moveTo>
                  <a:pt x="6621858" y="956071"/>
                </a:moveTo>
                <a:cubicBezTo>
                  <a:pt x="6623048" y="955674"/>
                  <a:pt x="6624438" y="955674"/>
                  <a:pt x="6626025" y="956071"/>
                </a:cubicBezTo>
                <a:cubicBezTo>
                  <a:pt x="6641900" y="957659"/>
                  <a:pt x="6654600" y="963215"/>
                  <a:pt x="6664125" y="972740"/>
                </a:cubicBezTo>
                <a:cubicBezTo>
                  <a:pt x="6666507" y="975121"/>
                  <a:pt x="6666903" y="978693"/>
                  <a:pt x="6665316" y="983456"/>
                </a:cubicBezTo>
                <a:cubicBezTo>
                  <a:pt x="6663728" y="985837"/>
                  <a:pt x="6662538" y="991790"/>
                  <a:pt x="6661744" y="1001315"/>
                </a:cubicBezTo>
                <a:cubicBezTo>
                  <a:pt x="6660950" y="1003696"/>
                  <a:pt x="6660553" y="1005284"/>
                  <a:pt x="6660553" y="1006078"/>
                </a:cubicBezTo>
                <a:cubicBezTo>
                  <a:pt x="6660553" y="1016396"/>
                  <a:pt x="6660156" y="1023937"/>
                  <a:pt x="6659363" y="1028699"/>
                </a:cubicBezTo>
                <a:cubicBezTo>
                  <a:pt x="6667300" y="1019174"/>
                  <a:pt x="6673650" y="1008459"/>
                  <a:pt x="6678413" y="996553"/>
                </a:cubicBezTo>
                <a:cubicBezTo>
                  <a:pt x="6682381" y="990203"/>
                  <a:pt x="6684366" y="983456"/>
                  <a:pt x="6684366" y="976312"/>
                </a:cubicBezTo>
                <a:cubicBezTo>
                  <a:pt x="6684366" y="971549"/>
                  <a:pt x="6687144" y="969565"/>
                  <a:pt x="6692700" y="970359"/>
                </a:cubicBezTo>
                <a:cubicBezTo>
                  <a:pt x="6703812" y="973534"/>
                  <a:pt x="6714132" y="979090"/>
                  <a:pt x="6723656" y="987028"/>
                </a:cubicBezTo>
                <a:cubicBezTo>
                  <a:pt x="6726831" y="990203"/>
                  <a:pt x="6726831" y="993774"/>
                  <a:pt x="6723656" y="997743"/>
                </a:cubicBezTo>
                <a:cubicBezTo>
                  <a:pt x="6709369" y="1008856"/>
                  <a:pt x="6693097" y="1020365"/>
                  <a:pt x="6674841" y="1032271"/>
                </a:cubicBezTo>
                <a:cubicBezTo>
                  <a:pt x="6677222" y="1031478"/>
                  <a:pt x="6680794" y="1030684"/>
                  <a:pt x="6685557" y="1029890"/>
                </a:cubicBezTo>
                <a:cubicBezTo>
                  <a:pt x="6689525" y="1029096"/>
                  <a:pt x="6692700" y="1028699"/>
                  <a:pt x="6695082" y="1028699"/>
                </a:cubicBezTo>
                <a:cubicBezTo>
                  <a:pt x="6704607" y="1027112"/>
                  <a:pt x="6714132" y="1024731"/>
                  <a:pt x="6723656" y="1021556"/>
                </a:cubicBezTo>
                <a:cubicBezTo>
                  <a:pt x="6730006" y="1019968"/>
                  <a:pt x="6735562" y="1021159"/>
                  <a:pt x="6740325" y="1025128"/>
                </a:cubicBezTo>
                <a:cubicBezTo>
                  <a:pt x="6749850" y="1030684"/>
                  <a:pt x="6758185" y="1037828"/>
                  <a:pt x="6765328" y="1046559"/>
                </a:cubicBezTo>
                <a:cubicBezTo>
                  <a:pt x="6769297" y="1052909"/>
                  <a:pt x="6768106" y="1056878"/>
                  <a:pt x="6761757" y="1058465"/>
                </a:cubicBezTo>
                <a:cubicBezTo>
                  <a:pt x="6741119" y="1061640"/>
                  <a:pt x="6723260" y="1069578"/>
                  <a:pt x="6708178" y="1082278"/>
                </a:cubicBezTo>
                <a:cubicBezTo>
                  <a:pt x="6708178" y="1083071"/>
                  <a:pt x="6708178" y="1083468"/>
                  <a:pt x="6708178" y="1083468"/>
                </a:cubicBezTo>
                <a:cubicBezTo>
                  <a:pt x="6711353" y="1086643"/>
                  <a:pt x="6710559" y="1091009"/>
                  <a:pt x="6705797" y="1096565"/>
                </a:cubicBezTo>
                <a:cubicBezTo>
                  <a:pt x="6701035" y="1102121"/>
                  <a:pt x="6697066" y="1108074"/>
                  <a:pt x="6693891" y="1114424"/>
                </a:cubicBezTo>
                <a:cubicBezTo>
                  <a:pt x="6696272" y="1116012"/>
                  <a:pt x="6698653" y="1119187"/>
                  <a:pt x="6701035" y="1123949"/>
                </a:cubicBezTo>
                <a:cubicBezTo>
                  <a:pt x="6702622" y="1127918"/>
                  <a:pt x="6701035" y="1130299"/>
                  <a:pt x="6696272" y="1131093"/>
                </a:cubicBezTo>
                <a:cubicBezTo>
                  <a:pt x="6694685" y="1131887"/>
                  <a:pt x="6691906" y="1132284"/>
                  <a:pt x="6687938" y="1132284"/>
                </a:cubicBezTo>
                <a:cubicBezTo>
                  <a:pt x="6684762" y="1133078"/>
                  <a:pt x="6682381" y="1133474"/>
                  <a:pt x="6680794" y="1133474"/>
                </a:cubicBezTo>
                <a:cubicBezTo>
                  <a:pt x="6685557" y="1136649"/>
                  <a:pt x="6688731" y="1139428"/>
                  <a:pt x="6690319" y="1141809"/>
                </a:cubicBezTo>
                <a:cubicBezTo>
                  <a:pt x="6692700" y="1144984"/>
                  <a:pt x="6692700" y="1148556"/>
                  <a:pt x="6690319" y="1152524"/>
                </a:cubicBezTo>
                <a:cubicBezTo>
                  <a:pt x="6685557" y="1159668"/>
                  <a:pt x="6683175" y="1168003"/>
                  <a:pt x="6683175" y="1177528"/>
                </a:cubicBezTo>
                <a:cubicBezTo>
                  <a:pt x="6683175" y="1187053"/>
                  <a:pt x="6687541" y="1192212"/>
                  <a:pt x="6696272" y="1193006"/>
                </a:cubicBezTo>
                <a:cubicBezTo>
                  <a:pt x="6712941" y="1193006"/>
                  <a:pt x="6723656" y="1192212"/>
                  <a:pt x="6728419" y="1190624"/>
                </a:cubicBezTo>
                <a:cubicBezTo>
                  <a:pt x="6733975" y="1188243"/>
                  <a:pt x="6738738" y="1180306"/>
                  <a:pt x="6742706" y="1166812"/>
                </a:cubicBezTo>
                <a:cubicBezTo>
                  <a:pt x="6745088" y="1159668"/>
                  <a:pt x="6747072" y="1152524"/>
                  <a:pt x="6748659" y="1145381"/>
                </a:cubicBezTo>
                <a:cubicBezTo>
                  <a:pt x="6750247" y="1141412"/>
                  <a:pt x="6751437" y="1139428"/>
                  <a:pt x="6752232" y="1139428"/>
                </a:cubicBezTo>
                <a:cubicBezTo>
                  <a:pt x="6753025" y="1139428"/>
                  <a:pt x="6753819" y="1141015"/>
                  <a:pt x="6754613" y="1144190"/>
                </a:cubicBezTo>
                <a:cubicBezTo>
                  <a:pt x="6757788" y="1156890"/>
                  <a:pt x="6763741" y="1169590"/>
                  <a:pt x="6772472" y="1182290"/>
                </a:cubicBezTo>
                <a:cubicBezTo>
                  <a:pt x="6774853" y="1185465"/>
                  <a:pt x="6776440" y="1189037"/>
                  <a:pt x="6777234" y="1193006"/>
                </a:cubicBezTo>
                <a:cubicBezTo>
                  <a:pt x="6777234" y="1196974"/>
                  <a:pt x="6776044" y="1200546"/>
                  <a:pt x="6773662" y="1203721"/>
                </a:cubicBezTo>
                <a:cubicBezTo>
                  <a:pt x="6764138" y="1217215"/>
                  <a:pt x="6745088" y="1224756"/>
                  <a:pt x="6716512" y="1226343"/>
                </a:cubicBezTo>
                <a:cubicBezTo>
                  <a:pt x="6690319" y="1228724"/>
                  <a:pt x="6673253" y="1224756"/>
                  <a:pt x="6665316" y="1214437"/>
                </a:cubicBezTo>
                <a:cubicBezTo>
                  <a:pt x="6656585" y="1204912"/>
                  <a:pt x="6652616" y="1192212"/>
                  <a:pt x="6653410" y="1176337"/>
                </a:cubicBezTo>
                <a:cubicBezTo>
                  <a:pt x="6653410" y="1169987"/>
                  <a:pt x="6653410" y="1164034"/>
                  <a:pt x="6653410" y="1158478"/>
                </a:cubicBezTo>
                <a:cubicBezTo>
                  <a:pt x="6653410" y="1160859"/>
                  <a:pt x="6652616" y="1162446"/>
                  <a:pt x="6651028" y="1163240"/>
                </a:cubicBezTo>
                <a:cubicBezTo>
                  <a:pt x="6649441" y="1164034"/>
                  <a:pt x="6646662" y="1166812"/>
                  <a:pt x="6642694" y="1171574"/>
                </a:cubicBezTo>
                <a:cubicBezTo>
                  <a:pt x="6640313" y="1174749"/>
                  <a:pt x="6638328" y="1177131"/>
                  <a:pt x="6636740" y="1178718"/>
                </a:cubicBezTo>
                <a:cubicBezTo>
                  <a:pt x="6624835" y="1191418"/>
                  <a:pt x="6612134" y="1201340"/>
                  <a:pt x="6598641" y="1208484"/>
                </a:cubicBezTo>
                <a:cubicBezTo>
                  <a:pt x="6581972" y="1219596"/>
                  <a:pt x="6564113" y="1225549"/>
                  <a:pt x="6545063" y="1226343"/>
                </a:cubicBezTo>
                <a:cubicBezTo>
                  <a:pt x="6540300" y="1227137"/>
                  <a:pt x="6537919" y="1227137"/>
                  <a:pt x="6537919" y="1226343"/>
                </a:cubicBezTo>
                <a:cubicBezTo>
                  <a:pt x="6537919" y="1225549"/>
                  <a:pt x="6539903" y="1223962"/>
                  <a:pt x="6543872" y="1221581"/>
                </a:cubicBezTo>
                <a:cubicBezTo>
                  <a:pt x="6570860" y="1206499"/>
                  <a:pt x="6591894" y="1187449"/>
                  <a:pt x="6606975" y="1164431"/>
                </a:cubicBezTo>
                <a:cubicBezTo>
                  <a:pt x="6610944" y="1159668"/>
                  <a:pt x="6614119" y="1154509"/>
                  <a:pt x="6616500" y="1148953"/>
                </a:cubicBezTo>
                <a:cubicBezTo>
                  <a:pt x="6616500" y="1148953"/>
                  <a:pt x="6616103" y="1148953"/>
                  <a:pt x="6615309" y="1148953"/>
                </a:cubicBezTo>
                <a:cubicBezTo>
                  <a:pt x="6607372" y="1144190"/>
                  <a:pt x="6602609" y="1139031"/>
                  <a:pt x="6601022" y="1133474"/>
                </a:cubicBezTo>
                <a:cubicBezTo>
                  <a:pt x="6600228" y="1118393"/>
                  <a:pt x="6596259" y="1102121"/>
                  <a:pt x="6589115" y="1084659"/>
                </a:cubicBezTo>
                <a:cubicBezTo>
                  <a:pt x="6587528" y="1081484"/>
                  <a:pt x="6587131" y="1079499"/>
                  <a:pt x="6587925" y="1078706"/>
                </a:cubicBezTo>
                <a:cubicBezTo>
                  <a:pt x="6588719" y="1077912"/>
                  <a:pt x="6591100" y="1077515"/>
                  <a:pt x="6595069" y="1077515"/>
                </a:cubicBezTo>
                <a:cubicBezTo>
                  <a:pt x="6595863" y="1077515"/>
                  <a:pt x="6597450" y="1077912"/>
                  <a:pt x="6599832" y="1078706"/>
                </a:cubicBezTo>
                <a:cubicBezTo>
                  <a:pt x="6603800" y="1079499"/>
                  <a:pt x="6606578" y="1080293"/>
                  <a:pt x="6608166" y="1081087"/>
                </a:cubicBezTo>
                <a:cubicBezTo>
                  <a:pt x="6612134" y="1080293"/>
                  <a:pt x="6618485" y="1078706"/>
                  <a:pt x="6627216" y="1076324"/>
                </a:cubicBezTo>
                <a:cubicBezTo>
                  <a:pt x="6635153" y="1074737"/>
                  <a:pt x="6641106" y="1073546"/>
                  <a:pt x="6645075" y="1072753"/>
                </a:cubicBezTo>
                <a:cubicBezTo>
                  <a:pt x="6646662" y="1071959"/>
                  <a:pt x="6649044" y="1071165"/>
                  <a:pt x="6652219" y="1070371"/>
                </a:cubicBezTo>
                <a:cubicBezTo>
                  <a:pt x="6661744" y="1067990"/>
                  <a:pt x="6668491" y="1066006"/>
                  <a:pt x="6672460" y="1064418"/>
                </a:cubicBezTo>
                <a:cubicBezTo>
                  <a:pt x="6676428" y="1062831"/>
                  <a:pt x="6680794" y="1062831"/>
                  <a:pt x="6685557" y="1064418"/>
                </a:cubicBezTo>
                <a:cubicBezTo>
                  <a:pt x="6693494" y="1068387"/>
                  <a:pt x="6699050" y="1071959"/>
                  <a:pt x="6702225" y="1075134"/>
                </a:cubicBezTo>
                <a:cubicBezTo>
                  <a:pt x="6702225" y="1074340"/>
                  <a:pt x="6702622" y="1073149"/>
                  <a:pt x="6703415" y="1071562"/>
                </a:cubicBezTo>
                <a:cubicBezTo>
                  <a:pt x="6706591" y="1063624"/>
                  <a:pt x="6708575" y="1058465"/>
                  <a:pt x="6709369" y="1056084"/>
                </a:cubicBezTo>
                <a:cubicBezTo>
                  <a:pt x="6710163" y="1053703"/>
                  <a:pt x="6710163" y="1052512"/>
                  <a:pt x="6709369" y="1052512"/>
                </a:cubicBezTo>
                <a:cubicBezTo>
                  <a:pt x="6709369" y="1051718"/>
                  <a:pt x="6708178" y="1051321"/>
                  <a:pt x="6705797" y="1051321"/>
                </a:cubicBezTo>
                <a:cubicBezTo>
                  <a:pt x="6650234" y="1058465"/>
                  <a:pt x="6609356" y="1065212"/>
                  <a:pt x="6583162" y="1071562"/>
                </a:cubicBezTo>
                <a:cubicBezTo>
                  <a:pt x="6583956" y="1080293"/>
                  <a:pt x="6584353" y="1088231"/>
                  <a:pt x="6584353" y="1095374"/>
                </a:cubicBezTo>
                <a:cubicBezTo>
                  <a:pt x="6581178" y="1109662"/>
                  <a:pt x="6574431" y="1117599"/>
                  <a:pt x="6564113" y="1119187"/>
                </a:cubicBezTo>
                <a:cubicBezTo>
                  <a:pt x="6545063" y="1111249"/>
                  <a:pt x="6539903" y="1096962"/>
                  <a:pt x="6548635" y="1076324"/>
                </a:cubicBezTo>
                <a:cubicBezTo>
                  <a:pt x="6558953" y="1063624"/>
                  <a:pt x="6564906" y="1051321"/>
                  <a:pt x="6566494" y="1039415"/>
                </a:cubicBezTo>
                <a:cubicBezTo>
                  <a:pt x="6566494" y="1036240"/>
                  <a:pt x="6567288" y="1034653"/>
                  <a:pt x="6568875" y="1034653"/>
                </a:cubicBezTo>
                <a:cubicBezTo>
                  <a:pt x="6570462" y="1034653"/>
                  <a:pt x="6572050" y="1035843"/>
                  <a:pt x="6573638" y="1038224"/>
                </a:cubicBezTo>
                <a:cubicBezTo>
                  <a:pt x="6573638" y="1038224"/>
                  <a:pt x="6574034" y="1038621"/>
                  <a:pt x="6574828" y="1039415"/>
                </a:cubicBezTo>
                <a:cubicBezTo>
                  <a:pt x="6575622" y="1041003"/>
                  <a:pt x="6576813" y="1044178"/>
                  <a:pt x="6578400" y="1048940"/>
                </a:cubicBezTo>
                <a:cubicBezTo>
                  <a:pt x="6596656" y="1046559"/>
                  <a:pt x="6614119" y="1043384"/>
                  <a:pt x="6630788" y="1039415"/>
                </a:cubicBezTo>
                <a:cubicBezTo>
                  <a:pt x="6630788" y="1019571"/>
                  <a:pt x="6630391" y="1006078"/>
                  <a:pt x="6629597" y="998934"/>
                </a:cubicBezTo>
                <a:cubicBezTo>
                  <a:pt x="6628803" y="987821"/>
                  <a:pt x="6625628" y="976709"/>
                  <a:pt x="6620072" y="965596"/>
                </a:cubicBezTo>
                <a:cubicBezTo>
                  <a:pt x="6618485" y="962421"/>
                  <a:pt x="6618087" y="960040"/>
                  <a:pt x="6618882" y="958453"/>
                </a:cubicBezTo>
                <a:cubicBezTo>
                  <a:pt x="6619675" y="957262"/>
                  <a:pt x="6620667" y="956468"/>
                  <a:pt x="6621858" y="956071"/>
                </a:cubicBezTo>
                <a:close/>
                <a:moveTo>
                  <a:pt x="2583258" y="956071"/>
                </a:moveTo>
                <a:cubicBezTo>
                  <a:pt x="2584448" y="955674"/>
                  <a:pt x="2585838" y="955674"/>
                  <a:pt x="2587425" y="956071"/>
                </a:cubicBezTo>
                <a:cubicBezTo>
                  <a:pt x="2603300" y="957659"/>
                  <a:pt x="2616000" y="963215"/>
                  <a:pt x="2625525" y="972740"/>
                </a:cubicBezTo>
                <a:cubicBezTo>
                  <a:pt x="2627906" y="975121"/>
                  <a:pt x="2628303" y="978693"/>
                  <a:pt x="2626716" y="983456"/>
                </a:cubicBezTo>
                <a:cubicBezTo>
                  <a:pt x="2625128" y="985837"/>
                  <a:pt x="2623938" y="991790"/>
                  <a:pt x="2623144" y="1001315"/>
                </a:cubicBezTo>
                <a:cubicBezTo>
                  <a:pt x="2622350" y="1003696"/>
                  <a:pt x="2621953" y="1005284"/>
                  <a:pt x="2621953" y="1006078"/>
                </a:cubicBezTo>
                <a:cubicBezTo>
                  <a:pt x="2621953" y="1016396"/>
                  <a:pt x="2621556" y="1023937"/>
                  <a:pt x="2620762" y="1028699"/>
                </a:cubicBezTo>
                <a:cubicBezTo>
                  <a:pt x="2628700" y="1019174"/>
                  <a:pt x="2635050" y="1008459"/>
                  <a:pt x="2639812" y="996553"/>
                </a:cubicBezTo>
                <a:cubicBezTo>
                  <a:pt x="2643781" y="990203"/>
                  <a:pt x="2645766" y="983456"/>
                  <a:pt x="2645766" y="976312"/>
                </a:cubicBezTo>
                <a:cubicBezTo>
                  <a:pt x="2645766" y="971549"/>
                  <a:pt x="2648544" y="969565"/>
                  <a:pt x="2654100" y="970359"/>
                </a:cubicBezTo>
                <a:cubicBezTo>
                  <a:pt x="2665213" y="973534"/>
                  <a:pt x="2675531" y="979090"/>
                  <a:pt x="2685056" y="987028"/>
                </a:cubicBezTo>
                <a:cubicBezTo>
                  <a:pt x="2688231" y="990203"/>
                  <a:pt x="2688231" y="993774"/>
                  <a:pt x="2685056" y="997743"/>
                </a:cubicBezTo>
                <a:cubicBezTo>
                  <a:pt x="2670769" y="1008856"/>
                  <a:pt x="2654497" y="1020365"/>
                  <a:pt x="2636241" y="1032271"/>
                </a:cubicBezTo>
                <a:cubicBezTo>
                  <a:pt x="2638622" y="1031478"/>
                  <a:pt x="2642194" y="1030684"/>
                  <a:pt x="2646956" y="1029890"/>
                </a:cubicBezTo>
                <a:cubicBezTo>
                  <a:pt x="2650925" y="1029096"/>
                  <a:pt x="2654100" y="1028699"/>
                  <a:pt x="2656481" y="1028699"/>
                </a:cubicBezTo>
                <a:cubicBezTo>
                  <a:pt x="2666006" y="1027112"/>
                  <a:pt x="2675531" y="1024731"/>
                  <a:pt x="2685056" y="1021556"/>
                </a:cubicBezTo>
                <a:cubicBezTo>
                  <a:pt x="2691406" y="1019968"/>
                  <a:pt x="2696962" y="1021159"/>
                  <a:pt x="2701725" y="1025128"/>
                </a:cubicBezTo>
                <a:cubicBezTo>
                  <a:pt x="2711250" y="1030684"/>
                  <a:pt x="2719584" y="1037828"/>
                  <a:pt x="2726728" y="1046559"/>
                </a:cubicBezTo>
                <a:cubicBezTo>
                  <a:pt x="2730697" y="1052909"/>
                  <a:pt x="2729506" y="1056878"/>
                  <a:pt x="2723156" y="1058465"/>
                </a:cubicBezTo>
                <a:cubicBezTo>
                  <a:pt x="2702519" y="1061640"/>
                  <a:pt x="2684659" y="1069577"/>
                  <a:pt x="2669578" y="1082278"/>
                </a:cubicBezTo>
                <a:cubicBezTo>
                  <a:pt x="2669578" y="1083071"/>
                  <a:pt x="2669578" y="1083468"/>
                  <a:pt x="2669578" y="1083468"/>
                </a:cubicBezTo>
                <a:cubicBezTo>
                  <a:pt x="2672753" y="1086643"/>
                  <a:pt x="2671959" y="1091009"/>
                  <a:pt x="2667197" y="1096565"/>
                </a:cubicBezTo>
                <a:cubicBezTo>
                  <a:pt x="2662434" y="1102121"/>
                  <a:pt x="2658465" y="1108074"/>
                  <a:pt x="2655291" y="1114424"/>
                </a:cubicBezTo>
                <a:cubicBezTo>
                  <a:pt x="2657672" y="1116012"/>
                  <a:pt x="2660053" y="1119187"/>
                  <a:pt x="2662434" y="1123949"/>
                </a:cubicBezTo>
                <a:cubicBezTo>
                  <a:pt x="2664022" y="1127918"/>
                  <a:pt x="2662434" y="1130299"/>
                  <a:pt x="2657672" y="1131093"/>
                </a:cubicBezTo>
                <a:cubicBezTo>
                  <a:pt x="2656084" y="1131887"/>
                  <a:pt x="2653306" y="1132284"/>
                  <a:pt x="2649337" y="1132284"/>
                </a:cubicBezTo>
                <a:cubicBezTo>
                  <a:pt x="2646162" y="1133078"/>
                  <a:pt x="2643781" y="1133474"/>
                  <a:pt x="2642194" y="1133474"/>
                </a:cubicBezTo>
                <a:cubicBezTo>
                  <a:pt x="2646956" y="1136649"/>
                  <a:pt x="2650131" y="1139428"/>
                  <a:pt x="2651719" y="1141809"/>
                </a:cubicBezTo>
                <a:cubicBezTo>
                  <a:pt x="2654100" y="1144984"/>
                  <a:pt x="2654100" y="1148556"/>
                  <a:pt x="2651719" y="1152524"/>
                </a:cubicBezTo>
                <a:cubicBezTo>
                  <a:pt x="2646956" y="1159668"/>
                  <a:pt x="2644575" y="1168003"/>
                  <a:pt x="2644575" y="1177528"/>
                </a:cubicBezTo>
                <a:cubicBezTo>
                  <a:pt x="2644575" y="1187053"/>
                  <a:pt x="2648940" y="1192212"/>
                  <a:pt x="2657672" y="1193006"/>
                </a:cubicBezTo>
                <a:cubicBezTo>
                  <a:pt x="2674341" y="1193006"/>
                  <a:pt x="2685056" y="1192212"/>
                  <a:pt x="2689819" y="1190624"/>
                </a:cubicBezTo>
                <a:cubicBezTo>
                  <a:pt x="2695375" y="1188243"/>
                  <a:pt x="2700137" y="1180306"/>
                  <a:pt x="2704106" y="1166812"/>
                </a:cubicBezTo>
                <a:cubicBezTo>
                  <a:pt x="2706487" y="1159668"/>
                  <a:pt x="2708472" y="1152524"/>
                  <a:pt x="2710059" y="1145381"/>
                </a:cubicBezTo>
                <a:cubicBezTo>
                  <a:pt x="2711647" y="1141412"/>
                  <a:pt x="2712838" y="1139428"/>
                  <a:pt x="2713631" y="1139428"/>
                </a:cubicBezTo>
                <a:cubicBezTo>
                  <a:pt x="2714425" y="1139428"/>
                  <a:pt x="2715219" y="1141015"/>
                  <a:pt x="2716012" y="1144190"/>
                </a:cubicBezTo>
                <a:cubicBezTo>
                  <a:pt x="2719188" y="1156890"/>
                  <a:pt x="2725141" y="1169590"/>
                  <a:pt x="2733872" y="1182290"/>
                </a:cubicBezTo>
                <a:cubicBezTo>
                  <a:pt x="2736253" y="1185465"/>
                  <a:pt x="2737840" y="1189037"/>
                  <a:pt x="2738634" y="1193006"/>
                </a:cubicBezTo>
                <a:cubicBezTo>
                  <a:pt x="2738634" y="1196974"/>
                  <a:pt x="2737444" y="1200546"/>
                  <a:pt x="2735062" y="1203721"/>
                </a:cubicBezTo>
                <a:cubicBezTo>
                  <a:pt x="2725537" y="1217215"/>
                  <a:pt x="2706487" y="1224756"/>
                  <a:pt x="2677912" y="1226343"/>
                </a:cubicBezTo>
                <a:cubicBezTo>
                  <a:pt x="2651719" y="1228724"/>
                  <a:pt x="2634653" y="1224756"/>
                  <a:pt x="2626716" y="1214437"/>
                </a:cubicBezTo>
                <a:cubicBezTo>
                  <a:pt x="2617984" y="1204912"/>
                  <a:pt x="2614016" y="1192212"/>
                  <a:pt x="2614809" y="1176337"/>
                </a:cubicBezTo>
                <a:cubicBezTo>
                  <a:pt x="2614809" y="1169987"/>
                  <a:pt x="2614809" y="1164034"/>
                  <a:pt x="2614809" y="1158478"/>
                </a:cubicBezTo>
                <a:cubicBezTo>
                  <a:pt x="2614809" y="1160859"/>
                  <a:pt x="2614016" y="1162446"/>
                  <a:pt x="2612428" y="1163240"/>
                </a:cubicBezTo>
                <a:cubicBezTo>
                  <a:pt x="2610840" y="1164034"/>
                  <a:pt x="2608062" y="1166812"/>
                  <a:pt x="2604094" y="1171574"/>
                </a:cubicBezTo>
                <a:cubicBezTo>
                  <a:pt x="2601712" y="1174749"/>
                  <a:pt x="2599728" y="1177131"/>
                  <a:pt x="2598141" y="1178718"/>
                </a:cubicBezTo>
                <a:cubicBezTo>
                  <a:pt x="2586234" y="1191418"/>
                  <a:pt x="2573540" y="1201340"/>
                  <a:pt x="2560046" y="1208484"/>
                </a:cubicBezTo>
                <a:cubicBezTo>
                  <a:pt x="2543376" y="1219596"/>
                  <a:pt x="2525518" y="1225549"/>
                  <a:pt x="2506468" y="1226343"/>
                </a:cubicBezTo>
                <a:cubicBezTo>
                  <a:pt x="2501705" y="1227137"/>
                  <a:pt x="2499323" y="1227137"/>
                  <a:pt x="2499323" y="1226343"/>
                </a:cubicBezTo>
                <a:cubicBezTo>
                  <a:pt x="2499323" y="1225549"/>
                  <a:pt x="2501308" y="1223962"/>
                  <a:pt x="2505276" y="1221581"/>
                </a:cubicBezTo>
                <a:cubicBezTo>
                  <a:pt x="2532264" y="1206499"/>
                  <a:pt x="2553299" y="1187449"/>
                  <a:pt x="2568380" y="1164431"/>
                </a:cubicBezTo>
                <a:cubicBezTo>
                  <a:pt x="2572349" y="1159668"/>
                  <a:pt x="2575523" y="1154509"/>
                  <a:pt x="2577900" y="1148953"/>
                </a:cubicBezTo>
                <a:cubicBezTo>
                  <a:pt x="2577900" y="1148953"/>
                  <a:pt x="2577503" y="1148953"/>
                  <a:pt x="2576714" y="1148953"/>
                </a:cubicBezTo>
                <a:cubicBezTo>
                  <a:pt x="2568777" y="1144190"/>
                  <a:pt x="2564015" y="1139031"/>
                  <a:pt x="2562427" y="1133474"/>
                </a:cubicBezTo>
                <a:cubicBezTo>
                  <a:pt x="2561633" y="1118393"/>
                  <a:pt x="2557664" y="1102121"/>
                  <a:pt x="2550521" y="1084659"/>
                </a:cubicBezTo>
                <a:cubicBezTo>
                  <a:pt x="2548933" y="1081484"/>
                  <a:pt x="2548536" y="1079499"/>
                  <a:pt x="2549330" y="1078706"/>
                </a:cubicBezTo>
                <a:cubicBezTo>
                  <a:pt x="2550123" y="1077912"/>
                  <a:pt x="2552505" y="1077515"/>
                  <a:pt x="2556474" y="1077515"/>
                </a:cubicBezTo>
                <a:cubicBezTo>
                  <a:pt x="2557268" y="1077515"/>
                  <a:pt x="2558855" y="1077912"/>
                  <a:pt x="2561236" y="1078706"/>
                </a:cubicBezTo>
                <a:cubicBezTo>
                  <a:pt x="2565205" y="1079499"/>
                  <a:pt x="2567982" y="1080293"/>
                  <a:pt x="2569571" y="1081087"/>
                </a:cubicBezTo>
                <a:cubicBezTo>
                  <a:pt x="2573540" y="1080293"/>
                  <a:pt x="2579884" y="1078706"/>
                  <a:pt x="2588616" y="1076324"/>
                </a:cubicBezTo>
                <a:cubicBezTo>
                  <a:pt x="2596553" y="1074737"/>
                  <a:pt x="2602506" y="1073546"/>
                  <a:pt x="2606475" y="1072753"/>
                </a:cubicBezTo>
                <a:cubicBezTo>
                  <a:pt x="2608062" y="1071959"/>
                  <a:pt x="2610444" y="1071165"/>
                  <a:pt x="2613619" y="1070371"/>
                </a:cubicBezTo>
                <a:cubicBezTo>
                  <a:pt x="2623144" y="1067990"/>
                  <a:pt x="2629891" y="1066006"/>
                  <a:pt x="2633859" y="1064418"/>
                </a:cubicBezTo>
                <a:cubicBezTo>
                  <a:pt x="2637828" y="1062831"/>
                  <a:pt x="2642194" y="1062831"/>
                  <a:pt x="2646956" y="1064418"/>
                </a:cubicBezTo>
                <a:cubicBezTo>
                  <a:pt x="2654894" y="1068387"/>
                  <a:pt x="2660450" y="1071959"/>
                  <a:pt x="2663625" y="1075134"/>
                </a:cubicBezTo>
                <a:cubicBezTo>
                  <a:pt x="2663625" y="1074340"/>
                  <a:pt x="2664022" y="1073150"/>
                  <a:pt x="2664816" y="1071562"/>
                </a:cubicBezTo>
                <a:cubicBezTo>
                  <a:pt x="2667991" y="1063624"/>
                  <a:pt x="2669975" y="1058465"/>
                  <a:pt x="2670769" y="1056084"/>
                </a:cubicBezTo>
                <a:cubicBezTo>
                  <a:pt x="2671563" y="1053703"/>
                  <a:pt x="2671563" y="1052512"/>
                  <a:pt x="2670769" y="1052512"/>
                </a:cubicBezTo>
                <a:cubicBezTo>
                  <a:pt x="2670769" y="1051718"/>
                  <a:pt x="2669578" y="1051321"/>
                  <a:pt x="2667197" y="1051321"/>
                </a:cubicBezTo>
                <a:cubicBezTo>
                  <a:pt x="2611634" y="1058465"/>
                  <a:pt x="2570761" y="1065212"/>
                  <a:pt x="2544567" y="1071562"/>
                </a:cubicBezTo>
                <a:cubicBezTo>
                  <a:pt x="2545361" y="1080293"/>
                  <a:pt x="2545758" y="1088231"/>
                  <a:pt x="2545758" y="1095374"/>
                </a:cubicBezTo>
                <a:cubicBezTo>
                  <a:pt x="2542583" y="1109662"/>
                  <a:pt x="2535836" y="1117599"/>
                  <a:pt x="2525518" y="1119187"/>
                </a:cubicBezTo>
                <a:cubicBezTo>
                  <a:pt x="2506468" y="1111249"/>
                  <a:pt x="2501308" y="1096962"/>
                  <a:pt x="2510040" y="1076324"/>
                </a:cubicBezTo>
                <a:cubicBezTo>
                  <a:pt x="2520358" y="1063624"/>
                  <a:pt x="2526311" y="1051321"/>
                  <a:pt x="2527898" y="1039415"/>
                </a:cubicBezTo>
                <a:cubicBezTo>
                  <a:pt x="2527898" y="1036240"/>
                  <a:pt x="2528692" y="1034653"/>
                  <a:pt x="2530280" y="1034653"/>
                </a:cubicBezTo>
                <a:cubicBezTo>
                  <a:pt x="2531868" y="1034653"/>
                  <a:pt x="2533454" y="1035843"/>
                  <a:pt x="2535043" y="1038224"/>
                </a:cubicBezTo>
                <a:cubicBezTo>
                  <a:pt x="2535043" y="1038224"/>
                  <a:pt x="2535440" y="1038621"/>
                  <a:pt x="2536233" y="1039415"/>
                </a:cubicBezTo>
                <a:cubicBezTo>
                  <a:pt x="2537027" y="1041003"/>
                  <a:pt x="2538217" y="1044178"/>
                  <a:pt x="2539805" y="1048940"/>
                </a:cubicBezTo>
                <a:cubicBezTo>
                  <a:pt x="2558062" y="1046559"/>
                  <a:pt x="2575523" y="1043384"/>
                  <a:pt x="2592187" y="1039415"/>
                </a:cubicBezTo>
                <a:cubicBezTo>
                  <a:pt x="2592187" y="1019571"/>
                  <a:pt x="2591790" y="1006078"/>
                  <a:pt x="2590997" y="998934"/>
                </a:cubicBezTo>
                <a:cubicBezTo>
                  <a:pt x="2590203" y="987821"/>
                  <a:pt x="2587028" y="976709"/>
                  <a:pt x="2581472" y="965596"/>
                </a:cubicBezTo>
                <a:cubicBezTo>
                  <a:pt x="2579884" y="962421"/>
                  <a:pt x="2579488" y="960040"/>
                  <a:pt x="2580281" y="958453"/>
                </a:cubicBezTo>
                <a:cubicBezTo>
                  <a:pt x="2581075" y="957262"/>
                  <a:pt x="2582067" y="956468"/>
                  <a:pt x="2583258" y="956071"/>
                </a:cubicBezTo>
                <a:close/>
                <a:moveTo>
                  <a:pt x="97237" y="956071"/>
                </a:moveTo>
                <a:cubicBezTo>
                  <a:pt x="98428" y="955674"/>
                  <a:pt x="99817" y="955674"/>
                  <a:pt x="101404" y="956071"/>
                </a:cubicBezTo>
                <a:cubicBezTo>
                  <a:pt x="117280" y="957659"/>
                  <a:pt x="129980" y="963215"/>
                  <a:pt x="139505" y="972740"/>
                </a:cubicBezTo>
                <a:cubicBezTo>
                  <a:pt x="141886" y="975121"/>
                  <a:pt x="142283" y="978693"/>
                  <a:pt x="140696" y="983456"/>
                </a:cubicBezTo>
                <a:cubicBezTo>
                  <a:pt x="139108" y="985837"/>
                  <a:pt x="137918" y="991790"/>
                  <a:pt x="137123" y="1001315"/>
                </a:cubicBezTo>
                <a:cubicBezTo>
                  <a:pt x="136330" y="1003696"/>
                  <a:pt x="135933" y="1005284"/>
                  <a:pt x="135933" y="1006078"/>
                </a:cubicBezTo>
                <a:cubicBezTo>
                  <a:pt x="135933" y="1016396"/>
                  <a:pt x="135536" y="1023937"/>
                  <a:pt x="134742" y="1028699"/>
                </a:cubicBezTo>
                <a:cubicBezTo>
                  <a:pt x="142680" y="1019174"/>
                  <a:pt x="149030" y="1008459"/>
                  <a:pt x="153792" y="996553"/>
                </a:cubicBezTo>
                <a:cubicBezTo>
                  <a:pt x="157761" y="990203"/>
                  <a:pt x="159745" y="983456"/>
                  <a:pt x="159745" y="976312"/>
                </a:cubicBezTo>
                <a:cubicBezTo>
                  <a:pt x="159745" y="971549"/>
                  <a:pt x="162524" y="969565"/>
                  <a:pt x="168080" y="970359"/>
                </a:cubicBezTo>
                <a:cubicBezTo>
                  <a:pt x="179192" y="973534"/>
                  <a:pt x="189511" y="979090"/>
                  <a:pt x="199036" y="987028"/>
                </a:cubicBezTo>
                <a:cubicBezTo>
                  <a:pt x="202211" y="990203"/>
                  <a:pt x="202211" y="993774"/>
                  <a:pt x="199036" y="997743"/>
                </a:cubicBezTo>
                <a:cubicBezTo>
                  <a:pt x="184748" y="1008856"/>
                  <a:pt x="168476" y="1020365"/>
                  <a:pt x="150220" y="1032271"/>
                </a:cubicBezTo>
                <a:cubicBezTo>
                  <a:pt x="152601" y="1031478"/>
                  <a:pt x="156173" y="1030684"/>
                  <a:pt x="160937" y="1029890"/>
                </a:cubicBezTo>
                <a:cubicBezTo>
                  <a:pt x="164905" y="1029096"/>
                  <a:pt x="168080" y="1028699"/>
                  <a:pt x="170461" y="1028699"/>
                </a:cubicBezTo>
                <a:cubicBezTo>
                  <a:pt x="179986" y="1027112"/>
                  <a:pt x="189511" y="1024731"/>
                  <a:pt x="199036" y="1021556"/>
                </a:cubicBezTo>
                <a:cubicBezTo>
                  <a:pt x="205386" y="1019968"/>
                  <a:pt x="210942" y="1021159"/>
                  <a:pt x="215704" y="1025128"/>
                </a:cubicBezTo>
                <a:cubicBezTo>
                  <a:pt x="225230" y="1030684"/>
                  <a:pt x="233564" y="1037828"/>
                  <a:pt x="240708" y="1046559"/>
                </a:cubicBezTo>
                <a:cubicBezTo>
                  <a:pt x="244677" y="1052909"/>
                  <a:pt x="243486" y="1056878"/>
                  <a:pt x="237136" y="1058465"/>
                </a:cubicBezTo>
                <a:cubicBezTo>
                  <a:pt x="216498" y="1061640"/>
                  <a:pt x="198639" y="1069577"/>
                  <a:pt x="183557" y="1082278"/>
                </a:cubicBezTo>
                <a:cubicBezTo>
                  <a:pt x="183557" y="1083071"/>
                  <a:pt x="183557" y="1083468"/>
                  <a:pt x="183557" y="1083468"/>
                </a:cubicBezTo>
                <a:cubicBezTo>
                  <a:pt x="186733" y="1086643"/>
                  <a:pt x="185939" y="1091009"/>
                  <a:pt x="181176" y="1096565"/>
                </a:cubicBezTo>
                <a:cubicBezTo>
                  <a:pt x="176414" y="1102121"/>
                  <a:pt x="172445" y="1108074"/>
                  <a:pt x="169271" y="1114424"/>
                </a:cubicBezTo>
                <a:cubicBezTo>
                  <a:pt x="171652" y="1116012"/>
                  <a:pt x="174033" y="1119187"/>
                  <a:pt x="176414" y="1123949"/>
                </a:cubicBezTo>
                <a:cubicBezTo>
                  <a:pt x="178002" y="1127918"/>
                  <a:pt x="176414" y="1130299"/>
                  <a:pt x="171652" y="1131093"/>
                </a:cubicBezTo>
                <a:cubicBezTo>
                  <a:pt x="170064" y="1131887"/>
                  <a:pt x="167286" y="1132284"/>
                  <a:pt x="163317" y="1132284"/>
                </a:cubicBezTo>
                <a:cubicBezTo>
                  <a:pt x="160142" y="1133078"/>
                  <a:pt x="157761" y="1133474"/>
                  <a:pt x="156173" y="1133474"/>
                </a:cubicBezTo>
                <a:cubicBezTo>
                  <a:pt x="160937" y="1136649"/>
                  <a:pt x="164111" y="1139428"/>
                  <a:pt x="165699" y="1141809"/>
                </a:cubicBezTo>
                <a:cubicBezTo>
                  <a:pt x="168080" y="1144984"/>
                  <a:pt x="168080" y="1148556"/>
                  <a:pt x="165699" y="1152524"/>
                </a:cubicBezTo>
                <a:cubicBezTo>
                  <a:pt x="160937" y="1159668"/>
                  <a:pt x="158555" y="1168003"/>
                  <a:pt x="158555" y="1177528"/>
                </a:cubicBezTo>
                <a:cubicBezTo>
                  <a:pt x="158555" y="1187053"/>
                  <a:pt x="162920" y="1192212"/>
                  <a:pt x="171652" y="1193006"/>
                </a:cubicBezTo>
                <a:cubicBezTo>
                  <a:pt x="188320" y="1193006"/>
                  <a:pt x="199036" y="1192212"/>
                  <a:pt x="203798" y="1190624"/>
                </a:cubicBezTo>
                <a:cubicBezTo>
                  <a:pt x="209355" y="1188243"/>
                  <a:pt x="214117" y="1180306"/>
                  <a:pt x="218086" y="1166812"/>
                </a:cubicBezTo>
                <a:cubicBezTo>
                  <a:pt x="220467" y="1159668"/>
                  <a:pt x="222451" y="1152524"/>
                  <a:pt x="224039" y="1145381"/>
                </a:cubicBezTo>
                <a:cubicBezTo>
                  <a:pt x="225627" y="1141412"/>
                  <a:pt x="226817" y="1139428"/>
                  <a:pt x="227611" y="1139428"/>
                </a:cubicBezTo>
                <a:cubicBezTo>
                  <a:pt x="228405" y="1139428"/>
                  <a:pt x="229199" y="1141015"/>
                  <a:pt x="229992" y="1144190"/>
                </a:cubicBezTo>
                <a:cubicBezTo>
                  <a:pt x="233167" y="1156890"/>
                  <a:pt x="239120" y="1169590"/>
                  <a:pt x="247851" y="1182290"/>
                </a:cubicBezTo>
                <a:cubicBezTo>
                  <a:pt x="250233" y="1185465"/>
                  <a:pt x="251820" y="1189037"/>
                  <a:pt x="252614" y="1193006"/>
                </a:cubicBezTo>
                <a:cubicBezTo>
                  <a:pt x="252614" y="1196974"/>
                  <a:pt x="251423" y="1200546"/>
                  <a:pt x="249042" y="1203721"/>
                </a:cubicBezTo>
                <a:cubicBezTo>
                  <a:pt x="239517" y="1217215"/>
                  <a:pt x="220467" y="1224756"/>
                  <a:pt x="191892" y="1226343"/>
                </a:cubicBezTo>
                <a:cubicBezTo>
                  <a:pt x="165699" y="1228724"/>
                  <a:pt x="148633" y="1224756"/>
                  <a:pt x="140696" y="1214437"/>
                </a:cubicBezTo>
                <a:cubicBezTo>
                  <a:pt x="131964" y="1204912"/>
                  <a:pt x="127995" y="1192212"/>
                  <a:pt x="128789" y="1176337"/>
                </a:cubicBezTo>
                <a:cubicBezTo>
                  <a:pt x="128789" y="1169987"/>
                  <a:pt x="128789" y="1164034"/>
                  <a:pt x="128789" y="1158478"/>
                </a:cubicBezTo>
                <a:cubicBezTo>
                  <a:pt x="128789" y="1160859"/>
                  <a:pt x="127995" y="1162446"/>
                  <a:pt x="126408" y="1163240"/>
                </a:cubicBezTo>
                <a:cubicBezTo>
                  <a:pt x="124820" y="1164034"/>
                  <a:pt x="122042" y="1166812"/>
                  <a:pt x="118074" y="1171574"/>
                </a:cubicBezTo>
                <a:cubicBezTo>
                  <a:pt x="115692" y="1174749"/>
                  <a:pt x="113708" y="1177131"/>
                  <a:pt x="112120" y="1178718"/>
                </a:cubicBezTo>
                <a:cubicBezTo>
                  <a:pt x="100214" y="1191418"/>
                  <a:pt x="87514" y="1201340"/>
                  <a:pt x="74020" y="1208484"/>
                </a:cubicBezTo>
                <a:cubicBezTo>
                  <a:pt x="57352" y="1219596"/>
                  <a:pt x="39492" y="1225549"/>
                  <a:pt x="20443" y="1226343"/>
                </a:cubicBezTo>
                <a:cubicBezTo>
                  <a:pt x="15679" y="1227137"/>
                  <a:pt x="13298" y="1227137"/>
                  <a:pt x="13298" y="1226343"/>
                </a:cubicBezTo>
                <a:cubicBezTo>
                  <a:pt x="13298" y="1225549"/>
                  <a:pt x="15283" y="1223962"/>
                  <a:pt x="19252" y="1221581"/>
                </a:cubicBezTo>
                <a:cubicBezTo>
                  <a:pt x="46239" y="1206499"/>
                  <a:pt x="67273" y="1187449"/>
                  <a:pt x="82355" y="1164431"/>
                </a:cubicBezTo>
                <a:cubicBezTo>
                  <a:pt x="86323" y="1159668"/>
                  <a:pt x="89498" y="1154509"/>
                  <a:pt x="91880" y="1148953"/>
                </a:cubicBezTo>
                <a:cubicBezTo>
                  <a:pt x="91880" y="1148953"/>
                  <a:pt x="91483" y="1148953"/>
                  <a:pt x="90689" y="1148953"/>
                </a:cubicBezTo>
                <a:cubicBezTo>
                  <a:pt x="82751" y="1144190"/>
                  <a:pt x="77989" y="1139031"/>
                  <a:pt x="76402" y="1133474"/>
                </a:cubicBezTo>
                <a:cubicBezTo>
                  <a:pt x="75608" y="1118393"/>
                  <a:pt x="71639" y="1102121"/>
                  <a:pt x="64495" y="1084659"/>
                </a:cubicBezTo>
                <a:cubicBezTo>
                  <a:pt x="62908" y="1081484"/>
                  <a:pt x="62511" y="1079499"/>
                  <a:pt x="63305" y="1078706"/>
                </a:cubicBezTo>
                <a:cubicBezTo>
                  <a:pt x="64099" y="1077912"/>
                  <a:pt x="66480" y="1077515"/>
                  <a:pt x="70448" y="1077515"/>
                </a:cubicBezTo>
                <a:cubicBezTo>
                  <a:pt x="71243" y="1077515"/>
                  <a:pt x="72830" y="1077912"/>
                  <a:pt x="75211" y="1078706"/>
                </a:cubicBezTo>
                <a:cubicBezTo>
                  <a:pt x="79180" y="1079499"/>
                  <a:pt x="81958" y="1080293"/>
                  <a:pt x="83545" y="1081087"/>
                </a:cubicBezTo>
                <a:cubicBezTo>
                  <a:pt x="87514" y="1080293"/>
                  <a:pt x="93864" y="1078706"/>
                  <a:pt x="102596" y="1076324"/>
                </a:cubicBezTo>
                <a:cubicBezTo>
                  <a:pt x="110533" y="1074737"/>
                  <a:pt x="116486" y="1073546"/>
                  <a:pt x="120455" y="1072753"/>
                </a:cubicBezTo>
                <a:cubicBezTo>
                  <a:pt x="122042" y="1071959"/>
                  <a:pt x="124424" y="1071165"/>
                  <a:pt x="127599" y="1070371"/>
                </a:cubicBezTo>
                <a:cubicBezTo>
                  <a:pt x="137123" y="1067990"/>
                  <a:pt x="143870" y="1066006"/>
                  <a:pt x="147839" y="1064418"/>
                </a:cubicBezTo>
                <a:cubicBezTo>
                  <a:pt x="151808" y="1062831"/>
                  <a:pt x="156173" y="1062831"/>
                  <a:pt x="160937" y="1064418"/>
                </a:cubicBezTo>
                <a:cubicBezTo>
                  <a:pt x="168873" y="1068387"/>
                  <a:pt x="174430" y="1071959"/>
                  <a:pt x="177605" y="1075134"/>
                </a:cubicBezTo>
                <a:cubicBezTo>
                  <a:pt x="177605" y="1074340"/>
                  <a:pt x="178002" y="1073149"/>
                  <a:pt x="178795" y="1071562"/>
                </a:cubicBezTo>
                <a:cubicBezTo>
                  <a:pt x="181971" y="1063624"/>
                  <a:pt x="183955" y="1058465"/>
                  <a:pt x="184748" y="1056084"/>
                </a:cubicBezTo>
                <a:cubicBezTo>
                  <a:pt x="185542" y="1053703"/>
                  <a:pt x="185542" y="1052512"/>
                  <a:pt x="184748" y="1052512"/>
                </a:cubicBezTo>
                <a:cubicBezTo>
                  <a:pt x="184748" y="1051718"/>
                  <a:pt x="183557" y="1051321"/>
                  <a:pt x="181176" y="1051321"/>
                </a:cubicBezTo>
                <a:cubicBezTo>
                  <a:pt x="125614" y="1058465"/>
                  <a:pt x="84736" y="1065212"/>
                  <a:pt x="58542" y="1071562"/>
                </a:cubicBezTo>
                <a:cubicBezTo>
                  <a:pt x="59336" y="1080293"/>
                  <a:pt x="59733" y="1088231"/>
                  <a:pt x="59733" y="1095374"/>
                </a:cubicBezTo>
                <a:cubicBezTo>
                  <a:pt x="56558" y="1109662"/>
                  <a:pt x="49811" y="1117599"/>
                  <a:pt x="39492" y="1119187"/>
                </a:cubicBezTo>
                <a:cubicBezTo>
                  <a:pt x="20443" y="1111249"/>
                  <a:pt x="15283" y="1096962"/>
                  <a:pt x="24014" y="1076324"/>
                </a:cubicBezTo>
                <a:cubicBezTo>
                  <a:pt x="34333" y="1063624"/>
                  <a:pt x="40286" y="1051321"/>
                  <a:pt x="41874" y="1039415"/>
                </a:cubicBezTo>
                <a:cubicBezTo>
                  <a:pt x="41874" y="1036240"/>
                  <a:pt x="42667" y="1034653"/>
                  <a:pt x="44255" y="1034653"/>
                </a:cubicBezTo>
                <a:cubicBezTo>
                  <a:pt x="45842" y="1034653"/>
                  <a:pt x="47430" y="1035843"/>
                  <a:pt x="49017" y="1038224"/>
                </a:cubicBezTo>
                <a:cubicBezTo>
                  <a:pt x="49017" y="1038224"/>
                  <a:pt x="49414" y="1038621"/>
                  <a:pt x="50208" y="1039415"/>
                </a:cubicBezTo>
                <a:cubicBezTo>
                  <a:pt x="51002" y="1041003"/>
                  <a:pt x="52192" y="1044178"/>
                  <a:pt x="53780" y="1048940"/>
                </a:cubicBezTo>
                <a:cubicBezTo>
                  <a:pt x="72036" y="1046559"/>
                  <a:pt x="89498" y="1043384"/>
                  <a:pt x="106167" y="1039415"/>
                </a:cubicBezTo>
                <a:cubicBezTo>
                  <a:pt x="106167" y="1019571"/>
                  <a:pt x="105770" y="1006078"/>
                  <a:pt x="104977" y="998934"/>
                </a:cubicBezTo>
                <a:cubicBezTo>
                  <a:pt x="104182" y="987821"/>
                  <a:pt x="101008" y="976709"/>
                  <a:pt x="95451" y="965596"/>
                </a:cubicBezTo>
                <a:cubicBezTo>
                  <a:pt x="93864" y="962421"/>
                  <a:pt x="93467" y="960040"/>
                  <a:pt x="94261" y="958453"/>
                </a:cubicBezTo>
                <a:cubicBezTo>
                  <a:pt x="95055" y="957262"/>
                  <a:pt x="96047" y="956468"/>
                  <a:pt x="97237" y="956071"/>
                </a:cubicBezTo>
                <a:close/>
                <a:moveTo>
                  <a:pt x="4821633" y="955774"/>
                </a:moveTo>
                <a:cubicBezTo>
                  <a:pt x="4824014" y="955972"/>
                  <a:pt x="4826197" y="956865"/>
                  <a:pt x="4828181" y="958453"/>
                </a:cubicBezTo>
                <a:cubicBezTo>
                  <a:pt x="4836119" y="964009"/>
                  <a:pt x="4842072" y="969962"/>
                  <a:pt x="4846040" y="976312"/>
                </a:cubicBezTo>
                <a:cubicBezTo>
                  <a:pt x="4848422" y="981074"/>
                  <a:pt x="4848025" y="985043"/>
                  <a:pt x="4844850" y="988218"/>
                </a:cubicBezTo>
                <a:cubicBezTo>
                  <a:pt x="4839294" y="992187"/>
                  <a:pt x="4834531" y="997743"/>
                  <a:pt x="4830562" y="1004887"/>
                </a:cubicBezTo>
                <a:cubicBezTo>
                  <a:pt x="4834531" y="1007268"/>
                  <a:pt x="4836912" y="1010443"/>
                  <a:pt x="4837706" y="1014412"/>
                </a:cubicBezTo>
                <a:cubicBezTo>
                  <a:pt x="4838500" y="1019174"/>
                  <a:pt x="4836515" y="1021953"/>
                  <a:pt x="4831753" y="1022746"/>
                </a:cubicBezTo>
                <a:cubicBezTo>
                  <a:pt x="4830166" y="1022746"/>
                  <a:pt x="4826990" y="1023143"/>
                  <a:pt x="4822228" y="1023937"/>
                </a:cubicBezTo>
                <a:cubicBezTo>
                  <a:pt x="4795241" y="1027112"/>
                  <a:pt x="4774603" y="1029096"/>
                  <a:pt x="4760316" y="1029890"/>
                </a:cubicBezTo>
                <a:lnTo>
                  <a:pt x="4760316" y="1035843"/>
                </a:lnTo>
                <a:cubicBezTo>
                  <a:pt x="4759522" y="1044574"/>
                  <a:pt x="4762697" y="1048940"/>
                  <a:pt x="4769840" y="1048940"/>
                </a:cubicBezTo>
                <a:cubicBezTo>
                  <a:pt x="4791272" y="1048146"/>
                  <a:pt x="4808337" y="1046559"/>
                  <a:pt x="4821037" y="1044178"/>
                </a:cubicBezTo>
                <a:cubicBezTo>
                  <a:pt x="4830562" y="1043384"/>
                  <a:pt x="4837706" y="1038224"/>
                  <a:pt x="4842469" y="1028699"/>
                </a:cubicBezTo>
                <a:cubicBezTo>
                  <a:pt x="4843263" y="1026318"/>
                  <a:pt x="4844453" y="1021953"/>
                  <a:pt x="4846040" y="1015603"/>
                </a:cubicBezTo>
                <a:cubicBezTo>
                  <a:pt x="4846835" y="1010046"/>
                  <a:pt x="4848025" y="1006078"/>
                  <a:pt x="4849612" y="1003696"/>
                </a:cubicBezTo>
                <a:cubicBezTo>
                  <a:pt x="4850406" y="1000521"/>
                  <a:pt x="4851200" y="998934"/>
                  <a:pt x="4851994" y="998934"/>
                </a:cubicBezTo>
                <a:cubicBezTo>
                  <a:pt x="4851994" y="998934"/>
                  <a:pt x="4852788" y="1000521"/>
                  <a:pt x="4854375" y="1003696"/>
                </a:cubicBezTo>
                <a:cubicBezTo>
                  <a:pt x="4859137" y="1015603"/>
                  <a:pt x="4864297" y="1025524"/>
                  <a:pt x="4869853" y="1033462"/>
                </a:cubicBezTo>
                <a:cubicBezTo>
                  <a:pt x="4874615" y="1038224"/>
                  <a:pt x="4876600" y="1042987"/>
                  <a:pt x="4875806" y="1047749"/>
                </a:cubicBezTo>
                <a:cubicBezTo>
                  <a:pt x="4873425" y="1054893"/>
                  <a:pt x="4870647" y="1059656"/>
                  <a:pt x="4867472" y="1062037"/>
                </a:cubicBezTo>
                <a:cubicBezTo>
                  <a:pt x="4858741" y="1066799"/>
                  <a:pt x="4847231" y="1070768"/>
                  <a:pt x="4832944" y="1073943"/>
                </a:cubicBezTo>
                <a:cubicBezTo>
                  <a:pt x="4830562" y="1074737"/>
                  <a:pt x="4827785" y="1075134"/>
                  <a:pt x="4824609" y="1075134"/>
                </a:cubicBezTo>
                <a:cubicBezTo>
                  <a:pt x="4825403" y="1075928"/>
                  <a:pt x="4826197" y="1076721"/>
                  <a:pt x="4826990" y="1077515"/>
                </a:cubicBezTo>
                <a:cubicBezTo>
                  <a:pt x="4827785" y="1077515"/>
                  <a:pt x="4828975" y="1078706"/>
                  <a:pt x="4830562" y="1081087"/>
                </a:cubicBezTo>
                <a:cubicBezTo>
                  <a:pt x="4831356" y="1081881"/>
                  <a:pt x="4831753" y="1084262"/>
                  <a:pt x="4831753" y="1088231"/>
                </a:cubicBezTo>
                <a:cubicBezTo>
                  <a:pt x="4835722" y="1087437"/>
                  <a:pt x="4842072" y="1086643"/>
                  <a:pt x="4850803" y="1085849"/>
                </a:cubicBezTo>
                <a:cubicBezTo>
                  <a:pt x="4863503" y="1083468"/>
                  <a:pt x="4872234" y="1081881"/>
                  <a:pt x="4876997" y="1081087"/>
                </a:cubicBezTo>
                <a:cubicBezTo>
                  <a:pt x="4885728" y="1079499"/>
                  <a:pt x="4892078" y="1079896"/>
                  <a:pt x="4896047" y="1082278"/>
                </a:cubicBezTo>
                <a:cubicBezTo>
                  <a:pt x="4903190" y="1086246"/>
                  <a:pt x="4909144" y="1092596"/>
                  <a:pt x="4913906" y="1101328"/>
                </a:cubicBezTo>
                <a:cubicBezTo>
                  <a:pt x="4916287" y="1105296"/>
                  <a:pt x="4916684" y="1108471"/>
                  <a:pt x="4915097" y="1110853"/>
                </a:cubicBezTo>
                <a:cubicBezTo>
                  <a:pt x="4913510" y="1113234"/>
                  <a:pt x="4910731" y="1114028"/>
                  <a:pt x="4906762" y="1113234"/>
                </a:cubicBezTo>
                <a:cubicBezTo>
                  <a:pt x="4883744" y="1112440"/>
                  <a:pt x="4857947" y="1112043"/>
                  <a:pt x="4829372" y="1112043"/>
                </a:cubicBezTo>
                <a:cubicBezTo>
                  <a:pt x="4828578" y="1120774"/>
                  <a:pt x="4828181" y="1128315"/>
                  <a:pt x="4828181" y="1134665"/>
                </a:cubicBezTo>
                <a:cubicBezTo>
                  <a:pt x="4828181" y="1156890"/>
                  <a:pt x="4828181" y="1173162"/>
                  <a:pt x="4828181" y="1183481"/>
                </a:cubicBezTo>
                <a:cubicBezTo>
                  <a:pt x="4823419" y="1211262"/>
                  <a:pt x="4812703" y="1226740"/>
                  <a:pt x="4796034" y="1229915"/>
                </a:cubicBezTo>
                <a:cubicBezTo>
                  <a:pt x="4790478" y="1229915"/>
                  <a:pt x="4786113" y="1226343"/>
                  <a:pt x="4782937" y="1219199"/>
                </a:cubicBezTo>
                <a:cubicBezTo>
                  <a:pt x="4778175" y="1203324"/>
                  <a:pt x="4768650" y="1191418"/>
                  <a:pt x="4754363" y="1183481"/>
                </a:cubicBezTo>
                <a:cubicBezTo>
                  <a:pt x="4751981" y="1181893"/>
                  <a:pt x="4750791" y="1180703"/>
                  <a:pt x="4750791" y="1179909"/>
                </a:cubicBezTo>
                <a:cubicBezTo>
                  <a:pt x="4751585" y="1178321"/>
                  <a:pt x="4753569" y="1177924"/>
                  <a:pt x="4756744" y="1178718"/>
                </a:cubicBezTo>
                <a:cubicBezTo>
                  <a:pt x="4760712" y="1178718"/>
                  <a:pt x="4766269" y="1179115"/>
                  <a:pt x="4773412" y="1179909"/>
                </a:cubicBezTo>
                <a:cubicBezTo>
                  <a:pt x="4779762" y="1180703"/>
                  <a:pt x="4784922" y="1181496"/>
                  <a:pt x="4788890" y="1182290"/>
                </a:cubicBezTo>
                <a:cubicBezTo>
                  <a:pt x="4792066" y="1183084"/>
                  <a:pt x="4794050" y="1181496"/>
                  <a:pt x="4794844" y="1177528"/>
                </a:cubicBezTo>
                <a:cubicBezTo>
                  <a:pt x="4794844" y="1156096"/>
                  <a:pt x="4794844" y="1135062"/>
                  <a:pt x="4794844" y="1114424"/>
                </a:cubicBezTo>
                <a:cubicBezTo>
                  <a:pt x="4771031" y="1115218"/>
                  <a:pt x="4738091" y="1119187"/>
                  <a:pt x="4696022" y="1126331"/>
                </a:cubicBezTo>
                <a:cubicBezTo>
                  <a:pt x="4689672" y="1127918"/>
                  <a:pt x="4685306" y="1127521"/>
                  <a:pt x="4682925" y="1125140"/>
                </a:cubicBezTo>
                <a:cubicBezTo>
                  <a:pt x="4682131" y="1124346"/>
                  <a:pt x="4680544" y="1122759"/>
                  <a:pt x="4678163" y="1120378"/>
                </a:cubicBezTo>
                <a:cubicBezTo>
                  <a:pt x="4671813" y="1114821"/>
                  <a:pt x="4667447" y="1110059"/>
                  <a:pt x="4665066" y="1106090"/>
                </a:cubicBezTo>
                <a:cubicBezTo>
                  <a:pt x="4663478" y="1102121"/>
                  <a:pt x="4664669" y="1099740"/>
                  <a:pt x="4668638" y="1098946"/>
                </a:cubicBezTo>
                <a:cubicBezTo>
                  <a:pt x="4686100" y="1098946"/>
                  <a:pt x="4703166" y="1098152"/>
                  <a:pt x="4719834" y="1096565"/>
                </a:cubicBezTo>
                <a:cubicBezTo>
                  <a:pt x="4721422" y="1096565"/>
                  <a:pt x="4723406" y="1096565"/>
                  <a:pt x="4725788" y="1096565"/>
                </a:cubicBezTo>
                <a:cubicBezTo>
                  <a:pt x="4746425" y="1094184"/>
                  <a:pt x="4769047" y="1092199"/>
                  <a:pt x="4793653" y="1090612"/>
                </a:cubicBezTo>
                <a:cubicBezTo>
                  <a:pt x="4792859" y="1085849"/>
                  <a:pt x="4791272" y="1081484"/>
                  <a:pt x="4788890" y="1077515"/>
                </a:cubicBezTo>
                <a:lnTo>
                  <a:pt x="4784128" y="1077515"/>
                </a:lnTo>
                <a:cubicBezTo>
                  <a:pt x="4765078" y="1077515"/>
                  <a:pt x="4751981" y="1074737"/>
                  <a:pt x="4744838" y="1069181"/>
                </a:cubicBezTo>
                <a:cubicBezTo>
                  <a:pt x="4734519" y="1061243"/>
                  <a:pt x="4729756" y="1042987"/>
                  <a:pt x="4730550" y="1014412"/>
                </a:cubicBezTo>
                <a:cubicBezTo>
                  <a:pt x="4729756" y="992981"/>
                  <a:pt x="4728566" y="979090"/>
                  <a:pt x="4726978" y="972740"/>
                </a:cubicBezTo>
                <a:cubicBezTo>
                  <a:pt x="4726184" y="968771"/>
                  <a:pt x="4728566" y="966390"/>
                  <a:pt x="4734122" y="965596"/>
                </a:cubicBezTo>
                <a:cubicBezTo>
                  <a:pt x="4735709" y="965596"/>
                  <a:pt x="4737694" y="965993"/>
                  <a:pt x="4740075" y="966787"/>
                </a:cubicBezTo>
                <a:cubicBezTo>
                  <a:pt x="4743250" y="967581"/>
                  <a:pt x="4745234" y="968374"/>
                  <a:pt x="4746028" y="969168"/>
                </a:cubicBezTo>
                <a:cubicBezTo>
                  <a:pt x="4764284" y="967581"/>
                  <a:pt x="4779365" y="965596"/>
                  <a:pt x="4791272" y="963215"/>
                </a:cubicBezTo>
                <a:cubicBezTo>
                  <a:pt x="4800003" y="961628"/>
                  <a:pt x="4807544" y="959643"/>
                  <a:pt x="4813894" y="957262"/>
                </a:cubicBezTo>
                <a:cubicBezTo>
                  <a:pt x="4816672" y="956071"/>
                  <a:pt x="4819251" y="955575"/>
                  <a:pt x="4821633" y="955774"/>
                </a:cubicBezTo>
                <a:close/>
                <a:moveTo>
                  <a:pt x="792563" y="955774"/>
                </a:moveTo>
                <a:cubicBezTo>
                  <a:pt x="794945" y="955972"/>
                  <a:pt x="797127" y="956865"/>
                  <a:pt x="799112" y="958453"/>
                </a:cubicBezTo>
                <a:cubicBezTo>
                  <a:pt x="807049" y="964009"/>
                  <a:pt x="813003" y="969962"/>
                  <a:pt x="816971" y="976312"/>
                </a:cubicBezTo>
                <a:cubicBezTo>
                  <a:pt x="819352" y="981074"/>
                  <a:pt x="818956" y="985043"/>
                  <a:pt x="815780" y="988218"/>
                </a:cubicBezTo>
                <a:cubicBezTo>
                  <a:pt x="810224" y="992187"/>
                  <a:pt x="805462" y="997743"/>
                  <a:pt x="801493" y="1004887"/>
                </a:cubicBezTo>
                <a:cubicBezTo>
                  <a:pt x="805462" y="1007268"/>
                  <a:pt x="807843" y="1010443"/>
                  <a:pt x="808637" y="1014412"/>
                </a:cubicBezTo>
                <a:cubicBezTo>
                  <a:pt x="809430" y="1019174"/>
                  <a:pt x="807446" y="1021953"/>
                  <a:pt x="802683" y="1022746"/>
                </a:cubicBezTo>
                <a:cubicBezTo>
                  <a:pt x="801097" y="1022746"/>
                  <a:pt x="797921" y="1023143"/>
                  <a:pt x="793158" y="1023937"/>
                </a:cubicBezTo>
                <a:cubicBezTo>
                  <a:pt x="766170" y="1027112"/>
                  <a:pt x="745534" y="1029096"/>
                  <a:pt x="731246" y="1029890"/>
                </a:cubicBezTo>
                <a:lnTo>
                  <a:pt x="731246" y="1035843"/>
                </a:lnTo>
                <a:cubicBezTo>
                  <a:pt x="730452" y="1044574"/>
                  <a:pt x="733628" y="1048940"/>
                  <a:pt x="740771" y="1048940"/>
                </a:cubicBezTo>
                <a:cubicBezTo>
                  <a:pt x="762202" y="1048146"/>
                  <a:pt x="779268" y="1046559"/>
                  <a:pt x="791968" y="1044178"/>
                </a:cubicBezTo>
                <a:cubicBezTo>
                  <a:pt x="801493" y="1043384"/>
                  <a:pt x="808637" y="1038224"/>
                  <a:pt x="813399" y="1028699"/>
                </a:cubicBezTo>
                <a:cubicBezTo>
                  <a:pt x="814192" y="1026318"/>
                  <a:pt x="815384" y="1021953"/>
                  <a:pt x="816971" y="1015603"/>
                </a:cubicBezTo>
                <a:cubicBezTo>
                  <a:pt x="817764" y="1010046"/>
                  <a:pt x="818956" y="1006078"/>
                  <a:pt x="820543" y="1003696"/>
                </a:cubicBezTo>
                <a:cubicBezTo>
                  <a:pt x="821336" y="1000521"/>
                  <a:pt x="822130" y="998934"/>
                  <a:pt x="822925" y="998934"/>
                </a:cubicBezTo>
                <a:cubicBezTo>
                  <a:pt x="822925" y="998934"/>
                  <a:pt x="823719" y="1000521"/>
                  <a:pt x="825305" y="1003696"/>
                </a:cubicBezTo>
                <a:cubicBezTo>
                  <a:pt x="830068" y="1015603"/>
                  <a:pt x="835227" y="1025524"/>
                  <a:pt x="840783" y="1033462"/>
                </a:cubicBezTo>
                <a:cubicBezTo>
                  <a:pt x="845546" y="1038224"/>
                  <a:pt x="847531" y="1042987"/>
                  <a:pt x="846736" y="1047749"/>
                </a:cubicBezTo>
                <a:cubicBezTo>
                  <a:pt x="844355" y="1054893"/>
                  <a:pt x="841577" y="1059656"/>
                  <a:pt x="838402" y="1062037"/>
                </a:cubicBezTo>
                <a:cubicBezTo>
                  <a:pt x="829671" y="1066799"/>
                  <a:pt x="818162" y="1070768"/>
                  <a:pt x="803875" y="1073943"/>
                </a:cubicBezTo>
                <a:cubicBezTo>
                  <a:pt x="801493" y="1074737"/>
                  <a:pt x="798715" y="1075134"/>
                  <a:pt x="795539" y="1075134"/>
                </a:cubicBezTo>
                <a:cubicBezTo>
                  <a:pt x="796334" y="1075928"/>
                  <a:pt x="797127" y="1076721"/>
                  <a:pt x="797921" y="1077515"/>
                </a:cubicBezTo>
                <a:cubicBezTo>
                  <a:pt x="798715" y="1077515"/>
                  <a:pt x="799905" y="1078706"/>
                  <a:pt x="801493" y="1081087"/>
                </a:cubicBezTo>
                <a:cubicBezTo>
                  <a:pt x="802287" y="1081881"/>
                  <a:pt x="802683" y="1084262"/>
                  <a:pt x="802683" y="1088231"/>
                </a:cubicBezTo>
                <a:cubicBezTo>
                  <a:pt x="806652" y="1087437"/>
                  <a:pt x="813003" y="1086643"/>
                  <a:pt x="821733" y="1085849"/>
                </a:cubicBezTo>
                <a:cubicBezTo>
                  <a:pt x="834434" y="1083468"/>
                  <a:pt x="843165" y="1081881"/>
                  <a:pt x="847927" y="1081087"/>
                </a:cubicBezTo>
                <a:cubicBezTo>
                  <a:pt x="856658" y="1079499"/>
                  <a:pt x="863009" y="1079896"/>
                  <a:pt x="866977" y="1082278"/>
                </a:cubicBezTo>
                <a:cubicBezTo>
                  <a:pt x="874121" y="1086246"/>
                  <a:pt x="880074" y="1092596"/>
                  <a:pt x="884836" y="1101328"/>
                </a:cubicBezTo>
                <a:cubicBezTo>
                  <a:pt x="887218" y="1105296"/>
                  <a:pt x="887615" y="1108471"/>
                  <a:pt x="886027" y="1110853"/>
                </a:cubicBezTo>
                <a:cubicBezTo>
                  <a:pt x="884439" y="1113234"/>
                  <a:pt x="881662" y="1114028"/>
                  <a:pt x="877693" y="1113234"/>
                </a:cubicBezTo>
                <a:cubicBezTo>
                  <a:pt x="854674" y="1112440"/>
                  <a:pt x="828878" y="1112043"/>
                  <a:pt x="800301" y="1112043"/>
                </a:cubicBezTo>
                <a:cubicBezTo>
                  <a:pt x="799508" y="1120774"/>
                  <a:pt x="799112" y="1128315"/>
                  <a:pt x="799112" y="1134665"/>
                </a:cubicBezTo>
                <a:cubicBezTo>
                  <a:pt x="799112" y="1156890"/>
                  <a:pt x="799112" y="1173162"/>
                  <a:pt x="799112" y="1183481"/>
                </a:cubicBezTo>
                <a:cubicBezTo>
                  <a:pt x="794348" y="1211262"/>
                  <a:pt x="783634" y="1226740"/>
                  <a:pt x="766965" y="1229915"/>
                </a:cubicBezTo>
                <a:cubicBezTo>
                  <a:pt x="761408" y="1229915"/>
                  <a:pt x="757043" y="1226343"/>
                  <a:pt x="753868" y="1219199"/>
                </a:cubicBezTo>
                <a:cubicBezTo>
                  <a:pt x="749105" y="1203324"/>
                  <a:pt x="739581" y="1191418"/>
                  <a:pt x="725292" y="1183481"/>
                </a:cubicBezTo>
                <a:cubicBezTo>
                  <a:pt x="722912" y="1181893"/>
                  <a:pt x="721722" y="1180703"/>
                  <a:pt x="721722" y="1179909"/>
                </a:cubicBezTo>
                <a:cubicBezTo>
                  <a:pt x="722514" y="1178321"/>
                  <a:pt x="724499" y="1177924"/>
                  <a:pt x="727674" y="1178718"/>
                </a:cubicBezTo>
                <a:cubicBezTo>
                  <a:pt x="731643" y="1178718"/>
                  <a:pt x="737199" y="1179115"/>
                  <a:pt x="744342" y="1179909"/>
                </a:cubicBezTo>
                <a:cubicBezTo>
                  <a:pt x="750693" y="1180703"/>
                  <a:pt x="755852" y="1181496"/>
                  <a:pt x="759821" y="1182290"/>
                </a:cubicBezTo>
                <a:cubicBezTo>
                  <a:pt x="762996" y="1183084"/>
                  <a:pt x="764981" y="1181496"/>
                  <a:pt x="765774" y="1177528"/>
                </a:cubicBezTo>
                <a:cubicBezTo>
                  <a:pt x="765774" y="1156096"/>
                  <a:pt x="765774" y="1135062"/>
                  <a:pt x="765774" y="1114424"/>
                </a:cubicBezTo>
                <a:cubicBezTo>
                  <a:pt x="741962" y="1115218"/>
                  <a:pt x="709021" y="1119187"/>
                  <a:pt x="666952" y="1126331"/>
                </a:cubicBezTo>
                <a:cubicBezTo>
                  <a:pt x="660602" y="1127918"/>
                  <a:pt x="656237" y="1127521"/>
                  <a:pt x="653856" y="1125140"/>
                </a:cubicBezTo>
                <a:cubicBezTo>
                  <a:pt x="653062" y="1124346"/>
                  <a:pt x="651474" y="1122759"/>
                  <a:pt x="649094" y="1120378"/>
                </a:cubicBezTo>
                <a:cubicBezTo>
                  <a:pt x="642743" y="1114821"/>
                  <a:pt x="638377" y="1110059"/>
                  <a:pt x="635996" y="1106090"/>
                </a:cubicBezTo>
                <a:cubicBezTo>
                  <a:pt x="634409" y="1102121"/>
                  <a:pt x="635599" y="1099740"/>
                  <a:pt x="639568" y="1098946"/>
                </a:cubicBezTo>
                <a:cubicBezTo>
                  <a:pt x="657030" y="1098946"/>
                  <a:pt x="674097" y="1098152"/>
                  <a:pt x="690764" y="1096565"/>
                </a:cubicBezTo>
                <a:cubicBezTo>
                  <a:pt x="692352" y="1096565"/>
                  <a:pt x="694337" y="1096565"/>
                  <a:pt x="696718" y="1096565"/>
                </a:cubicBezTo>
                <a:cubicBezTo>
                  <a:pt x="717355" y="1094184"/>
                  <a:pt x="739977" y="1092200"/>
                  <a:pt x="764584" y="1090612"/>
                </a:cubicBezTo>
                <a:cubicBezTo>
                  <a:pt x="763790" y="1085849"/>
                  <a:pt x="762202" y="1081484"/>
                  <a:pt x="759821" y="1077515"/>
                </a:cubicBezTo>
                <a:lnTo>
                  <a:pt x="755058" y="1077515"/>
                </a:lnTo>
                <a:cubicBezTo>
                  <a:pt x="736009" y="1077515"/>
                  <a:pt x="722912" y="1074737"/>
                  <a:pt x="715768" y="1069181"/>
                </a:cubicBezTo>
                <a:cubicBezTo>
                  <a:pt x="705449" y="1061243"/>
                  <a:pt x="700686" y="1042987"/>
                  <a:pt x="701481" y="1014412"/>
                </a:cubicBezTo>
                <a:cubicBezTo>
                  <a:pt x="700686" y="992981"/>
                  <a:pt x="699497" y="979090"/>
                  <a:pt x="697909" y="972740"/>
                </a:cubicBezTo>
                <a:cubicBezTo>
                  <a:pt x="697115" y="968771"/>
                  <a:pt x="699497" y="966390"/>
                  <a:pt x="705052" y="965596"/>
                </a:cubicBezTo>
                <a:cubicBezTo>
                  <a:pt x="706640" y="965596"/>
                  <a:pt x="708625" y="965993"/>
                  <a:pt x="711006" y="966787"/>
                </a:cubicBezTo>
                <a:cubicBezTo>
                  <a:pt x="714180" y="967581"/>
                  <a:pt x="716165" y="968374"/>
                  <a:pt x="716959" y="969168"/>
                </a:cubicBezTo>
                <a:cubicBezTo>
                  <a:pt x="735214" y="967581"/>
                  <a:pt x="750296" y="965596"/>
                  <a:pt x="762202" y="963215"/>
                </a:cubicBezTo>
                <a:cubicBezTo>
                  <a:pt x="770933" y="961628"/>
                  <a:pt x="778475" y="959643"/>
                  <a:pt x="784824" y="957262"/>
                </a:cubicBezTo>
                <a:cubicBezTo>
                  <a:pt x="787603" y="956071"/>
                  <a:pt x="790182" y="955575"/>
                  <a:pt x="792563" y="955774"/>
                </a:cubicBezTo>
                <a:close/>
                <a:moveTo>
                  <a:pt x="2298108" y="954881"/>
                </a:moveTo>
                <a:cubicBezTo>
                  <a:pt x="2302076" y="954881"/>
                  <a:pt x="2312396" y="956071"/>
                  <a:pt x="2329065" y="958453"/>
                </a:cubicBezTo>
                <a:cubicBezTo>
                  <a:pt x="2330651" y="958453"/>
                  <a:pt x="2331842" y="958453"/>
                  <a:pt x="2332636" y="958453"/>
                </a:cubicBezTo>
                <a:cubicBezTo>
                  <a:pt x="2344542" y="960834"/>
                  <a:pt x="2350892" y="966787"/>
                  <a:pt x="2351686" y="976312"/>
                </a:cubicBezTo>
                <a:cubicBezTo>
                  <a:pt x="2351686" y="984249"/>
                  <a:pt x="2349304" y="990599"/>
                  <a:pt x="2344542" y="995362"/>
                </a:cubicBezTo>
                <a:cubicBezTo>
                  <a:pt x="2338192" y="999331"/>
                  <a:pt x="2331842" y="998537"/>
                  <a:pt x="2325492" y="992981"/>
                </a:cubicBezTo>
                <a:cubicBezTo>
                  <a:pt x="2314380" y="984249"/>
                  <a:pt x="2304458" y="973137"/>
                  <a:pt x="2295727" y="959643"/>
                </a:cubicBezTo>
                <a:cubicBezTo>
                  <a:pt x="2294933" y="958056"/>
                  <a:pt x="2294536" y="956865"/>
                  <a:pt x="2294536" y="956071"/>
                </a:cubicBezTo>
                <a:cubicBezTo>
                  <a:pt x="2295330" y="955278"/>
                  <a:pt x="2296520" y="954881"/>
                  <a:pt x="2298108" y="954881"/>
                </a:cubicBezTo>
                <a:close/>
                <a:moveTo>
                  <a:pt x="7867846" y="952499"/>
                </a:moveTo>
                <a:cubicBezTo>
                  <a:pt x="7886896" y="954087"/>
                  <a:pt x="7901978" y="962024"/>
                  <a:pt x="7913090" y="976312"/>
                </a:cubicBezTo>
                <a:cubicBezTo>
                  <a:pt x="7915472" y="981868"/>
                  <a:pt x="7915472" y="987028"/>
                  <a:pt x="7913090" y="991790"/>
                </a:cubicBezTo>
                <a:cubicBezTo>
                  <a:pt x="7910709" y="1000521"/>
                  <a:pt x="7909518" y="1010046"/>
                  <a:pt x="7909518" y="1020365"/>
                </a:cubicBezTo>
                <a:lnTo>
                  <a:pt x="7909518" y="1022746"/>
                </a:lnTo>
                <a:cubicBezTo>
                  <a:pt x="7923012" y="1021159"/>
                  <a:pt x="7934918" y="1019968"/>
                  <a:pt x="7945237" y="1019174"/>
                </a:cubicBezTo>
                <a:cubicBezTo>
                  <a:pt x="7951587" y="1018381"/>
                  <a:pt x="7957144" y="1016793"/>
                  <a:pt x="7961906" y="1014412"/>
                </a:cubicBezTo>
                <a:cubicBezTo>
                  <a:pt x="7968256" y="1011237"/>
                  <a:pt x="7974209" y="1012031"/>
                  <a:pt x="7979765" y="1016793"/>
                </a:cubicBezTo>
                <a:cubicBezTo>
                  <a:pt x="7986909" y="1022349"/>
                  <a:pt x="7993656" y="1029890"/>
                  <a:pt x="8000006" y="1039415"/>
                </a:cubicBezTo>
                <a:cubicBezTo>
                  <a:pt x="8003181" y="1044178"/>
                  <a:pt x="8002387" y="1049337"/>
                  <a:pt x="7997624" y="1054893"/>
                </a:cubicBezTo>
                <a:cubicBezTo>
                  <a:pt x="7988100" y="1064418"/>
                  <a:pt x="7980956" y="1075531"/>
                  <a:pt x="7976194" y="1088231"/>
                </a:cubicBezTo>
                <a:cubicBezTo>
                  <a:pt x="7978574" y="1089818"/>
                  <a:pt x="7980162" y="1091803"/>
                  <a:pt x="7980956" y="1094184"/>
                </a:cubicBezTo>
                <a:cubicBezTo>
                  <a:pt x="7983337" y="1097359"/>
                  <a:pt x="7983734" y="1100137"/>
                  <a:pt x="7982146" y="1102518"/>
                </a:cubicBezTo>
                <a:cubicBezTo>
                  <a:pt x="7980560" y="1104899"/>
                  <a:pt x="7977384" y="1106090"/>
                  <a:pt x="7972622" y="1106090"/>
                </a:cubicBezTo>
                <a:cubicBezTo>
                  <a:pt x="7955952" y="1104503"/>
                  <a:pt x="7934522" y="1104503"/>
                  <a:pt x="7908328" y="1106090"/>
                </a:cubicBezTo>
                <a:lnTo>
                  <a:pt x="7908328" y="1128712"/>
                </a:lnTo>
                <a:cubicBezTo>
                  <a:pt x="7908328" y="1169193"/>
                  <a:pt x="7903168" y="1200943"/>
                  <a:pt x="7892850" y="1223962"/>
                </a:cubicBezTo>
                <a:cubicBezTo>
                  <a:pt x="7891262" y="1227137"/>
                  <a:pt x="7890072" y="1228724"/>
                  <a:pt x="7889278" y="1228724"/>
                </a:cubicBezTo>
                <a:cubicBezTo>
                  <a:pt x="7888484" y="1228724"/>
                  <a:pt x="7887294" y="1227534"/>
                  <a:pt x="7885706" y="1225153"/>
                </a:cubicBezTo>
                <a:cubicBezTo>
                  <a:pt x="7877768" y="1210865"/>
                  <a:pt x="7873800" y="1186259"/>
                  <a:pt x="7873800" y="1151334"/>
                </a:cubicBezTo>
                <a:cubicBezTo>
                  <a:pt x="7873800" y="1146571"/>
                  <a:pt x="7873800" y="1139428"/>
                  <a:pt x="7873800" y="1129903"/>
                </a:cubicBezTo>
                <a:cubicBezTo>
                  <a:pt x="7873006" y="1120378"/>
                  <a:pt x="7872609" y="1113234"/>
                  <a:pt x="7872609" y="1108471"/>
                </a:cubicBezTo>
                <a:cubicBezTo>
                  <a:pt x="7858322" y="1109265"/>
                  <a:pt x="7846018" y="1110456"/>
                  <a:pt x="7835700" y="1112043"/>
                </a:cubicBezTo>
                <a:cubicBezTo>
                  <a:pt x="7834906" y="1122362"/>
                  <a:pt x="7831334" y="1127521"/>
                  <a:pt x="7824984" y="1127521"/>
                </a:cubicBezTo>
                <a:cubicBezTo>
                  <a:pt x="7815459" y="1128315"/>
                  <a:pt x="7809506" y="1121171"/>
                  <a:pt x="7807124" y="1106090"/>
                </a:cubicBezTo>
                <a:cubicBezTo>
                  <a:pt x="7804744" y="1071165"/>
                  <a:pt x="7800378" y="1048543"/>
                  <a:pt x="7794028" y="1038224"/>
                </a:cubicBezTo>
                <a:cubicBezTo>
                  <a:pt x="7791646" y="1035049"/>
                  <a:pt x="7791250" y="1032271"/>
                  <a:pt x="7792837" y="1029890"/>
                </a:cubicBezTo>
                <a:cubicBezTo>
                  <a:pt x="7794424" y="1027509"/>
                  <a:pt x="7797203" y="1026715"/>
                  <a:pt x="7801172" y="1027509"/>
                </a:cubicBezTo>
                <a:cubicBezTo>
                  <a:pt x="7805140" y="1027509"/>
                  <a:pt x="7813078" y="1029493"/>
                  <a:pt x="7824984" y="1033462"/>
                </a:cubicBezTo>
                <a:cubicBezTo>
                  <a:pt x="7841652" y="1031081"/>
                  <a:pt x="7843638" y="1030684"/>
                  <a:pt x="7830937" y="1032271"/>
                </a:cubicBezTo>
                <a:cubicBezTo>
                  <a:pt x="7843638" y="1030684"/>
                  <a:pt x="7857528" y="1029096"/>
                  <a:pt x="7872609" y="1027509"/>
                </a:cubicBezTo>
                <a:lnTo>
                  <a:pt x="7872609" y="1004887"/>
                </a:lnTo>
                <a:cubicBezTo>
                  <a:pt x="7873403" y="988218"/>
                  <a:pt x="7869831" y="973534"/>
                  <a:pt x="7861894" y="960834"/>
                </a:cubicBezTo>
                <a:cubicBezTo>
                  <a:pt x="7859512" y="955278"/>
                  <a:pt x="7861497" y="952499"/>
                  <a:pt x="7867846" y="952499"/>
                </a:cubicBezTo>
                <a:close/>
                <a:moveTo>
                  <a:pt x="6943922" y="952499"/>
                </a:moveTo>
                <a:cubicBezTo>
                  <a:pt x="6962972" y="954087"/>
                  <a:pt x="6978053" y="962024"/>
                  <a:pt x="6989165" y="976312"/>
                </a:cubicBezTo>
                <a:cubicBezTo>
                  <a:pt x="6991547" y="981868"/>
                  <a:pt x="6991547" y="987028"/>
                  <a:pt x="6989165" y="991790"/>
                </a:cubicBezTo>
                <a:cubicBezTo>
                  <a:pt x="6986784" y="1000521"/>
                  <a:pt x="6985594" y="1010046"/>
                  <a:pt x="6985594" y="1020365"/>
                </a:cubicBezTo>
                <a:lnTo>
                  <a:pt x="6985594" y="1022746"/>
                </a:lnTo>
                <a:cubicBezTo>
                  <a:pt x="6999087" y="1021159"/>
                  <a:pt x="7010994" y="1019968"/>
                  <a:pt x="7021312" y="1019174"/>
                </a:cubicBezTo>
                <a:cubicBezTo>
                  <a:pt x="7027662" y="1018381"/>
                  <a:pt x="7033219" y="1016793"/>
                  <a:pt x="7037982" y="1014412"/>
                </a:cubicBezTo>
                <a:cubicBezTo>
                  <a:pt x="7044331" y="1011237"/>
                  <a:pt x="7050284" y="1012031"/>
                  <a:pt x="7055840" y="1016793"/>
                </a:cubicBezTo>
                <a:cubicBezTo>
                  <a:pt x="7062984" y="1022349"/>
                  <a:pt x="7069731" y="1029890"/>
                  <a:pt x="7076081" y="1039415"/>
                </a:cubicBezTo>
                <a:cubicBezTo>
                  <a:pt x="7079256" y="1044178"/>
                  <a:pt x="7078462" y="1049337"/>
                  <a:pt x="7073700" y="1054893"/>
                </a:cubicBezTo>
                <a:cubicBezTo>
                  <a:pt x="7064175" y="1064418"/>
                  <a:pt x="7057031" y="1075531"/>
                  <a:pt x="7052269" y="1088231"/>
                </a:cubicBezTo>
                <a:cubicBezTo>
                  <a:pt x="7054650" y="1089818"/>
                  <a:pt x="7056237" y="1091803"/>
                  <a:pt x="7057031" y="1094184"/>
                </a:cubicBezTo>
                <a:cubicBezTo>
                  <a:pt x="7059412" y="1097359"/>
                  <a:pt x="7059809" y="1100137"/>
                  <a:pt x="7058222" y="1102518"/>
                </a:cubicBezTo>
                <a:cubicBezTo>
                  <a:pt x="7056634" y="1104899"/>
                  <a:pt x="7053460" y="1106090"/>
                  <a:pt x="7048696" y="1106090"/>
                </a:cubicBezTo>
                <a:cubicBezTo>
                  <a:pt x="7032028" y="1104503"/>
                  <a:pt x="7010596" y="1104503"/>
                  <a:pt x="6984403" y="1106090"/>
                </a:cubicBezTo>
                <a:lnTo>
                  <a:pt x="6984403" y="1128712"/>
                </a:lnTo>
                <a:cubicBezTo>
                  <a:pt x="6984403" y="1169193"/>
                  <a:pt x="6979244" y="1200943"/>
                  <a:pt x="6968924" y="1223962"/>
                </a:cubicBezTo>
                <a:cubicBezTo>
                  <a:pt x="6967338" y="1227137"/>
                  <a:pt x="6966147" y="1228724"/>
                  <a:pt x="6965353" y="1228724"/>
                </a:cubicBezTo>
                <a:cubicBezTo>
                  <a:pt x="6964559" y="1228724"/>
                  <a:pt x="6963368" y="1227534"/>
                  <a:pt x="6961782" y="1225153"/>
                </a:cubicBezTo>
                <a:cubicBezTo>
                  <a:pt x="6953844" y="1210865"/>
                  <a:pt x="6949874" y="1186259"/>
                  <a:pt x="6949874" y="1151334"/>
                </a:cubicBezTo>
                <a:cubicBezTo>
                  <a:pt x="6949874" y="1146571"/>
                  <a:pt x="6949874" y="1139428"/>
                  <a:pt x="6949874" y="1129903"/>
                </a:cubicBezTo>
                <a:cubicBezTo>
                  <a:pt x="6949081" y="1120378"/>
                  <a:pt x="6948684" y="1113234"/>
                  <a:pt x="6948684" y="1108471"/>
                </a:cubicBezTo>
                <a:cubicBezTo>
                  <a:pt x="6934397" y="1109265"/>
                  <a:pt x="6922094" y="1110456"/>
                  <a:pt x="6911775" y="1112043"/>
                </a:cubicBezTo>
                <a:cubicBezTo>
                  <a:pt x="6910981" y="1122362"/>
                  <a:pt x="6907409" y="1127521"/>
                  <a:pt x="6901060" y="1127521"/>
                </a:cubicBezTo>
                <a:cubicBezTo>
                  <a:pt x="6891534" y="1128315"/>
                  <a:pt x="6885582" y="1121171"/>
                  <a:pt x="6883200" y="1106090"/>
                </a:cubicBezTo>
                <a:cubicBezTo>
                  <a:pt x="6880819" y="1071165"/>
                  <a:pt x="6876453" y="1048543"/>
                  <a:pt x="6870102" y="1038224"/>
                </a:cubicBezTo>
                <a:cubicBezTo>
                  <a:pt x="6867722" y="1035049"/>
                  <a:pt x="6867325" y="1032271"/>
                  <a:pt x="6868912" y="1029890"/>
                </a:cubicBezTo>
                <a:cubicBezTo>
                  <a:pt x="6870500" y="1027509"/>
                  <a:pt x="6873278" y="1026715"/>
                  <a:pt x="6877246" y="1027509"/>
                </a:cubicBezTo>
                <a:cubicBezTo>
                  <a:pt x="6881216" y="1027509"/>
                  <a:pt x="6889152" y="1029493"/>
                  <a:pt x="6901060" y="1033462"/>
                </a:cubicBezTo>
                <a:cubicBezTo>
                  <a:pt x="6917728" y="1031081"/>
                  <a:pt x="6919712" y="1030684"/>
                  <a:pt x="6907012" y="1032271"/>
                </a:cubicBezTo>
                <a:cubicBezTo>
                  <a:pt x="6919712" y="1030684"/>
                  <a:pt x="6933603" y="1029096"/>
                  <a:pt x="6948684" y="1027509"/>
                </a:cubicBezTo>
                <a:lnTo>
                  <a:pt x="6948684" y="1004887"/>
                </a:lnTo>
                <a:cubicBezTo>
                  <a:pt x="6949478" y="988218"/>
                  <a:pt x="6945906" y="973534"/>
                  <a:pt x="6937969" y="960834"/>
                </a:cubicBezTo>
                <a:cubicBezTo>
                  <a:pt x="6935587" y="955278"/>
                  <a:pt x="6937572" y="952499"/>
                  <a:pt x="6943922" y="952499"/>
                </a:cubicBezTo>
                <a:close/>
                <a:moveTo>
                  <a:pt x="1352752" y="952499"/>
                </a:moveTo>
                <a:cubicBezTo>
                  <a:pt x="1371802" y="954087"/>
                  <a:pt x="1386883" y="962024"/>
                  <a:pt x="1397996" y="976312"/>
                </a:cubicBezTo>
                <a:cubicBezTo>
                  <a:pt x="1400377" y="981868"/>
                  <a:pt x="1400377" y="987028"/>
                  <a:pt x="1397996" y="991790"/>
                </a:cubicBezTo>
                <a:cubicBezTo>
                  <a:pt x="1395614" y="1000521"/>
                  <a:pt x="1394423" y="1010046"/>
                  <a:pt x="1394423" y="1020365"/>
                </a:cubicBezTo>
                <a:lnTo>
                  <a:pt x="1394423" y="1022746"/>
                </a:lnTo>
                <a:cubicBezTo>
                  <a:pt x="1407917" y="1021159"/>
                  <a:pt x="1419823" y="1019968"/>
                  <a:pt x="1430143" y="1019174"/>
                </a:cubicBezTo>
                <a:cubicBezTo>
                  <a:pt x="1436492" y="1018381"/>
                  <a:pt x="1442049" y="1016793"/>
                  <a:pt x="1446811" y="1014412"/>
                </a:cubicBezTo>
                <a:cubicBezTo>
                  <a:pt x="1453161" y="1011237"/>
                  <a:pt x="1459115" y="1012031"/>
                  <a:pt x="1464671" y="1016793"/>
                </a:cubicBezTo>
                <a:cubicBezTo>
                  <a:pt x="1471815" y="1022349"/>
                  <a:pt x="1478561" y="1029890"/>
                  <a:pt x="1484911" y="1039415"/>
                </a:cubicBezTo>
                <a:cubicBezTo>
                  <a:pt x="1488086" y="1044178"/>
                  <a:pt x="1487292" y="1049337"/>
                  <a:pt x="1482529" y="1054893"/>
                </a:cubicBezTo>
                <a:cubicBezTo>
                  <a:pt x="1473004" y="1064418"/>
                  <a:pt x="1465860" y="1075531"/>
                  <a:pt x="1461098" y="1088231"/>
                </a:cubicBezTo>
                <a:cubicBezTo>
                  <a:pt x="1463480" y="1089818"/>
                  <a:pt x="1465067" y="1091803"/>
                  <a:pt x="1465860" y="1094184"/>
                </a:cubicBezTo>
                <a:cubicBezTo>
                  <a:pt x="1468242" y="1097359"/>
                  <a:pt x="1468639" y="1100137"/>
                  <a:pt x="1467051" y="1102518"/>
                </a:cubicBezTo>
                <a:cubicBezTo>
                  <a:pt x="1465464" y="1104899"/>
                  <a:pt x="1462289" y="1106090"/>
                  <a:pt x="1457526" y="1106090"/>
                </a:cubicBezTo>
                <a:cubicBezTo>
                  <a:pt x="1440858" y="1104503"/>
                  <a:pt x="1419427" y="1104503"/>
                  <a:pt x="1393234" y="1106090"/>
                </a:cubicBezTo>
                <a:lnTo>
                  <a:pt x="1393234" y="1128712"/>
                </a:lnTo>
                <a:cubicBezTo>
                  <a:pt x="1393234" y="1169193"/>
                  <a:pt x="1388073" y="1200943"/>
                  <a:pt x="1377755" y="1223962"/>
                </a:cubicBezTo>
                <a:cubicBezTo>
                  <a:pt x="1376168" y="1227137"/>
                  <a:pt x="1374976" y="1228724"/>
                  <a:pt x="1374183" y="1228724"/>
                </a:cubicBezTo>
                <a:cubicBezTo>
                  <a:pt x="1373390" y="1228724"/>
                  <a:pt x="1372199" y="1227534"/>
                  <a:pt x="1370610" y="1225153"/>
                </a:cubicBezTo>
                <a:cubicBezTo>
                  <a:pt x="1362674" y="1210865"/>
                  <a:pt x="1358705" y="1186259"/>
                  <a:pt x="1358705" y="1151334"/>
                </a:cubicBezTo>
                <a:cubicBezTo>
                  <a:pt x="1358705" y="1146571"/>
                  <a:pt x="1358705" y="1139428"/>
                  <a:pt x="1358705" y="1129903"/>
                </a:cubicBezTo>
                <a:cubicBezTo>
                  <a:pt x="1357911" y="1120378"/>
                  <a:pt x="1357514" y="1113234"/>
                  <a:pt x="1357514" y="1108471"/>
                </a:cubicBezTo>
                <a:cubicBezTo>
                  <a:pt x="1343226" y="1109265"/>
                  <a:pt x="1330923" y="1110456"/>
                  <a:pt x="1320606" y="1112043"/>
                </a:cubicBezTo>
                <a:cubicBezTo>
                  <a:pt x="1319812" y="1122362"/>
                  <a:pt x="1316239" y="1127521"/>
                  <a:pt x="1309888" y="1127521"/>
                </a:cubicBezTo>
                <a:cubicBezTo>
                  <a:pt x="1300363" y="1128315"/>
                  <a:pt x="1294412" y="1121171"/>
                  <a:pt x="1292030" y="1106090"/>
                </a:cubicBezTo>
                <a:cubicBezTo>
                  <a:pt x="1289649" y="1071165"/>
                  <a:pt x="1285282" y="1048543"/>
                  <a:pt x="1278934" y="1038224"/>
                </a:cubicBezTo>
                <a:cubicBezTo>
                  <a:pt x="1276552" y="1035049"/>
                  <a:pt x="1276155" y="1032271"/>
                  <a:pt x="1277744" y="1029890"/>
                </a:cubicBezTo>
                <a:cubicBezTo>
                  <a:pt x="1279331" y="1027509"/>
                  <a:pt x="1282108" y="1026715"/>
                  <a:pt x="1286077" y="1027509"/>
                </a:cubicBezTo>
                <a:cubicBezTo>
                  <a:pt x="1290046" y="1027509"/>
                  <a:pt x="1297984" y="1029493"/>
                  <a:pt x="1309888" y="1033462"/>
                </a:cubicBezTo>
                <a:cubicBezTo>
                  <a:pt x="1326559" y="1031081"/>
                  <a:pt x="1328542" y="1030684"/>
                  <a:pt x="1315842" y="1032271"/>
                </a:cubicBezTo>
                <a:cubicBezTo>
                  <a:pt x="1328542" y="1030684"/>
                  <a:pt x="1342434" y="1029096"/>
                  <a:pt x="1357514" y="1027509"/>
                </a:cubicBezTo>
                <a:lnTo>
                  <a:pt x="1357514" y="1004887"/>
                </a:lnTo>
                <a:cubicBezTo>
                  <a:pt x="1358308" y="988218"/>
                  <a:pt x="1354736" y="973534"/>
                  <a:pt x="1346799" y="960834"/>
                </a:cubicBezTo>
                <a:cubicBezTo>
                  <a:pt x="1344417" y="955278"/>
                  <a:pt x="1346402" y="952499"/>
                  <a:pt x="1352752" y="952499"/>
                </a:cubicBezTo>
                <a:close/>
                <a:moveTo>
                  <a:pt x="2540997" y="673893"/>
                </a:moveTo>
                <a:cubicBezTo>
                  <a:pt x="2564809" y="673099"/>
                  <a:pt x="2577106" y="681037"/>
                  <a:pt x="2577900" y="697706"/>
                </a:cubicBezTo>
                <a:cubicBezTo>
                  <a:pt x="2577106" y="710406"/>
                  <a:pt x="2558458" y="722709"/>
                  <a:pt x="2521946" y="734615"/>
                </a:cubicBezTo>
                <a:cubicBezTo>
                  <a:pt x="2516389" y="735409"/>
                  <a:pt x="2512818" y="734615"/>
                  <a:pt x="2511230" y="732234"/>
                </a:cubicBezTo>
                <a:cubicBezTo>
                  <a:pt x="2509643" y="729853"/>
                  <a:pt x="2510834" y="727074"/>
                  <a:pt x="2514803" y="723899"/>
                </a:cubicBezTo>
                <a:cubicBezTo>
                  <a:pt x="2525121" y="716756"/>
                  <a:pt x="2531471" y="711596"/>
                  <a:pt x="2533853" y="708421"/>
                </a:cubicBezTo>
                <a:cubicBezTo>
                  <a:pt x="2535440" y="706834"/>
                  <a:pt x="2535836" y="705643"/>
                  <a:pt x="2535043" y="704849"/>
                </a:cubicBezTo>
                <a:cubicBezTo>
                  <a:pt x="2534249" y="704056"/>
                  <a:pt x="2532661" y="703262"/>
                  <a:pt x="2530281" y="702468"/>
                </a:cubicBezTo>
                <a:cubicBezTo>
                  <a:pt x="2519962" y="700881"/>
                  <a:pt x="2514803" y="696118"/>
                  <a:pt x="2514803" y="688181"/>
                </a:cubicBezTo>
                <a:cubicBezTo>
                  <a:pt x="2515596" y="678656"/>
                  <a:pt x="2524327" y="673893"/>
                  <a:pt x="2540997" y="673893"/>
                </a:cubicBezTo>
                <a:close/>
                <a:moveTo>
                  <a:pt x="8531025" y="661987"/>
                </a:moveTo>
                <a:cubicBezTo>
                  <a:pt x="8531025" y="661193"/>
                  <a:pt x="8533009" y="661193"/>
                  <a:pt x="8536978" y="661987"/>
                </a:cubicBezTo>
                <a:cubicBezTo>
                  <a:pt x="8561584" y="667543"/>
                  <a:pt x="8583412" y="676274"/>
                  <a:pt x="8602462" y="688181"/>
                </a:cubicBezTo>
                <a:cubicBezTo>
                  <a:pt x="8611193" y="692943"/>
                  <a:pt x="8613971" y="705247"/>
                  <a:pt x="8610796" y="725090"/>
                </a:cubicBezTo>
                <a:cubicBezTo>
                  <a:pt x="8609209" y="733028"/>
                  <a:pt x="8604843" y="736996"/>
                  <a:pt x="8597700" y="736996"/>
                </a:cubicBezTo>
                <a:cubicBezTo>
                  <a:pt x="8591349" y="736996"/>
                  <a:pt x="8585793" y="734218"/>
                  <a:pt x="8581031" y="728662"/>
                </a:cubicBezTo>
                <a:cubicBezTo>
                  <a:pt x="8565156" y="711200"/>
                  <a:pt x="8548884" y="690959"/>
                  <a:pt x="8532215" y="667940"/>
                </a:cubicBezTo>
                <a:cubicBezTo>
                  <a:pt x="8530627" y="664765"/>
                  <a:pt x="8530231" y="662781"/>
                  <a:pt x="8531025" y="661987"/>
                </a:cubicBezTo>
                <a:close/>
                <a:moveTo>
                  <a:pt x="6292650" y="661987"/>
                </a:moveTo>
                <a:cubicBezTo>
                  <a:pt x="6290269" y="661987"/>
                  <a:pt x="6286300" y="662781"/>
                  <a:pt x="6280744" y="664368"/>
                </a:cubicBezTo>
                <a:cubicBezTo>
                  <a:pt x="6275187" y="665162"/>
                  <a:pt x="6271219" y="665956"/>
                  <a:pt x="6268837" y="666749"/>
                </a:cubicBezTo>
                <a:cubicBezTo>
                  <a:pt x="6268837" y="670718"/>
                  <a:pt x="6268837" y="673893"/>
                  <a:pt x="6268837" y="676274"/>
                </a:cubicBezTo>
                <a:cubicBezTo>
                  <a:pt x="6271219" y="676274"/>
                  <a:pt x="6274394" y="675481"/>
                  <a:pt x="6278362" y="673893"/>
                </a:cubicBezTo>
                <a:cubicBezTo>
                  <a:pt x="6284712" y="673099"/>
                  <a:pt x="6289475" y="672306"/>
                  <a:pt x="6292650" y="671512"/>
                </a:cubicBezTo>
                <a:cubicBezTo>
                  <a:pt x="6292650" y="667543"/>
                  <a:pt x="6292650" y="664368"/>
                  <a:pt x="6292650" y="661987"/>
                </a:cubicBezTo>
                <a:close/>
                <a:moveTo>
                  <a:pt x="1082481" y="661987"/>
                </a:moveTo>
                <a:cubicBezTo>
                  <a:pt x="1082481" y="661193"/>
                  <a:pt x="1084465" y="661193"/>
                  <a:pt x="1088434" y="661987"/>
                </a:cubicBezTo>
                <a:cubicBezTo>
                  <a:pt x="1113040" y="667543"/>
                  <a:pt x="1134869" y="676274"/>
                  <a:pt x="1153918" y="688181"/>
                </a:cubicBezTo>
                <a:cubicBezTo>
                  <a:pt x="1162650" y="692943"/>
                  <a:pt x="1165428" y="705247"/>
                  <a:pt x="1162252" y="725090"/>
                </a:cubicBezTo>
                <a:cubicBezTo>
                  <a:pt x="1160665" y="733028"/>
                  <a:pt x="1156300" y="736996"/>
                  <a:pt x="1149155" y="736996"/>
                </a:cubicBezTo>
                <a:cubicBezTo>
                  <a:pt x="1142806" y="736996"/>
                  <a:pt x="1137249" y="734218"/>
                  <a:pt x="1132487" y="728662"/>
                </a:cubicBezTo>
                <a:cubicBezTo>
                  <a:pt x="1116612" y="711200"/>
                  <a:pt x="1100340" y="690959"/>
                  <a:pt x="1083672" y="667940"/>
                </a:cubicBezTo>
                <a:cubicBezTo>
                  <a:pt x="1082083" y="664765"/>
                  <a:pt x="1081688" y="662781"/>
                  <a:pt x="1082481" y="661987"/>
                </a:cubicBezTo>
                <a:close/>
                <a:moveTo>
                  <a:pt x="1687318" y="660796"/>
                </a:moveTo>
                <a:cubicBezTo>
                  <a:pt x="1684937" y="660796"/>
                  <a:pt x="1681762" y="661193"/>
                  <a:pt x="1677793" y="661987"/>
                </a:cubicBezTo>
                <a:cubicBezTo>
                  <a:pt x="1673825" y="661987"/>
                  <a:pt x="1670650" y="662384"/>
                  <a:pt x="1668268" y="663178"/>
                </a:cubicBezTo>
                <a:cubicBezTo>
                  <a:pt x="1671444" y="664765"/>
                  <a:pt x="1676999" y="668337"/>
                  <a:pt x="1684937" y="673893"/>
                </a:cubicBezTo>
                <a:cubicBezTo>
                  <a:pt x="1686525" y="675481"/>
                  <a:pt x="1687716" y="676274"/>
                  <a:pt x="1688509" y="676274"/>
                </a:cubicBezTo>
                <a:cubicBezTo>
                  <a:pt x="1689302" y="676274"/>
                  <a:pt x="1689700" y="676671"/>
                  <a:pt x="1689700" y="677465"/>
                </a:cubicBezTo>
                <a:cubicBezTo>
                  <a:pt x="1690494" y="678259"/>
                  <a:pt x="1690891" y="679053"/>
                  <a:pt x="1690891" y="679846"/>
                </a:cubicBezTo>
                <a:cubicBezTo>
                  <a:pt x="1690891" y="671909"/>
                  <a:pt x="1689700" y="665559"/>
                  <a:pt x="1687318" y="660796"/>
                </a:cubicBezTo>
                <a:close/>
                <a:moveTo>
                  <a:pt x="3545878" y="654843"/>
                </a:moveTo>
                <a:cubicBezTo>
                  <a:pt x="3560959" y="657224"/>
                  <a:pt x="3571278" y="660003"/>
                  <a:pt x="3576834" y="663178"/>
                </a:cubicBezTo>
                <a:cubicBezTo>
                  <a:pt x="3586359" y="669527"/>
                  <a:pt x="3587153" y="679053"/>
                  <a:pt x="3579216" y="691753"/>
                </a:cubicBezTo>
                <a:cubicBezTo>
                  <a:pt x="3574453" y="696515"/>
                  <a:pt x="3570088" y="696912"/>
                  <a:pt x="3566119" y="692943"/>
                </a:cubicBezTo>
                <a:cubicBezTo>
                  <a:pt x="3559769" y="686593"/>
                  <a:pt x="3552228" y="675481"/>
                  <a:pt x="3543497" y="659606"/>
                </a:cubicBezTo>
                <a:cubicBezTo>
                  <a:pt x="3542703" y="658018"/>
                  <a:pt x="3542306" y="656828"/>
                  <a:pt x="3542306" y="656034"/>
                </a:cubicBezTo>
                <a:cubicBezTo>
                  <a:pt x="3543100" y="655240"/>
                  <a:pt x="3544291" y="654843"/>
                  <a:pt x="3545878" y="654843"/>
                </a:cubicBezTo>
                <a:close/>
                <a:moveTo>
                  <a:pt x="2249293" y="647699"/>
                </a:moveTo>
                <a:cubicBezTo>
                  <a:pt x="2249293" y="646906"/>
                  <a:pt x="2250880" y="646906"/>
                  <a:pt x="2254056" y="647699"/>
                </a:cubicBezTo>
                <a:cubicBezTo>
                  <a:pt x="2264375" y="648493"/>
                  <a:pt x="2276280" y="651668"/>
                  <a:pt x="2289775" y="657224"/>
                </a:cubicBezTo>
                <a:cubicBezTo>
                  <a:pt x="2294537" y="658812"/>
                  <a:pt x="2297712" y="663574"/>
                  <a:pt x="2299299" y="671512"/>
                </a:cubicBezTo>
                <a:cubicBezTo>
                  <a:pt x="2299299" y="678656"/>
                  <a:pt x="2296918" y="685403"/>
                  <a:pt x="2292155" y="691753"/>
                </a:cubicBezTo>
                <a:cubicBezTo>
                  <a:pt x="2287393" y="694928"/>
                  <a:pt x="2282234" y="694531"/>
                  <a:pt x="2276677" y="690562"/>
                </a:cubicBezTo>
                <a:cubicBezTo>
                  <a:pt x="2267153" y="681831"/>
                  <a:pt x="2258025" y="669131"/>
                  <a:pt x="2249293" y="652462"/>
                </a:cubicBezTo>
                <a:cubicBezTo>
                  <a:pt x="2248500" y="650081"/>
                  <a:pt x="2248500" y="648493"/>
                  <a:pt x="2249293" y="647699"/>
                </a:cubicBezTo>
                <a:close/>
                <a:moveTo>
                  <a:pt x="5404444" y="640556"/>
                </a:moveTo>
                <a:cubicBezTo>
                  <a:pt x="5402062" y="641349"/>
                  <a:pt x="5400078" y="641746"/>
                  <a:pt x="5398490" y="641746"/>
                </a:cubicBezTo>
                <a:cubicBezTo>
                  <a:pt x="5398490" y="649684"/>
                  <a:pt x="5398094" y="658018"/>
                  <a:pt x="5397300" y="666749"/>
                </a:cubicBezTo>
                <a:cubicBezTo>
                  <a:pt x="5398887" y="666749"/>
                  <a:pt x="5400872" y="666749"/>
                  <a:pt x="5403253" y="666749"/>
                </a:cubicBezTo>
                <a:cubicBezTo>
                  <a:pt x="5405634" y="667543"/>
                  <a:pt x="5407222" y="667940"/>
                  <a:pt x="5408015" y="667940"/>
                </a:cubicBezTo>
                <a:cubicBezTo>
                  <a:pt x="5410397" y="667940"/>
                  <a:pt x="5411191" y="667146"/>
                  <a:pt x="5410397" y="665559"/>
                </a:cubicBezTo>
                <a:cubicBezTo>
                  <a:pt x="5410397" y="660003"/>
                  <a:pt x="5410397" y="652859"/>
                  <a:pt x="5410397" y="644128"/>
                </a:cubicBezTo>
                <a:cubicBezTo>
                  <a:pt x="5411191" y="641746"/>
                  <a:pt x="5410397" y="640556"/>
                  <a:pt x="5408015" y="640556"/>
                </a:cubicBezTo>
                <a:cubicBezTo>
                  <a:pt x="5407222" y="640556"/>
                  <a:pt x="5406031" y="640556"/>
                  <a:pt x="5404444" y="640556"/>
                </a:cubicBezTo>
                <a:close/>
                <a:moveTo>
                  <a:pt x="5992612" y="635793"/>
                </a:moveTo>
                <a:cubicBezTo>
                  <a:pt x="5984675" y="638174"/>
                  <a:pt x="5974753" y="639762"/>
                  <a:pt x="5962847" y="640556"/>
                </a:cubicBezTo>
                <a:cubicBezTo>
                  <a:pt x="5962053" y="640556"/>
                  <a:pt x="5960862" y="640556"/>
                  <a:pt x="5959275" y="640556"/>
                </a:cubicBezTo>
                <a:cubicBezTo>
                  <a:pt x="5959275" y="642937"/>
                  <a:pt x="5959275" y="646509"/>
                  <a:pt x="5959275" y="651271"/>
                </a:cubicBezTo>
                <a:cubicBezTo>
                  <a:pt x="5960069" y="658415"/>
                  <a:pt x="5960465" y="663971"/>
                  <a:pt x="5960465" y="667940"/>
                </a:cubicBezTo>
                <a:cubicBezTo>
                  <a:pt x="5965228" y="667146"/>
                  <a:pt x="5969197" y="665559"/>
                  <a:pt x="5972372" y="663178"/>
                </a:cubicBezTo>
                <a:cubicBezTo>
                  <a:pt x="5978722" y="660796"/>
                  <a:pt x="5985469" y="660796"/>
                  <a:pt x="5992612" y="663178"/>
                </a:cubicBezTo>
                <a:cubicBezTo>
                  <a:pt x="5992612" y="655240"/>
                  <a:pt x="5992612" y="646112"/>
                  <a:pt x="5992612" y="635793"/>
                </a:cubicBezTo>
                <a:close/>
                <a:moveTo>
                  <a:pt x="6293840" y="629840"/>
                </a:moveTo>
                <a:cubicBezTo>
                  <a:pt x="6289872" y="631428"/>
                  <a:pt x="6283522" y="632618"/>
                  <a:pt x="6274790" y="633412"/>
                </a:cubicBezTo>
                <a:cubicBezTo>
                  <a:pt x="6272409" y="634206"/>
                  <a:pt x="6270822" y="634602"/>
                  <a:pt x="6270028" y="634602"/>
                </a:cubicBezTo>
                <a:cubicBezTo>
                  <a:pt x="6270028" y="637777"/>
                  <a:pt x="6270028" y="641349"/>
                  <a:pt x="6270028" y="645318"/>
                </a:cubicBezTo>
                <a:cubicBezTo>
                  <a:pt x="6271616" y="644524"/>
                  <a:pt x="6274790" y="643731"/>
                  <a:pt x="6279553" y="642937"/>
                </a:cubicBezTo>
                <a:cubicBezTo>
                  <a:pt x="6281934" y="642143"/>
                  <a:pt x="6283522" y="641746"/>
                  <a:pt x="6284315" y="641746"/>
                </a:cubicBezTo>
                <a:cubicBezTo>
                  <a:pt x="6285110" y="640952"/>
                  <a:pt x="6287094" y="640952"/>
                  <a:pt x="6290269" y="641746"/>
                </a:cubicBezTo>
                <a:cubicBezTo>
                  <a:pt x="6291856" y="641746"/>
                  <a:pt x="6293047" y="641746"/>
                  <a:pt x="6293840" y="641746"/>
                </a:cubicBezTo>
                <a:cubicBezTo>
                  <a:pt x="6293840" y="637777"/>
                  <a:pt x="6293840" y="633809"/>
                  <a:pt x="6293840" y="629840"/>
                </a:cubicBezTo>
                <a:close/>
                <a:moveTo>
                  <a:pt x="5758059" y="629245"/>
                </a:moveTo>
                <a:cubicBezTo>
                  <a:pt x="5760044" y="629245"/>
                  <a:pt x="5762028" y="629840"/>
                  <a:pt x="5764012" y="631031"/>
                </a:cubicBezTo>
                <a:cubicBezTo>
                  <a:pt x="5771156" y="635793"/>
                  <a:pt x="5777109" y="640556"/>
                  <a:pt x="5781872" y="645318"/>
                </a:cubicBezTo>
                <a:cubicBezTo>
                  <a:pt x="5784253" y="649287"/>
                  <a:pt x="5783856" y="652462"/>
                  <a:pt x="5780681" y="654843"/>
                </a:cubicBezTo>
                <a:cubicBezTo>
                  <a:pt x="5772744" y="662781"/>
                  <a:pt x="5766791" y="669527"/>
                  <a:pt x="5762822" y="675084"/>
                </a:cubicBezTo>
                <a:cubicBezTo>
                  <a:pt x="5759647" y="679846"/>
                  <a:pt x="5756075" y="684212"/>
                  <a:pt x="5752106" y="688181"/>
                </a:cubicBezTo>
                <a:cubicBezTo>
                  <a:pt x="5789412" y="704849"/>
                  <a:pt x="5824338" y="715962"/>
                  <a:pt x="5856881" y="721518"/>
                </a:cubicBezTo>
                <a:cubicBezTo>
                  <a:pt x="5860850" y="722312"/>
                  <a:pt x="5862834" y="723106"/>
                  <a:pt x="5862834" y="723899"/>
                </a:cubicBezTo>
                <a:cubicBezTo>
                  <a:pt x="5862834" y="724693"/>
                  <a:pt x="5861247" y="725884"/>
                  <a:pt x="5858072" y="727471"/>
                </a:cubicBezTo>
                <a:cubicBezTo>
                  <a:pt x="5839022" y="733821"/>
                  <a:pt x="5819972" y="738584"/>
                  <a:pt x="5800922" y="741759"/>
                </a:cubicBezTo>
                <a:cubicBezTo>
                  <a:pt x="5796159" y="743346"/>
                  <a:pt x="5791000" y="742949"/>
                  <a:pt x="5785444" y="740568"/>
                </a:cubicBezTo>
                <a:cubicBezTo>
                  <a:pt x="5768775" y="732631"/>
                  <a:pt x="5750519" y="721518"/>
                  <a:pt x="5730675" y="707231"/>
                </a:cubicBezTo>
                <a:cubicBezTo>
                  <a:pt x="5728294" y="709612"/>
                  <a:pt x="5725912" y="711200"/>
                  <a:pt x="5723531" y="711993"/>
                </a:cubicBezTo>
                <a:cubicBezTo>
                  <a:pt x="5700513" y="724693"/>
                  <a:pt x="5673128" y="731043"/>
                  <a:pt x="5641378" y="731043"/>
                </a:cubicBezTo>
                <a:cubicBezTo>
                  <a:pt x="5638203" y="731043"/>
                  <a:pt x="5636615" y="730646"/>
                  <a:pt x="5636615" y="729853"/>
                </a:cubicBezTo>
                <a:cubicBezTo>
                  <a:pt x="5636615" y="729059"/>
                  <a:pt x="5637806" y="727868"/>
                  <a:pt x="5640187" y="726281"/>
                </a:cubicBezTo>
                <a:cubicBezTo>
                  <a:pt x="5671938" y="715168"/>
                  <a:pt x="5695353" y="703659"/>
                  <a:pt x="5710434" y="691753"/>
                </a:cubicBezTo>
                <a:cubicBezTo>
                  <a:pt x="5709641" y="690959"/>
                  <a:pt x="5708847" y="690165"/>
                  <a:pt x="5708053" y="689371"/>
                </a:cubicBezTo>
                <a:cubicBezTo>
                  <a:pt x="5707259" y="688578"/>
                  <a:pt x="5706069" y="687387"/>
                  <a:pt x="5704481" y="685799"/>
                </a:cubicBezTo>
                <a:cubicBezTo>
                  <a:pt x="5702894" y="684212"/>
                  <a:pt x="5698528" y="681037"/>
                  <a:pt x="5691384" y="676274"/>
                </a:cubicBezTo>
                <a:cubicBezTo>
                  <a:pt x="5689003" y="675481"/>
                  <a:pt x="5687416" y="674687"/>
                  <a:pt x="5686622" y="673893"/>
                </a:cubicBezTo>
                <a:cubicBezTo>
                  <a:pt x="5684240" y="673099"/>
                  <a:pt x="5682256" y="671512"/>
                  <a:pt x="5680669" y="669131"/>
                </a:cubicBezTo>
                <a:cubicBezTo>
                  <a:pt x="5680669" y="668337"/>
                  <a:pt x="5680669" y="667940"/>
                  <a:pt x="5680669" y="667940"/>
                </a:cubicBezTo>
                <a:cubicBezTo>
                  <a:pt x="5682256" y="663971"/>
                  <a:pt x="5685035" y="661987"/>
                  <a:pt x="5689003" y="661987"/>
                </a:cubicBezTo>
                <a:cubicBezTo>
                  <a:pt x="5694560" y="660399"/>
                  <a:pt x="5703290" y="662781"/>
                  <a:pt x="5715197" y="669131"/>
                </a:cubicBezTo>
                <a:cubicBezTo>
                  <a:pt x="5716784" y="670718"/>
                  <a:pt x="5719959" y="672702"/>
                  <a:pt x="5724722" y="675084"/>
                </a:cubicBezTo>
                <a:cubicBezTo>
                  <a:pt x="5725516" y="675878"/>
                  <a:pt x="5726309" y="676274"/>
                  <a:pt x="5727103" y="676274"/>
                </a:cubicBezTo>
                <a:cubicBezTo>
                  <a:pt x="5731072" y="671512"/>
                  <a:pt x="5734247" y="666749"/>
                  <a:pt x="5736628" y="661987"/>
                </a:cubicBezTo>
                <a:cubicBezTo>
                  <a:pt x="5738216" y="659606"/>
                  <a:pt x="5738613" y="658018"/>
                  <a:pt x="5737819" y="657224"/>
                </a:cubicBezTo>
                <a:cubicBezTo>
                  <a:pt x="5737819" y="657224"/>
                  <a:pt x="5736628" y="657224"/>
                  <a:pt x="5734247" y="657224"/>
                </a:cubicBezTo>
                <a:cubicBezTo>
                  <a:pt x="5730278" y="658812"/>
                  <a:pt x="5723928" y="660003"/>
                  <a:pt x="5715197" y="660796"/>
                </a:cubicBezTo>
                <a:cubicBezTo>
                  <a:pt x="5712815" y="661590"/>
                  <a:pt x="5711228" y="661987"/>
                  <a:pt x="5710434" y="661987"/>
                </a:cubicBezTo>
                <a:cubicBezTo>
                  <a:pt x="5704085" y="664368"/>
                  <a:pt x="5695750" y="661193"/>
                  <a:pt x="5685431" y="652462"/>
                </a:cubicBezTo>
                <a:cubicBezTo>
                  <a:pt x="5683844" y="650875"/>
                  <a:pt x="5683050" y="649287"/>
                  <a:pt x="5683050" y="647699"/>
                </a:cubicBezTo>
                <a:cubicBezTo>
                  <a:pt x="5683050" y="646906"/>
                  <a:pt x="5684637" y="646112"/>
                  <a:pt x="5687812" y="645318"/>
                </a:cubicBezTo>
                <a:cubicBezTo>
                  <a:pt x="5691781" y="644524"/>
                  <a:pt x="5698925" y="643334"/>
                  <a:pt x="5709244" y="641746"/>
                </a:cubicBezTo>
                <a:cubicBezTo>
                  <a:pt x="5719563" y="640159"/>
                  <a:pt x="5726309" y="638968"/>
                  <a:pt x="5729484" y="638174"/>
                </a:cubicBezTo>
                <a:cubicBezTo>
                  <a:pt x="5735834" y="636587"/>
                  <a:pt x="5743375" y="634206"/>
                  <a:pt x="5752106" y="631031"/>
                </a:cubicBezTo>
                <a:cubicBezTo>
                  <a:pt x="5754091" y="629840"/>
                  <a:pt x="5756075" y="629245"/>
                  <a:pt x="5758059" y="629245"/>
                </a:cubicBezTo>
                <a:close/>
                <a:moveTo>
                  <a:pt x="4529632" y="628947"/>
                </a:moveTo>
                <a:cubicBezTo>
                  <a:pt x="4532212" y="629145"/>
                  <a:pt x="4534494" y="629840"/>
                  <a:pt x="4536478" y="631031"/>
                </a:cubicBezTo>
                <a:cubicBezTo>
                  <a:pt x="4543622" y="634999"/>
                  <a:pt x="4548782" y="638968"/>
                  <a:pt x="4551956" y="642937"/>
                </a:cubicBezTo>
                <a:cubicBezTo>
                  <a:pt x="4556719" y="651668"/>
                  <a:pt x="4554338" y="656431"/>
                  <a:pt x="4544813" y="657224"/>
                </a:cubicBezTo>
                <a:cubicBezTo>
                  <a:pt x="4532906" y="657224"/>
                  <a:pt x="4514253" y="658812"/>
                  <a:pt x="4488853" y="661987"/>
                </a:cubicBezTo>
                <a:cubicBezTo>
                  <a:pt x="4482503" y="662781"/>
                  <a:pt x="4478138" y="663178"/>
                  <a:pt x="4475756" y="663178"/>
                </a:cubicBezTo>
                <a:cubicBezTo>
                  <a:pt x="4479725" y="665559"/>
                  <a:pt x="4482106" y="667543"/>
                  <a:pt x="4482900" y="669131"/>
                </a:cubicBezTo>
                <a:cubicBezTo>
                  <a:pt x="4486075" y="673893"/>
                  <a:pt x="4485281" y="677068"/>
                  <a:pt x="4480519" y="678656"/>
                </a:cubicBezTo>
                <a:cubicBezTo>
                  <a:pt x="4478931" y="679449"/>
                  <a:pt x="4475756" y="681037"/>
                  <a:pt x="4470994" y="683418"/>
                </a:cubicBezTo>
                <a:cubicBezTo>
                  <a:pt x="4450356" y="693737"/>
                  <a:pt x="4435672" y="700881"/>
                  <a:pt x="4426941" y="704849"/>
                </a:cubicBezTo>
                <a:cubicBezTo>
                  <a:pt x="4442816" y="702468"/>
                  <a:pt x="4466231" y="699690"/>
                  <a:pt x="4497188" y="696515"/>
                </a:cubicBezTo>
                <a:cubicBezTo>
                  <a:pt x="4494013" y="691753"/>
                  <a:pt x="4491234" y="686593"/>
                  <a:pt x="4488853" y="681037"/>
                </a:cubicBezTo>
                <a:cubicBezTo>
                  <a:pt x="4488059" y="679449"/>
                  <a:pt x="4488059" y="678259"/>
                  <a:pt x="4488853" y="677465"/>
                </a:cubicBezTo>
                <a:cubicBezTo>
                  <a:pt x="4489647" y="676671"/>
                  <a:pt x="4491234" y="676671"/>
                  <a:pt x="4493616" y="677465"/>
                </a:cubicBezTo>
                <a:cubicBezTo>
                  <a:pt x="4509491" y="680640"/>
                  <a:pt x="4524175" y="685799"/>
                  <a:pt x="4537669" y="692943"/>
                </a:cubicBezTo>
                <a:cubicBezTo>
                  <a:pt x="4552750" y="704056"/>
                  <a:pt x="4554735" y="720328"/>
                  <a:pt x="4543622" y="741759"/>
                </a:cubicBezTo>
                <a:cubicBezTo>
                  <a:pt x="4538066" y="748109"/>
                  <a:pt x="4530922" y="746125"/>
                  <a:pt x="4522191" y="735806"/>
                </a:cubicBezTo>
                <a:cubicBezTo>
                  <a:pt x="4515047" y="727074"/>
                  <a:pt x="4509094" y="718343"/>
                  <a:pt x="4504331" y="709612"/>
                </a:cubicBezTo>
                <a:cubicBezTo>
                  <a:pt x="4481312" y="714375"/>
                  <a:pt x="4458294" y="721518"/>
                  <a:pt x="4435275" y="731043"/>
                </a:cubicBezTo>
                <a:cubicBezTo>
                  <a:pt x="4432100" y="731837"/>
                  <a:pt x="4426941" y="734615"/>
                  <a:pt x="4419797" y="739378"/>
                </a:cubicBezTo>
                <a:cubicBezTo>
                  <a:pt x="4415034" y="743346"/>
                  <a:pt x="4411066" y="743346"/>
                  <a:pt x="4407891" y="739378"/>
                </a:cubicBezTo>
                <a:cubicBezTo>
                  <a:pt x="4400747" y="732234"/>
                  <a:pt x="4394397" y="724693"/>
                  <a:pt x="4388841" y="716756"/>
                </a:cubicBezTo>
                <a:cubicBezTo>
                  <a:pt x="4386459" y="710406"/>
                  <a:pt x="4387650" y="706437"/>
                  <a:pt x="4392413" y="704849"/>
                </a:cubicBezTo>
                <a:cubicBezTo>
                  <a:pt x="4405113" y="700881"/>
                  <a:pt x="4416225" y="693737"/>
                  <a:pt x="4425750" y="683418"/>
                </a:cubicBezTo>
                <a:cubicBezTo>
                  <a:pt x="4427338" y="681037"/>
                  <a:pt x="4429322" y="678259"/>
                  <a:pt x="4431703" y="675084"/>
                </a:cubicBezTo>
                <a:cubicBezTo>
                  <a:pt x="4434878" y="671115"/>
                  <a:pt x="4436863" y="668337"/>
                  <a:pt x="4437656" y="666749"/>
                </a:cubicBezTo>
                <a:cubicBezTo>
                  <a:pt x="4434481" y="667543"/>
                  <a:pt x="4429322" y="668337"/>
                  <a:pt x="4422178" y="669131"/>
                </a:cubicBezTo>
                <a:cubicBezTo>
                  <a:pt x="4416622" y="670718"/>
                  <a:pt x="4412653" y="671512"/>
                  <a:pt x="4410272" y="671512"/>
                </a:cubicBezTo>
                <a:cubicBezTo>
                  <a:pt x="4403922" y="673099"/>
                  <a:pt x="4398366" y="672306"/>
                  <a:pt x="4393603" y="669131"/>
                </a:cubicBezTo>
                <a:cubicBezTo>
                  <a:pt x="4388047" y="664368"/>
                  <a:pt x="4382888" y="659606"/>
                  <a:pt x="4378125" y="654843"/>
                </a:cubicBezTo>
                <a:cubicBezTo>
                  <a:pt x="4376538" y="653256"/>
                  <a:pt x="4375744" y="651668"/>
                  <a:pt x="4375744" y="650081"/>
                </a:cubicBezTo>
                <a:cubicBezTo>
                  <a:pt x="4376538" y="649287"/>
                  <a:pt x="4378522" y="648890"/>
                  <a:pt x="4381697" y="648890"/>
                </a:cubicBezTo>
                <a:cubicBezTo>
                  <a:pt x="4395191" y="647303"/>
                  <a:pt x="4407891" y="646112"/>
                  <a:pt x="4419797" y="645318"/>
                </a:cubicBezTo>
                <a:cubicBezTo>
                  <a:pt x="4423766" y="644524"/>
                  <a:pt x="4430116" y="643731"/>
                  <a:pt x="4438847" y="642937"/>
                </a:cubicBezTo>
                <a:cubicBezTo>
                  <a:pt x="4461866" y="638968"/>
                  <a:pt x="4481312" y="636190"/>
                  <a:pt x="4497188" y="634602"/>
                </a:cubicBezTo>
                <a:cubicBezTo>
                  <a:pt x="4500362" y="634602"/>
                  <a:pt x="4508300" y="633015"/>
                  <a:pt x="4521000" y="629840"/>
                </a:cubicBezTo>
                <a:cubicBezTo>
                  <a:pt x="4524175" y="629046"/>
                  <a:pt x="4527052" y="628749"/>
                  <a:pt x="4529632" y="628947"/>
                </a:cubicBezTo>
                <a:close/>
                <a:moveTo>
                  <a:pt x="6322415" y="625078"/>
                </a:moveTo>
                <a:cubicBezTo>
                  <a:pt x="6321622" y="630634"/>
                  <a:pt x="6320828" y="639762"/>
                  <a:pt x="6320034" y="652462"/>
                </a:cubicBezTo>
                <a:cubicBezTo>
                  <a:pt x="6319241" y="658812"/>
                  <a:pt x="6318844" y="663574"/>
                  <a:pt x="6318844" y="666749"/>
                </a:cubicBezTo>
                <a:cubicBezTo>
                  <a:pt x="6328369" y="665162"/>
                  <a:pt x="6336306" y="663971"/>
                  <a:pt x="6342656" y="663178"/>
                </a:cubicBezTo>
                <a:cubicBezTo>
                  <a:pt x="6344244" y="663178"/>
                  <a:pt x="6345434" y="663971"/>
                  <a:pt x="6346228" y="665559"/>
                </a:cubicBezTo>
                <a:cubicBezTo>
                  <a:pt x="6346228" y="666352"/>
                  <a:pt x="6345434" y="667146"/>
                  <a:pt x="6343847" y="667940"/>
                </a:cubicBezTo>
                <a:cubicBezTo>
                  <a:pt x="6342260" y="668734"/>
                  <a:pt x="6339878" y="669925"/>
                  <a:pt x="6336703" y="671512"/>
                </a:cubicBezTo>
                <a:cubicBezTo>
                  <a:pt x="6334322" y="673099"/>
                  <a:pt x="6327972" y="676274"/>
                  <a:pt x="6317653" y="681037"/>
                </a:cubicBezTo>
                <a:lnTo>
                  <a:pt x="6317653" y="690562"/>
                </a:lnTo>
                <a:cubicBezTo>
                  <a:pt x="6317653" y="695324"/>
                  <a:pt x="6317653" y="699690"/>
                  <a:pt x="6317653" y="703659"/>
                </a:cubicBezTo>
                <a:cubicBezTo>
                  <a:pt x="6330353" y="692546"/>
                  <a:pt x="6341465" y="681037"/>
                  <a:pt x="6350990" y="669131"/>
                </a:cubicBezTo>
                <a:cubicBezTo>
                  <a:pt x="6339084" y="657224"/>
                  <a:pt x="6329956" y="649684"/>
                  <a:pt x="6323606" y="646509"/>
                </a:cubicBezTo>
                <a:cubicBezTo>
                  <a:pt x="6319638" y="643334"/>
                  <a:pt x="6319638" y="639762"/>
                  <a:pt x="6323606" y="635793"/>
                </a:cubicBezTo>
                <a:cubicBezTo>
                  <a:pt x="6335512" y="633412"/>
                  <a:pt x="6345434" y="635396"/>
                  <a:pt x="6353372" y="641746"/>
                </a:cubicBezTo>
                <a:cubicBezTo>
                  <a:pt x="6354959" y="642540"/>
                  <a:pt x="6356944" y="644524"/>
                  <a:pt x="6359325" y="647699"/>
                </a:cubicBezTo>
                <a:cubicBezTo>
                  <a:pt x="6360912" y="649287"/>
                  <a:pt x="6362103" y="650477"/>
                  <a:pt x="6362897" y="651271"/>
                </a:cubicBezTo>
                <a:cubicBezTo>
                  <a:pt x="6363691" y="649684"/>
                  <a:pt x="6364484" y="646906"/>
                  <a:pt x="6365278" y="642937"/>
                </a:cubicBezTo>
                <a:cubicBezTo>
                  <a:pt x="6367659" y="638968"/>
                  <a:pt x="6370040" y="633015"/>
                  <a:pt x="6372422" y="625078"/>
                </a:cubicBezTo>
                <a:cubicBezTo>
                  <a:pt x="6371628" y="625078"/>
                  <a:pt x="6368850" y="625871"/>
                  <a:pt x="6364087" y="627459"/>
                </a:cubicBezTo>
                <a:cubicBezTo>
                  <a:pt x="6352181" y="630634"/>
                  <a:pt x="6345037" y="632618"/>
                  <a:pt x="6342656" y="633412"/>
                </a:cubicBezTo>
                <a:cubicBezTo>
                  <a:pt x="6340275" y="634206"/>
                  <a:pt x="6337497" y="634206"/>
                  <a:pt x="6334322" y="633412"/>
                </a:cubicBezTo>
                <a:cubicBezTo>
                  <a:pt x="6328766" y="631031"/>
                  <a:pt x="6324797" y="628253"/>
                  <a:pt x="6322415" y="625078"/>
                </a:cubicBezTo>
                <a:close/>
                <a:moveTo>
                  <a:pt x="7566618" y="620315"/>
                </a:moveTo>
                <a:cubicBezTo>
                  <a:pt x="7563444" y="620315"/>
                  <a:pt x="7558681" y="620712"/>
                  <a:pt x="7552331" y="621506"/>
                </a:cubicBezTo>
                <a:cubicBezTo>
                  <a:pt x="7545187" y="621506"/>
                  <a:pt x="7540028" y="621902"/>
                  <a:pt x="7536852" y="622696"/>
                </a:cubicBezTo>
                <a:cubicBezTo>
                  <a:pt x="7543996" y="625871"/>
                  <a:pt x="7550744" y="631428"/>
                  <a:pt x="7557094" y="639365"/>
                </a:cubicBezTo>
                <a:cubicBezTo>
                  <a:pt x="7561062" y="646509"/>
                  <a:pt x="7560665" y="651668"/>
                  <a:pt x="7555902" y="654843"/>
                </a:cubicBezTo>
                <a:cubicBezTo>
                  <a:pt x="7558284" y="655637"/>
                  <a:pt x="7561460" y="657621"/>
                  <a:pt x="7565428" y="660796"/>
                </a:cubicBezTo>
                <a:cubicBezTo>
                  <a:pt x="7567016" y="662384"/>
                  <a:pt x="7568206" y="663574"/>
                  <a:pt x="7569000" y="664368"/>
                </a:cubicBezTo>
                <a:cubicBezTo>
                  <a:pt x="7569000" y="660399"/>
                  <a:pt x="7569000" y="656034"/>
                  <a:pt x="7569000" y="651271"/>
                </a:cubicBezTo>
                <a:cubicBezTo>
                  <a:pt x="7570587" y="636190"/>
                  <a:pt x="7570190" y="626268"/>
                  <a:pt x="7567809" y="621506"/>
                </a:cubicBezTo>
                <a:cubicBezTo>
                  <a:pt x="7567016" y="620712"/>
                  <a:pt x="7566618" y="620315"/>
                  <a:pt x="7566618" y="620315"/>
                </a:cubicBezTo>
                <a:close/>
                <a:moveTo>
                  <a:pt x="108549" y="620315"/>
                </a:moveTo>
                <a:cubicBezTo>
                  <a:pt x="105374" y="620315"/>
                  <a:pt x="100611" y="620712"/>
                  <a:pt x="94261" y="621506"/>
                </a:cubicBezTo>
                <a:cubicBezTo>
                  <a:pt x="87118" y="621506"/>
                  <a:pt x="81958" y="621902"/>
                  <a:pt x="78783" y="622696"/>
                </a:cubicBezTo>
                <a:cubicBezTo>
                  <a:pt x="85927" y="625871"/>
                  <a:pt x="92674" y="631428"/>
                  <a:pt x="99024" y="639365"/>
                </a:cubicBezTo>
                <a:cubicBezTo>
                  <a:pt x="102993" y="646509"/>
                  <a:pt x="102596" y="651668"/>
                  <a:pt x="97833" y="654843"/>
                </a:cubicBezTo>
                <a:cubicBezTo>
                  <a:pt x="100214" y="655637"/>
                  <a:pt x="103389" y="657621"/>
                  <a:pt x="107359" y="660796"/>
                </a:cubicBezTo>
                <a:cubicBezTo>
                  <a:pt x="108946" y="662384"/>
                  <a:pt x="110136" y="663574"/>
                  <a:pt x="110930" y="664368"/>
                </a:cubicBezTo>
                <a:cubicBezTo>
                  <a:pt x="110930" y="660399"/>
                  <a:pt x="110930" y="656034"/>
                  <a:pt x="110930" y="651271"/>
                </a:cubicBezTo>
                <a:cubicBezTo>
                  <a:pt x="112518" y="636190"/>
                  <a:pt x="112121" y="626268"/>
                  <a:pt x="109740" y="621506"/>
                </a:cubicBezTo>
                <a:cubicBezTo>
                  <a:pt x="108946" y="620712"/>
                  <a:pt x="108549" y="620315"/>
                  <a:pt x="108549" y="620315"/>
                </a:cubicBezTo>
                <a:close/>
                <a:moveTo>
                  <a:pt x="1963841" y="615553"/>
                </a:moveTo>
                <a:cubicBezTo>
                  <a:pt x="1966421" y="615553"/>
                  <a:pt x="1969099" y="616346"/>
                  <a:pt x="1971876" y="617934"/>
                </a:cubicBezTo>
                <a:cubicBezTo>
                  <a:pt x="1972671" y="617934"/>
                  <a:pt x="1973465" y="618331"/>
                  <a:pt x="1974258" y="619125"/>
                </a:cubicBezTo>
                <a:cubicBezTo>
                  <a:pt x="1983784" y="624681"/>
                  <a:pt x="1989340" y="629046"/>
                  <a:pt x="1990928" y="632221"/>
                </a:cubicBezTo>
                <a:cubicBezTo>
                  <a:pt x="1994103" y="639365"/>
                  <a:pt x="1992912" y="644524"/>
                  <a:pt x="1987356" y="647699"/>
                </a:cubicBezTo>
                <a:cubicBezTo>
                  <a:pt x="1977037" y="655637"/>
                  <a:pt x="1966718" y="664765"/>
                  <a:pt x="1956400" y="675084"/>
                </a:cubicBezTo>
                <a:cubicBezTo>
                  <a:pt x="1957192" y="675878"/>
                  <a:pt x="1957987" y="676274"/>
                  <a:pt x="1958780" y="676274"/>
                </a:cubicBezTo>
                <a:cubicBezTo>
                  <a:pt x="1969894" y="683418"/>
                  <a:pt x="1972275" y="694531"/>
                  <a:pt x="1965924" y="709612"/>
                </a:cubicBezTo>
                <a:cubicBezTo>
                  <a:pt x="1961162" y="717549"/>
                  <a:pt x="1954415" y="717946"/>
                  <a:pt x="1945684" y="710803"/>
                </a:cubicBezTo>
                <a:cubicBezTo>
                  <a:pt x="1936158" y="703659"/>
                  <a:pt x="1925046" y="688974"/>
                  <a:pt x="1912346" y="666749"/>
                </a:cubicBezTo>
                <a:cubicBezTo>
                  <a:pt x="1911552" y="665162"/>
                  <a:pt x="1910759" y="663971"/>
                  <a:pt x="1909965" y="663178"/>
                </a:cubicBezTo>
                <a:cubicBezTo>
                  <a:pt x="1909171" y="662384"/>
                  <a:pt x="1909171" y="661193"/>
                  <a:pt x="1909965" y="659606"/>
                </a:cubicBezTo>
                <a:cubicBezTo>
                  <a:pt x="1910759" y="658812"/>
                  <a:pt x="1911950" y="658812"/>
                  <a:pt x="1913537" y="659606"/>
                </a:cubicBezTo>
                <a:cubicBezTo>
                  <a:pt x="1923062" y="661193"/>
                  <a:pt x="1932587" y="663971"/>
                  <a:pt x="1942112" y="667940"/>
                </a:cubicBezTo>
                <a:cubicBezTo>
                  <a:pt x="1942905" y="665559"/>
                  <a:pt x="1944096" y="662384"/>
                  <a:pt x="1945684" y="658415"/>
                </a:cubicBezTo>
                <a:cubicBezTo>
                  <a:pt x="1947272" y="653652"/>
                  <a:pt x="1948462" y="650477"/>
                  <a:pt x="1949255" y="648890"/>
                </a:cubicBezTo>
                <a:cubicBezTo>
                  <a:pt x="1950049" y="646509"/>
                  <a:pt x="1950049" y="644921"/>
                  <a:pt x="1949255" y="644128"/>
                </a:cubicBezTo>
                <a:cubicBezTo>
                  <a:pt x="1949255" y="643334"/>
                  <a:pt x="1948462" y="643334"/>
                  <a:pt x="1946875" y="644128"/>
                </a:cubicBezTo>
                <a:cubicBezTo>
                  <a:pt x="1943699" y="644921"/>
                  <a:pt x="1939730" y="646509"/>
                  <a:pt x="1934968" y="648890"/>
                </a:cubicBezTo>
                <a:cubicBezTo>
                  <a:pt x="1930205" y="650477"/>
                  <a:pt x="1926237" y="652065"/>
                  <a:pt x="1923062" y="653652"/>
                </a:cubicBezTo>
                <a:cubicBezTo>
                  <a:pt x="1919887" y="654446"/>
                  <a:pt x="1917109" y="653652"/>
                  <a:pt x="1914727" y="651271"/>
                </a:cubicBezTo>
                <a:cubicBezTo>
                  <a:pt x="1914727" y="652065"/>
                  <a:pt x="1914331" y="652065"/>
                  <a:pt x="1913537" y="651271"/>
                </a:cubicBezTo>
                <a:cubicBezTo>
                  <a:pt x="1908775" y="648096"/>
                  <a:pt x="1904806" y="644128"/>
                  <a:pt x="1901630" y="639365"/>
                </a:cubicBezTo>
                <a:cubicBezTo>
                  <a:pt x="1899250" y="634602"/>
                  <a:pt x="1900440" y="631824"/>
                  <a:pt x="1905203" y="631031"/>
                </a:cubicBezTo>
                <a:cubicBezTo>
                  <a:pt x="1909965" y="630237"/>
                  <a:pt x="1917902" y="629046"/>
                  <a:pt x="1929015" y="627459"/>
                </a:cubicBezTo>
                <a:cubicBezTo>
                  <a:pt x="1935366" y="625871"/>
                  <a:pt x="1944493" y="622696"/>
                  <a:pt x="1956400" y="617934"/>
                </a:cubicBezTo>
                <a:cubicBezTo>
                  <a:pt x="1958780" y="616346"/>
                  <a:pt x="1961262" y="615553"/>
                  <a:pt x="1963841" y="615553"/>
                </a:cubicBezTo>
                <a:close/>
                <a:moveTo>
                  <a:pt x="1699225" y="614362"/>
                </a:moveTo>
                <a:cubicBezTo>
                  <a:pt x="1686525" y="616743"/>
                  <a:pt x="1673428" y="619918"/>
                  <a:pt x="1659934" y="623887"/>
                </a:cubicBezTo>
                <a:cubicBezTo>
                  <a:pt x="1659934" y="628649"/>
                  <a:pt x="1660332" y="634999"/>
                  <a:pt x="1661125" y="642937"/>
                </a:cubicBezTo>
                <a:cubicBezTo>
                  <a:pt x="1665093" y="642143"/>
                  <a:pt x="1671444" y="640952"/>
                  <a:pt x="1680174" y="639365"/>
                </a:cubicBezTo>
                <a:cubicBezTo>
                  <a:pt x="1688113" y="638571"/>
                  <a:pt x="1694065" y="637777"/>
                  <a:pt x="1698034" y="636984"/>
                </a:cubicBezTo>
                <a:cubicBezTo>
                  <a:pt x="1698828" y="634602"/>
                  <a:pt x="1699622" y="631824"/>
                  <a:pt x="1700415" y="628649"/>
                </a:cubicBezTo>
                <a:cubicBezTo>
                  <a:pt x="1702002" y="623887"/>
                  <a:pt x="1703194" y="620315"/>
                  <a:pt x="1703986" y="617934"/>
                </a:cubicBezTo>
                <a:cubicBezTo>
                  <a:pt x="1703986" y="615553"/>
                  <a:pt x="1703591" y="614362"/>
                  <a:pt x="1702796" y="614362"/>
                </a:cubicBezTo>
                <a:cubicBezTo>
                  <a:pt x="1702796" y="613568"/>
                  <a:pt x="1701607" y="613568"/>
                  <a:pt x="1699225" y="614362"/>
                </a:cubicBezTo>
                <a:close/>
                <a:moveTo>
                  <a:pt x="3824484" y="611981"/>
                </a:moveTo>
                <a:cubicBezTo>
                  <a:pt x="3817341" y="612774"/>
                  <a:pt x="3810594" y="613965"/>
                  <a:pt x="3804244" y="615553"/>
                </a:cubicBezTo>
                <a:lnTo>
                  <a:pt x="3804244" y="617934"/>
                </a:lnTo>
                <a:cubicBezTo>
                  <a:pt x="3804244" y="621902"/>
                  <a:pt x="3803847" y="628649"/>
                  <a:pt x="3803053" y="638174"/>
                </a:cubicBezTo>
                <a:cubicBezTo>
                  <a:pt x="3802259" y="640556"/>
                  <a:pt x="3801862" y="642540"/>
                  <a:pt x="3801862" y="644128"/>
                </a:cubicBezTo>
                <a:cubicBezTo>
                  <a:pt x="3809006" y="642540"/>
                  <a:pt x="3815753" y="641349"/>
                  <a:pt x="3822103" y="640556"/>
                </a:cubicBezTo>
                <a:cubicBezTo>
                  <a:pt x="3823690" y="629443"/>
                  <a:pt x="3824484" y="619918"/>
                  <a:pt x="3824484" y="611981"/>
                </a:cubicBezTo>
                <a:close/>
                <a:moveTo>
                  <a:pt x="2040934" y="607218"/>
                </a:moveTo>
                <a:cubicBezTo>
                  <a:pt x="2049665" y="608806"/>
                  <a:pt x="2058793" y="613965"/>
                  <a:pt x="2068318" y="622696"/>
                </a:cubicBezTo>
                <a:cubicBezTo>
                  <a:pt x="2070700" y="624284"/>
                  <a:pt x="2071494" y="627459"/>
                  <a:pt x="2070700" y="632221"/>
                </a:cubicBezTo>
                <a:cubicBezTo>
                  <a:pt x="2067525" y="637777"/>
                  <a:pt x="2065143" y="645318"/>
                  <a:pt x="2063556" y="654843"/>
                </a:cubicBezTo>
                <a:cubicBezTo>
                  <a:pt x="2061174" y="661987"/>
                  <a:pt x="2058793" y="669131"/>
                  <a:pt x="2056412" y="676274"/>
                </a:cubicBezTo>
                <a:cubicBezTo>
                  <a:pt x="2078637" y="682625"/>
                  <a:pt x="2093322" y="686990"/>
                  <a:pt x="2100465" y="689371"/>
                </a:cubicBezTo>
                <a:cubicBezTo>
                  <a:pt x="2116340" y="696515"/>
                  <a:pt x="2120706" y="709215"/>
                  <a:pt x="2113562" y="727471"/>
                </a:cubicBezTo>
                <a:cubicBezTo>
                  <a:pt x="2108799" y="736202"/>
                  <a:pt x="2102450" y="737393"/>
                  <a:pt x="2094511" y="731043"/>
                </a:cubicBezTo>
                <a:cubicBezTo>
                  <a:pt x="2087368" y="723899"/>
                  <a:pt x="2076653" y="711993"/>
                  <a:pt x="2062365" y="695324"/>
                </a:cubicBezTo>
                <a:cubicBezTo>
                  <a:pt x="2057603" y="689768"/>
                  <a:pt x="2054428" y="686196"/>
                  <a:pt x="2052840" y="684609"/>
                </a:cubicBezTo>
                <a:cubicBezTo>
                  <a:pt x="2048078" y="694134"/>
                  <a:pt x="2040537" y="702865"/>
                  <a:pt x="2030218" y="710803"/>
                </a:cubicBezTo>
                <a:cubicBezTo>
                  <a:pt x="2020693" y="717946"/>
                  <a:pt x="1999263" y="725090"/>
                  <a:pt x="1965924" y="732234"/>
                </a:cubicBezTo>
                <a:cubicBezTo>
                  <a:pt x="1963543" y="733028"/>
                  <a:pt x="1961956" y="732631"/>
                  <a:pt x="1961162" y="731043"/>
                </a:cubicBezTo>
                <a:cubicBezTo>
                  <a:pt x="1961162" y="730250"/>
                  <a:pt x="1962353" y="729059"/>
                  <a:pt x="1964734" y="727471"/>
                </a:cubicBezTo>
                <a:cubicBezTo>
                  <a:pt x="1985768" y="717549"/>
                  <a:pt x="2002238" y="705742"/>
                  <a:pt x="2014145" y="692050"/>
                </a:cubicBezTo>
                <a:lnTo>
                  <a:pt x="2021581" y="676274"/>
                </a:lnTo>
                <a:lnTo>
                  <a:pt x="2021884" y="676274"/>
                </a:lnTo>
                <a:cubicBezTo>
                  <a:pt x="2023075" y="675481"/>
                  <a:pt x="2024066" y="673298"/>
                  <a:pt x="2024861" y="669726"/>
                </a:cubicBezTo>
                <a:lnTo>
                  <a:pt x="2024927" y="669176"/>
                </a:lnTo>
                <a:lnTo>
                  <a:pt x="2036171" y="645318"/>
                </a:lnTo>
                <a:cubicBezTo>
                  <a:pt x="2036171" y="643731"/>
                  <a:pt x="2036171" y="641746"/>
                  <a:pt x="2036171" y="639365"/>
                </a:cubicBezTo>
                <a:cubicBezTo>
                  <a:pt x="2037759" y="627459"/>
                  <a:pt x="2037362" y="619521"/>
                  <a:pt x="2034980" y="615553"/>
                </a:cubicBezTo>
                <a:cubicBezTo>
                  <a:pt x="2034186" y="609996"/>
                  <a:pt x="2036171" y="607218"/>
                  <a:pt x="2040934" y="607218"/>
                </a:cubicBezTo>
                <a:close/>
                <a:moveTo>
                  <a:pt x="6999881" y="604837"/>
                </a:moveTo>
                <a:cubicBezTo>
                  <a:pt x="7013374" y="606424"/>
                  <a:pt x="7023297" y="611187"/>
                  <a:pt x="7029646" y="619125"/>
                </a:cubicBezTo>
                <a:cubicBezTo>
                  <a:pt x="7031234" y="621506"/>
                  <a:pt x="7030837" y="624284"/>
                  <a:pt x="7028456" y="627459"/>
                </a:cubicBezTo>
                <a:cubicBezTo>
                  <a:pt x="7022900" y="642540"/>
                  <a:pt x="7021312" y="660796"/>
                  <a:pt x="7023694" y="682228"/>
                </a:cubicBezTo>
                <a:cubicBezTo>
                  <a:pt x="7024488" y="690165"/>
                  <a:pt x="7027265" y="694531"/>
                  <a:pt x="7032028" y="695324"/>
                </a:cubicBezTo>
                <a:cubicBezTo>
                  <a:pt x="7038378" y="696118"/>
                  <a:pt x="7045124" y="696118"/>
                  <a:pt x="7052268" y="695324"/>
                </a:cubicBezTo>
                <a:cubicBezTo>
                  <a:pt x="7062588" y="695324"/>
                  <a:pt x="7070128" y="690959"/>
                  <a:pt x="7074890" y="682228"/>
                </a:cubicBezTo>
                <a:cubicBezTo>
                  <a:pt x="7075684" y="680640"/>
                  <a:pt x="7076478" y="678259"/>
                  <a:pt x="7077272" y="675084"/>
                </a:cubicBezTo>
                <a:cubicBezTo>
                  <a:pt x="7080447" y="667146"/>
                  <a:pt x="7082431" y="661193"/>
                  <a:pt x="7083224" y="657224"/>
                </a:cubicBezTo>
                <a:cubicBezTo>
                  <a:pt x="7084812" y="652462"/>
                  <a:pt x="7086400" y="650081"/>
                  <a:pt x="7087987" y="650081"/>
                </a:cubicBezTo>
                <a:cubicBezTo>
                  <a:pt x="7088781" y="650081"/>
                  <a:pt x="7089574" y="652462"/>
                  <a:pt x="7090368" y="657224"/>
                </a:cubicBezTo>
                <a:cubicBezTo>
                  <a:pt x="7092750" y="667543"/>
                  <a:pt x="7097116" y="677068"/>
                  <a:pt x="7103465" y="685799"/>
                </a:cubicBezTo>
                <a:cubicBezTo>
                  <a:pt x="7108228" y="690562"/>
                  <a:pt x="7110212" y="695324"/>
                  <a:pt x="7109418" y="700087"/>
                </a:cubicBezTo>
                <a:cubicBezTo>
                  <a:pt x="7109418" y="705643"/>
                  <a:pt x="7107037" y="710406"/>
                  <a:pt x="7102274" y="714375"/>
                </a:cubicBezTo>
                <a:cubicBezTo>
                  <a:pt x="7090368" y="722312"/>
                  <a:pt x="7072509" y="727074"/>
                  <a:pt x="7048696" y="728662"/>
                </a:cubicBezTo>
                <a:cubicBezTo>
                  <a:pt x="7024090" y="728662"/>
                  <a:pt x="7007818" y="721518"/>
                  <a:pt x="6999881" y="707231"/>
                </a:cubicBezTo>
                <a:cubicBezTo>
                  <a:pt x="6995912" y="700881"/>
                  <a:pt x="6993928" y="690959"/>
                  <a:pt x="6993928" y="677465"/>
                </a:cubicBezTo>
                <a:cubicBezTo>
                  <a:pt x="6993928" y="662384"/>
                  <a:pt x="6994324" y="648890"/>
                  <a:pt x="6995118" y="636984"/>
                </a:cubicBezTo>
                <a:cubicBezTo>
                  <a:pt x="6995118" y="633015"/>
                  <a:pt x="6994722" y="627856"/>
                  <a:pt x="6993928" y="621506"/>
                </a:cubicBezTo>
                <a:cubicBezTo>
                  <a:pt x="6993928" y="616743"/>
                  <a:pt x="6993928" y="613171"/>
                  <a:pt x="6993928" y="610790"/>
                </a:cubicBezTo>
                <a:cubicBezTo>
                  <a:pt x="6993928" y="605234"/>
                  <a:pt x="6995912" y="603249"/>
                  <a:pt x="6999881" y="604837"/>
                </a:cubicBezTo>
                <a:close/>
                <a:moveTo>
                  <a:pt x="6289078" y="602456"/>
                </a:moveTo>
                <a:cubicBezTo>
                  <a:pt x="6282728" y="602456"/>
                  <a:pt x="6277172" y="603249"/>
                  <a:pt x="6272409" y="604837"/>
                </a:cubicBezTo>
                <a:cubicBezTo>
                  <a:pt x="6272409" y="606424"/>
                  <a:pt x="6272409" y="608409"/>
                  <a:pt x="6272409" y="610790"/>
                </a:cubicBezTo>
                <a:cubicBezTo>
                  <a:pt x="6272409" y="612378"/>
                  <a:pt x="6272013" y="613965"/>
                  <a:pt x="6271219" y="615553"/>
                </a:cubicBezTo>
                <a:cubicBezTo>
                  <a:pt x="6272013" y="615553"/>
                  <a:pt x="6272806" y="615156"/>
                  <a:pt x="6273600" y="614362"/>
                </a:cubicBezTo>
                <a:cubicBezTo>
                  <a:pt x="6275981" y="614362"/>
                  <a:pt x="6279156" y="613171"/>
                  <a:pt x="6283125" y="610790"/>
                </a:cubicBezTo>
                <a:cubicBezTo>
                  <a:pt x="6285506" y="610790"/>
                  <a:pt x="6288681" y="611981"/>
                  <a:pt x="6292650" y="614362"/>
                </a:cubicBezTo>
                <a:cubicBezTo>
                  <a:pt x="6291856" y="608806"/>
                  <a:pt x="6290666" y="604837"/>
                  <a:pt x="6289078" y="602456"/>
                </a:cubicBezTo>
                <a:close/>
                <a:moveTo>
                  <a:pt x="3878062" y="602456"/>
                </a:moveTo>
                <a:cubicBezTo>
                  <a:pt x="3877269" y="602456"/>
                  <a:pt x="3876475" y="602853"/>
                  <a:pt x="3875681" y="603646"/>
                </a:cubicBezTo>
                <a:cubicBezTo>
                  <a:pt x="3867744" y="605234"/>
                  <a:pt x="3861394" y="606424"/>
                  <a:pt x="3856631" y="607218"/>
                </a:cubicBezTo>
                <a:cubicBezTo>
                  <a:pt x="3856631" y="607218"/>
                  <a:pt x="3857028" y="607615"/>
                  <a:pt x="3857822" y="608409"/>
                </a:cubicBezTo>
                <a:cubicBezTo>
                  <a:pt x="3857822" y="609203"/>
                  <a:pt x="3857822" y="609996"/>
                  <a:pt x="3857822" y="610790"/>
                </a:cubicBezTo>
                <a:cubicBezTo>
                  <a:pt x="3857822" y="611584"/>
                  <a:pt x="3858219" y="612378"/>
                  <a:pt x="3859012" y="613171"/>
                </a:cubicBezTo>
                <a:cubicBezTo>
                  <a:pt x="3859806" y="614759"/>
                  <a:pt x="3859806" y="616743"/>
                  <a:pt x="3859012" y="619125"/>
                </a:cubicBezTo>
                <a:cubicBezTo>
                  <a:pt x="3859012" y="619918"/>
                  <a:pt x="3858616" y="620712"/>
                  <a:pt x="3857822" y="621506"/>
                </a:cubicBezTo>
                <a:cubicBezTo>
                  <a:pt x="3857028" y="623887"/>
                  <a:pt x="3855838" y="628253"/>
                  <a:pt x="3854250" y="634602"/>
                </a:cubicBezTo>
                <a:cubicBezTo>
                  <a:pt x="3856631" y="633809"/>
                  <a:pt x="3860600" y="633015"/>
                  <a:pt x="3866156" y="632221"/>
                </a:cubicBezTo>
                <a:cubicBezTo>
                  <a:pt x="3870919" y="630634"/>
                  <a:pt x="3874491" y="629840"/>
                  <a:pt x="3876872" y="629840"/>
                </a:cubicBezTo>
                <a:cubicBezTo>
                  <a:pt x="3877666" y="627459"/>
                  <a:pt x="3878856" y="623887"/>
                  <a:pt x="3880444" y="619125"/>
                </a:cubicBezTo>
                <a:cubicBezTo>
                  <a:pt x="3881238" y="614362"/>
                  <a:pt x="3882031" y="610790"/>
                  <a:pt x="3882825" y="608409"/>
                </a:cubicBezTo>
                <a:cubicBezTo>
                  <a:pt x="3884412" y="604440"/>
                  <a:pt x="3882825" y="602456"/>
                  <a:pt x="3878062" y="602456"/>
                </a:cubicBezTo>
                <a:close/>
                <a:moveTo>
                  <a:pt x="8525071" y="592931"/>
                </a:moveTo>
                <a:cubicBezTo>
                  <a:pt x="8519515" y="592931"/>
                  <a:pt x="8511181" y="593725"/>
                  <a:pt x="8500068" y="595312"/>
                </a:cubicBezTo>
                <a:cubicBezTo>
                  <a:pt x="8500068" y="610393"/>
                  <a:pt x="8500068" y="622696"/>
                  <a:pt x="8500068" y="632221"/>
                </a:cubicBezTo>
                <a:cubicBezTo>
                  <a:pt x="8503243" y="632221"/>
                  <a:pt x="8507609" y="631824"/>
                  <a:pt x="8513165" y="631031"/>
                </a:cubicBezTo>
                <a:cubicBezTo>
                  <a:pt x="8518721" y="631031"/>
                  <a:pt x="8522690" y="631031"/>
                  <a:pt x="8525071" y="631031"/>
                </a:cubicBezTo>
                <a:close/>
                <a:moveTo>
                  <a:pt x="1076527" y="592931"/>
                </a:moveTo>
                <a:cubicBezTo>
                  <a:pt x="1070971" y="592931"/>
                  <a:pt x="1062637" y="593725"/>
                  <a:pt x="1051524" y="595312"/>
                </a:cubicBezTo>
                <a:cubicBezTo>
                  <a:pt x="1051524" y="610393"/>
                  <a:pt x="1051524" y="622696"/>
                  <a:pt x="1051524" y="632221"/>
                </a:cubicBezTo>
                <a:cubicBezTo>
                  <a:pt x="1054699" y="632221"/>
                  <a:pt x="1059065" y="631824"/>
                  <a:pt x="1064621" y="631031"/>
                </a:cubicBezTo>
                <a:cubicBezTo>
                  <a:pt x="1070178" y="631031"/>
                  <a:pt x="1074145" y="631031"/>
                  <a:pt x="1076527" y="631031"/>
                </a:cubicBezTo>
                <a:close/>
                <a:moveTo>
                  <a:pt x="5740200" y="591740"/>
                </a:moveTo>
                <a:cubicBezTo>
                  <a:pt x="5734644" y="592534"/>
                  <a:pt x="5728691" y="593725"/>
                  <a:pt x="5722340" y="595312"/>
                </a:cubicBezTo>
                <a:cubicBezTo>
                  <a:pt x="5722340" y="600868"/>
                  <a:pt x="5721944" y="606027"/>
                  <a:pt x="5721150" y="610790"/>
                </a:cubicBezTo>
                <a:cubicBezTo>
                  <a:pt x="5727500" y="609203"/>
                  <a:pt x="5733453" y="608012"/>
                  <a:pt x="5739009" y="607218"/>
                </a:cubicBezTo>
                <a:cubicBezTo>
                  <a:pt x="5739009" y="606424"/>
                  <a:pt x="5739009" y="604440"/>
                  <a:pt x="5739009" y="601265"/>
                </a:cubicBezTo>
                <a:cubicBezTo>
                  <a:pt x="5739803" y="597296"/>
                  <a:pt x="5740200" y="594121"/>
                  <a:pt x="5740200" y="591740"/>
                </a:cubicBezTo>
                <a:close/>
                <a:moveTo>
                  <a:pt x="4493318" y="589359"/>
                </a:moveTo>
                <a:cubicBezTo>
                  <a:pt x="4497088" y="589359"/>
                  <a:pt x="4500363" y="590153"/>
                  <a:pt x="4503141" y="591740"/>
                </a:cubicBezTo>
                <a:cubicBezTo>
                  <a:pt x="4511078" y="595709"/>
                  <a:pt x="4515840" y="600074"/>
                  <a:pt x="4517428" y="604837"/>
                </a:cubicBezTo>
                <a:cubicBezTo>
                  <a:pt x="4521397" y="611981"/>
                  <a:pt x="4519016" y="616346"/>
                  <a:pt x="4510284" y="617934"/>
                </a:cubicBezTo>
                <a:cubicBezTo>
                  <a:pt x="4492028" y="621902"/>
                  <a:pt x="4469010" y="624681"/>
                  <a:pt x="4441228" y="626268"/>
                </a:cubicBezTo>
                <a:cubicBezTo>
                  <a:pt x="4431703" y="627062"/>
                  <a:pt x="4423766" y="622300"/>
                  <a:pt x="4417416" y="611981"/>
                </a:cubicBezTo>
                <a:cubicBezTo>
                  <a:pt x="4414241" y="607218"/>
                  <a:pt x="4415034" y="604043"/>
                  <a:pt x="4419797" y="602456"/>
                </a:cubicBezTo>
                <a:cubicBezTo>
                  <a:pt x="4445991" y="600074"/>
                  <a:pt x="4466231" y="596503"/>
                  <a:pt x="4480519" y="591740"/>
                </a:cubicBezTo>
                <a:cubicBezTo>
                  <a:pt x="4485281" y="590153"/>
                  <a:pt x="4489548" y="589359"/>
                  <a:pt x="4493318" y="589359"/>
                </a:cubicBezTo>
                <a:close/>
                <a:moveTo>
                  <a:pt x="5985469" y="588168"/>
                </a:moveTo>
                <a:cubicBezTo>
                  <a:pt x="5975944" y="588962"/>
                  <a:pt x="5966419" y="590153"/>
                  <a:pt x="5956894" y="591740"/>
                </a:cubicBezTo>
                <a:cubicBezTo>
                  <a:pt x="5956894" y="593328"/>
                  <a:pt x="5957291" y="595709"/>
                  <a:pt x="5958084" y="598884"/>
                </a:cubicBezTo>
                <a:cubicBezTo>
                  <a:pt x="5958084" y="602059"/>
                  <a:pt x="5958084" y="604440"/>
                  <a:pt x="5958084" y="606027"/>
                </a:cubicBezTo>
                <a:cubicBezTo>
                  <a:pt x="5958084" y="610790"/>
                  <a:pt x="5958084" y="615156"/>
                  <a:pt x="5958084" y="619125"/>
                </a:cubicBezTo>
                <a:cubicBezTo>
                  <a:pt x="5962847" y="618331"/>
                  <a:pt x="5966419" y="616743"/>
                  <a:pt x="5968800" y="614362"/>
                </a:cubicBezTo>
                <a:cubicBezTo>
                  <a:pt x="5972769" y="611981"/>
                  <a:pt x="5978722" y="612378"/>
                  <a:pt x="5986659" y="615553"/>
                </a:cubicBezTo>
                <a:cubicBezTo>
                  <a:pt x="5988247" y="615553"/>
                  <a:pt x="5989835" y="616346"/>
                  <a:pt x="5991422" y="617934"/>
                </a:cubicBezTo>
                <a:cubicBezTo>
                  <a:pt x="5991422" y="608409"/>
                  <a:pt x="5991025" y="600471"/>
                  <a:pt x="5990231" y="594121"/>
                </a:cubicBezTo>
                <a:cubicBezTo>
                  <a:pt x="5990231" y="590153"/>
                  <a:pt x="5988644" y="588168"/>
                  <a:pt x="5985469" y="588168"/>
                </a:cubicBezTo>
                <a:close/>
                <a:moveTo>
                  <a:pt x="7659264" y="586531"/>
                </a:moveTo>
                <a:cubicBezTo>
                  <a:pt x="7667152" y="587424"/>
                  <a:pt x="7674370" y="592335"/>
                  <a:pt x="7680918" y="601265"/>
                </a:cubicBezTo>
                <a:cubicBezTo>
                  <a:pt x="7687268" y="611584"/>
                  <a:pt x="7684887" y="617140"/>
                  <a:pt x="7673774" y="617934"/>
                </a:cubicBezTo>
                <a:cubicBezTo>
                  <a:pt x="7669012" y="617934"/>
                  <a:pt x="7661471" y="617934"/>
                  <a:pt x="7651152" y="617934"/>
                </a:cubicBezTo>
                <a:cubicBezTo>
                  <a:pt x="7628928" y="617140"/>
                  <a:pt x="7612656" y="617140"/>
                  <a:pt x="7602337" y="617934"/>
                </a:cubicBezTo>
                <a:cubicBezTo>
                  <a:pt x="7605512" y="622696"/>
                  <a:pt x="7605512" y="628649"/>
                  <a:pt x="7602337" y="635793"/>
                </a:cubicBezTo>
                <a:cubicBezTo>
                  <a:pt x="7602337" y="637381"/>
                  <a:pt x="7601940" y="639365"/>
                  <a:pt x="7601146" y="641746"/>
                </a:cubicBezTo>
                <a:cubicBezTo>
                  <a:pt x="7602734" y="640952"/>
                  <a:pt x="7605512" y="640159"/>
                  <a:pt x="7609481" y="639365"/>
                </a:cubicBezTo>
                <a:cubicBezTo>
                  <a:pt x="7618212" y="636190"/>
                  <a:pt x="7622974" y="634602"/>
                  <a:pt x="7623768" y="634602"/>
                </a:cubicBezTo>
                <a:cubicBezTo>
                  <a:pt x="7628531" y="633809"/>
                  <a:pt x="7633294" y="634602"/>
                  <a:pt x="7638056" y="636984"/>
                </a:cubicBezTo>
                <a:cubicBezTo>
                  <a:pt x="7643612" y="640952"/>
                  <a:pt x="7647581" y="646112"/>
                  <a:pt x="7649962" y="652462"/>
                </a:cubicBezTo>
                <a:cubicBezTo>
                  <a:pt x="7651550" y="654843"/>
                  <a:pt x="7651152" y="657224"/>
                  <a:pt x="7648772" y="659606"/>
                </a:cubicBezTo>
                <a:cubicBezTo>
                  <a:pt x="7646390" y="662781"/>
                  <a:pt x="7640834" y="664368"/>
                  <a:pt x="7632102" y="664368"/>
                </a:cubicBezTo>
                <a:cubicBezTo>
                  <a:pt x="7619403" y="665162"/>
                  <a:pt x="7607894" y="665559"/>
                  <a:pt x="7597574" y="665559"/>
                </a:cubicBezTo>
                <a:cubicBezTo>
                  <a:pt x="7597574" y="670321"/>
                  <a:pt x="7597178" y="675481"/>
                  <a:pt x="7596384" y="681037"/>
                </a:cubicBezTo>
                <a:cubicBezTo>
                  <a:pt x="7605909" y="685799"/>
                  <a:pt x="7615038" y="689768"/>
                  <a:pt x="7623768" y="692943"/>
                </a:cubicBezTo>
                <a:cubicBezTo>
                  <a:pt x="7642024" y="700881"/>
                  <a:pt x="7671394" y="708818"/>
                  <a:pt x="7711874" y="716756"/>
                </a:cubicBezTo>
                <a:cubicBezTo>
                  <a:pt x="7717430" y="717549"/>
                  <a:pt x="7720606" y="718740"/>
                  <a:pt x="7721400" y="720328"/>
                </a:cubicBezTo>
                <a:cubicBezTo>
                  <a:pt x="7721400" y="722709"/>
                  <a:pt x="7718621" y="724297"/>
                  <a:pt x="7713065" y="725090"/>
                </a:cubicBezTo>
                <a:cubicBezTo>
                  <a:pt x="7708302" y="725884"/>
                  <a:pt x="7701159" y="728265"/>
                  <a:pt x="7691634" y="732234"/>
                </a:cubicBezTo>
                <a:cubicBezTo>
                  <a:pt x="7673378" y="738584"/>
                  <a:pt x="7659487" y="742553"/>
                  <a:pt x="7649962" y="744140"/>
                </a:cubicBezTo>
                <a:cubicBezTo>
                  <a:pt x="7644406" y="744934"/>
                  <a:pt x="7638056" y="744140"/>
                  <a:pt x="7630912" y="741759"/>
                </a:cubicBezTo>
                <a:cubicBezTo>
                  <a:pt x="7595194" y="723503"/>
                  <a:pt x="7565428" y="698896"/>
                  <a:pt x="7541615" y="667940"/>
                </a:cubicBezTo>
                <a:cubicBezTo>
                  <a:pt x="7540822" y="668734"/>
                  <a:pt x="7540424" y="669527"/>
                  <a:pt x="7540424" y="670321"/>
                </a:cubicBezTo>
                <a:cubicBezTo>
                  <a:pt x="7518994" y="691753"/>
                  <a:pt x="7496768" y="706834"/>
                  <a:pt x="7473750" y="715565"/>
                </a:cubicBezTo>
                <a:cubicBezTo>
                  <a:pt x="7465018" y="718740"/>
                  <a:pt x="7460256" y="719534"/>
                  <a:pt x="7459462" y="717946"/>
                </a:cubicBezTo>
                <a:cubicBezTo>
                  <a:pt x="7457875" y="715565"/>
                  <a:pt x="7460652" y="711993"/>
                  <a:pt x="7467796" y="707231"/>
                </a:cubicBezTo>
                <a:cubicBezTo>
                  <a:pt x="7482878" y="694531"/>
                  <a:pt x="7497959" y="676671"/>
                  <a:pt x="7513040" y="653652"/>
                </a:cubicBezTo>
                <a:cubicBezTo>
                  <a:pt x="7519390" y="642540"/>
                  <a:pt x="7522168" y="633412"/>
                  <a:pt x="7521374" y="626268"/>
                </a:cubicBezTo>
                <a:cubicBezTo>
                  <a:pt x="7521374" y="625474"/>
                  <a:pt x="7521374" y="624681"/>
                  <a:pt x="7521374" y="623887"/>
                </a:cubicBezTo>
                <a:cubicBezTo>
                  <a:pt x="7518994" y="623887"/>
                  <a:pt x="7515818" y="624284"/>
                  <a:pt x="7511850" y="625078"/>
                </a:cubicBezTo>
                <a:cubicBezTo>
                  <a:pt x="7507087" y="625078"/>
                  <a:pt x="7503912" y="625474"/>
                  <a:pt x="7502324" y="626268"/>
                </a:cubicBezTo>
                <a:cubicBezTo>
                  <a:pt x="7492800" y="627856"/>
                  <a:pt x="7484465" y="623490"/>
                  <a:pt x="7477322" y="613171"/>
                </a:cubicBezTo>
                <a:cubicBezTo>
                  <a:pt x="7474146" y="609996"/>
                  <a:pt x="7472559" y="606821"/>
                  <a:pt x="7472559" y="603646"/>
                </a:cubicBezTo>
                <a:cubicBezTo>
                  <a:pt x="7473353" y="601265"/>
                  <a:pt x="7475734" y="600471"/>
                  <a:pt x="7479702" y="601265"/>
                </a:cubicBezTo>
                <a:cubicBezTo>
                  <a:pt x="7500340" y="601265"/>
                  <a:pt x="7516216" y="600471"/>
                  <a:pt x="7527328" y="598884"/>
                </a:cubicBezTo>
                <a:cubicBezTo>
                  <a:pt x="7534472" y="598090"/>
                  <a:pt x="7548759" y="596899"/>
                  <a:pt x="7570190" y="595312"/>
                </a:cubicBezTo>
                <a:cubicBezTo>
                  <a:pt x="7593209" y="593725"/>
                  <a:pt x="7608290" y="592534"/>
                  <a:pt x="7615434" y="591740"/>
                </a:cubicBezTo>
                <a:cubicBezTo>
                  <a:pt x="7631309" y="590153"/>
                  <a:pt x="7643216" y="588565"/>
                  <a:pt x="7651152" y="586977"/>
                </a:cubicBezTo>
                <a:cubicBezTo>
                  <a:pt x="7653931" y="586382"/>
                  <a:pt x="7656635" y="586233"/>
                  <a:pt x="7659264" y="586531"/>
                </a:cubicBezTo>
                <a:close/>
                <a:moveTo>
                  <a:pt x="201194" y="586531"/>
                </a:moveTo>
                <a:cubicBezTo>
                  <a:pt x="209083" y="587424"/>
                  <a:pt x="216300" y="592335"/>
                  <a:pt x="222849" y="601265"/>
                </a:cubicBezTo>
                <a:cubicBezTo>
                  <a:pt x="229199" y="611584"/>
                  <a:pt x="226817" y="617140"/>
                  <a:pt x="215705" y="617934"/>
                </a:cubicBezTo>
                <a:cubicBezTo>
                  <a:pt x="210942" y="617934"/>
                  <a:pt x="203402" y="617934"/>
                  <a:pt x="193083" y="617934"/>
                </a:cubicBezTo>
                <a:cubicBezTo>
                  <a:pt x="170858" y="617140"/>
                  <a:pt x="154587" y="617140"/>
                  <a:pt x="144268" y="617934"/>
                </a:cubicBezTo>
                <a:cubicBezTo>
                  <a:pt x="147443" y="622696"/>
                  <a:pt x="147443" y="628649"/>
                  <a:pt x="144268" y="635793"/>
                </a:cubicBezTo>
                <a:cubicBezTo>
                  <a:pt x="144268" y="637381"/>
                  <a:pt x="143871" y="639365"/>
                  <a:pt x="143077" y="641746"/>
                </a:cubicBezTo>
                <a:cubicBezTo>
                  <a:pt x="144664" y="640952"/>
                  <a:pt x="147443" y="640159"/>
                  <a:pt x="151412" y="639365"/>
                </a:cubicBezTo>
                <a:cubicBezTo>
                  <a:pt x="160143" y="636190"/>
                  <a:pt x="164905" y="634602"/>
                  <a:pt x="165699" y="634602"/>
                </a:cubicBezTo>
                <a:cubicBezTo>
                  <a:pt x="170462" y="633809"/>
                  <a:pt x="175224" y="634602"/>
                  <a:pt x="179986" y="636984"/>
                </a:cubicBezTo>
                <a:cubicBezTo>
                  <a:pt x="185543" y="640952"/>
                  <a:pt x="189511" y="646112"/>
                  <a:pt x="191892" y="652462"/>
                </a:cubicBezTo>
                <a:cubicBezTo>
                  <a:pt x="193480" y="654843"/>
                  <a:pt x="193083" y="657224"/>
                  <a:pt x="190702" y="659606"/>
                </a:cubicBezTo>
                <a:cubicBezTo>
                  <a:pt x="188321" y="662781"/>
                  <a:pt x="182765" y="664368"/>
                  <a:pt x="174033" y="664368"/>
                </a:cubicBezTo>
                <a:cubicBezTo>
                  <a:pt x="161333" y="665162"/>
                  <a:pt x="149824" y="665559"/>
                  <a:pt x="139505" y="665559"/>
                </a:cubicBezTo>
                <a:cubicBezTo>
                  <a:pt x="139505" y="670321"/>
                  <a:pt x="139108" y="675481"/>
                  <a:pt x="138314" y="681037"/>
                </a:cubicBezTo>
                <a:cubicBezTo>
                  <a:pt x="147840" y="685799"/>
                  <a:pt x="156967" y="689768"/>
                  <a:pt x="165699" y="692943"/>
                </a:cubicBezTo>
                <a:cubicBezTo>
                  <a:pt x="183955" y="700881"/>
                  <a:pt x="213324" y="708818"/>
                  <a:pt x="253805" y="716756"/>
                </a:cubicBezTo>
                <a:cubicBezTo>
                  <a:pt x="259361" y="717549"/>
                  <a:pt x="262536" y="718740"/>
                  <a:pt x="263330" y="720328"/>
                </a:cubicBezTo>
                <a:cubicBezTo>
                  <a:pt x="263330" y="722709"/>
                  <a:pt x="260552" y="724297"/>
                  <a:pt x="254995" y="725090"/>
                </a:cubicBezTo>
                <a:cubicBezTo>
                  <a:pt x="250233" y="725884"/>
                  <a:pt x="243090" y="728265"/>
                  <a:pt x="233565" y="732234"/>
                </a:cubicBezTo>
                <a:cubicBezTo>
                  <a:pt x="215308" y="738584"/>
                  <a:pt x="201417" y="742553"/>
                  <a:pt x="191892" y="744140"/>
                </a:cubicBezTo>
                <a:cubicBezTo>
                  <a:pt x="186336" y="744934"/>
                  <a:pt x="179986" y="744140"/>
                  <a:pt x="172842" y="741759"/>
                </a:cubicBezTo>
                <a:cubicBezTo>
                  <a:pt x="137124" y="723503"/>
                  <a:pt x="107359" y="698896"/>
                  <a:pt x="83546" y="667940"/>
                </a:cubicBezTo>
                <a:cubicBezTo>
                  <a:pt x="82752" y="668734"/>
                  <a:pt x="82355" y="669527"/>
                  <a:pt x="82355" y="670321"/>
                </a:cubicBezTo>
                <a:cubicBezTo>
                  <a:pt x="60924" y="691753"/>
                  <a:pt x="38699" y="706834"/>
                  <a:pt x="15680" y="715565"/>
                </a:cubicBezTo>
                <a:cubicBezTo>
                  <a:pt x="6949" y="718740"/>
                  <a:pt x="2186" y="719534"/>
                  <a:pt x="1393" y="717946"/>
                </a:cubicBezTo>
                <a:cubicBezTo>
                  <a:pt x="-195" y="715565"/>
                  <a:pt x="2583" y="711993"/>
                  <a:pt x="9727" y="707231"/>
                </a:cubicBezTo>
                <a:cubicBezTo>
                  <a:pt x="24808" y="694531"/>
                  <a:pt x="39889" y="676671"/>
                  <a:pt x="54971" y="653652"/>
                </a:cubicBezTo>
                <a:cubicBezTo>
                  <a:pt x="61321" y="642540"/>
                  <a:pt x="64099" y="633412"/>
                  <a:pt x="63305" y="626268"/>
                </a:cubicBezTo>
                <a:cubicBezTo>
                  <a:pt x="63305" y="625474"/>
                  <a:pt x="63305" y="624681"/>
                  <a:pt x="63305" y="623887"/>
                </a:cubicBezTo>
                <a:cubicBezTo>
                  <a:pt x="60924" y="623887"/>
                  <a:pt x="57749" y="624284"/>
                  <a:pt x="53780" y="625078"/>
                </a:cubicBezTo>
                <a:cubicBezTo>
                  <a:pt x="49018" y="625078"/>
                  <a:pt x="45843" y="625474"/>
                  <a:pt x="44256" y="626268"/>
                </a:cubicBezTo>
                <a:cubicBezTo>
                  <a:pt x="34731" y="627856"/>
                  <a:pt x="26396" y="623490"/>
                  <a:pt x="19252" y="613171"/>
                </a:cubicBezTo>
                <a:cubicBezTo>
                  <a:pt x="16077" y="609996"/>
                  <a:pt x="14489" y="606821"/>
                  <a:pt x="14489" y="603646"/>
                </a:cubicBezTo>
                <a:cubicBezTo>
                  <a:pt x="15284" y="601265"/>
                  <a:pt x="17665" y="600471"/>
                  <a:pt x="21633" y="601265"/>
                </a:cubicBezTo>
                <a:cubicBezTo>
                  <a:pt x="42271" y="601265"/>
                  <a:pt x="58146" y="600471"/>
                  <a:pt x="69258" y="598884"/>
                </a:cubicBezTo>
                <a:cubicBezTo>
                  <a:pt x="76402" y="598090"/>
                  <a:pt x="90690" y="596899"/>
                  <a:pt x="112121" y="595312"/>
                </a:cubicBezTo>
                <a:cubicBezTo>
                  <a:pt x="135139" y="593725"/>
                  <a:pt x="150221" y="592534"/>
                  <a:pt x="157365" y="591740"/>
                </a:cubicBezTo>
                <a:cubicBezTo>
                  <a:pt x="173240" y="590153"/>
                  <a:pt x="185146" y="588565"/>
                  <a:pt x="193083" y="586977"/>
                </a:cubicBezTo>
                <a:cubicBezTo>
                  <a:pt x="195861" y="586382"/>
                  <a:pt x="198565" y="586233"/>
                  <a:pt x="201194" y="586531"/>
                </a:cubicBezTo>
                <a:close/>
                <a:moveTo>
                  <a:pt x="7872609" y="573881"/>
                </a:moveTo>
                <a:cubicBezTo>
                  <a:pt x="7866258" y="574674"/>
                  <a:pt x="7856734" y="575865"/>
                  <a:pt x="7844034" y="577453"/>
                </a:cubicBezTo>
                <a:cubicBezTo>
                  <a:pt x="7839272" y="578246"/>
                  <a:pt x="7835700" y="578643"/>
                  <a:pt x="7833318" y="578643"/>
                </a:cubicBezTo>
                <a:cubicBezTo>
                  <a:pt x="7833318" y="590549"/>
                  <a:pt x="7834112" y="602059"/>
                  <a:pt x="7835700" y="613171"/>
                </a:cubicBezTo>
                <a:lnTo>
                  <a:pt x="7835700" y="614362"/>
                </a:lnTo>
                <a:cubicBezTo>
                  <a:pt x="7839668" y="613568"/>
                  <a:pt x="7846018" y="612774"/>
                  <a:pt x="7854750" y="611981"/>
                </a:cubicBezTo>
                <a:cubicBezTo>
                  <a:pt x="7862687" y="610393"/>
                  <a:pt x="7868640" y="609599"/>
                  <a:pt x="7872609" y="609599"/>
                </a:cubicBezTo>
                <a:close/>
                <a:moveTo>
                  <a:pt x="2910084" y="573881"/>
                </a:moveTo>
                <a:cubicBezTo>
                  <a:pt x="2903734" y="574674"/>
                  <a:pt x="2894209" y="575865"/>
                  <a:pt x="2881509" y="577453"/>
                </a:cubicBezTo>
                <a:cubicBezTo>
                  <a:pt x="2876747" y="578246"/>
                  <a:pt x="2873175" y="578643"/>
                  <a:pt x="2870794" y="578643"/>
                </a:cubicBezTo>
                <a:cubicBezTo>
                  <a:pt x="2870794" y="590549"/>
                  <a:pt x="2871588" y="602059"/>
                  <a:pt x="2873175" y="613171"/>
                </a:cubicBezTo>
                <a:lnTo>
                  <a:pt x="2873175" y="614362"/>
                </a:lnTo>
                <a:cubicBezTo>
                  <a:pt x="2877144" y="613568"/>
                  <a:pt x="2883494" y="612774"/>
                  <a:pt x="2892225" y="611981"/>
                </a:cubicBezTo>
                <a:cubicBezTo>
                  <a:pt x="2900163" y="610393"/>
                  <a:pt x="2906116" y="609599"/>
                  <a:pt x="2910084" y="609599"/>
                </a:cubicBezTo>
                <a:close/>
                <a:moveTo>
                  <a:pt x="424064" y="573881"/>
                </a:moveTo>
                <a:cubicBezTo>
                  <a:pt x="417714" y="574674"/>
                  <a:pt x="408190" y="575865"/>
                  <a:pt x="395489" y="577453"/>
                </a:cubicBezTo>
                <a:cubicBezTo>
                  <a:pt x="390727" y="578246"/>
                  <a:pt x="387155" y="578643"/>
                  <a:pt x="384774" y="578643"/>
                </a:cubicBezTo>
                <a:cubicBezTo>
                  <a:pt x="384774" y="590549"/>
                  <a:pt x="385568" y="602059"/>
                  <a:pt x="387155" y="613171"/>
                </a:cubicBezTo>
                <a:lnTo>
                  <a:pt x="387155" y="614362"/>
                </a:lnTo>
                <a:cubicBezTo>
                  <a:pt x="391124" y="613568"/>
                  <a:pt x="397474" y="612774"/>
                  <a:pt x="406205" y="611981"/>
                </a:cubicBezTo>
                <a:cubicBezTo>
                  <a:pt x="414142" y="610393"/>
                  <a:pt x="420096" y="609599"/>
                  <a:pt x="424064" y="609599"/>
                </a:cubicBezTo>
                <a:close/>
                <a:moveTo>
                  <a:pt x="5347294" y="571500"/>
                </a:moveTo>
                <a:cubicBezTo>
                  <a:pt x="5337769" y="583406"/>
                  <a:pt x="5326656" y="593328"/>
                  <a:pt x="5313956" y="601265"/>
                </a:cubicBezTo>
                <a:cubicBezTo>
                  <a:pt x="5313956" y="601265"/>
                  <a:pt x="5313560" y="601265"/>
                  <a:pt x="5312765" y="601265"/>
                </a:cubicBezTo>
                <a:cubicBezTo>
                  <a:pt x="5312765" y="602059"/>
                  <a:pt x="5312369" y="602456"/>
                  <a:pt x="5311575" y="602456"/>
                </a:cubicBezTo>
                <a:cubicBezTo>
                  <a:pt x="5315544" y="601662"/>
                  <a:pt x="5323481" y="600471"/>
                  <a:pt x="5335387" y="598884"/>
                </a:cubicBezTo>
                <a:cubicBezTo>
                  <a:pt x="5351262" y="596503"/>
                  <a:pt x="5363169" y="594518"/>
                  <a:pt x="5371106" y="592931"/>
                </a:cubicBezTo>
                <a:lnTo>
                  <a:pt x="5371106" y="578643"/>
                </a:lnTo>
                <a:lnTo>
                  <a:pt x="5366344" y="579834"/>
                </a:lnTo>
                <a:cubicBezTo>
                  <a:pt x="5359994" y="579834"/>
                  <a:pt x="5355628" y="579040"/>
                  <a:pt x="5353247" y="577453"/>
                </a:cubicBezTo>
                <a:cubicBezTo>
                  <a:pt x="5351660" y="575865"/>
                  <a:pt x="5349675" y="573881"/>
                  <a:pt x="5347294" y="571500"/>
                </a:cubicBezTo>
                <a:close/>
                <a:moveTo>
                  <a:pt x="7947618" y="566737"/>
                </a:moveTo>
                <a:cubicBezTo>
                  <a:pt x="7936506" y="566737"/>
                  <a:pt x="7923806" y="567928"/>
                  <a:pt x="7909518" y="570309"/>
                </a:cubicBezTo>
                <a:cubicBezTo>
                  <a:pt x="7909518" y="580628"/>
                  <a:pt x="7909121" y="592534"/>
                  <a:pt x="7908328" y="606027"/>
                </a:cubicBezTo>
                <a:lnTo>
                  <a:pt x="7921424" y="606027"/>
                </a:lnTo>
                <a:cubicBezTo>
                  <a:pt x="7930156" y="604440"/>
                  <a:pt x="7938490" y="603646"/>
                  <a:pt x="7946428" y="603646"/>
                </a:cubicBezTo>
                <a:cubicBezTo>
                  <a:pt x="7947221" y="599678"/>
                  <a:pt x="7948412" y="593725"/>
                  <a:pt x="7950000" y="585787"/>
                </a:cubicBezTo>
                <a:cubicBezTo>
                  <a:pt x="7950793" y="577849"/>
                  <a:pt x="7951587" y="573087"/>
                  <a:pt x="7952381" y="571500"/>
                </a:cubicBezTo>
                <a:cubicBezTo>
                  <a:pt x="7953174" y="567531"/>
                  <a:pt x="7951587" y="565943"/>
                  <a:pt x="7947618" y="566737"/>
                </a:cubicBezTo>
                <a:close/>
                <a:moveTo>
                  <a:pt x="2985094" y="566737"/>
                </a:moveTo>
                <a:cubicBezTo>
                  <a:pt x="2973981" y="566737"/>
                  <a:pt x="2961281" y="567928"/>
                  <a:pt x="2946994" y="570309"/>
                </a:cubicBezTo>
                <a:cubicBezTo>
                  <a:pt x="2946994" y="580628"/>
                  <a:pt x="2946597" y="592534"/>
                  <a:pt x="2945803" y="606027"/>
                </a:cubicBezTo>
                <a:lnTo>
                  <a:pt x="2958900" y="606027"/>
                </a:lnTo>
                <a:cubicBezTo>
                  <a:pt x="2967631" y="604440"/>
                  <a:pt x="2975966" y="603646"/>
                  <a:pt x="2983903" y="603646"/>
                </a:cubicBezTo>
                <a:cubicBezTo>
                  <a:pt x="2984697" y="599678"/>
                  <a:pt x="2985888" y="593725"/>
                  <a:pt x="2987475" y="585787"/>
                </a:cubicBezTo>
                <a:cubicBezTo>
                  <a:pt x="2988269" y="577849"/>
                  <a:pt x="2989062" y="573087"/>
                  <a:pt x="2989856" y="571500"/>
                </a:cubicBezTo>
                <a:cubicBezTo>
                  <a:pt x="2990650" y="567531"/>
                  <a:pt x="2989062" y="565943"/>
                  <a:pt x="2985094" y="566737"/>
                </a:cubicBezTo>
                <a:close/>
                <a:moveTo>
                  <a:pt x="499075" y="566737"/>
                </a:moveTo>
                <a:cubicBezTo>
                  <a:pt x="487963" y="566737"/>
                  <a:pt x="475261" y="567928"/>
                  <a:pt x="460974" y="570309"/>
                </a:cubicBezTo>
                <a:cubicBezTo>
                  <a:pt x="460974" y="580628"/>
                  <a:pt x="460577" y="592534"/>
                  <a:pt x="459783" y="606027"/>
                </a:cubicBezTo>
                <a:lnTo>
                  <a:pt x="472880" y="606027"/>
                </a:lnTo>
                <a:cubicBezTo>
                  <a:pt x="481612" y="604440"/>
                  <a:pt x="489947" y="603646"/>
                  <a:pt x="497885" y="603646"/>
                </a:cubicBezTo>
                <a:cubicBezTo>
                  <a:pt x="498679" y="599678"/>
                  <a:pt x="499869" y="593725"/>
                  <a:pt x="501456" y="585787"/>
                </a:cubicBezTo>
                <a:cubicBezTo>
                  <a:pt x="502250" y="577849"/>
                  <a:pt x="503044" y="573087"/>
                  <a:pt x="503838" y="571500"/>
                </a:cubicBezTo>
                <a:cubicBezTo>
                  <a:pt x="504631" y="567531"/>
                  <a:pt x="503044" y="565943"/>
                  <a:pt x="499075" y="566737"/>
                </a:cubicBezTo>
                <a:close/>
                <a:moveTo>
                  <a:pt x="4132261" y="557212"/>
                </a:moveTo>
                <a:cubicBezTo>
                  <a:pt x="4134642" y="557212"/>
                  <a:pt x="4137222" y="557609"/>
                  <a:pt x="4140000" y="558403"/>
                </a:cubicBezTo>
                <a:cubicBezTo>
                  <a:pt x="4148732" y="562371"/>
                  <a:pt x="4154685" y="566737"/>
                  <a:pt x="4157859" y="571500"/>
                </a:cubicBezTo>
                <a:cubicBezTo>
                  <a:pt x="4160241" y="576262"/>
                  <a:pt x="4159844" y="579437"/>
                  <a:pt x="4156669" y="581024"/>
                </a:cubicBezTo>
                <a:cubicBezTo>
                  <a:pt x="4151906" y="582612"/>
                  <a:pt x="4142778" y="592137"/>
                  <a:pt x="4129284" y="609599"/>
                </a:cubicBezTo>
                <a:cubicBezTo>
                  <a:pt x="4127697" y="609599"/>
                  <a:pt x="4126903" y="610393"/>
                  <a:pt x="4126903" y="611981"/>
                </a:cubicBezTo>
                <a:cubicBezTo>
                  <a:pt x="4135635" y="613568"/>
                  <a:pt x="4145160" y="616346"/>
                  <a:pt x="4155478" y="620315"/>
                </a:cubicBezTo>
                <a:cubicBezTo>
                  <a:pt x="4166591" y="627459"/>
                  <a:pt x="4168972" y="638571"/>
                  <a:pt x="4162622" y="653652"/>
                </a:cubicBezTo>
                <a:cubicBezTo>
                  <a:pt x="4156272" y="660796"/>
                  <a:pt x="4150716" y="661193"/>
                  <a:pt x="4145953" y="654843"/>
                </a:cubicBezTo>
                <a:cubicBezTo>
                  <a:pt x="4139603" y="649287"/>
                  <a:pt x="4132460" y="638174"/>
                  <a:pt x="4124522" y="621506"/>
                </a:cubicBezTo>
                <a:cubicBezTo>
                  <a:pt x="4123728" y="619125"/>
                  <a:pt x="4122935" y="617537"/>
                  <a:pt x="4122141" y="616743"/>
                </a:cubicBezTo>
                <a:cubicBezTo>
                  <a:pt x="4122141" y="616743"/>
                  <a:pt x="4121744" y="617140"/>
                  <a:pt x="4120950" y="617934"/>
                </a:cubicBezTo>
                <a:cubicBezTo>
                  <a:pt x="4120950" y="618727"/>
                  <a:pt x="4120553" y="619521"/>
                  <a:pt x="4119759" y="620315"/>
                </a:cubicBezTo>
                <a:cubicBezTo>
                  <a:pt x="4121347" y="621902"/>
                  <a:pt x="4122537" y="622696"/>
                  <a:pt x="4123331" y="622696"/>
                </a:cubicBezTo>
                <a:cubicBezTo>
                  <a:pt x="4126506" y="625871"/>
                  <a:pt x="4128491" y="633809"/>
                  <a:pt x="4129284" y="646509"/>
                </a:cubicBezTo>
                <a:cubicBezTo>
                  <a:pt x="4129284" y="651271"/>
                  <a:pt x="4128888" y="664368"/>
                  <a:pt x="4128094" y="685799"/>
                </a:cubicBezTo>
                <a:cubicBezTo>
                  <a:pt x="4127300" y="690562"/>
                  <a:pt x="4126903" y="694531"/>
                  <a:pt x="4126903" y="697706"/>
                </a:cubicBezTo>
                <a:cubicBezTo>
                  <a:pt x="4126903" y="714375"/>
                  <a:pt x="4124522" y="724693"/>
                  <a:pt x="4119759" y="728662"/>
                </a:cubicBezTo>
                <a:cubicBezTo>
                  <a:pt x="4116585" y="732631"/>
                  <a:pt x="4112616" y="732631"/>
                  <a:pt x="4107853" y="728662"/>
                </a:cubicBezTo>
                <a:cubicBezTo>
                  <a:pt x="4102297" y="725487"/>
                  <a:pt x="4098328" y="720724"/>
                  <a:pt x="4095947" y="714375"/>
                </a:cubicBezTo>
                <a:cubicBezTo>
                  <a:pt x="4095947" y="713581"/>
                  <a:pt x="4095947" y="712787"/>
                  <a:pt x="4095947" y="711993"/>
                </a:cubicBezTo>
                <a:cubicBezTo>
                  <a:pt x="4095153" y="705643"/>
                  <a:pt x="4095153" y="701278"/>
                  <a:pt x="4095947" y="698896"/>
                </a:cubicBezTo>
                <a:cubicBezTo>
                  <a:pt x="4099916" y="686196"/>
                  <a:pt x="4102297" y="667543"/>
                  <a:pt x="4103091" y="642937"/>
                </a:cubicBezTo>
                <a:lnTo>
                  <a:pt x="4103091" y="636984"/>
                </a:lnTo>
                <a:cubicBezTo>
                  <a:pt x="4101503" y="639365"/>
                  <a:pt x="4099519" y="640952"/>
                  <a:pt x="4097138" y="641746"/>
                </a:cubicBezTo>
                <a:cubicBezTo>
                  <a:pt x="4080469" y="654446"/>
                  <a:pt x="4063006" y="664765"/>
                  <a:pt x="4044750" y="672702"/>
                </a:cubicBezTo>
                <a:cubicBezTo>
                  <a:pt x="4040781" y="674290"/>
                  <a:pt x="4038400" y="674687"/>
                  <a:pt x="4037606" y="673893"/>
                </a:cubicBezTo>
                <a:cubicBezTo>
                  <a:pt x="4037606" y="672306"/>
                  <a:pt x="4039194" y="670321"/>
                  <a:pt x="4042369" y="667940"/>
                </a:cubicBezTo>
                <a:cubicBezTo>
                  <a:pt x="4059831" y="652065"/>
                  <a:pt x="4079675" y="627459"/>
                  <a:pt x="4101900" y="594121"/>
                </a:cubicBezTo>
                <a:cubicBezTo>
                  <a:pt x="4102694" y="591740"/>
                  <a:pt x="4101107" y="590946"/>
                  <a:pt x="4097138" y="591740"/>
                </a:cubicBezTo>
                <a:cubicBezTo>
                  <a:pt x="4096344" y="592534"/>
                  <a:pt x="4094756" y="593328"/>
                  <a:pt x="4092375" y="594121"/>
                </a:cubicBezTo>
                <a:cubicBezTo>
                  <a:pt x="4085231" y="597296"/>
                  <a:pt x="4079675" y="600074"/>
                  <a:pt x="4075706" y="602456"/>
                </a:cubicBezTo>
                <a:cubicBezTo>
                  <a:pt x="4072531" y="604837"/>
                  <a:pt x="4068165" y="605234"/>
                  <a:pt x="4062609" y="603646"/>
                </a:cubicBezTo>
                <a:cubicBezTo>
                  <a:pt x="4057053" y="600471"/>
                  <a:pt x="4051497" y="594915"/>
                  <a:pt x="4045941" y="586977"/>
                </a:cubicBezTo>
                <a:cubicBezTo>
                  <a:pt x="4044353" y="584596"/>
                  <a:pt x="4043559" y="583009"/>
                  <a:pt x="4043559" y="582215"/>
                </a:cubicBezTo>
                <a:cubicBezTo>
                  <a:pt x="4043559" y="581421"/>
                  <a:pt x="4044750" y="580628"/>
                  <a:pt x="4047131" y="579834"/>
                </a:cubicBezTo>
                <a:cubicBezTo>
                  <a:pt x="4054275" y="579040"/>
                  <a:pt x="4066578" y="576659"/>
                  <a:pt x="4084041" y="572690"/>
                </a:cubicBezTo>
                <a:cubicBezTo>
                  <a:pt x="4090391" y="571103"/>
                  <a:pt x="4095153" y="569912"/>
                  <a:pt x="4098328" y="569118"/>
                </a:cubicBezTo>
                <a:cubicBezTo>
                  <a:pt x="4113410" y="565149"/>
                  <a:pt x="4122537" y="561578"/>
                  <a:pt x="4125713" y="558403"/>
                </a:cubicBezTo>
                <a:cubicBezTo>
                  <a:pt x="4127697" y="557609"/>
                  <a:pt x="4129880" y="557212"/>
                  <a:pt x="4132261" y="557212"/>
                </a:cubicBezTo>
                <a:close/>
                <a:moveTo>
                  <a:pt x="5686622" y="556021"/>
                </a:moveTo>
                <a:cubicBezTo>
                  <a:pt x="5685035" y="556021"/>
                  <a:pt x="5683050" y="556418"/>
                  <a:pt x="5680669" y="557212"/>
                </a:cubicBezTo>
                <a:cubicBezTo>
                  <a:pt x="5678287" y="557212"/>
                  <a:pt x="5676303" y="557609"/>
                  <a:pt x="5674715" y="558403"/>
                </a:cubicBezTo>
                <a:cubicBezTo>
                  <a:pt x="5673922" y="560784"/>
                  <a:pt x="5673128" y="565943"/>
                  <a:pt x="5672334" y="573881"/>
                </a:cubicBezTo>
                <a:cubicBezTo>
                  <a:pt x="5671541" y="578643"/>
                  <a:pt x="5671144" y="582215"/>
                  <a:pt x="5671144" y="584596"/>
                </a:cubicBezTo>
                <a:cubicBezTo>
                  <a:pt x="5678287" y="583009"/>
                  <a:pt x="5686225" y="581818"/>
                  <a:pt x="5694956" y="581024"/>
                </a:cubicBezTo>
                <a:lnTo>
                  <a:pt x="5694956" y="579834"/>
                </a:lnTo>
                <a:cubicBezTo>
                  <a:pt x="5694162" y="569515"/>
                  <a:pt x="5691384" y="561975"/>
                  <a:pt x="5686622" y="557212"/>
                </a:cubicBezTo>
                <a:cubicBezTo>
                  <a:pt x="5686622" y="557212"/>
                  <a:pt x="5686622" y="556815"/>
                  <a:pt x="5686622" y="556021"/>
                </a:cubicBezTo>
                <a:close/>
                <a:moveTo>
                  <a:pt x="4848125" y="554235"/>
                </a:moveTo>
                <a:cubicBezTo>
                  <a:pt x="4849911" y="554235"/>
                  <a:pt x="4851597" y="554831"/>
                  <a:pt x="4853185" y="556021"/>
                </a:cubicBezTo>
                <a:cubicBezTo>
                  <a:pt x="4861916" y="560784"/>
                  <a:pt x="4868663" y="567134"/>
                  <a:pt x="4873425" y="575071"/>
                </a:cubicBezTo>
                <a:cubicBezTo>
                  <a:pt x="4876600" y="579834"/>
                  <a:pt x="4875806" y="583009"/>
                  <a:pt x="4871044" y="584596"/>
                </a:cubicBezTo>
                <a:cubicBezTo>
                  <a:pt x="4870250" y="584596"/>
                  <a:pt x="4868663" y="584993"/>
                  <a:pt x="4866281" y="585787"/>
                </a:cubicBezTo>
                <a:cubicBezTo>
                  <a:pt x="4859138" y="586581"/>
                  <a:pt x="4853185" y="586977"/>
                  <a:pt x="4848422" y="586977"/>
                </a:cubicBezTo>
                <a:cubicBezTo>
                  <a:pt x="4833341" y="587771"/>
                  <a:pt x="4817465" y="589359"/>
                  <a:pt x="4800797" y="591740"/>
                </a:cubicBezTo>
                <a:cubicBezTo>
                  <a:pt x="4804766" y="594121"/>
                  <a:pt x="4808337" y="596899"/>
                  <a:pt x="4811513" y="600074"/>
                </a:cubicBezTo>
                <a:cubicBezTo>
                  <a:pt x="4813100" y="604837"/>
                  <a:pt x="4813100" y="608409"/>
                  <a:pt x="4811513" y="610790"/>
                </a:cubicBezTo>
                <a:cubicBezTo>
                  <a:pt x="4809132" y="615553"/>
                  <a:pt x="4807940" y="620315"/>
                  <a:pt x="4807940" y="625078"/>
                </a:cubicBezTo>
                <a:cubicBezTo>
                  <a:pt x="4807940" y="625078"/>
                  <a:pt x="4807544" y="625474"/>
                  <a:pt x="4806750" y="626268"/>
                </a:cubicBezTo>
                <a:cubicBezTo>
                  <a:pt x="4818657" y="623887"/>
                  <a:pt x="4828578" y="621506"/>
                  <a:pt x="4836515" y="619125"/>
                </a:cubicBezTo>
                <a:cubicBezTo>
                  <a:pt x="4842072" y="616743"/>
                  <a:pt x="4847232" y="617140"/>
                  <a:pt x="4851994" y="620315"/>
                </a:cubicBezTo>
                <a:cubicBezTo>
                  <a:pt x="4860725" y="627459"/>
                  <a:pt x="4865885" y="633015"/>
                  <a:pt x="4867472" y="636984"/>
                </a:cubicBezTo>
                <a:cubicBezTo>
                  <a:pt x="4869853" y="642540"/>
                  <a:pt x="4868266" y="646112"/>
                  <a:pt x="4862710" y="647699"/>
                </a:cubicBezTo>
                <a:cubicBezTo>
                  <a:pt x="4861916" y="647699"/>
                  <a:pt x="4859931" y="648096"/>
                  <a:pt x="4856757" y="648890"/>
                </a:cubicBezTo>
                <a:cubicBezTo>
                  <a:pt x="4836912" y="652065"/>
                  <a:pt x="4820244" y="654446"/>
                  <a:pt x="4806750" y="656034"/>
                </a:cubicBezTo>
                <a:cubicBezTo>
                  <a:pt x="4806750" y="668734"/>
                  <a:pt x="4806750" y="680640"/>
                  <a:pt x="4806750" y="691753"/>
                </a:cubicBezTo>
                <a:cubicBezTo>
                  <a:pt x="4817862" y="691753"/>
                  <a:pt x="4828578" y="690959"/>
                  <a:pt x="4838897" y="689371"/>
                </a:cubicBezTo>
                <a:cubicBezTo>
                  <a:pt x="4841278" y="689371"/>
                  <a:pt x="4844850" y="688974"/>
                  <a:pt x="4849613" y="688181"/>
                </a:cubicBezTo>
                <a:cubicBezTo>
                  <a:pt x="4860725" y="688181"/>
                  <a:pt x="4869059" y="687387"/>
                  <a:pt x="4874616" y="685799"/>
                </a:cubicBezTo>
                <a:cubicBezTo>
                  <a:pt x="4881760" y="684212"/>
                  <a:pt x="4888109" y="685799"/>
                  <a:pt x="4893666" y="690562"/>
                </a:cubicBezTo>
                <a:cubicBezTo>
                  <a:pt x="4903191" y="696912"/>
                  <a:pt x="4909144" y="704056"/>
                  <a:pt x="4911525" y="711993"/>
                </a:cubicBezTo>
                <a:cubicBezTo>
                  <a:pt x="4913906" y="718343"/>
                  <a:pt x="4912319" y="721915"/>
                  <a:pt x="4906763" y="722709"/>
                </a:cubicBezTo>
                <a:cubicBezTo>
                  <a:pt x="4902000" y="722709"/>
                  <a:pt x="4891285" y="721518"/>
                  <a:pt x="4874616" y="719137"/>
                </a:cubicBezTo>
                <a:cubicBezTo>
                  <a:pt x="4850009" y="715168"/>
                  <a:pt x="4821434" y="714375"/>
                  <a:pt x="4788891" y="716756"/>
                </a:cubicBezTo>
                <a:cubicBezTo>
                  <a:pt x="4750791" y="719137"/>
                  <a:pt x="4721819" y="722709"/>
                  <a:pt x="4701975" y="727471"/>
                </a:cubicBezTo>
                <a:cubicBezTo>
                  <a:pt x="4695625" y="729853"/>
                  <a:pt x="4690466" y="729456"/>
                  <a:pt x="4686497" y="726281"/>
                </a:cubicBezTo>
                <a:cubicBezTo>
                  <a:pt x="4685703" y="725487"/>
                  <a:pt x="4684116" y="723899"/>
                  <a:pt x="4681734" y="721518"/>
                </a:cubicBezTo>
                <a:cubicBezTo>
                  <a:pt x="4676178" y="715962"/>
                  <a:pt x="4671813" y="711596"/>
                  <a:pt x="4668638" y="708421"/>
                </a:cubicBezTo>
                <a:cubicBezTo>
                  <a:pt x="4667050" y="705247"/>
                  <a:pt x="4668241" y="703262"/>
                  <a:pt x="4672209" y="702468"/>
                </a:cubicBezTo>
                <a:cubicBezTo>
                  <a:pt x="4688085" y="702468"/>
                  <a:pt x="4699594" y="702071"/>
                  <a:pt x="4706738" y="701278"/>
                </a:cubicBezTo>
                <a:cubicBezTo>
                  <a:pt x="4714675" y="700484"/>
                  <a:pt x="4725788" y="699293"/>
                  <a:pt x="4740075" y="697706"/>
                </a:cubicBezTo>
                <a:cubicBezTo>
                  <a:pt x="4755156" y="696912"/>
                  <a:pt x="4766269" y="696118"/>
                  <a:pt x="4773412" y="695324"/>
                </a:cubicBezTo>
                <a:cubicBezTo>
                  <a:pt x="4773412" y="692149"/>
                  <a:pt x="4773412" y="686990"/>
                  <a:pt x="4773412" y="679846"/>
                </a:cubicBezTo>
                <a:cubicBezTo>
                  <a:pt x="4772619" y="671115"/>
                  <a:pt x="4772222" y="664765"/>
                  <a:pt x="4772222" y="660796"/>
                </a:cubicBezTo>
                <a:cubicBezTo>
                  <a:pt x="4762697" y="662384"/>
                  <a:pt x="4753172" y="663178"/>
                  <a:pt x="4743647" y="663178"/>
                </a:cubicBezTo>
                <a:cubicBezTo>
                  <a:pt x="4735709" y="664765"/>
                  <a:pt x="4726581" y="659209"/>
                  <a:pt x="4716263" y="646509"/>
                </a:cubicBezTo>
                <a:cubicBezTo>
                  <a:pt x="4714675" y="644128"/>
                  <a:pt x="4714278" y="642540"/>
                  <a:pt x="4715072" y="641746"/>
                </a:cubicBezTo>
                <a:cubicBezTo>
                  <a:pt x="4715866" y="640159"/>
                  <a:pt x="4717453" y="639365"/>
                  <a:pt x="4719834" y="639365"/>
                </a:cubicBezTo>
                <a:cubicBezTo>
                  <a:pt x="4731741" y="638571"/>
                  <a:pt x="4749203" y="636587"/>
                  <a:pt x="4772222" y="633412"/>
                </a:cubicBezTo>
                <a:lnTo>
                  <a:pt x="4772222" y="621506"/>
                </a:lnTo>
                <a:cubicBezTo>
                  <a:pt x="4772222" y="610393"/>
                  <a:pt x="4770635" y="602059"/>
                  <a:pt x="4767460" y="596503"/>
                </a:cubicBezTo>
                <a:cubicBezTo>
                  <a:pt x="4765078" y="596503"/>
                  <a:pt x="4762300" y="596899"/>
                  <a:pt x="4759125" y="597693"/>
                </a:cubicBezTo>
                <a:cubicBezTo>
                  <a:pt x="4751981" y="598487"/>
                  <a:pt x="4745234" y="600074"/>
                  <a:pt x="4738884" y="602456"/>
                </a:cubicBezTo>
                <a:cubicBezTo>
                  <a:pt x="4735709" y="602456"/>
                  <a:pt x="4732138" y="601662"/>
                  <a:pt x="4728169" y="600074"/>
                </a:cubicBezTo>
                <a:cubicBezTo>
                  <a:pt x="4720231" y="595312"/>
                  <a:pt x="4713088" y="588962"/>
                  <a:pt x="4706738" y="581024"/>
                </a:cubicBezTo>
                <a:cubicBezTo>
                  <a:pt x="4705150" y="579437"/>
                  <a:pt x="4704753" y="577849"/>
                  <a:pt x="4705547" y="576262"/>
                </a:cubicBezTo>
                <a:cubicBezTo>
                  <a:pt x="4706341" y="575468"/>
                  <a:pt x="4707928" y="575071"/>
                  <a:pt x="4710309" y="575071"/>
                </a:cubicBezTo>
                <a:cubicBezTo>
                  <a:pt x="4722216" y="575071"/>
                  <a:pt x="4731344" y="574278"/>
                  <a:pt x="4737694" y="572690"/>
                </a:cubicBezTo>
                <a:cubicBezTo>
                  <a:pt x="4746425" y="571896"/>
                  <a:pt x="4759522" y="570309"/>
                  <a:pt x="4776985" y="567928"/>
                </a:cubicBezTo>
                <a:cubicBezTo>
                  <a:pt x="4796828" y="564753"/>
                  <a:pt x="4810719" y="562768"/>
                  <a:pt x="4818657" y="561975"/>
                </a:cubicBezTo>
                <a:cubicBezTo>
                  <a:pt x="4821038" y="561181"/>
                  <a:pt x="4824213" y="560387"/>
                  <a:pt x="4828182" y="559593"/>
                </a:cubicBezTo>
                <a:cubicBezTo>
                  <a:pt x="4831356" y="558799"/>
                  <a:pt x="4836119" y="557609"/>
                  <a:pt x="4842469" y="556021"/>
                </a:cubicBezTo>
                <a:cubicBezTo>
                  <a:pt x="4844453" y="554831"/>
                  <a:pt x="4846339" y="554235"/>
                  <a:pt x="4848125" y="554235"/>
                </a:cubicBezTo>
                <a:close/>
                <a:moveTo>
                  <a:pt x="5450878" y="551259"/>
                </a:moveTo>
                <a:cubicBezTo>
                  <a:pt x="5458816" y="549671"/>
                  <a:pt x="5469134" y="554434"/>
                  <a:pt x="5481834" y="565546"/>
                </a:cubicBezTo>
                <a:cubicBezTo>
                  <a:pt x="5484215" y="567928"/>
                  <a:pt x="5485010" y="570706"/>
                  <a:pt x="5484215" y="573881"/>
                </a:cubicBezTo>
                <a:cubicBezTo>
                  <a:pt x="5481834" y="580231"/>
                  <a:pt x="5480644" y="586581"/>
                  <a:pt x="5480644" y="592931"/>
                </a:cubicBezTo>
                <a:cubicBezTo>
                  <a:pt x="5480644" y="608806"/>
                  <a:pt x="5480247" y="622696"/>
                  <a:pt x="5479453" y="634602"/>
                </a:cubicBezTo>
                <a:cubicBezTo>
                  <a:pt x="5478659" y="646509"/>
                  <a:pt x="5476675" y="653652"/>
                  <a:pt x="5473500" y="656034"/>
                </a:cubicBezTo>
                <a:cubicBezTo>
                  <a:pt x="5471119" y="659209"/>
                  <a:pt x="5468341" y="659606"/>
                  <a:pt x="5465165" y="657224"/>
                </a:cubicBezTo>
                <a:cubicBezTo>
                  <a:pt x="5461197" y="656431"/>
                  <a:pt x="5457625" y="653652"/>
                  <a:pt x="5454450" y="648890"/>
                </a:cubicBezTo>
                <a:cubicBezTo>
                  <a:pt x="5452069" y="644128"/>
                  <a:pt x="5451275" y="639365"/>
                  <a:pt x="5452069" y="634602"/>
                </a:cubicBezTo>
                <a:cubicBezTo>
                  <a:pt x="5454450" y="625078"/>
                  <a:pt x="5454847" y="607615"/>
                  <a:pt x="5453259" y="582215"/>
                </a:cubicBezTo>
                <a:cubicBezTo>
                  <a:pt x="5452466" y="572690"/>
                  <a:pt x="5450481" y="564753"/>
                  <a:pt x="5447306" y="558403"/>
                </a:cubicBezTo>
                <a:cubicBezTo>
                  <a:pt x="5446512" y="554434"/>
                  <a:pt x="5447703" y="552053"/>
                  <a:pt x="5450878" y="551259"/>
                </a:cubicBezTo>
                <a:close/>
                <a:moveTo>
                  <a:pt x="5739009" y="548878"/>
                </a:moveTo>
                <a:cubicBezTo>
                  <a:pt x="5735834" y="548878"/>
                  <a:pt x="5730675" y="549671"/>
                  <a:pt x="5723531" y="551259"/>
                </a:cubicBezTo>
                <a:cubicBezTo>
                  <a:pt x="5714800" y="552053"/>
                  <a:pt x="5708450" y="552846"/>
                  <a:pt x="5704481" y="553640"/>
                </a:cubicBezTo>
                <a:cubicBezTo>
                  <a:pt x="5709244" y="555227"/>
                  <a:pt x="5713610" y="557212"/>
                  <a:pt x="5717578" y="559593"/>
                </a:cubicBezTo>
                <a:cubicBezTo>
                  <a:pt x="5723135" y="562768"/>
                  <a:pt x="5725516" y="566737"/>
                  <a:pt x="5724722" y="571500"/>
                </a:cubicBezTo>
                <a:cubicBezTo>
                  <a:pt x="5724722" y="572293"/>
                  <a:pt x="5724722" y="573484"/>
                  <a:pt x="5724722" y="575071"/>
                </a:cubicBezTo>
                <a:cubicBezTo>
                  <a:pt x="5729484" y="573484"/>
                  <a:pt x="5735041" y="572293"/>
                  <a:pt x="5741390" y="571500"/>
                </a:cubicBezTo>
                <a:cubicBezTo>
                  <a:pt x="5741390" y="560387"/>
                  <a:pt x="5740597" y="552846"/>
                  <a:pt x="5739009" y="548878"/>
                </a:cubicBezTo>
                <a:close/>
                <a:moveTo>
                  <a:pt x="8236940" y="544115"/>
                </a:moveTo>
                <a:cubicBezTo>
                  <a:pt x="8241702" y="544115"/>
                  <a:pt x="8245274" y="544909"/>
                  <a:pt x="8247656" y="546496"/>
                </a:cubicBezTo>
                <a:cubicBezTo>
                  <a:pt x="8251624" y="547290"/>
                  <a:pt x="8255196" y="551259"/>
                  <a:pt x="8258372" y="558403"/>
                </a:cubicBezTo>
                <a:cubicBezTo>
                  <a:pt x="8259959" y="562371"/>
                  <a:pt x="8259562" y="564753"/>
                  <a:pt x="8257181" y="565546"/>
                </a:cubicBezTo>
                <a:cubicBezTo>
                  <a:pt x="8246068" y="567928"/>
                  <a:pt x="8236146" y="569118"/>
                  <a:pt x="8227415" y="569118"/>
                </a:cubicBezTo>
                <a:cubicBezTo>
                  <a:pt x="8222652" y="569912"/>
                  <a:pt x="8218287" y="570309"/>
                  <a:pt x="8214318" y="570309"/>
                </a:cubicBezTo>
                <a:cubicBezTo>
                  <a:pt x="8215906" y="571103"/>
                  <a:pt x="8217096" y="572293"/>
                  <a:pt x="8217890" y="573881"/>
                </a:cubicBezTo>
                <a:cubicBezTo>
                  <a:pt x="8220272" y="576262"/>
                  <a:pt x="8221065" y="580231"/>
                  <a:pt x="8220272" y="585787"/>
                </a:cubicBezTo>
                <a:cubicBezTo>
                  <a:pt x="8220272" y="586581"/>
                  <a:pt x="8220272" y="587374"/>
                  <a:pt x="8220272" y="588168"/>
                </a:cubicBezTo>
                <a:cubicBezTo>
                  <a:pt x="8226622" y="586581"/>
                  <a:pt x="8231384" y="585390"/>
                  <a:pt x="8234559" y="584596"/>
                </a:cubicBezTo>
                <a:cubicBezTo>
                  <a:pt x="8239322" y="583803"/>
                  <a:pt x="8242894" y="584596"/>
                  <a:pt x="8245274" y="586977"/>
                </a:cubicBezTo>
                <a:cubicBezTo>
                  <a:pt x="8248450" y="590153"/>
                  <a:pt x="8251624" y="594915"/>
                  <a:pt x="8254800" y="601265"/>
                </a:cubicBezTo>
                <a:cubicBezTo>
                  <a:pt x="8255593" y="603646"/>
                  <a:pt x="8254800" y="605234"/>
                  <a:pt x="8252418" y="606027"/>
                </a:cubicBezTo>
                <a:cubicBezTo>
                  <a:pt x="8247656" y="606821"/>
                  <a:pt x="8238924" y="607615"/>
                  <a:pt x="8226224" y="608409"/>
                </a:cubicBezTo>
                <a:cubicBezTo>
                  <a:pt x="8228606" y="608409"/>
                  <a:pt x="8226224" y="608806"/>
                  <a:pt x="8219081" y="609599"/>
                </a:cubicBezTo>
                <a:cubicBezTo>
                  <a:pt x="8219081" y="610393"/>
                  <a:pt x="8219081" y="611584"/>
                  <a:pt x="8219081" y="613171"/>
                </a:cubicBezTo>
                <a:cubicBezTo>
                  <a:pt x="8217493" y="622696"/>
                  <a:pt x="8216700" y="631824"/>
                  <a:pt x="8216700" y="640556"/>
                </a:cubicBezTo>
                <a:cubicBezTo>
                  <a:pt x="8223050" y="638968"/>
                  <a:pt x="8228606" y="638174"/>
                  <a:pt x="8233368" y="638174"/>
                </a:cubicBezTo>
                <a:cubicBezTo>
                  <a:pt x="8232574" y="635793"/>
                  <a:pt x="8230194" y="631428"/>
                  <a:pt x="8226224" y="625078"/>
                </a:cubicBezTo>
                <a:cubicBezTo>
                  <a:pt x="8223050" y="621109"/>
                  <a:pt x="8221065" y="617934"/>
                  <a:pt x="8220272" y="615553"/>
                </a:cubicBezTo>
                <a:cubicBezTo>
                  <a:pt x="8219478" y="613171"/>
                  <a:pt x="8220272" y="612378"/>
                  <a:pt x="8222652" y="613171"/>
                </a:cubicBezTo>
                <a:cubicBezTo>
                  <a:pt x="8231384" y="613965"/>
                  <a:pt x="8238131" y="615156"/>
                  <a:pt x="8242894" y="616743"/>
                </a:cubicBezTo>
                <a:cubicBezTo>
                  <a:pt x="8246862" y="618331"/>
                  <a:pt x="8249244" y="622300"/>
                  <a:pt x="8250037" y="628649"/>
                </a:cubicBezTo>
                <a:cubicBezTo>
                  <a:pt x="8250037" y="631031"/>
                  <a:pt x="8249640" y="633412"/>
                  <a:pt x="8248846" y="635793"/>
                </a:cubicBezTo>
                <a:cubicBezTo>
                  <a:pt x="8252816" y="634999"/>
                  <a:pt x="8255990" y="635396"/>
                  <a:pt x="8258372" y="636984"/>
                </a:cubicBezTo>
                <a:cubicBezTo>
                  <a:pt x="8263928" y="640159"/>
                  <a:pt x="8267500" y="645318"/>
                  <a:pt x="8269087" y="652462"/>
                </a:cubicBezTo>
                <a:cubicBezTo>
                  <a:pt x="8270674" y="656431"/>
                  <a:pt x="8269484" y="658415"/>
                  <a:pt x="8265515" y="658415"/>
                </a:cubicBezTo>
                <a:cubicBezTo>
                  <a:pt x="8249640" y="656828"/>
                  <a:pt x="8233766" y="657224"/>
                  <a:pt x="8217890" y="659606"/>
                </a:cubicBezTo>
                <a:cubicBezTo>
                  <a:pt x="8194078" y="661987"/>
                  <a:pt x="8177806" y="663971"/>
                  <a:pt x="8169074" y="665559"/>
                </a:cubicBezTo>
                <a:cubicBezTo>
                  <a:pt x="8165900" y="665559"/>
                  <a:pt x="8163518" y="664765"/>
                  <a:pt x="8161931" y="663178"/>
                </a:cubicBezTo>
                <a:cubicBezTo>
                  <a:pt x="8157168" y="659209"/>
                  <a:pt x="8152406" y="654843"/>
                  <a:pt x="8147644" y="650081"/>
                </a:cubicBezTo>
                <a:cubicBezTo>
                  <a:pt x="8146850" y="646906"/>
                  <a:pt x="8147246" y="645318"/>
                  <a:pt x="8148834" y="645318"/>
                </a:cubicBezTo>
                <a:cubicBezTo>
                  <a:pt x="8160740" y="643731"/>
                  <a:pt x="8172250" y="642540"/>
                  <a:pt x="8183362" y="641746"/>
                </a:cubicBezTo>
                <a:cubicBezTo>
                  <a:pt x="8185744" y="641746"/>
                  <a:pt x="8188124" y="641746"/>
                  <a:pt x="8190506" y="641746"/>
                </a:cubicBezTo>
                <a:cubicBezTo>
                  <a:pt x="8190506" y="638571"/>
                  <a:pt x="8190903" y="633809"/>
                  <a:pt x="8191696" y="627459"/>
                </a:cubicBezTo>
                <a:cubicBezTo>
                  <a:pt x="8191696" y="621109"/>
                  <a:pt x="8191696" y="616743"/>
                  <a:pt x="8191696" y="614362"/>
                </a:cubicBezTo>
                <a:cubicBezTo>
                  <a:pt x="8190108" y="614362"/>
                  <a:pt x="8188124" y="614759"/>
                  <a:pt x="8185744" y="615553"/>
                </a:cubicBezTo>
                <a:cubicBezTo>
                  <a:pt x="8183362" y="615553"/>
                  <a:pt x="8181774" y="615553"/>
                  <a:pt x="8180981" y="615553"/>
                </a:cubicBezTo>
                <a:cubicBezTo>
                  <a:pt x="8176218" y="616346"/>
                  <a:pt x="8172250" y="615553"/>
                  <a:pt x="8169074" y="613171"/>
                </a:cubicBezTo>
                <a:cubicBezTo>
                  <a:pt x="8165900" y="609996"/>
                  <a:pt x="8162328" y="606027"/>
                  <a:pt x="8158359" y="601265"/>
                </a:cubicBezTo>
                <a:cubicBezTo>
                  <a:pt x="8155978" y="598090"/>
                  <a:pt x="8156374" y="596106"/>
                  <a:pt x="8159550" y="595312"/>
                </a:cubicBezTo>
                <a:cubicBezTo>
                  <a:pt x="8163518" y="595312"/>
                  <a:pt x="8170265" y="594915"/>
                  <a:pt x="8179790" y="594121"/>
                </a:cubicBezTo>
                <a:cubicBezTo>
                  <a:pt x="8180584" y="594121"/>
                  <a:pt x="8182172" y="594121"/>
                  <a:pt x="8184552" y="594121"/>
                </a:cubicBezTo>
                <a:cubicBezTo>
                  <a:pt x="8186934" y="593328"/>
                  <a:pt x="8188918" y="592931"/>
                  <a:pt x="8190506" y="592931"/>
                </a:cubicBezTo>
                <a:cubicBezTo>
                  <a:pt x="8190506" y="586581"/>
                  <a:pt x="8189712" y="580231"/>
                  <a:pt x="8188124" y="573881"/>
                </a:cubicBezTo>
                <a:cubicBezTo>
                  <a:pt x="8186537" y="573881"/>
                  <a:pt x="8184950" y="574278"/>
                  <a:pt x="8183362" y="575071"/>
                </a:cubicBezTo>
                <a:cubicBezTo>
                  <a:pt x="8175424" y="575071"/>
                  <a:pt x="8170265" y="574278"/>
                  <a:pt x="8167884" y="572690"/>
                </a:cubicBezTo>
                <a:cubicBezTo>
                  <a:pt x="8164709" y="571103"/>
                  <a:pt x="8161137" y="567928"/>
                  <a:pt x="8157168" y="563165"/>
                </a:cubicBezTo>
                <a:cubicBezTo>
                  <a:pt x="8154787" y="560784"/>
                  <a:pt x="8154787" y="558799"/>
                  <a:pt x="8157168" y="557212"/>
                </a:cubicBezTo>
                <a:cubicBezTo>
                  <a:pt x="8157962" y="557212"/>
                  <a:pt x="8159152" y="556815"/>
                  <a:pt x="8160740" y="556021"/>
                </a:cubicBezTo>
                <a:cubicBezTo>
                  <a:pt x="8169472" y="554434"/>
                  <a:pt x="8175424" y="553640"/>
                  <a:pt x="8178600" y="553640"/>
                </a:cubicBezTo>
                <a:cubicBezTo>
                  <a:pt x="8196856" y="552846"/>
                  <a:pt x="8216302" y="549671"/>
                  <a:pt x="8236940" y="544115"/>
                </a:cubicBezTo>
                <a:close/>
                <a:moveTo>
                  <a:pt x="3274416" y="544115"/>
                </a:moveTo>
                <a:cubicBezTo>
                  <a:pt x="3279178" y="544115"/>
                  <a:pt x="3282750" y="544909"/>
                  <a:pt x="3285131" y="546496"/>
                </a:cubicBezTo>
                <a:cubicBezTo>
                  <a:pt x="3289100" y="547290"/>
                  <a:pt x="3292672" y="551259"/>
                  <a:pt x="3295847" y="558403"/>
                </a:cubicBezTo>
                <a:cubicBezTo>
                  <a:pt x="3297435" y="562371"/>
                  <a:pt x="3297037" y="564753"/>
                  <a:pt x="3294656" y="565546"/>
                </a:cubicBezTo>
                <a:cubicBezTo>
                  <a:pt x="3283544" y="567928"/>
                  <a:pt x="3273622" y="569118"/>
                  <a:pt x="3264891" y="569118"/>
                </a:cubicBezTo>
                <a:cubicBezTo>
                  <a:pt x="3260128" y="569912"/>
                  <a:pt x="3255762" y="570309"/>
                  <a:pt x="3251794" y="570309"/>
                </a:cubicBezTo>
                <a:cubicBezTo>
                  <a:pt x="3253381" y="571103"/>
                  <a:pt x="3254572" y="572293"/>
                  <a:pt x="3255366" y="573881"/>
                </a:cubicBezTo>
                <a:cubicBezTo>
                  <a:pt x="3257747" y="576262"/>
                  <a:pt x="3258541" y="580231"/>
                  <a:pt x="3257747" y="585787"/>
                </a:cubicBezTo>
                <a:cubicBezTo>
                  <a:pt x="3257747" y="586581"/>
                  <a:pt x="3257747" y="587374"/>
                  <a:pt x="3257747" y="588168"/>
                </a:cubicBezTo>
                <a:cubicBezTo>
                  <a:pt x="3264097" y="586581"/>
                  <a:pt x="3268859" y="585390"/>
                  <a:pt x="3272034" y="584596"/>
                </a:cubicBezTo>
                <a:cubicBezTo>
                  <a:pt x="3276797" y="583803"/>
                  <a:pt x="3280369" y="584596"/>
                  <a:pt x="3282750" y="586977"/>
                </a:cubicBezTo>
                <a:cubicBezTo>
                  <a:pt x="3285925" y="590153"/>
                  <a:pt x="3289100" y="594915"/>
                  <a:pt x="3292275" y="601265"/>
                </a:cubicBezTo>
                <a:cubicBezTo>
                  <a:pt x="3293069" y="603646"/>
                  <a:pt x="3292275" y="605234"/>
                  <a:pt x="3289894" y="606027"/>
                </a:cubicBezTo>
                <a:cubicBezTo>
                  <a:pt x="3285131" y="606821"/>
                  <a:pt x="3276400" y="607615"/>
                  <a:pt x="3263700" y="608409"/>
                </a:cubicBezTo>
                <a:cubicBezTo>
                  <a:pt x="3266081" y="608409"/>
                  <a:pt x="3263700" y="608806"/>
                  <a:pt x="3256556" y="609599"/>
                </a:cubicBezTo>
                <a:cubicBezTo>
                  <a:pt x="3256556" y="610393"/>
                  <a:pt x="3256556" y="611584"/>
                  <a:pt x="3256556" y="613171"/>
                </a:cubicBezTo>
                <a:cubicBezTo>
                  <a:pt x="3254969" y="622696"/>
                  <a:pt x="3254175" y="631824"/>
                  <a:pt x="3254175" y="640556"/>
                </a:cubicBezTo>
                <a:cubicBezTo>
                  <a:pt x="3260525" y="638968"/>
                  <a:pt x="3266081" y="638174"/>
                  <a:pt x="3270844" y="638174"/>
                </a:cubicBezTo>
                <a:cubicBezTo>
                  <a:pt x="3270050" y="635793"/>
                  <a:pt x="3267669" y="631428"/>
                  <a:pt x="3263700" y="625078"/>
                </a:cubicBezTo>
                <a:cubicBezTo>
                  <a:pt x="3260525" y="621109"/>
                  <a:pt x="3258541" y="617934"/>
                  <a:pt x="3257747" y="615553"/>
                </a:cubicBezTo>
                <a:cubicBezTo>
                  <a:pt x="3256953" y="613171"/>
                  <a:pt x="3257747" y="612378"/>
                  <a:pt x="3260128" y="613171"/>
                </a:cubicBezTo>
                <a:cubicBezTo>
                  <a:pt x="3268859" y="613965"/>
                  <a:pt x="3275606" y="615156"/>
                  <a:pt x="3280369" y="616743"/>
                </a:cubicBezTo>
                <a:cubicBezTo>
                  <a:pt x="3284337" y="618331"/>
                  <a:pt x="3286719" y="622300"/>
                  <a:pt x="3287512" y="628649"/>
                </a:cubicBezTo>
                <a:cubicBezTo>
                  <a:pt x="3287512" y="631031"/>
                  <a:pt x="3287116" y="633412"/>
                  <a:pt x="3286322" y="635793"/>
                </a:cubicBezTo>
                <a:cubicBezTo>
                  <a:pt x="3290290" y="634999"/>
                  <a:pt x="3293466" y="635396"/>
                  <a:pt x="3295847" y="636984"/>
                </a:cubicBezTo>
                <a:cubicBezTo>
                  <a:pt x="3301403" y="640159"/>
                  <a:pt x="3304975" y="645318"/>
                  <a:pt x="3306562" y="652462"/>
                </a:cubicBezTo>
                <a:cubicBezTo>
                  <a:pt x="3308150" y="656431"/>
                  <a:pt x="3306959" y="658415"/>
                  <a:pt x="3302991" y="658415"/>
                </a:cubicBezTo>
                <a:cubicBezTo>
                  <a:pt x="3287116" y="656828"/>
                  <a:pt x="3271240" y="657224"/>
                  <a:pt x="3255366" y="659606"/>
                </a:cubicBezTo>
                <a:cubicBezTo>
                  <a:pt x="3231553" y="661987"/>
                  <a:pt x="3215281" y="663971"/>
                  <a:pt x="3206550" y="665559"/>
                </a:cubicBezTo>
                <a:cubicBezTo>
                  <a:pt x="3203375" y="665559"/>
                  <a:pt x="3200994" y="664765"/>
                  <a:pt x="3199406" y="663178"/>
                </a:cubicBezTo>
                <a:cubicBezTo>
                  <a:pt x="3194644" y="659209"/>
                  <a:pt x="3189881" y="654843"/>
                  <a:pt x="3185119" y="650081"/>
                </a:cubicBezTo>
                <a:cubicBezTo>
                  <a:pt x="3184325" y="646906"/>
                  <a:pt x="3184722" y="645318"/>
                  <a:pt x="3186309" y="645318"/>
                </a:cubicBezTo>
                <a:cubicBezTo>
                  <a:pt x="3198216" y="643731"/>
                  <a:pt x="3209725" y="642540"/>
                  <a:pt x="3220837" y="641746"/>
                </a:cubicBezTo>
                <a:cubicBezTo>
                  <a:pt x="3223219" y="641746"/>
                  <a:pt x="3225600" y="641746"/>
                  <a:pt x="3227981" y="641746"/>
                </a:cubicBezTo>
                <a:cubicBezTo>
                  <a:pt x="3227981" y="638571"/>
                  <a:pt x="3228378" y="633809"/>
                  <a:pt x="3229172" y="627459"/>
                </a:cubicBezTo>
                <a:cubicBezTo>
                  <a:pt x="3229172" y="621109"/>
                  <a:pt x="3229172" y="616743"/>
                  <a:pt x="3229172" y="614362"/>
                </a:cubicBezTo>
                <a:cubicBezTo>
                  <a:pt x="3227584" y="614362"/>
                  <a:pt x="3225600" y="614759"/>
                  <a:pt x="3223219" y="615553"/>
                </a:cubicBezTo>
                <a:cubicBezTo>
                  <a:pt x="3220837" y="615553"/>
                  <a:pt x="3219250" y="615553"/>
                  <a:pt x="3218456" y="615553"/>
                </a:cubicBezTo>
                <a:cubicBezTo>
                  <a:pt x="3213694" y="616346"/>
                  <a:pt x="3209725" y="615553"/>
                  <a:pt x="3206550" y="613171"/>
                </a:cubicBezTo>
                <a:cubicBezTo>
                  <a:pt x="3203375" y="609996"/>
                  <a:pt x="3199803" y="606027"/>
                  <a:pt x="3195834" y="601265"/>
                </a:cubicBezTo>
                <a:cubicBezTo>
                  <a:pt x="3193453" y="598090"/>
                  <a:pt x="3193850" y="596106"/>
                  <a:pt x="3197025" y="595312"/>
                </a:cubicBezTo>
                <a:cubicBezTo>
                  <a:pt x="3200994" y="595312"/>
                  <a:pt x="3207741" y="594915"/>
                  <a:pt x="3217266" y="594121"/>
                </a:cubicBezTo>
                <a:cubicBezTo>
                  <a:pt x="3218059" y="594121"/>
                  <a:pt x="3219647" y="594121"/>
                  <a:pt x="3222028" y="594121"/>
                </a:cubicBezTo>
                <a:cubicBezTo>
                  <a:pt x="3224409" y="593328"/>
                  <a:pt x="3226394" y="592931"/>
                  <a:pt x="3227981" y="592931"/>
                </a:cubicBezTo>
                <a:cubicBezTo>
                  <a:pt x="3227981" y="586581"/>
                  <a:pt x="3227187" y="580231"/>
                  <a:pt x="3225600" y="573881"/>
                </a:cubicBezTo>
                <a:cubicBezTo>
                  <a:pt x="3224013" y="573881"/>
                  <a:pt x="3222425" y="574278"/>
                  <a:pt x="3220837" y="575071"/>
                </a:cubicBezTo>
                <a:cubicBezTo>
                  <a:pt x="3212900" y="575071"/>
                  <a:pt x="3207741" y="574278"/>
                  <a:pt x="3205359" y="572690"/>
                </a:cubicBezTo>
                <a:cubicBezTo>
                  <a:pt x="3202184" y="571103"/>
                  <a:pt x="3198613" y="567928"/>
                  <a:pt x="3194644" y="563165"/>
                </a:cubicBezTo>
                <a:cubicBezTo>
                  <a:pt x="3192262" y="560784"/>
                  <a:pt x="3192262" y="558799"/>
                  <a:pt x="3194644" y="557212"/>
                </a:cubicBezTo>
                <a:cubicBezTo>
                  <a:pt x="3195438" y="557212"/>
                  <a:pt x="3196628" y="556815"/>
                  <a:pt x="3198216" y="556021"/>
                </a:cubicBezTo>
                <a:cubicBezTo>
                  <a:pt x="3206947" y="554434"/>
                  <a:pt x="3212900" y="553640"/>
                  <a:pt x="3216075" y="553640"/>
                </a:cubicBezTo>
                <a:cubicBezTo>
                  <a:pt x="3234331" y="552846"/>
                  <a:pt x="3253778" y="549671"/>
                  <a:pt x="3274416" y="544115"/>
                </a:cubicBezTo>
                <a:close/>
                <a:moveTo>
                  <a:pt x="788397" y="544115"/>
                </a:moveTo>
                <a:cubicBezTo>
                  <a:pt x="793160" y="544115"/>
                  <a:pt x="796732" y="544909"/>
                  <a:pt x="799113" y="546496"/>
                </a:cubicBezTo>
                <a:cubicBezTo>
                  <a:pt x="803081" y="547290"/>
                  <a:pt x="806652" y="551259"/>
                  <a:pt x="809828" y="558403"/>
                </a:cubicBezTo>
                <a:cubicBezTo>
                  <a:pt x="811415" y="562371"/>
                  <a:pt x="811018" y="564753"/>
                  <a:pt x="808637" y="565546"/>
                </a:cubicBezTo>
                <a:cubicBezTo>
                  <a:pt x="797524" y="567928"/>
                  <a:pt x="787603" y="569118"/>
                  <a:pt x="778872" y="569118"/>
                </a:cubicBezTo>
                <a:cubicBezTo>
                  <a:pt x="774108" y="569912"/>
                  <a:pt x="769744" y="570309"/>
                  <a:pt x="765774" y="570309"/>
                </a:cubicBezTo>
                <a:cubicBezTo>
                  <a:pt x="767362" y="571103"/>
                  <a:pt x="768553" y="572293"/>
                  <a:pt x="769347" y="573881"/>
                </a:cubicBezTo>
                <a:cubicBezTo>
                  <a:pt x="771727" y="576262"/>
                  <a:pt x="772521" y="580231"/>
                  <a:pt x="771727" y="585787"/>
                </a:cubicBezTo>
                <a:cubicBezTo>
                  <a:pt x="771727" y="586581"/>
                  <a:pt x="771727" y="587374"/>
                  <a:pt x="771727" y="588168"/>
                </a:cubicBezTo>
                <a:cubicBezTo>
                  <a:pt x="778077" y="586581"/>
                  <a:pt x="782840" y="585390"/>
                  <a:pt x="786015" y="584596"/>
                </a:cubicBezTo>
                <a:cubicBezTo>
                  <a:pt x="790777" y="583803"/>
                  <a:pt x="794350" y="584596"/>
                  <a:pt x="796732" y="586977"/>
                </a:cubicBezTo>
                <a:cubicBezTo>
                  <a:pt x="799905" y="590153"/>
                  <a:pt x="803081" y="594915"/>
                  <a:pt x="806256" y="601265"/>
                </a:cubicBezTo>
                <a:cubicBezTo>
                  <a:pt x="807049" y="603646"/>
                  <a:pt x="806256" y="605234"/>
                  <a:pt x="803875" y="606027"/>
                </a:cubicBezTo>
                <a:cubicBezTo>
                  <a:pt x="799113" y="606821"/>
                  <a:pt x="790381" y="607615"/>
                  <a:pt x="777681" y="608409"/>
                </a:cubicBezTo>
                <a:cubicBezTo>
                  <a:pt x="780063" y="608409"/>
                  <a:pt x="777681" y="608806"/>
                  <a:pt x="770537" y="609599"/>
                </a:cubicBezTo>
                <a:cubicBezTo>
                  <a:pt x="770537" y="610393"/>
                  <a:pt x="770537" y="611584"/>
                  <a:pt x="770537" y="613171"/>
                </a:cubicBezTo>
                <a:cubicBezTo>
                  <a:pt x="768950" y="622696"/>
                  <a:pt x="768156" y="631824"/>
                  <a:pt x="768156" y="640556"/>
                </a:cubicBezTo>
                <a:cubicBezTo>
                  <a:pt x="774506" y="638968"/>
                  <a:pt x="780063" y="638174"/>
                  <a:pt x="784824" y="638174"/>
                </a:cubicBezTo>
                <a:cubicBezTo>
                  <a:pt x="784031" y="635793"/>
                  <a:pt x="781649" y="631428"/>
                  <a:pt x="777681" y="625078"/>
                </a:cubicBezTo>
                <a:cubicBezTo>
                  <a:pt x="774506" y="621109"/>
                  <a:pt x="772521" y="617934"/>
                  <a:pt x="771727" y="615553"/>
                </a:cubicBezTo>
                <a:cubicBezTo>
                  <a:pt x="770933" y="613171"/>
                  <a:pt x="771727" y="612378"/>
                  <a:pt x="774108" y="613171"/>
                </a:cubicBezTo>
                <a:cubicBezTo>
                  <a:pt x="782840" y="613965"/>
                  <a:pt x="789588" y="615156"/>
                  <a:pt x="794350" y="616743"/>
                </a:cubicBezTo>
                <a:cubicBezTo>
                  <a:pt x="798318" y="618331"/>
                  <a:pt x="800700" y="622300"/>
                  <a:pt x="801493" y="628649"/>
                </a:cubicBezTo>
                <a:cubicBezTo>
                  <a:pt x="801493" y="631031"/>
                  <a:pt x="801097" y="633412"/>
                  <a:pt x="800303" y="635793"/>
                </a:cubicBezTo>
                <a:cubicBezTo>
                  <a:pt x="804272" y="634999"/>
                  <a:pt x="807446" y="635396"/>
                  <a:pt x="809828" y="636984"/>
                </a:cubicBezTo>
                <a:cubicBezTo>
                  <a:pt x="815384" y="640159"/>
                  <a:pt x="818956" y="645318"/>
                  <a:pt x="820543" y="652462"/>
                </a:cubicBezTo>
                <a:cubicBezTo>
                  <a:pt x="822130" y="656431"/>
                  <a:pt x="820940" y="658415"/>
                  <a:pt x="816971" y="658415"/>
                </a:cubicBezTo>
                <a:cubicBezTo>
                  <a:pt x="801097" y="656828"/>
                  <a:pt x="785222" y="657224"/>
                  <a:pt x="769347" y="659606"/>
                </a:cubicBezTo>
                <a:cubicBezTo>
                  <a:pt x="745534" y="661987"/>
                  <a:pt x="729262" y="663971"/>
                  <a:pt x="720531" y="665559"/>
                </a:cubicBezTo>
                <a:cubicBezTo>
                  <a:pt x="717356" y="665559"/>
                  <a:pt x="714975" y="664765"/>
                  <a:pt x="713387" y="663178"/>
                </a:cubicBezTo>
                <a:cubicBezTo>
                  <a:pt x="708625" y="659209"/>
                  <a:pt x="703862" y="654843"/>
                  <a:pt x="699100" y="650081"/>
                </a:cubicBezTo>
                <a:cubicBezTo>
                  <a:pt x="698306" y="646906"/>
                  <a:pt x="698703" y="645318"/>
                  <a:pt x="700290" y="645318"/>
                </a:cubicBezTo>
                <a:cubicBezTo>
                  <a:pt x="712197" y="643731"/>
                  <a:pt x="723706" y="642540"/>
                  <a:pt x="734819" y="641746"/>
                </a:cubicBezTo>
                <a:cubicBezTo>
                  <a:pt x="737200" y="641746"/>
                  <a:pt x="739581" y="641746"/>
                  <a:pt x="741962" y="641746"/>
                </a:cubicBezTo>
                <a:cubicBezTo>
                  <a:pt x="741962" y="638571"/>
                  <a:pt x="742359" y="633809"/>
                  <a:pt x="743153" y="627459"/>
                </a:cubicBezTo>
                <a:cubicBezTo>
                  <a:pt x="743153" y="621109"/>
                  <a:pt x="743153" y="616743"/>
                  <a:pt x="743153" y="614362"/>
                </a:cubicBezTo>
                <a:cubicBezTo>
                  <a:pt x="741566" y="614362"/>
                  <a:pt x="739581" y="614759"/>
                  <a:pt x="737200" y="615553"/>
                </a:cubicBezTo>
                <a:cubicBezTo>
                  <a:pt x="734819" y="615553"/>
                  <a:pt x="733231" y="615553"/>
                  <a:pt x="732438" y="615553"/>
                </a:cubicBezTo>
                <a:cubicBezTo>
                  <a:pt x="727675" y="616346"/>
                  <a:pt x="723706" y="615553"/>
                  <a:pt x="720531" y="613171"/>
                </a:cubicBezTo>
                <a:cubicBezTo>
                  <a:pt x="717356" y="609996"/>
                  <a:pt x="713784" y="606027"/>
                  <a:pt x="709815" y="601265"/>
                </a:cubicBezTo>
                <a:cubicBezTo>
                  <a:pt x="707434" y="598090"/>
                  <a:pt x="707831" y="596106"/>
                  <a:pt x="711006" y="595312"/>
                </a:cubicBezTo>
                <a:cubicBezTo>
                  <a:pt x="714975" y="595312"/>
                  <a:pt x="721722" y="594915"/>
                  <a:pt x="731246" y="594121"/>
                </a:cubicBezTo>
                <a:cubicBezTo>
                  <a:pt x="732040" y="594121"/>
                  <a:pt x="733628" y="594121"/>
                  <a:pt x="736009" y="594121"/>
                </a:cubicBezTo>
                <a:cubicBezTo>
                  <a:pt x="738391" y="593328"/>
                  <a:pt x="740375" y="592931"/>
                  <a:pt x="741962" y="592931"/>
                </a:cubicBezTo>
                <a:cubicBezTo>
                  <a:pt x="741962" y="586581"/>
                  <a:pt x="741168" y="580231"/>
                  <a:pt x="739581" y="573881"/>
                </a:cubicBezTo>
                <a:cubicBezTo>
                  <a:pt x="737993" y="573881"/>
                  <a:pt x="736406" y="574278"/>
                  <a:pt x="734819" y="575071"/>
                </a:cubicBezTo>
                <a:cubicBezTo>
                  <a:pt x="726881" y="575071"/>
                  <a:pt x="721722" y="574278"/>
                  <a:pt x="719340" y="572690"/>
                </a:cubicBezTo>
                <a:cubicBezTo>
                  <a:pt x="716165" y="571103"/>
                  <a:pt x="712594" y="567928"/>
                  <a:pt x="708625" y="563165"/>
                </a:cubicBezTo>
                <a:cubicBezTo>
                  <a:pt x="706243" y="560784"/>
                  <a:pt x="706243" y="558799"/>
                  <a:pt x="708625" y="557212"/>
                </a:cubicBezTo>
                <a:cubicBezTo>
                  <a:pt x="709419" y="557212"/>
                  <a:pt x="710608" y="556815"/>
                  <a:pt x="712197" y="556021"/>
                </a:cubicBezTo>
                <a:cubicBezTo>
                  <a:pt x="720927" y="554434"/>
                  <a:pt x="726881" y="553640"/>
                  <a:pt x="730057" y="553640"/>
                </a:cubicBezTo>
                <a:cubicBezTo>
                  <a:pt x="748313" y="552846"/>
                  <a:pt x="767759" y="549671"/>
                  <a:pt x="788397" y="544115"/>
                </a:cubicBezTo>
                <a:close/>
                <a:moveTo>
                  <a:pt x="7611862" y="542924"/>
                </a:moveTo>
                <a:cubicBezTo>
                  <a:pt x="7604718" y="545306"/>
                  <a:pt x="7592812" y="547290"/>
                  <a:pt x="7576144" y="548878"/>
                </a:cubicBezTo>
                <a:cubicBezTo>
                  <a:pt x="7573762" y="548878"/>
                  <a:pt x="7571381" y="548878"/>
                  <a:pt x="7569000" y="548878"/>
                </a:cubicBezTo>
                <a:cubicBezTo>
                  <a:pt x="7569794" y="552053"/>
                  <a:pt x="7570190" y="556021"/>
                  <a:pt x="7570190" y="560784"/>
                </a:cubicBezTo>
                <a:cubicBezTo>
                  <a:pt x="7578922" y="558403"/>
                  <a:pt x="7588050" y="556815"/>
                  <a:pt x="7597574" y="556021"/>
                </a:cubicBezTo>
                <a:cubicBezTo>
                  <a:pt x="7598368" y="556021"/>
                  <a:pt x="7599560" y="556021"/>
                  <a:pt x="7601146" y="556021"/>
                </a:cubicBezTo>
                <a:cubicBezTo>
                  <a:pt x="7604322" y="555227"/>
                  <a:pt x="7606703" y="555227"/>
                  <a:pt x="7608290" y="556021"/>
                </a:cubicBezTo>
                <a:cubicBezTo>
                  <a:pt x="7609084" y="554434"/>
                  <a:pt x="7609878" y="552053"/>
                  <a:pt x="7610672" y="548878"/>
                </a:cubicBezTo>
                <a:cubicBezTo>
                  <a:pt x="7611466" y="546496"/>
                  <a:pt x="7611862" y="544512"/>
                  <a:pt x="7611862" y="542924"/>
                </a:cubicBezTo>
                <a:close/>
                <a:moveTo>
                  <a:pt x="153793" y="542924"/>
                </a:moveTo>
                <a:cubicBezTo>
                  <a:pt x="146649" y="545306"/>
                  <a:pt x="134743" y="547290"/>
                  <a:pt x="118074" y="548878"/>
                </a:cubicBezTo>
                <a:cubicBezTo>
                  <a:pt x="115693" y="548878"/>
                  <a:pt x="113311" y="548878"/>
                  <a:pt x="110930" y="548878"/>
                </a:cubicBezTo>
                <a:cubicBezTo>
                  <a:pt x="111724" y="552053"/>
                  <a:pt x="112121" y="556021"/>
                  <a:pt x="112121" y="560784"/>
                </a:cubicBezTo>
                <a:cubicBezTo>
                  <a:pt x="120852" y="558403"/>
                  <a:pt x="129980" y="556815"/>
                  <a:pt x="139505" y="556021"/>
                </a:cubicBezTo>
                <a:cubicBezTo>
                  <a:pt x="140299" y="556021"/>
                  <a:pt x="141489" y="556021"/>
                  <a:pt x="143077" y="556021"/>
                </a:cubicBezTo>
                <a:cubicBezTo>
                  <a:pt x="146252" y="555227"/>
                  <a:pt x="148634" y="555227"/>
                  <a:pt x="150221" y="556021"/>
                </a:cubicBezTo>
                <a:cubicBezTo>
                  <a:pt x="151014" y="554434"/>
                  <a:pt x="151809" y="552053"/>
                  <a:pt x="152602" y="548878"/>
                </a:cubicBezTo>
                <a:cubicBezTo>
                  <a:pt x="153396" y="546496"/>
                  <a:pt x="153793" y="544512"/>
                  <a:pt x="153793" y="542924"/>
                </a:cubicBezTo>
                <a:close/>
                <a:moveTo>
                  <a:pt x="7248722" y="535781"/>
                </a:moveTo>
                <a:cubicBezTo>
                  <a:pt x="7242372" y="538162"/>
                  <a:pt x="7236022" y="540146"/>
                  <a:pt x="7229672" y="541734"/>
                </a:cubicBezTo>
                <a:lnTo>
                  <a:pt x="7229672" y="558403"/>
                </a:lnTo>
                <a:cubicBezTo>
                  <a:pt x="7232847" y="557609"/>
                  <a:pt x="7237212" y="556418"/>
                  <a:pt x="7242768" y="554831"/>
                </a:cubicBezTo>
                <a:cubicBezTo>
                  <a:pt x="7245150" y="554037"/>
                  <a:pt x="7246737" y="553640"/>
                  <a:pt x="7247531" y="553640"/>
                </a:cubicBezTo>
                <a:cubicBezTo>
                  <a:pt x="7249912" y="552846"/>
                  <a:pt x="7251500" y="553243"/>
                  <a:pt x="7252294" y="554831"/>
                </a:cubicBezTo>
                <a:cubicBezTo>
                  <a:pt x="7252294" y="555624"/>
                  <a:pt x="7251102" y="556815"/>
                  <a:pt x="7248722" y="558403"/>
                </a:cubicBezTo>
                <a:cubicBezTo>
                  <a:pt x="7243959" y="560784"/>
                  <a:pt x="7237610" y="563959"/>
                  <a:pt x="7229672" y="567928"/>
                </a:cubicBezTo>
                <a:lnTo>
                  <a:pt x="7229672" y="613171"/>
                </a:lnTo>
                <a:cubicBezTo>
                  <a:pt x="7229672" y="617934"/>
                  <a:pt x="7228878" y="621902"/>
                  <a:pt x="7227290" y="625078"/>
                </a:cubicBezTo>
                <a:cubicBezTo>
                  <a:pt x="7227290" y="625078"/>
                  <a:pt x="7227687" y="625078"/>
                  <a:pt x="7228481" y="625078"/>
                </a:cubicBezTo>
                <a:cubicBezTo>
                  <a:pt x="7242768" y="613171"/>
                  <a:pt x="7253484" y="599281"/>
                  <a:pt x="7260628" y="583406"/>
                </a:cubicBezTo>
                <a:cubicBezTo>
                  <a:pt x="7257453" y="581024"/>
                  <a:pt x="7252690" y="577849"/>
                  <a:pt x="7246340" y="573881"/>
                </a:cubicBezTo>
                <a:cubicBezTo>
                  <a:pt x="7243959" y="573087"/>
                  <a:pt x="7242372" y="572293"/>
                  <a:pt x="7241578" y="571500"/>
                </a:cubicBezTo>
                <a:cubicBezTo>
                  <a:pt x="7239990" y="570706"/>
                  <a:pt x="7239196" y="569912"/>
                  <a:pt x="7239196" y="569118"/>
                </a:cubicBezTo>
                <a:cubicBezTo>
                  <a:pt x="7239990" y="568325"/>
                  <a:pt x="7241578" y="567531"/>
                  <a:pt x="7243959" y="566737"/>
                </a:cubicBezTo>
                <a:cubicBezTo>
                  <a:pt x="7251102" y="565149"/>
                  <a:pt x="7259437" y="565149"/>
                  <a:pt x="7268962" y="566737"/>
                </a:cubicBezTo>
                <a:cubicBezTo>
                  <a:pt x="7269756" y="564356"/>
                  <a:pt x="7270947" y="561181"/>
                  <a:pt x="7272534" y="557212"/>
                </a:cubicBezTo>
                <a:cubicBezTo>
                  <a:pt x="7273328" y="553243"/>
                  <a:pt x="7274122" y="550465"/>
                  <a:pt x="7274915" y="548878"/>
                </a:cubicBezTo>
                <a:cubicBezTo>
                  <a:pt x="7272534" y="549671"/>
                  <a:pt x="7271344" y="550068"/>
                  <a:pt x="7271344" y="550068"/>
                </a:cubicBezTo>
                <a:cubicBezTo>
                  <a:pt x="7265787" y="551656"/>
                  <a:pt x="7258644" y="547687"/>
                  <a:pt x="7249912" y="538162"/>
                </a:cubicBezTo>
                <a:cubicBezTo>
                  <a:pt x="7249912" y="538162"/>
                  <a:pt x="7249516" y="537368"/>
                  <a:pt x="7248722" y="535781"/>
                </a:cubicBezTo>
                <a:close/>
                <a:moveTo>
                  <a:pt x="8261944" y="531018"/>
                </a:moveTo>
                <a:cubicBezTo>
                  <a:pt x="8249244" y="530224"/>
                  <a:pt x="8219081" y="532209"/>
                  <a:pt x="8171456" y="536971"/>
                </a:cubicBezTo>
                <a:cubicBezTo>
                  <a:pt x="8164312" y="537765"/>
                  <a:pt x="8159550" y="538162"/>
                  <a:pt x="8157168" y="538162"/>
                </a:cubicBezTo>
                <a:cubicBezTo>
                  <a:pt x="8153994" y="538956"/>
                  <a:pt x="8150818" y="539353"/>
                  <a:pt x="8147644" y="539353"/>
                </a:cubicBezTo>
                <a:cubicBezTo>
                  <a:pt x="8147644" y="598884"/>
                  <a:pt x="8146452" y="646509"/>
                  <a:pt x="8144072" y="682228"/>
                </a:cubicBezTo>
                <a:cubicBezTo>
                  <a:pt x="8176616" y="678259"/>
                  <a:pt x="8212334" y="675084"/>
                  <a:pt x="8251228" y="672702"/>
                </a:cubicBezTo>
                <a:cubicBezTo>
                  <a:pt x="8252021" y="672702"/>
                  <a:pt x="8253212" y="672702"/>
                  <a:pt x="8254800" y="672702"/>
                </a:cubicBezTo>
                <a:cubicBezTo>
                  <a:pt x="8258768" y="671909"/>
                  <a:pt x="8261944" y="672702"/>
                  <a:pt x="8264324" y="675084"/>
                </a:cubicBezTo>
                <a:cubicBezTo>
                  <a:pt x="8266706" y="675878"/>
                  <a:pt x="8268294" y="677465"/>
                  <a:pt x="8269087" y="679846"/>
                </a:cubicBezTo>
                <a:cubicBezTo>
                  <a:pt x="8272262" y="646509"/>
                  <a:pt x="8272262" y="599281"/>
                  <a:pt x="8269087" y="538162"/>
                </a:cubicBezTo>
                <a:cubicBezTo>
                  <a:pt x="8269087" y="533399"/>
                  <a:pt x="8266706" y="531018"/>
                  <a:pt x="8261944" y="531018"/>
                </a:cubicBezTo>
                <a:close/>
                <a:moveTo>
                  <a:pt x="3299419" y="531018"/>
                </a:moveTo>
                <a:cubicBezTo>
                  <a:pt x="3286719" y="530224"/>
                  <a:pt x="3256556" y="532209"/>
                  <a:pt x="3208931" y="536971"/>
                </a:cubicBezTo>
                <a:cubicBezTo>
                  <a:pt x="3201787" y="537765"/>
                  <a:pt x="3197025" y="538162"/>
                  <a:pt x="3194644" y="538162"/>
                </a:cubicBezTo>
                <a:cubicBezTo>
                  <a:pt x="3191469" y="538956"/>
                  <a:pt x="3188294" y="539353"/>
                  <a:pt x="3185119" y="539353"/>
                </a:cubicBezTo>
                <a:cubicBezTo>
                  <a:pt x="3185119" y="598884"/>
                  <a:pt x="3183928" y="646509"/>
                  <a:pt x="3181547" y="682228"/>
                </a:cubicBezTo>
                <a:cubicBezTo>
                  <a:pt x="3214091" y="678259"/>
                  <a:pt x="3249809" y="675084"/>
                  <a:pt x="3288703" y="672702"/>
                </a:cubicBezTo>
                <a:cubicBezTo>
                  <a:pt x="3289497" y="672702"/>
                  <a:pt x="3290688" y="672702"/>
                  <a:pt x="3292275" y="672702"/>
                </a:cubicBezTo>
                <a:cubicBezTo>
                  <a:pt x="3296244" y="671909"/>
                  <a:pt x="3299419" y="672702"/>
                  <a:pt x="3301800" y="675084"/>
                </a:cubicBezTo>
                <a:cubicBezTo>
                  <a:pt x="3304181" y="675878"/>
                  <a:pt x="3305769" y="677465"/>
                  <a:pt x="3306562" y="679846"/>
                </a:cubicBezTo>
                <a:cubicBezTo>
                  <a:pt x="3309738" y="646509"/>
                  <a:pt x="3309738" y="599281"/>
                  <a:pt x="3306562" y="538162"/>
                </a:cubicBezTo>
                <a:cubicBezTo>
                  <a:pt x="3306562" y="533399"/>
                  <a:pt x="3304181" y="531018"/>
                  <a:pt x="3299419" y="531018"/>
                </a:cubicBezTo>
                <a:close/>
                <a:moveTo>
                  <a:pt x="813400" y="531018"/>
                </a:moveTo>
                <a:cubicBezTo>
                  <a:pt x="800700" y="530224"/>
                  <a:pt x="770537" y="532209"/>
                  <a:pt x="722912" y="536971"/>
                </a:cubicBezTo>
                <a:cubicBezTo>
                  <a:pt x="715769" y="537765"/>
                  <a:pt x="711006" y="538162"/>
                  <a:pt x="708625" y="538162"/>
                </a:cubicBezTo>
                <a:cubicBezTo>
                  <a:pt x="705449" y="538956"/>
                  <a:pt x="702275" y="539353"/>
                  <a:pt x="699100" y="539353"/>
                </a:cubicBezTo>
                <a:cubicBezTo>
                  <a:pt x="699100" y="598884"/>
                  <a:pt x="697909" y="646509"/>
                  <a:pt x="695528" y="682228"/>
                </a:cubicBezTo>
                <a:cubicBezTo>
                  <a:pt x="728072" y="678259"/>
                  <a:pt x="763790" y="675084"/>
                  <a:pt x="802685" y="672702"/>
                </a:cubicBezTo>
                <a:cubicBezTo>
                  <a:pt x="803478" y="672702"/>
                  <a:pt x="804668" y="672702"/>
                  <a:pt x="806256" y="672702"/>
                </a:cubicBezTo>
                <a:cubicBezTo>
                  <a:pt x="810225" y="671909"/>
                  <a:pt x="813400" y="672702"/>
                  <a:pt x="815781" y="675084"/>
                </a:cubicBezTo>
                <a:cubicBezTo>
                  <a:pt x="818162" y="675878"/>
                  <a:pt x="819750" y="677465"/>
                  <a:pt x="820543" y="679846"/>
                </a:cubicBezTo>
                <a:cubicBezTo>
                  <a:pt x="823719" y="646509"/>
                  <a:pt x="823719" y="599281"/>
                  <a:pt x="820543" y="538162"/>
                </a:cubicBezTo>
                <a:cubicBezTo>
                  <a:pt x="820543" y="533399"/>
                  <a:pt x="818162" y="531018"/>
                  <a:pt x="813400" y="531018"/>
                </a:cubicBezTo>
                <a:close/>
                <a:moveTo>
                  <a:pt x="7012978" y="520303"/>
                </a:moveTo>
                <a:cubicBezTo>
                  <a:pt x="7012978" y="519509"/>
                  <a:pt x="7014168" y="519509"/>
                  <a:pt x="7016550" y="520303"/>
                </a:cubicBezTo>
                <a:cubicBezTo>
                  <a:pt x="7030837" y="520303"/>
                  <a:pt x="7043538" y="522684"/>
                  <a:pt x="7054650" y="527446"/>
                </a:cubicBezTo>
                <a:cubicBezTo>
                  <a:pt x="7068937" y="544115"/>
                  <a:pt x="7068937" y="556815"/>
                  <a:pt x="7054650" y="565546"/>
                </a:cubicBezTo>
                <a:cubicBezTo>
                  <a:pt x="7049887" y="566340"/>
                  <a:pt x="7044331" y="563959"/>
                  <a:pt x="7037981" y="558403"/>
                </a:cubicBezTo>
                <a:cubicBezTo>
                  <a:pt x="7029250" y="548084"/>
                  <a:pt x="7021312" y="536971"/>
                  <a:pt x="7014168" y="525065"/>
                </a:cubicBezTo>
                <a:cubicBezTo>
                  <a:pt x="7012581" y="522684"/>
                  <a:pt x="7012184" y="521096"/>
                  <a:pt x="7012978" y="520303"/>
                </a:cubicBezTo>
                <a:close/>
                <a:moveTo>
                  <a:pt x="1614691" y="519112"/>
                </a:moveTo>
                <a:cubicBezTo>
                  <a:pt x="1626597" y="519112"/>
                  <a:pt x="1636915" y="520700"/>
                  <a:pt x="1645647" y="523874"/>
                </a:cubicBezTo>
                <a:cubicBezTo>
                  <a:pt x="1655965" y="527049"/>
                  <a:pt x="1660728" y="534193"/>
                  <a:pt x="1659934" y="545306"/>
                </a:cubicBezTo>
                <a:cubicBezTo>
                  <a:pt x="1659140" y="555624"/>
                  <a:pt x="1655171" y="561578"/>
                  <a:pt x="1648027" y="563165"/>
                </a:cubicBezTo>
                <a:cubicBezTo>
                  <a:pt x="1642471" y="564753"/>
                  <a:pt x="1636915" y="561181"/>
                  <a:pt x="1631359" y="552450"/>
                </a:cubicBezTo>
                <a:cubicBezTo>
                  <a:pt x="1622628" y="542131"/>
                  <a:pt x="1615881" y="532209"/>
                  <a:pt x="1611118" y="522684"/>
                </a:cubicBezTo>
                <a:cubicBezTo>
                  <a:pt x="1610324" y="521890"/>
                  <a:pt x="1609927" y="521096"/>
                  <a:pt x="1609927" y="520303"/>
                </a:cubicBezTo>
                <a:cubicBezTo>
                  <a:pt x="1610721" y="519509"/>
                  <a:pt x="1612309" y="519112"/>
                  <a:pt x="1614691" y="519112"/>
                </a:cubicBezTo>
                <a:close/>
                <a:moveTo>
                  <a:pt x="8903690" y="514349"/>
                </a:moveTo>
                <a:cubicBezTo>
                  <a:pt x="8912422" y="515937"/>
                  <a:pt x="8919565" y="518715"/>
                  <a:pt x="8925121" y="522684"/>
                </a:cubicBezTo>
                <a:cubicBezTo>
                  <a:pt x="8929090" y="525859"/>
                  <a:pt x="8931075" y="529431"/>
                  <a:pt x="8931075" y="533399"/>
                </a:cubicBezTo>
                <a:cubicBezTo>
                  <a:pt x="8930281" y="536575"/>
                  <a:pt x="8927503" y="538559"/>
                  <a:pt x="8922740" y="539353"/>
                </a:cubicBezTo>
                <a:cubicBezTo>
                  <a:pt x="8921947" y="539353"/>
                  <a:pt x="8920359" y="539750"/>
                  <a:pt x="8917978" y="540543"/>
                </a:cubicBezTo>
                <a:cubicBezTo>
                  <a:pt x="8910040" y="542131"/>
                  <a:pt x="8900118" y="543718"/>
                  <a:pt x="8888212" y="545306"/>
                </a:cubicBezTo>
                <a:cubicBezTo>
                  <a:pt x="8892975" y="547687"/>
                  <a:pt x="8897340" y="551259"/>
                  <a:pt x="8901309" y="556021"/>
                </a:cubicBezTo>
                <a:cubicBezTo>
                  <a:pt x="8905278" y="559990"/>
                  <a:pt x="8904881" y="563959"/>
                  <a:pt x="8900118" y="567928"/>
                </a:cubicBezTo>
                <a:cubicBezTo>
                  <a:pt x="8890593" y="575865"/>
                  <a:pt x="8881068" y="584596"/>
                  <a:pt x="8871543" y="594121"/>
                </a:cubicBezTo>
                <a:cubicBezTo>
                  <a:pt x="8873925" y="594121"/>
                  <a:pt x="8877496" y="593725"/>
                  <a:pt x="8882259" y="592931"/>
                </a:cubicBezTo>
                <a:cubicBezTo>
                  <a:pt x="8886228" y="592931"/>
                  <a:pt x="8889006" y="592931"/>
                  <a:pt x="8890593" y="592931"/>
                </a:cubicBezTo>
                <a:cubicBezTo>
                  <a:pt x="8894562" y="592137"/>
                  <a:pt x="8898928" y="591343"/>
                  <a:pt x="8903690" y="590549"/>
                </a:cubicBezTo>
                <a:cubicBezTo>
                  <a:pt x="8906071" y="589756"/>
                  <a:pt x="8908453" y="588962"/>
                  <a:pt x="8910834" y="588168"/>
                </a:cubicBezTo>
                <a:cubicBezTo>
                  <a:pt x="8917184" y="586581"/>
                  <a:pt x="8924328" y="586977"/>
                  <a:pt x="8932265" y="589359"/>
                </a:cubicBezTo>
                <a:cubicBezTo>
                  <a:pt x="8942584" y="593328"/>
                  <a:pt x="8948934" y="598884"/>
                  <a:pt x="8951315" y="606027"/>
                </a:cubicBezTo>
                <a:cubicBezTo>
                  <a:pt x="8952903" y="609996"/>
                  <a:pt x="8953299" y="612774"/>
                  <a:pt x="8952506" y="614362"/>
                </a:cubicBezTo>
                <a:cubicBezTo>
                  <a:pt x="8950918" y="615949"/>
                  <a:pt x="8947743" y="616743"/>
                  <a:pt x="8942981" y="616743"/>
                </a:cubicBezTo>
                <a:cubicBezTo>
                  <a:pt x="8893768" y="618331"/>
                  <a:pt x="8843365" y="621109"/>
                  <a:pt x="8791771" y="625078"/>
                </a:cubicBezTo>
                <a:cubicBezTo>
                  <a:pt x="8790978" y="627459"/>
                  <a:pt x="8790184" y="631824"/>
                  <a:pt x="8789390" y="638174"/>
                </a:cubicBezTo>
                <a:cubicBezTo>
                  <a:pt x="8788597" y="644524"/>
                  <a:pt x="8787802" y="649287"/>
                  <a:pt x="8787009" y="652462"/>
                </a:cubicBezTo>
                <a:cubicBezTo>
                  <a:pt x="8783834" y="677068"/>
                  <a:pt x="8775500" y="697706"/>
                  <a:pt x="8762006" y="714375"/>
                </a:cubicBezTo>
                <a:cubicBezTo>
                  <a:pt x="8748512" y="730250"/>
                  <a:pt x="8731050" y="742156"/>
                  <a:pt x="8709618" y="750093"/>
                </a:cubicBezTo>
                <a:cubicBezTo>
                  <a:pt x="8707237" y="751681"/>
                  <a:pt x="8705253" y="752078"/>
                  <a:pt x="8703665" y="751284"/>
                </a:cubicBezTo>
                <a:cubicBezTo>
                  <a:pt x="8703665" y="750490"/>
                  <a:pt x="8704856" y="748902"/>
                  <a:pt x="8707237" y="746521"/>
                </a:cubicBezTo>
                <a:cubicBezTo>
                  <a:pt x="8740575" y="716359"/>
                  <a:pt x="8757640" y="679846"/>
                  <a:pt x="8758434" y="636984"/>
                </a:cubicBezTo>
                <a:cubicBezTo>
                  <a:pt x="8758434" y="621109"/>
                  <a:pt x="8756450" y="608806"/>
                  <a:pt x="8752481" y="600074"/>
                </a:cubicBezTo>
                <a:cubicBezTo>
                  <a:pt x="8750100" y="595312"/>
                  <a:pt x="8751687" y="592931"/>
                  <a:pt x="8757243" y="592931"/>
                </a:cubicBezTo>
                <a:cubicBezTo>
                  <a:pt x="8758037" y="592931"/>
                  <a:pt x="8758831" y="592931"/>
                  <a:pt x="8759625" y="592931"/>
                </a:cubicBezTo>
                <a:cubicBezTo>
                  <a:pt x="8771531" y="596106"/>
                  <a:pt x="8780262" y="599678"/>
                  <a:pt x="8785818" y="603646"/>
                </a:cubicBezTo>
                <a:cubicBezTo>
                  <a:pt x="8792168" y="602853"/>
                  <a:pt x="8804075" y="601662"/>
                  <a:pt x="8821537" y="600074"/>
                </a:cubicBezTo>
                <a:cubicBezTo>
                  <a:pt x="8819156" y="597693"/>
                  <a:pt x="8816775" y="594915"/>
                  <a:pt x="8814393" y="591740"/>
                </a:cubicBezTo>
                <a:cubicBezTo>
                  <a:pt x="8812806" y="587771"/>
                  <a:pt x="8810424" y="582215"/>
                  <a:pt x="8807250" y="575071"/>
                </a:cubicBezTo>
                <a:cubicBezTo>
                  <a:pt x="8804075" y="567928"/>
                  <a:pt x="8801693" y="562371"/>
                  <a:pt x="8800106" y="558403"/>
                </a:cubicBezTo>
                <a:cubicBezTo>
                  <a:pt x="8799312" y="556021"/>
                  <a:pt x="8799312" y="554831"/>
                  <a:pt x="8800106" y="554831"/>
                </a:cubicBezTo>
                <a:cubicBezTo>
                  <a:pt x="8800106" y="554037"/>
                  <a:pt x="8801693" y="554037"/>
                  <a:pt x="8804868" y="554831"/>
                </a:cubicBezTo>
                <a:cubicBezTo>
                  <a:pt x="8813600" y="557212"/>
                  <a:pt x="8822728" y="560784"/>
                  <a:pt x="8832253" y="565546"/>
                </a:cubicBezTo>
                <a:cubicBezTo>
                  <a:pt x="8839396" y="571103"/>
                  <a:pt x="8842175" y="578246"/>
                  <a:pt x="8840587" y="586977"/>
                </a:cubicBezTo>
                <a:cubicBezTo>
                  <a:pt x="8840587" y="591740"/>
                  <a:pt x="8838999" y="595312"/>
                  <a:pt x="8835825" y="597693"/>
                </a:cubicBezTo>
                <a:cubicBezTo>
                  <a:pt x="8837412" y="597693"/>
                  <a:pt x="8840190" y="597296"/>
                  <a:pt x="8844159" y="596503"/>
                </a:cubicBezTo>
                <a:cubicBezTo>
                  <a:pt x="8847334" y="596503"/>
                  <a:pt x="8849715" y="596503"/>
                  <a:pt x="8851303" y="596503"/>
                </a:cubicBezTo>
                <a:cubicBezTo>
                  <a:pt x="8856859" y="582215"/>
                  <a:pt x="8861225" y="569912"/>
                  <a:pt x="8864400" y="559593"/>
                </a:cubicBezTo>
                <a:cubicBezTo>
                  <a:pt x="8865987" y="555624"/>
                  <a:pt x="8865987" y="552053"/>
                  <a:pt x="8864400" y="548878"/>
                </a:cubicBezTo>
                <a:cubicBezTo>
                  <a:pt x="8850112" y="550465"/>
                  <a:pt x="8829078" y="552053"/>
                  <a:pt x="8801296" y="553640"/>
                </a:cubicBezTo>
                <a:cubicBezTo>
                  <a:pt x="8799709" y="553640"/>
                  <a:pt x="8798518" y="553640"/>
                  <a:pt x="8797725" y="553640"/>
                </a:cubicBezTo>
                <a:cubicBezTo>
                  <a:pt x="8790581" y="553640"/>
                  <a:pt x="8784628" y="551656"/>
                  <a:pt x="8779865" y="547687"/>
                </a:cubicBezTo>
                <a:cubicBezTo>
                  <a:pt x="8779072" y="546893"/>
                  <a:pt x="8778277" y="546099"/>
                  <a:pt x="8777484" y="545306"/>
                </a:cubicBezTo>
                <a:cubicBezTo>
                  <a:pt x="8772721" y="541337"/>
                  <a:pt x="8769943" y="538162"/>
                  <a:pt x="8769150" y="535781"/>
                </a:cubicBezTo>
                <a:cubicBezTo>
                  <a:pt x="8767562" y="534987"/>
                  <a:pt x="8766768" y="533796"/>
                  <a:pt x="8766768" y="532209"/>
                </a:cubicBezTo>
                <a:cubicBezTo>
                  <a:pt x="8767562" y="531415"/>
                  <a:pt x="8768752" y="531018"/>
                  <a:pt x="8770340" y="531018"/>
                </a:cubicBezTo>
                <a:cubicBezTo>
                  <a:pt x="8807647" y="527843"/>
                  <a:pt x="8840587" y="524271"/>
                  <a:pt x="8869162" y="520303"/>
                </a:cubicBezTo>
                <a:cubicBezTo>
                  <a:pt x="8876306" y="520303"/>
                  <a:pt x="8883450" y="518715"/>
                  <a:pt x="8890593" y="515540"/>
                </a:cubicBezTo>
                <a:cubicBezTo>
                  <a:pt x="8895356" y="514746"/>
                  <a:pt x="8899721" y="514349"/>
                  <a:pt x="8903690" y="514349"/>
                </a:cubicBezTo>
                <a:close/>
                <a:moveTo>
                  <a:pt x="1455147" y="514349"/>
                </a:moveTo>
                <a:cubicBezTo>
                  <a:pt x="1463877" y="515937"/>
                  <a:pt x="1471021" y="518715"/>
                  <a:pt x="1476577" y="522684"/>
                </a:cubicBezTo>
                <a:cubicBezTo>
                  <a:pt x="1480546" y="525859"/>
                  <a:pt x="1482531" y="529431"/>
                  <a:pt x="1482531" y="533399"/>
                </a:cubicBezTo>
                <a:cubicBezTo>
                  <a:pt x="1481737" y="536575"/>
                  <a:pt x="1478958" y="538559"/>
                  <a:pt x="1474196" y="539353"/>
                </a:cubicBezTo>
                <a:cubicBezTo>
                  <a:pt x="1473402" y="539353"/>
                  <a:pt x="1471815" y="539750"/>
                  <a:pt x="1469434" y="540543"/>
                </a:cubicBezTo>
                <a:cubicBezTo>
                  <a:pt x="1461497" y="542131"/>
                  <a:pt x="1451574" y="543718"/>
                  <a:pt x="1439668" y="545306"/>
                </a:cubicBezTo>
                <a:cubicBezTo>
                  <a:pt x="1444430" y="547687"/>
                  <a:pt x="1448796" y="551259"/>
                  <a:pt x="1452765" y="556021"/>
                </a:cubicBezTo>
                <a:cubicBezTo>
                  <a:pt x="1456734" y="559990"/>
                  <a:pt x="1456337" y="563959"/>
                  <a:pt x="1451574" y="567928"/>
                </a:cubicBezTo>
                <a:cubicBezTo>
                  <a:pt x="1442049" y="575865"/>
                  <a:pt x="1432525" y="584596"/>
                  <a:pt x="1422999" y="594121"/>
                </a:cubicBezTo>
                <a:cubicBezTo>
                  <a:pt x="1425380" y="594121"/>
                  <a:pt x="1428952" y="593725"/>
                  <a:pt x="1433715" y="592931"/>
                </a:cubicBezTo>
                <a:cubicBezTo>
                  <a:pt x="1437684" y="592931"/>
                  <a:pt x="1440461" y="592931"/>
                  <a:pt x="1442049" y="592931"/>
                </a:cubicBezTo>
                <a:cubicBezTo>
                  <a:pt x="1446019" y="592137"/>
                  <a:pt x="1450385" y="591343"/>
                  <a:pt x="1455147" y="590549"/>
                </a:cubicBezTo>
                <a:cubicBezTo>
                  <a:pt x="1457527" y="589756"/>
                  <a:pt x="1459910" y="588962"/>
                  <a:pt x="1462290" y="588168"/>
                </a:cubicBezTo>
                <a:cubicBezTo>
                  <a:pt x="1468640" y="586581"/>
                  <a:pt x="1475784" y="586977"/>
                  <a:pt x="1483721" y="589359"/>
                </a:cubicBezTo>
                <a:cubicBezTo>
                  <a:pt x="1494040" y="593328"/>
                  <a:pt x="1500389" y="598884"/>
                  <a:pt x="1502772" y="606027"/>
                </a:cubicBezTo>
                <a:cubicBezTo>
                  <a:pt x="1504359" y="609996"/>
                  <a:pt x="1504756" y="612774"/>
                  <a:pt x="1503962" y="614362"/>
                </a:cubicBezTo>
                <a:cubicBezTo>
                  <a:pt x="1502375" y="615949"/>
                  <a:pt x="1499199" y="616743"/>
                  <a:pt x="1494437" y="616743"/>
                </a:cubicBezTo>
                <a:cubicBezTo>
                  <a:pt x="1445224" y="618331"/>
                  <a:pt x="1394821" y="621109"/>
                  <a:pt x="1343227" y="625078"/>
                </a:cubicBezTo>
                <a:cubicBezTo>
                  <a:pt x="1342434" y="627459"/>
                  <a:pt x="1341641" y="631824"/>
                  <a:pt x="1340848" y="638174"/>
                </a:cubicBezTo>
                <a:cubicBezTo>
                  <a:pt x="1340052" y="644524"/>
                  <a:pt x="1339259" y="649287"/>
                  <a:pt x="1338464" y="652462"/>
                </a:cubicBezTo>
                <a:cubicBezTo>
                  <a:pt x="1335290" y="677068"/>
                  <a:pt x="1326956" y="697706"/>
                  <a:pt x="1313462" y="714375"/>
                </a:cubicBezTo>
                <a:cubicBezTo>
                  <a:pt x="1299968" y="730250"/>
                  <a:pt x="1282506" y="742156"/>
                  <a:pt x="1261074" y="750093"/>
                </a:cubicBezTo>
                <a:cubicBezTo>
                  <a:pt x="1258694" y="751681"/>
                  <a:pt x="1256710" y="752078"/>
                  <a:pt x="1255121" y="751284"/>
                </a:cubicBezTo>
                <a:cubicBezTo>
                  <a:pt x="1255121" y="750490"/>
                  <a:pt x="1256312" y="748902"/>
                  <a:pt x="1258694" y="746521"/>
                </a:cubicBezTo>
                <a:cubicBezTo>
                  <a:pt x="1292032" y="716359"/>
                  <a:pt x="1309096" y="679846"/>
                  <a:pt x="1309891" y="636984"/>
                </a:cubicBezTo>
                <a:cubicBezTo>
                  <a:pt x="1309891" y="621109"/>
                  <a:pt x="1307906" y="608806"/>
                  <a:pt x="1303937" y="600074"/>
                </a:cubicBezTo>
                <a:cubicBezTo>
                  <a:pt x="1301556" y="595312"/>
                  <a:pt x="1303143" y="592931"/>
                  <a:pt x="1308700" y="592931"/>
                </a:cubicBezTo>
                <a:cubicBezTo>
                  <a:pt x="1309494" y="592931"/>
                  <a:pt x="1310287" y="592931"/>
                  <a:pt x="1311081" y="592931"/>
                </a:cubicBezTo>
                <a:cubicBezTo>
                  <a:pt x="1322987" y="596106"/>
                  <a:pt x="1331719" y="599678"/>
                  <a:pt x="1337274" y="603646"/>
                </a:cubicBezTo>
                <a:cubicBezTo>
                  <a:pt x="1343624" y="602853"/>
                  <a:pt x="1355531" y="601662"/>
                  <a:pt x="1372993" y="600074"/>
                </a:cubicBezTo>
                <a:cubicBezTo>
                  <a:pt x="1370612" y="597693"/>
                  <a:pt x="1368230" y="594915"/>
                  <a:pt x="1365850" y="591740"/>
                </a:cubicBezTo>
                <a:cubicBezTo>
                  <a:pt x="1364262" y="587771"/>
                  <a:pt x="1361881" y="582215"/>
                  <a:pt x="1358706" y="575071"/>
                </a:cubicBezTo>
                <a:cubicBezTo>
                  <a:pt x="1355531" y="567928"/>
                  <a:pt x="1353149" y="562371"/>
                  <a:pt x="1351563" y="558403"/>
                </a:cubicBezTo>
                <a:cubicBezTo>
                  <a:pt x="1350769" y="556021"/>
                  <a:pt x="1350769" y="554831"/>
                  <a:pt x="1351563" y="554831"/>
                </a:cubicBezTo>
                <a:cubicBezTo>
                  <a:pt x="1351563" y="554037"/>
                  <a:pt x="1353149" y="554037"/>
                  <a:pt x="1356324" y="554831"/>
                </a:cubicBezTo>
                <a:cubicBezTo>
                  <a:pt x="1365056" y="557212"/>
                  <a:pt x="1374184" y="560784"/>
                  <a:pt x="1383709" y="565546"/>
                </a:cubicBezTo>
                <a:cubicBezTo>
                  <a:pt x="1390853" y="571103"/>
                  <a:pt x="1393631" y="578246"/>
                  <a:pt x="1392043" y="586977"/>
                </a:cubicBezTo>
                <a:cubicBezTo>
                  <a:pt x="1392043" y="591740"/>
                  <a:pt x="1390456" y="595312"/>
                  <a:pt x="1387280" y="597693"/>
                </a:cubicBezTo>
                <a:cubicBezTo>
                  <a:pt x="1388868" y="597693"/>
                  <a:pt x="1391646" y="597296"/>
                  <a:pt x="1395615" y="596503"/>
                </a:cubicBezTo>
                <a:cubicBezTo>
                  <a:pt x="1398790" y="596503"/>
                  <a:pt x="1401171" y="596503"/>
                  <a:pt x="1402759" y="596503"/>
                </a:cubicBezTo>
                <a:cubicBezTo>
                  <a:pt x="1408314" y="582215"/>
                  <a:pt x="1412681" y="569912"/>
                  <a:pt x="1415855" y="559593"/>
                </a:cubicBezTo>
                <a:cubicBezTo>
                  <a:pt x="1417444" y="555624"/>
                  <a:pt x="1417444" y="552053"/>
                  <a:pt x="1415855" y="548878"/>
                </a:cubicBezTo>
                <a:cubicBezTo>
                  <a:pt x="1401569" y="550465"/>
                  <a:pt x="1380534" y="552053"/>
                  <a:pt x="1352753" y="553640"/>
                </a:cubicBezTo>
                <a:cubicBezTo>
                  <a:pt x="1351165" y="553640"/>
                  <a:pt x="1349974" y="553640"/>
                  <a:pt x="1349181" y="553640"/>
                </a:cubicBezTo>
                <a:cubicBezTo>
                  <a:pt x="1342037" y="553640"/>
                  <a:pt x="1336083" y="551656"/>
                  <a:pt x="1331320" y="547687"/>
                </a:cubicBezTo>
                <a:cubicBezTo>
                  <a:pt x="1330528" y="546893"/>
                  <a:pt x="1329735" y="546099"/>
                  <a:pt x="1328940" y="545306"/>
                </a:cubicBezTo>
                <a:cubicBezTo>
                  <a:pt x="1324177" y="541337"/>
                  <a:pt x="1321398" y="538162"/>
                  <a:pt x="1320607" y="535781"/>
                </a:cubicBezTo>
                <a:cubicBezTo>
                  <a:pt x="1319018" y="534987"/>
                  <a:pt x="1318225" y="533796"/>
                  <a:pt x="1318225" y="532209"/>
                </a:cubicBezTo>
                <a:cubicBezTo>
                  <a:pt x="1319018" y="531415"/>
                  <a:pt x="1320208" y="531018"/>
                  <a:pt x="1321795" y="531018"/>
                </a:cubicBezTo>
                <a:cubicBezTo>
                  <a:pt x="1359103" y="527843"/>
                  <a:pt x="1392043" y="524271"/>
                  <a:pt x="1420619" y="520303"/>
                </a:cubicBezTo>
                <a:cubicBezTo>
                  <a:pt x="1427762" y="520303"/>
                  <a:pt x="1434905" y="518715"/>
                  <a:pt x="1442049" y="515540"/>
                </a:cubicBezTo>
                <a:cubicBezTo>
                  <a:pt x="1446812" y="514746"/>
                  <a:pt x="1451178" y="514349"/>
                  <a:pt x="1455147" y="514349"/>
                </a:cubicBezTo>
                <a:close/>
                <a:moveTo>
                  <a:pt x="2102251" y="511968"/>
                </a:moveTo>
                <a:cubicBezTo>
                  <a:pt x="2105028" y="511968"/>
                  <a:pt x="2107610" y="512365"/>
                  <a:pt x="2109990" y="513159"/>
                </a:cubicBezTo>
                <a:cubicBezTo>
                  <a:pt x="2115546" y="515540"/>
                  <a:pt x="2120706" y="519509"/>
                  <a:pt x="2125468" y="525065"/>
                </a:cubicBezTo>
                <a:cubicBezTo>
                  <a:pt x="2127849" y="531415"/>
                  <a:pt x="2125468" y="535781"/>
                  <a:pt x="2118325" y="538162"/>
                </a:cubicBezTo>
                <a:cubicBezTo>
                  <a:pt x="2115150" y="538162"/>
                  <a:pt x="2108403" y="538956"/>
                  <a:pt x="2098083" y="540543"/>
                </a:cubicBezTo>
                <a:cubicBezTo>
                  <a:pt x="2083796" y="542924"/>
                  <a:pt x="2073081" y="544512"/>
                  <a:pt x="2065937" y="545306"/>
                </a:cubicBezTo>
                <a:lnTo>
                  <a:pt x="2069509" y="546496"/>
                </a:lnTo>
                <a:cubicBezTo>
                  <a:pt x="2074271" y="548878"/>
                  <a:pt x="2074271" y="552846"/>
                  <a:pt x="2069509" y="558403"/>
                </a:cubicBezTo>
                <a:cubicBezTo>
                  <a:pt x="2068715" y="559196"/>
                  <a:pt x="2067525" y="559990"/>
                  <a:pt x="2065937" y="560784"/>
                </a:cubicBezTo>
                <a:cubicBezTo>
                  <a:pt x="2061968" y="563959"/>
                  <a:pt x="2056412" y="568325"/>
                  <a:pt x="2049268" y="573881"/>
                </a:cubicBezTo>
                <a:cubicBezTo>
                  <a:pt x="2058793" y="572293"/>
                  <a:pt x="2068318" y="570309"/>
                  <a:pt x="2077843" y="567928"/>
                </a:cubicBezTo>
                <a:cubicBezTo>
                  <a:pt x="2083399" y="566340"/>
                  <a:pt x="2087765" y="565943"/>
                  <a:pt x="2090940" y="566737"/>
                </a:cubicBezTo>
                <a:cubicBezTo>
                  <a:pt x="2091734" y="567531"/>
                  <a:pt x="2093322" y="568721"/>
                  <a:pt x="2095703" y="570309"/>
                </a:cubicBezTo>
                <a:cubicBezTo>
                  <a:pt x="2098877" y="571896"/>
                  <a:pt x="2104036" y="576262"/>
                  <a:pt x="2111180" y="583406"/>
                </a:cubicBezTo>
                <a:cubicBezTo>
                  <a:pt x="2115150" y="586581"/>
                  <a:pt x="2115943" y="590549"/>
                  <a:pt x="2113562" y="595312"/>
                </a:cubicBezTo>
                <a:cubicBezTo>
                  <a:pt x="2109593" y="603249"/>
                  <a:pt x="2108005" y="611187"/>
                  <a:pt x="2108799" y="619125"/>
                </a:cubicBezTo>
                <a:cubicBezTo>
                  <a:pt x="2108799" y="627856"/>
                  <a:pt x="2108799" y="638571"/>
                  <a:pt x="2108799" y="651271"/>
                </a:cubicBezTo>
                <a:cubicBezTo>
                  <a:pt x="2108799" y="662384"/>
                  <a:pt x="2106418" y="671512"/>
                  <a:pt x="2101655" y="678656"/>
                </a:cubicBezTo>
                <a:cubicBezTo>
                  <a:pt x="2098481" y="683418"/>
                  <a:pt x="2093718" y="683815"/>
                  <a:pt x="2087368" y="679846"/>
                </a:cubicBezTo>
                <a:cubicBezTo>
                  <a:pt x="2077843" y="672702"/>
                  <a:pt x="2073874" y="665956"/>
                  <a:pt x="2075462" y="659606"/>
                </a:cubicBezTo>
                <a:cubicBezTo>
                  <a:pt x="2077049" y="650081"/>
                  <a:pt x="2077447" y="633412"/>
                  <a:pt x="2076653" y="609599"/>
                </a:cubicBezTo>
                <a:cubicBezTo>
                  <a:pt x="2076653" y="603249"/>
                  <a:pt x="2076653" y="598884"/>
                  <a:pt x="2076653" y="596503"/>
                </a:cubicBezTo>
                <a:cubicBezTo>
                  <a:pt x="2075859" y="591740"/>
                  <a:pt x="2073874" y="589756"/>
                  <a:pt x="2070700" y="590549"/>
                </a:cubicBezTo>
                <a:cubicBezTo>
                  <a:pt x="2067525" y="591343"/>
                  <a:pt x="2062762" y="592137"/>
                  <a:pt x="2056412" y="592931"/>
                </a:cubicBezTo>
                <a:cubicBezTo>
                  <a:pt x="2042918" y="595312"/>
                  <a:pt x="2033393" y="596899"/>
                  <a:pt x="2027837" y="597693"/>
                </a:cubicBezTo>
                <a:cubicBezTo>
                  <a:pt x="2027837" y="601662"/>
                  <a:pt x="2027837" y="610393"/>
                  <a:pt x="2027837" y="623887"/>
                </a:cubicBezTo>
                <a:cubicBezTo>
                  <a:pt x="2027042" y="637381"/>
                  <a:pt x="2026646" y="646509"/>
                  <a:pt x="2026646" y="651271"/>
                </a:cubicBezTo>
                <a:cubicBezTo>
                  <a:pt x="2026646" y="652065"/>
                  <a:pt x="2026646" y="653256"/>
                  <a:pt x="2026646" y="654843"/>
                </a:cubicBezTo>
                <a:lnTo>
                  <a:pt x="2024927" y="669176"/>
                </a:lnTo>
                <a:lnTo>
                  <a:pt x="2021581" y="676274"/>
                </a:lnTo>
                <a:lnTo>
                  <a:pt x="2006406" y="676274"/>
                </a:lnTo>
                <a:cubicBezTo>
                  <a:pt x="2000055" y="672306"/>
                  <a:pt x="1997674" y="665559"/>
                  <a:pt x="1999263" y="656034"/>
                </a:cubicBezTo>
                <a:cubicBezTo>
                  <a:pt x="1999263" y="655240"/>
                  <a:pt x="1999263" y="654446"/>
                  <a:pt x="1999263" y="653652"/>
                </a:cubicBezTo>
                <a:cubicBezTo>
                  <a:pt x="2001643" y="641746"/>
                  <a:pt x="2002833" y="633015"/>
                  <a:pt x="2002833" y="627459"/>
                </a:cubicBezTo>
                <a:cubicBezTo>
                  <a:pt x="2002833" y="605234"/>
                  <a:pt x="2001247" y="590946"/>
                  <a:pt x="1998071" y="584596"/>
                </a:cubicBezTo>
                <a:cubicBezTo>
                  <a:pt x="1996484" y="581421"/>
                  <a:pt x="1995690" y="579040"/>
                  <a:pt x="1995690" y="577453"/>
                </a:cubicBezTo>
                <a:cubicBezTo>
                  <a:pt x="1996484" y="575865"/>
                  <a:pt x="1998469" y="575468"/>
                  <a:pt x="2001643" y="576262"/>
                </a:cubicBezTo>
                <a:cubicBezTo>
                  <a:pt x="2007992" y="576262"/>
                  <a:pt x="2013550" y="577453"/>
                  <a:pt x="2018312" y="579834"/>
                </a:cubicBezTo>
                <a:cubicBezTo>
                  <a:pt x="2020693" y="579040"/>
                  <a:pt x="2023075" y="578643"/>
                  <a:pt x="2025456" y="578643"/>
                </a:cubicBezTo>
                <a:cubicBezTo>
                  <a:pt x="2029424" y="567531"/>
                  <a:pt x="2032599" y="558006"/>
                  <a:pt x="2034980" y="550068"/>
                </a:cubicBezTo>
                <a:cubicBezTo>
                  <a:pt x="2033393" y="550068"/>
                  <a:pt x="2030615" y="550465"/>
                  <a:pt x="2026646" y="551259"/>
                </a:cubicBezTo>
                <a:cubicBezTo>
                  <a:pt x="2023472" y="551259"/>
                  <a:pt x="2021090" y="551656"/>
                  <a:pt x="2019503" y="552450"/>
                </a:cubicBezTo>
                <a:cubicBezTo>
                  <a:pt x="2015534" y="552450"/>
                  <a:pt x="2011961" y="551259"/>
                  <a:pt x="2008788" y="548878"/>
                </a:cubicBezTo>
                <a:cubicBezTo>
                  <a:pt x="2007198" y="548084"/>
                  <a:pt x="2005214" y="546496"/>
                  <a:pt x="2002833" y="544115"/>
                </a:cubicBezTo>
                <a:cubicBezTo>
                  <a:pt x="1999659" y="540940"/>
                  <a:pt x="1997277" y="538956"/>
                  <a:pt x="1995690" y="538162"/>
                </a:cubicBezTo>
                <a:cubicBezTo>
                  <a:pt x="1994103" y="536575"/>
                  <a:pt x="1993309" y="535384"/>
                  <a:pt x="1993309" y="534590"/>
                </a:cubicBezTo>
                <a:cubicBezTo>
                  <a:pt x="1993309" y="533796"/>
                  <a:pt x="1994500" y="533399"/>
                  <a:pt x="1996880" y="533399"/>
                </a:cubicBezTo>
                <a:cubicBezTo>
                  <a:pt x="1999263" y="532606"/>
                  <a:pt x="2003627" y="531812"/>
                  <a:pt x="2009978" y="531018"/>
                </a:cubicBezTo>
                <a:cubicBezTo>
                  <a:pt x="2030615" y="528637"/>
                  <a:pt x="2048078" y="525462"/>
                  <a:pt x="2062365" y="521493"/>
                </a:cubicBezTo>
                <a:cubicBezTo>
                  <a:pt x="2074271" y="519112"/>
                  <a:pt x="2084590" y="516334"/>
                  <a:pt x="2093322" y="513159"/>
                </a:cubicBezTo>
                <a:cubicBezTo>
                  <a:pt x="2096497" y="512365"/>
                  <a:pt x="2099473" y="511968"/>
                  <a:pt x="2102251" y="511968"/>
                </a:cubicBezTo>
                <a:close/>
                <a:moveTo>
                  <a:pt x="7610672" y="510778"/>
                </a:moveTo>
                <a:cubicBezTo>
                  <a:pt x="7601146" y="512365"/>
                  <a:pt x="7588050" y="514746"/>
                  <a:pt x="7571381" y="517921"/>
                </a:cubicBezTo>
                <a:cubicBezTo>
                  <a:pt x="7569000" y="517921"/>
                  <a:pt x="7566618" y="517921"/>
                  <a:pt x="7564237" y="517921"/>
                </a:cubicBezTo>
                <a:cubicBezTo>
                  <a:pt x="7564237" y="521096"/>
                  <a:pt x="7565031" y="524668"/>
                  <a:pt x="7566618" y="528637"/>
                </a:cubicBezTo>
                <a:cubicBezTo>
                  <a:pt x="7572175" y="526256"/>
                  <a:pt x="7578524" y="524271"/>
                  <a:pt x="7585668" y="522684"/>
                </a:cubicBezTo>
                <a:cubicBezTo>
                  <a:pt x="7590431" y="521096"/>
                  <a:pt x="7595194" y="521096"/>
                  <a:pt x="7599956" y="522684"/>
                </a:cubicBezTo>
                <a:cubicBezTo>
                  <a:pt x="7603924" y="524271"/>
                  <a:pt x="7608290" y="528240"/>
                  <a:pt x="7613052" y="534590"/>
                </a:cubicBezTo>
                <a:cubicBezTo>
                  <a:pt x="7613847" y="529034"/>
                  <a:pt x="7614244" y="522684"/>
                  <a:pt x="7614244" y="515540"/>
                </a:cubicBezTo>
                <a:cubicBezTo>
                  <a:pt x="7615038" y="513159"/>
                  <a:pt x="7613847" y="511571"/>
                  <a:pt x="7610672" y="510778"/>
                </a:cubicBezTo>
                <a:close/>
                <a:moveTo>
                  <a:pt x="5785444" y="510778"/>
                </a:moveTo>
                <a:cubicBezTo>
                  <a:pt x="5788222" y="510778"/>
                  <a:pt x="5791000" y="511175"/>
                  <a:pt x="5793778" y="511968"/>
                </a:cubicBezTo>
                <a:cubicBezTo>
                  <a:pt x="5796953" y="513556"/>
                  <a:pt x="5800922" y="517128"/>
                  <a:pt x="5805684" y="522684"/>
                </a:cubicBezTo>
                <a:cubicBezTo>
                  <a:pt x="5806478" y="523477"/>
                  <a:pt x="5807272" y="524271"/>
                  <a:pt x="5808065" y="525065"/>
                </a:cubicBezTo>
                <a:cubicBezTo>
                  <a:pt x="5812034" y="532209"/>
                  <a:pt x="5811637" y="535781"/>
                  <a:pt x="5806875" y="535781"/>
                </a:cubicBezTo>
                <a:cubicBezTo>
                  <a:pt x="5805288" y="535781"/>
                  <a:pt x="5803303" y="536178"/>
                  <a:pt x="5800922" y="536971"/>
                </a:cubicBezTo>
                <a:cubicBezTo>
                  <a:pt x="5791397" y="540146"/>
                  <a:pt x="5781872" y="542528"/>
                  <a:pt x="5772347" y="544115"/>
                </a:cubicBezTo>
                <a:cubicBezTo>
                  <a:pt x="5771553" y="544115"/>
                  <a:pt x="5770362" y="544115"/>
                  <a:pt x="5768775" y="544115"/>
                </a:cubicBezTo>
                <a:cubicBezTo>
                  <a:pt x="5769569" y="544909"/>
                  <a:pt x="5771156" y="545703"/>
                  <a:pt x="5773537" y="546496"/>
                </a:cubicBezTo>
                <a:cubicBezTo>
                  <a:pt x="5775125" y="548084"/>
                  <a:pt x="5776316" y="549274"/>
                  <a:pt x="5777109" y="550068"/>
                </a:cubicBezTo>
                <a:cubicBezTo>
                  <a:pt x="5779490" y="552450"/>
                  <a:pt x="5779887" y="556021"/>
                  <a:pt x="5778300" y="560784"/>
                </a:cubicBezTo>
                <a:cubicBezTo>
                  <a:pt x="5778300" y="561578"/>
                  <a:pt x="5777903" y="562371"/>
                  <a:pt x="5777109" y="563165"/>
                </a:cubicBezTo>
                <a:cubicBezTo>
                  <a:pt x="5777903" y="563165"/>
                  <a:pt x="5779094" y="562768"/>
                  <a:pt x="5780681" y="561975"/>
                </a:cubicBezTo>
                <a:cubicBezTo>
                  <a:pt x="5782269" y="561975"/>
                  <a:pt x="5783459" y="561578"/>
                  <a:pt x="5784253" y="560784"/>
                </a:cubicBezTo>
                <a:cubicBezTo>
                  <a:pt x="5790603" y="559196"/>
                  <a:pt x="5795366" y="559196"/>
                  <a:pt x="5798540" y="560784"/>
                </a:cubicBezTo>
                <a:cubicBezTo>
                  <a:pt x="5804097" y="562371"/>
                  <a:pt x="5809256" y="566737"/>
                  <a:pt x="5814019" y="573881"/>
                </a:cubicBezTo>
                <a:cubicBezTo>
                  <a:pt x="5818781" y="581024"/>
                  <a:pt x="5816003" y="584993"/>
                  <a:pt x="5805684" y="585787"/>
                </a:cubicBezTo>
                <a:cubicBezTo>
                  <a:pt x="5800128" y="585787"/>
                  <a:pt x="5789412" y="586581"/>
                  <a:pt x="5773537" y="588168"/>
                </a:cubicBezTo>
                <a:cubicBezTo>
                  <a:pt x="5785444" y="586581"/>
                  <a:pt x="5783856" y="586581"/>
                  <a:pt x="5768775" y="588168"/>
                </a:cubicBezTo>
                <a:cubicBezTo>
                  <a:pt x="5767981" y="594518"/>
                  <a:pt x="5766791" y="600074"/>
                  <a:pt x="5765203" y="604837"/>
                </a:cubicBezTo>
                <a:cubicBezTo>
                  <a:pt x="5769172" y="606424"/>
                  <a:pt x="5771950" y="608409"/>
                  <a:pt x="5773537" y="610790"/>
                </a:cubicBezTo>
                <a:cubicBezTo>
                  <a:pt x="5776713" y="616346"/>
                  <a:pt x="5775522" y="619918"/>
                  <a:pt x="5769965" y="621506"/>
                </a:cubicBezTo>
                <a:cubicBezTo>
                  <a:pt x="5754884" y="624681"/>
                  <a:pt x="5738216" y="627856"/>
                  <a:pt x="5719959" y="631031"/>
                </a:cubicBezTo>
                <a:cubicBezTo>
                  <a:pt x="5718372" y="635793"/>
                  <a:pt x="5715594" y="638174"/>
                  <a:pt x="5711625" y="638174"/>
                </a:cubicBezTo>
                <a:cubicBezTo>
                  <a:pt x="5706069" y="636587"/>
                  <a:pt x="5702100" y="632618"/>
                  <a:pt x="5699719" y="626268"/>
                </a:cubicBezTo>
                <a:lnTo>
                  <a:pt x="5697337" y="601265"/>
                </a:lnTo>
                <a:cubicBezTo>
                  <a:pt x="5696544" y="601265"/>
                  <a:pt x="5694956" y="601662"/>
                  <a:pt x="5692575" y="602456"/>
                </a:cubicBezTo>
                <a:cubicBezTo>
                  <a:pt x="5690194" y="602456"/>
                  <a:pt x="5688606" y="602853"/>
                  <a:pt x="5687812" y="603646"/>
                </a:cubicBezTo>
                <a:cubicBezTo>
                  <a:pt x="5687019" y="603646"/>
                  <a:pt x="5686225" y="603646"/>
                  <a:pt x="5685431" y="603646"/>
                </a:cubicBezTo>
                <a:cubicBezTo>
                  <a:pt x="5681463" y="604440"/>
                  <a:pt x="5678684" y="604043"/>
                  <a:pt x="5677097" y="602456"/>
                </a:cubicBezTo>
                <a:cubicBezTo>
                  <a:pt x="5674715" y="600868"/>
                  <a:pt x="5672334" y="598884"/>
                  <a:pt x="5669953" y="596503"/>
                </a:cubicBezTo>
                <a:cubicBezTo>
                  <a:pt x="5668366" y="617140"/>
                  <a:pt x="5664397" y="638174"/>
                  <a:pt x="5658047" y="659606"/>
                </a:cubicBezTo>
                <a:cubicBezTo>
                  <a:pt x="5649316" y="688974"/>
                  <a:pt x="5628281" y="712390"/>
                  <a:pt x="5594944" y="729853"/>
                </a:cubicBezTo>
                <a:cubicBezTo>
                  <a:pt x="5592562" y="731440"/>
                  <a:pt x="5590975" y="731837"/>
                  <a:pt x="5590181" y="731043"/>
                </a:cubicBezTo>
                <a:cubicBezTo>
                  <a:pt x="5589387" y="730250"/>
                  <a:pt x="5589785" y="728662"/>
                  <a:pt x="5591372" y="726281"/>
                </a:cubicBezTo>
                <a:cubicBezTo>
                  <a:pt x="5621534" y="694531"/>
                  <a:pt x="5638600" y="643334"/>
                  <a:pt x="5642569" y="572690"/>
                </a:cubicBezTo>
                <a:cubicBezTo>
                  <a:pt x="5643363" y="560784"/>
                  <a:pt x="5640981" y="549671"/>
                  <a:pt x="5635425" y="539353"/>
                </a:cubicBezTo>
                <a:cubicBezTo>
                  <a:pt x="5633838" y="533003"/>
                  <a:pt x="5636219" y="529828"/>
                  <a:pt x="5642569" y="529828"/>
                </a:cubicBezTo>
                <a:cubicBezTo>
                  <a:pt x="5643363" y="529828"/>
                  <a:pt x="5645347" y="530224"/>
                  <a:pt x="5648522" y="531018"/>
                </a:cubicBezTo>
                <a:cubicBezTo>
                  <a:pt x="5657253" y="532606"/>
                  <a:pt x="5663603" y="534193"/>
                  <a:pt x="5667572" y="535781"/>
                </a:cubicBezTo>
                <a:cubicBezTo>
                  <a:pt x="5677097" y="534987"/>
                  <a:pt x="5690591" y="532606"/>
                  <a:pt x="5708053" y="528637"/>
                </a:cubicBezTo>
                <a:cubicBezTo>
                  <a:pt x="5718372" y="527049"/>
                  <a:pt x="5725912" y="525859"/>
                  <a:pt x="5730675" y="525065"/>
                </a:cubicBezTo>
                <a:cubicBezTo>
                  <a:pt x="5748138" y="521890"/>
                  <a:pt x="5763616" y="517524"/>
                  <a:pt x="5777109" y="511968"/>
                </a:cubicBezTo>
                <a:cubicBezTo>
                  <a:pt x="5779887" y="511175"/>
                  <a:pt x="5782666" y="510778"/>
                  <a:pt x="5785444" y="510778"/>
                </a:cubicBezTo>
                <a:close/>
                <a:moveTo>
                  <a:pt x="152602" y="510778"/>
                </a:moveTo>
                <a:cubicBezTo>
                  <a:pt x="143077" y="512365"/>
                  <a:pt x="129980" y="514746"/>
                  <a:pt x="113311" y="517921"/>
                </a:cubicBezTo>
                <a:cubicBezTo>
                  <a:pt x="110930" y="517921"/>
                  <a:pt x="108549" y="517921"/>
                  <a:pt x="106168" y="517921"/>
                </a:cubicBezTo>
                <a:cubicBezTo>
                  <a:pt x="106168" y="521096"/>
                  <a:pt x="106961" y="524668"/>
                  <a:pt x="108549" y="528637"/>
                </a:cubicBezTo>
                <a:cubicBezTo>
                  <a:pt x="114105" y="526256"/>
                  <a:pt x="120455" y="524271"/>
                  <a:pt x="127599" y="522684"/>
                </a:cubicBezTo>
                <a:cubicBezTo>
                  <a:pt x="132362" y="521096"/>
                  <a:pt x="137124" y="521096"/>
                  <a:pt x="141886" y="522684"/>
                </a:cubicBezTo>
                <a:cubicBezTo>
                  <a:pt x="145855" y="524271"/>
                  <a:pt x="150221" y="528240"/>
                  <a:pt x="154983" y="534590"/>
                </a:cubicBezTo>
                <a:cubicBezTo>
                  <a:pt x="155777" y="529034"/>
                  <a:pt x="156174" y="522684"/>
                  <a:pt x="156174" y="515540"/>
                </a:cubicBezTo>
                <a:cubicBezTo>
                  <a:pt x="156967" y="513159"/>
                  <a:pt x="155777" y="511571"/>
                  <a:pt x="152602" y="510778"/>
                </a:cubicBezTo>
                <a:close/>
                <a:moveTo>
                  <a:pt x="2321921" y="509587"/>
                </a:moveTo>
                <a:cubicBezTo>
                  <a:pt x="2317953" y="510381"/>
                  <a:pt x="2310809" y="511175"/>
                  <a:pt x="2300491" y="511968"/>
                </a:cubicBezTo>
                <a:cubicBezTo>
                  <a:pt x="2293346" y="512762"/>
                  <a:pt x="2288187" y="513159"/>
                  <a:pt x="2285011" y="513159"/>
                </a:cubicBezTo>
                <a:cubicBezTo>
                  <a:pt x="2284217" y="516334"/>
                  <a:pt x="2283822" y="521493"/>
                  <a:pt x="2283822" y="528637"/>
                </a:cubicBezTo>
                <a:lnTo>
                  <a:pt x="2283822" y="533399"/>
                </a:lnTo>
                <a:cubicBezTo>
                  <a:pt x="2286997" y="532606"/>
                  <a:pt x="2292553" y="531812"/>
                  <a:pt x="2300491" y="531018"/>
                </a:cubicBezTo>
                <a:cubicBezTo>
                  <a:pt x="2305253" y="529431"/>
                  <a:pt x="2308428" y="528637"/>
                  <a:pt x="2310015" y="528637"/>
                </a:cubicBezTo>
                <a:cubicBezTo>
                  <a:pt x="2314778" y="528637"/>
                  <a:pt x="2319143" y="527843"/>
                  <a:pt x="2323112" y="526256"/>
                </a:cubicBezTo>
                <a:cubicBezTo>
                  <a:pt x="2323905" y="524668"/>
                  <a:pt x="2324302" y="522287"/>
                  <a:pt x="2324302" y="519112"/>
                </a:cubicBezTo>
                <a:cubicBezTo>
                  <a:pt x="2325097" y="515937"/>
                  <a:pt x="2325494" y="513556"/>
                  <a:pt x="2325494" y="511968"/>
                </a:cubicBezTo>
                <a:cubicBezTo>
                  <a:pt x="2325494" y="510381"/>
                  <a:pt x="2324302" y="509587"/>
                  <a:pt x="2321921" y="509587"/>
                </a:cubicBezTo>
                <a:close/>
                <a:moveTo>
                  <a:pt x="6358134" y="506015"/>
                </a:moveTo>
                <a:cubicBezTo>
                  <a:pt x="6343053" y="506015"/>
                  <a:pt x="6322415" y="508793"/>
                  <a:pt x="6296222" y="514349"/>
                </a:cubicBezTo>
                <a:cubicBezTo>
                  <a:pt x="6296222" y="515143"/>
                  <a:pt x="6296619" y="516334"/>
                  <a:pt x="6297412" y="517921"/>
                </a:cubicBezTo>
                <a:cubicBezTo>
                  <a:pt x="6297412" y="520303"/>
                  <a:pt x="6297412" y="521890"/>
                  <a:pt x="6297412" y="522684"/>
                </a:cubicBezTo>
                <a:cubicBezTo>
                  <a:pt x="6313287" y="518715"/>
                  <a:pt x="6325194" y="515540"/>
                  <a:pt x="6333131" y="513159"/>
                </a:cubicBezTo>
                <a:cubicBezTo>
                  <a:pt x="6341862" y="510778"/>
                  <a:pt x="6348609" y="513556"/>
                  <a:pt x="6353372" y="521493"/>
                </a:cubicBezTo>
                <a:cubicBezTo>
                  <a:pt x="6356547" y="526256"/>
                  <a:pt x="6356150" y="529828"/>
                  <a:pt x="6352181" y="532209"/>
                </a:cubicBezTo>
                <a:cubicBezTo>
                  <a:pt x="6339481" y="536178"/>
                  <a:pt x="6327178" y="538162"/>
                  <a:pt x="6315272" y="538162"/>
                </a:cubicBezTo>
                <a:cubicBezTo>
                  <a:pt x="6310509" y="538162"/>
                  <a:pt x="6305350" y="537368"/>
                  <a:pt x="6299794" y="535781"/>
                </a:cubicBezTo>
                <a:cubicBezTo>
                  <a:pt x="6300588" y="537368"/>
                  <a:pt x="6300984" y="539750"/>
                  <a:pt x="6300984" y="542924"/>
                </a:cubicBezTo>
                <a:cubicBezTo>
                  <a:pt x="6301778" y="546099"/>
                  <a:pt x="6302175" y="548481"/>
                  <a:pt x="6302175" y="550068"/>
                </a:cubicBezTo>
                <a:cubicBezTo>
                  <a:pt x="6307731" y="548481"/>
                  <a:pt x="6317653" y="545703"/>
                  <a:pt x="6331940" y="541734"/>
                </a:cubicBezTo>
                <a:cubicBezTo>
                  <a:pt x="6335116" y="540940"/>
                  <a:pt x="6337100" y="540543"/>
                  <a:pt x="6337894" y="540543"/>
                </a:cubicBezTo>
                <a:cubicBezTo>
                  <a:pt x="6344244" y="538162"/>
                  <a:pt x="6350197" y="538956"/>
                  <a:pt x="6355753" y="542924"/>
                </a:cubicBezTo>
                <a:cubicBezTo>
                  <a:pt x="6358928" y="534193"/>
                  <a:pt x="6360912" y="523081"/>
                  <a:pt x="6361706" y="509587"/>
                </a:cubicBezTo>
                <a:cubicBezTo>
                  <a:pt x="6361706" y="507206"/>
                  <a:pt x="6360515" y="506015"/>
                  <a:pt x="6358134" y="506015"/>
                </a:cubicBezTo>
                <a:close/>
                <a:moveTo>
                  <a:pt x="5029397" y="504825"/>
                </a:moveTo>
                <a:cubicBezTo>
                  <a:pt x="5048447" y="508000"/>
                  <a:pt x="5064322" y="513159"/>
                  <a:pt x="5077022" y="520303"/>
                </a:cubicBezTo>
                <a:cubicBezTo>
                  <a:pt x="5083372" y="523477"/>
                  <a:pt x="5086944" y="528637"/>
                  <a:pt x="5087738" y="535781"/>
                </a:cubicBezTo>
                <a:cubicBezTo>
                  <a:pt x="5088531" y="548481"/>
                  <a:pt x="5085357" y="558403"/>
                  <a:pt x="5078213" y="565546"/>
                </a:cubicBezTo>
                <a:cubicBezTo>
                  <a:pt x="5074244" y="568721"/>
                  <a:pt x="5070275" y="568721"/>
                  <a:pt x="5066307" y="565546"/>
                </a:cubicBezTo>
                <a:cubicBezTo>
                  <a:pt x="5052019" y="552846"/>
                  <a:pt x="5038128" y="534193"/>
                  <a:pt x="5024635" y="509587"/>
                </a:cubicBezTo>
                <a:cubicBezTo>
                  <a:pt x="5023841" y="505618"/>
                  <a:pt x="5025428" y="504031"/>
                  <a:pt x="5029397" y="504825"/>
                </a:cubicBezTo>
                <a:close/>
                <a:moveTo>
                  <a:pt x="8276528" y="500955"/>
                </a:moveTo>
                <a:cubicBezTo>
                  <a:pt x="8278314" y="501153"/>
                  <a:pt x="8280596" y="501649"/>
                  <a:pt x="8283375" y="502443"/>
                </a:cubicBezTo>
                <a:cubicBezTo>
                  <a:pt x="8296074" y="509587"/>
                  <a:pt x="8304409" y="515937"/>
                  <a:pt x="8308378" y="521493"/>
                </a:cubicBezTo>
                <a:cubicBezTo>
                  <a:pt x="8312347" y="526256"/>
                  <a:pt x="8312743" y="531018"/>
                  <a:pt x="8309568" y="535781"/>
                </a:cubicBezTo>
                <a:cubicBezTo>
                  <a:pt x="8306393" y="546099"/>
                  <a:pt x="8304409" y="563959"/>
                  <a:pt x="8303615" y="589359"/>
                </a:cubicBezTo>
                <a:cubicBezTo>
                  <a:pt x="8303615" y="648890"/>
                  <a:pt x="8304012" y="683418"/>
                  <a:pt x="8304806" y="692943"/>
                </a:cubicBezTo>
                <a:cubicBezTo>
                  <a:pt x="8304012" y="704056"/>
                  <a:pt x="8300043" y="715168"/>
                  <a:pt x="8292900" y="726281"/>
                </a:cubicBezTo>
                <a:cubicBezTo>
                  <a:pt x="8288931" y="730250"/>
                  <a:pt x="8284168" y="730646"/>
                  <a:pt x="8278612" y="727471"/>
                </a:cubicBezTo>
                <a:cubicBezTo>
                  <a:pt x="8273850" y="721915"/>
                  <a:pt x="8270278" y="715565"/>
                  <a:pt x="8267896" y="708421"/>
                </a:cubicBezTo>
                <a:cubicBezTo>
                  <a:pt x="8267896" y="707628"/>
                  <a:pt x="8267896" y="706437"/>
                  <a:pt x="8267896" y="704849"/>
                </a:cubicBezTo>
                <a:cubicBezTo>
                  <a:pt x="8267103" y="702468"/>
                  <a:pt x="8266706" y="700484"/>
                  <a:pt x="8266706" y="698896"/>
                </a:cubicBezTo>
                <a:cubicBezTo>
                  <a:pt x="8234162" y="696515"/>
                  <a:pt x="8199237" y="698102"/>
                  <a:pt x="8161931" y="703659"/>
                </a:cubicBezTo>
                <a:cubicBezTo>
                  <a:pt x="8157168" y="703659"/>
                  <a:pt x="8153596" y="702865"/>
                  <a:pt x="8151215" y="701278"/>
                </a:cubicBezTo>
                <a:cubicBezTo>
                  <a:pt x="8151215" y="701278"/>
                  <a:pt x="8150422" y="700881"/>
                  <a:pt x="8148834" y="700087"/>
                </a:cubicBezTo>
                <a:cubicBezTo>
                  <a:pt x="8146452" y="698499"/>
                  <a:pt x="8144865" y="697309"/>
                  <a:pt x="8144072" y="696515"/>
                </a:cubicBezTo>
                <a:cubicBezTo>
                  <a:pt x="8143278" y="708421"/>
                  <a:pt x="8140896" y="715565"/>
                  <a:pt x="8136928" y="717946"/>
                </a:cubicBezTo>
                <a:cubicBezTo>
                  <a:pt x="8133753" y="721121"/>
                  <a:pt x="8129784" y="721518"/>
                  <a:pt x="8125022" y="719137"/>
                </a:cubicBezTo>
                <a:cubicBezTo>
                  <a:pt x="8125022" y="719137"/>
                  <a:pt x="8124624" y="718740"/>
                  <a:pt x="8123831" y="717946"/>
                </a:cubicBezTo>
                <a:cubicBezTo>
                  <a:pt x="8118274" y="715565"/>
                  <a:pt x="8114703" y="711993"/>
                  <a:pt x="8113115" y="707231"/>
                </a:cubicBezTo>
                <a:cubicBezTo>
                  <a:pt x="8109940" y="696912"/>
                  <a:pt x="8109146" y="688181"/>
                  <a:pt x="8110734" y="681037"/>
                </a:cubicBezTo>
                <a:cubicBezTo>
                  <a:pt x="8114703" y="664368"/>
                  <a:pt x="8117084" y="623887"/>
                  <a:pt x="8117878" y="559593"/>
                </a:cubicBezTo>
                <a:cubicBezTo>
                  <a:pt x="8117878" y="542131"/>
                  <a:pt x="8114703" y="528637"/>
                  <a:pt x="8108352" y="519112"/>
                </a:cubicBezTo>
                <a:cubicBezTo>
                  <a:pt x="8106765" y="514349"/>
                  <a:pt x="8109146" y="511571"/>
                  <a:pt x="8115496" y="510778"/>
                </a:cubicBezTo>
                <a:cubicBezTo>
                  <a:pt x="8122640" y="512365"/>
                  <a:pt x="8129784" y="514349"/>
                  <a:pt x="8136928" y="516731"/>
                </a:cubicBezTo>
                <a:cubicBezTo>
                  <a:pt x="8152803" y="515143"/>
                  <a:pt x="8177806" y="512762"/>
                  <a:pt x="8211937" y="509587"/>
                </a:cubicBezTo>
                <a:cubicBezTo>
                  <a:pt x="8220668" y="508000"/>
                  <a:pt x="8227018" y="507206"/>
                  <a:pt x="8230987" y="507206"/>
                </a:cubicBezTo>
                <a:cubicBezTo>
                  <a:pt x="8242894" y="506412"/>
                  <a:pt x="8256784" y="504427"/>
                  <a:pt x="8272659" y="501253"/>
                </a:cubicBezTo>
                <a:cubicBezTo>
                  <a:pt x="8273453" y="500856"/>
                  <a:pt x="8274742" y="500756"/>
                  <a:pt x="8276528" y="500955"/>
                </a:cubicBezTo>
                <a:close/>
                <a:moveTo>
                  <a:pt x="3314004" y="500955"/>
                </a:moveTo>
                <a:cubicBezTo>
                  <a:pt x="3315790" y="501153"/>
                  <a:pt x="3318072" y="501649"/>
                  <a:pt x="3320850" y="502443"/>
                </a:cubicBezTo>
                <a:cubicBezTo>
                  <a:pt x="3333550" y="509587"/>
                  <a:pt x="3341884" y="515937"/>
                  <a:pt x="3345853" y="521493"/>
                </a:cubicBezTo>
                <a:cubicBezTo>
                  <a:pt x="3349822" y="526256"/>
                  <a:pt x="3350219" y="531018"/>
                  <a:pt x="3347044" y="535781"/>
                </a:cubicBezTo>
                <a:cubicBezTo>
                  <a:pt x="3343869" y="546099"/>
                  <a:pt x="3341884" y="563959"/>
                  <a:pt x="3341091" y="589359"/>
                </a:cubicBezTo>
                <a:cubicBezTo>
                  <a:pt x="3341091" y="648890"/>
                  <a:pt x="3341487" y="683418"/>
                  <a:pt x="3342281" y="692943"/>
                </a:cubicBezTo>
                <a:cubicBezTo>
                  <a:pt x="3341487" y="704056"/>
                  <a:pt x="3337519" y="715168"/>
                  <a:pt x="3330375" y="726281"/>
                </a:cubicBezTo>
                <a:cubicBezTo>
                  <a:pt x="3326406" y="730250"/>
                  <a:pt x="3321644" y="730646"/>
                  <a:pt x="3316087" y="727471"/>
                </a:cubicBezTo>
                <a:cubicBezTo>
                  <a:pt x="3311325" y="721915"/>
                  <a:pt x="3307753" y="715565"/>
                  <a:pt x="3305372" y="708421"/>
                </a:cubicBezTo>
                <a:cubicBezTo>
                  <a:pt x="3305372" y="707628"/>
                  <a:pt x="3305372" y="706437"/>
                  <a:pt x="3305372" y="704849"/>
                </a:cubicBezTo>
                <a:cubicBezTo>
                  <a:pt x="3304578" y="702468"/>
                  <a:pt x="3304181" y="700484"/>
                  <a:pt x="3304181" y="698896"/>
                </a:cubicBezTo>
                <a:cubicBezTo>
                  <a:pt x="3271638" y="696515"/>
                  <a:pt x="3236712" y="698102"/>
                  <a:pt x="3199406" y="703659"/>
                </a:cubicBezTo>
                <a:cubicBezTo>
                  <a:pt x="3194644" y="703659"/>
                  <a:pt x="3191072" y="702865"/>
                  <a:pt x="3188691" y="701278"/>
                </a:cubicBezTo>
                <a:cubicBezTo>
                  <a:pt x="3188691" y="701278"/>
                  <a:pt x="3187897" y="700881"/>
                  <a:pt x="3186309" y="700087"/>
                </a:cubicBezTo>
                <a:cubicBezTo>
                  <a:pt x="3183928" y="698499"/>
                  <a:pt x="3182341" y="697309"/>
                  <a:pt x="3181547" y="696515"/>
                </a:cubicBezTo>
                <a:cubicBezTo>
                  <a:pt x="3180753" y="708421"/>
                  <a:pt x="3178372" y="715565"/>
                  <a:pt x="3174403" y="717946"/>
                </a:cubicBezTo>
                <a:cubicBezTo>
                  <a:pt x="3171228" y="721121"/>
                  <a:pt x="3167259" y="721518"/>
                  <a:pt x="3162497" y="719137"/>
                </a:cubicBezTo>
                <a:cubicBezTo>
                  <a:pt x="3162497" y="719137"/>
                  <a:pt x="3162100" y="718740"/>
                  <a:pt x="3161306" y="717946"/>
                </a:cubicBezTo>
                <a:cubicBezTo>
                  <a:pt x="3155750" y="715565"/>
                  <a:pt x="3152178" y="711993"/>
                  <a:pt x="3150591" y="707231"/>
                </a:cubicBezTo>
                <a:cubicBezTo>
                  <a:pt x="3147415" y="696912"/>
                  <a:pt x="3146622" y="688181"/>
                  <a:pt x="3148209" y="681037"/>
                </a:cubicBezTo>
                <a:cubicBezTo>
                  <a:pt x="3152178" y="664368"/>
                  <a:pt x="3154560" y="623887"/>
                  <a:pt x="3155353" y="559593"/>
                </a:cubicBezTo>
                <a:cubicBezTo>
                  <a:pt x="3155353" y="542131"/>
                  <a:pt x="3152178" y="528637"/>
                  <a:pt x="3145828" y="519112"/>
                </a:cubicBezTo>
                <a:cubicBezTo>
                  <a:pt x="3144241" y="514349"/>
                  <a:pt x="3146622" y="511571"/>
                  <a:pt x="3152972" y="510778"/>
                </a:cubicBezTo>
                <a:cubicBezTo>
                  <a:pt x="3160116" y="512365"/>
                  <a:pt x="3167259" y="514349"/>
                  <a:pt x="3174403" y="516731"/>
                </a:cubicBezTo>
                <a:cubicBezTo>
                  <a:pt x="3190278" y="515143"/>
                  <a:pt x="3215281" y="512762"/>
                  <a:pt x="3249412" y="509587"/>
                </a:cubicBezTo>
                <a:cubicBezTo>
                  <a:pt x="3258144" y="508000"/>
                  <a:pt x="3264494" y="507206"/>
                  <a:pt x="3268462" y="507206"/>
                </a:cubicBezTo>
                <a:cubicBezTo>
                  <a:pt x="3280369" y="506412"/>
                  <a:pt x="3294259" y="504427"/>
                  <a:pt x="3310134" y="501253"/>
                </a:cubicBezTo>
                <a:cubicBezTo>
                  <a:pt x="3310928" y="500856"/>
                  <a:pt x="3312218" y="500756"/>
                  <a:pt x="3314004" y="500955"/>
                </a:cubicBezTo>
                <a:close/>
                <a:moveTo>
                  <a:pt x="827984" y="500955"/>
                </a:moveTo>
                <a:cubicBezTo>
                  <a:pt x="829771" y="501153"/>
                  <a:pt x="832052" y="501649"/>
                  <a:pt x="834831" y="502443"/>
                </a:cubicBezTo>
                <a:cubicBezTo>
                  <a:pt x="847531" y="509587"/>
                  <a:pt x="855865" y="515937"/>
                  <a:pt x="859834" y="521493"/>
                </a:cubicBezTo>
                <a:cubicBezTo>
                  <a:pt x="863803" y="526256"/>
                  <a:pt x="864199" y="531018"/>
                  <a:pt x="861024" y="535781"/>
                </a:cubicBezTo>
                <a:cubicBezTo>
                  <a:pt x="857850" y="546099"/>
                  <a:pt x="855865" y="563959"/>
                  <a:pt x="855071" y="589359"/>
                </a:cubicBezTo>
                <a:cubicBezTo>
                  <a:pt x="855071" y="648890"/>
                  <a:pt x="855468" y="683418"/>
                  <a:pt x="856263" y="692943"/>
                </a:cubicBezTo>
                <a:cubicBezTo>
                  <a:pt x="855468" y="704056"/>
                  <a:pt x="851500" y="715168"/>
                  <a:pt x="844355" y="726281"/>
                </a:cubicBezTo>
                <a:cubicBezTo>
                  <a:pt x="840388" y="730250"/>
                  <a:pt x="835624" y="730646"/>
                  <a:pt x="830068" y="727471"/>
                </a:cubicBezTo>
                <a:cubicBezTo>
                  <a:pt x="825306" y="721915"/>
                  <a:pt x="821733" y="715565"/>
                  <a:pt x="819353" y="708421"/>
                </a:cubicBezTo>
                <a:cubicBezTo>
                  <a:pt x="819353" y="707628"/>
                  <a:pt x="819353" y="706437"/>
                  <a:pt x="819353" y="704849"/>
                </a:cubicBezTo>
                <a:cubicBezTo>
                  <a:pt x="818559" y="702468"/>
                  <a:pt x="818162" y="700484"/>
                  <a:pt x="818162" y="698896"/>
                </a:cubicBezTo>
                <a:cubicBezTo>
                  <a:pt x="785618" y="696515"/>
                  <a:pt x="750693" y="698102"/>
                  <a:pt x="713387" y="703659"/>
                </a:cubicBezTo>
                <a:cubicBezTo>
                  <a:pt x="708625" y="703659"/>
                  <a:pt x="705053" y="702865"/>
                  <a:pt x="702672" y="701278"/>
                </a:cubicBezTo>
                <a:cubicBezTo>
                  <a:pt x="702672" y="701278"/>
                  <a:pt x="701878" y="700881"/>
                  <a:pt x="700290" y="700087"/>
                </a:cubicBezTo>
                <a:cubicBezTo>
                  <a:pt x="697909" y="698499"/>
                  <a:pt x="696321" y="697309"/>
                  <a:pt x="695528" y="696515"/>
                </a:cubicBezTo>
                <a:cubicBezTo>
                  <a:pt x="694734" y="708421"/>
                  <a:pt x="692353" y="715565"/>
                  <a:pt x="688384" y="717946"/>
                </a:cubicBezTo>
                <a:cubicBezTo>
                  <a:pt x="685209" y="721121"/>
                  <a:pt x="681241" y="721518"/>
                  <a:pt x="676477" y="719137"/>
                </a:cubicBezTo>
                <a:cubicBezTo>
                  <a:pt x="676477" y="719137"/>
                  <a:pt x="676082" y="718740"/>
                  <a:pt x="675287" y="717946"/>
                </a:cubicBezTo>
                <a:cubicBezTo>
                  <a:pt x="669731" y="715565"/>
                  <a:pt x="666159" y="711993"/>
                  <a:pt x="664571" y="707231"/>
                </a:cubicBezTo>
                <a:cubicBezTo>
                  <a:pt x="661396" y="696912"/>
                  <a:pt x="660603" y="688181"/>
                  <a:pt x="662191" y="681037"/>
                </a:cubicBezTo>
                <a:cubicBezTo>
                  <a:pt x="666159" y="664368"/>
                  <a:pt x="668540" y="623887"/>
                  <a:pt x="669334" y="559593"/>
                </a:cubicBezTo>
                <a:cubicBezTo>
                  <a:pt x="669334" y="542131"/>
                  <a:pt x="666159" y="528637"/>
                  <a:pt x="659809" y="519112"/>
                </a:cubicBezTo>
                <a:cubicBezTo>
                  <a:pt x="658222" y="514349"/>
                  <a:pt x="660603" y="511571"/>
                  <a:pt x="666954" y="510778"/>
                </a:cubicBezTo>
                <a:cubicBezTo>
                  <a:pt x="674097" y="512365"/>
                  <a:pt x="681241" y="514349"/>
                  <a:pt x="688384" y="516731"/>
                </a:cubicBezTo>
                <a:cubicBezTo>
                  <a:pt x="704260" y="515143"/>
                  <a:pt x="729262" y="512762"/>
                  <a:pt x="763393" y="509587"/>
                </a:cubicBezTo>
                <a:cubicBezTo>
                  <a:pt x="772125" y="508000"/>
                  <a:pt x="778475" y="507206"/>
                  <a:pt x="782443" y="507206"/>
                </a:cubicBezTo>
                <a:cubicBezTo>
                  <a:pt x="794350" y="506412"/>
                  <a:pt x="808240" y="504427"/>
                  <a:pt x="824114" y="501253"/>
                </a:cubicBezTo>
                <a:cubicBezTo>
                  <a:pt x="824909" y="500856"/>
                  <a:pt x="826199" y="500756"/>
                  <a:pt x="827984" y="500955"/>
                </a:cubicBezTo>
                <a:close/>
                <a:moveTo>
                  <a:pt x="4750791" y="500062"/>
                </a:moveTo>
                <a:cubicBezTo>
                  <a:pt x="4773809" y="501649"/>
                  <a:pt x="4790478" y="505618"/>
                  <a:pt x="4800797" y="511968"/>
                </a:cubicBezTo>
                <a:cubicBezTo>
                  <a:pt x="4812703" y="520700"/>
                  <a:pt x="4815085" y="533003"/>
                  <a:pt x="4807940" y="548878"/>
                </a:cubicBezTo>
                <a:cubicBezTo>
                  <a:pt x="4802384" y="554434"/>
                  <a:pt x="4795241" y="554831"/>
                  <a:pt x="4786510" y="550068"/>
                </a:cubicBezTo>
                <a:cubicBezTo>
                  <a:pt x="4767460" y="531018"/>
                  <a:pt x="4754759" y="515937"/>
                  <a:pt x="4748409" y="504825"/>
                </a:cubicBezTo>
                <a:cubicBezTo>
                  <a:pt x="4747616" y="504031"/>
                  <a:pt x="4747219" y="502840"/>
                  <a:pt x="4747219" y="501253"/>
                </a:cubicBezTo>
                <a:cubicBezTo>
                  <a:pt x="4748012" y="500459"/>
                  <a:pt x="4749203" y="500062"/>
                  <a:pt x="4750791" y="500062"/>
                </a:cubicBezTo>
                <a:close/>
                <a:moveTo>
                  <a:pt x="6973687" y="498871"/>
                </a:moveTo>
                <a:cubicBezTo>
                  <a:pt x="6979244" y="499665"/>
                  <a:pt x="6987181" y="503237"/>
                  <a:pt x="6997500" y="509587"/>
                </a:cubicBezTo>
                <a:cubicBezTo>
                  <a:pt x="7003850" y="513556"/>
                  <a:pt x="7007024" y="517921"/>
                  <a:pt x="7007024" y="522684"/>
                </a:cubicBezTo>
                <a:cubicBezTo>
                  <a:pt x="7005438" y="529034"/>
                  <a:pt x="7003850" y="538559"/>
                  <a:pt x="7002262" y="551259"/>
                </a:cubicBezTo>
                <a:cubicBezTo>
                  <a:pt x="7001468" y="557609"/>
                  <a:pt x="7000675" y="562371"/>
                  <a:pt x="6999881" y="565546"/>
                </a:cubicBezTo>
                <a:cubicBezTo>
                  <a:pt x="6999881" y="568721"/>
                  <a:pt x="6999484" y="572293"/>
                  <a:pt x="6998690" y="576262"/>
                </a:cubicBezTo>
                <a:cubicBezTo>
                  <a:pt x="7002659" y="574674"/>
                  <a:pt x="7006231" y="573484"/>
                  <a:pt x="7009406" y="572690"/>
                </a:cubicBezTo>
                <a:cubicBezTo>
                  <a:pt x="7016550" y="571896"/>
                  <a:pt x="7023297" y="569912"/>
                  <a:pt x="7029646" y="566737"/>
                </a:cubicBezTo>
                <a:cubicBezTo>
                  <a:pt x="7033616" y="565149"/>
                  <a:pt x="7037981" y="565149"/>
                  <a:pt x="7042744" y="566737"/>
                </a:cubicBezTo>
                <a:cubicBezTo>
                  <a:pt x="7049094" y="569118"/>
                  <a:pt x="7053856" y="572293"/>
                  <a:pt x="7057031" y="576262"/>
                </a:cubicBezTo>
                <a:cubicBezTo>
                  <a:pt x="7063381" y="582612"/>
                  <a:pt x="7062190" y="588168"/>
                  <a:pt x="7053459" y="592931"/>
                </a:cubicBezTo>
                <a:cubicBezTo>
                  <a:pt x="7035996" y="595312"/>
                  <a:pt x="7018931" y="598090"/>
                  <a:pt x="7002262" y="601265"/>
                </a:cubicBezTo>
                <a:cubicBezTo>
                  <a:pt x="7001468" y="602059"/>
                  <a:pt x="6999881" y="602456"/>
                  <a:pt x="6997500" y="602456"/>
                </a:cubicBezTo>
                <a:cubicBezTo>
                  <a:pt x="6995912" y="603249"/>
                  <a:pt x="6994722" y="603646"/>
                  <a:pt x="6993928" y="603646"/>
                </a:cubicBezTo>
                <a:cubicBezTo>
                  <a:pt x="6992340" y="613171"/>
                  <a:pt x="6990753" y="621506"/>
                  <a:pt x="6989165" y="628649"/>
                </a:cubicBezTo>
                <a:cubicBezTo>
                  <a:pt x="6982816" y="677068"/>
                  <a:pt x="6960590" y="707628"/>
                  <a:pt x="6922490" y="720328"/>
                </a:cubicBezTo>
                <a:cubicBezTo>
                  <a:pt x="6920109" y="721121"/>
                  <a:pt x="6918124" y="721518"/>
                  <a:pt x="6916537" y="721518"/>
                </a:cubicBezTo>
                <a:cubicBezTo>
                  <a:pt x="6915744" y="724693"/>
                  <a:pt x="6914156" y="727868"/>
                  <a:pt x="6911774" y="731043"/>
                </a:cubicBezTo>
                <a:cubicBezTo>
                  <a:pt x="6909394" y="732631"/>
                  <a:pt x="6906616" y="732631"/>
                  <a:pt x="6903440" y="731043"/>
                </a:cubicBezTo>
                <a:cubicBezTo>
                  <a:pt x="6898678" y="729456"/>
                  <a:pt x="6895106" y="727074"/>
                  <a:pt x="6892724" y="723899"/>
                </a:cubicBezTo>
                <a:cubicBezTo>
                  <a:pt x="6887168" y="716756"/>
                  <a:pt x="6885581" y="706834"/>
                  <a:pt x="6887962" y="694134"/>
                </a:cubicBezTo>
                <a:cubicBezTo>
                  <a:pt x="6893518" y="661590"/>
                  <a:pt x="6895106" y="634602"/>
                  <a:pt x="6892724" y="613171"/>
                </a:cubicBezTo>
                <a:cubicBezTo>
                  <a:pt x="6876056" y="631428"/>
                  <a:pt x="6857800" y="645715"/>
                  <a:pt x="6837956" y="656034"/>
                </a:cubicBezTo>
                <a:cubicBezTo>
                  <a:pt x="6835574" y="657621"/>
                  <a:pt x="6833988" y="658018"/>
                  <a:pt x="6833194" y="657224"/>
                </a:cubicBezTo>
                <a:cubicBezTo>
                  <a:pt x="6832400" y="656431"/>
                  <a:pt x="6832797" y="654843"/>
                  <a:pt x="6834384" y="652462"/>
                </a:cubicBezTo>
                <a:cubicBezTo>
                  <a:pt x="6867722" y="610393"/>
                  <a:pt x="6889550" y="575071"/>
                  <a:pt x="6899868" y="546496"/>
                </a:cubicBezTo>
                <a:cubicBezTo>
                  <a:pt x="6905425" y="532209"/>
                  <a:pt x="6906616" y="519906"/>
                  <a:pt x="6903440" y="509587"/>
                </a:cubicBezTo>
                <a:cubicBezTo>
                  <a:pt x="6902646" y="500856"/>
                  <a:pt x="6906218" y="498078"/>
                  <a:pt x="6914156" y="501253"/>
                </a:cubicBezTo>
                <a:cubicBezTo>
                  <a:pt x="6926062" y="505221"/>
                  <a:pt x="6935587" y="511968"/>
                  <a:pt x="6942731" y="521493"/>
                </a:cubicBezTo>
                <a:cubicBezTo>
                  <a:pt x="6947494" y="527843"/>
                  <a:pt x="6947494" y="534193"/>
                  <a:pt x="6942731" y="540543"/>
                </a:cubicBezTo>
                <a:cubicBezTo>
                  <a:pt x="6941144" y="543718"/>
                  <a:pt x="6936381" y="551259"/>
                  <a:pt x="6928444" y="563165"/>
                </a:cubicBezTo>
                <a:cubicBezTo>
                  <a:pt x="6925268" y="567928"/>
                  <a:pt x="6923284" y="571103"/>
                  <a:pt x="6922490" y="572690"/>
                </a:cubicBezTo>
                <a:cubicBezTo>
                  <a:pt x="6919316" y="578246"/>
                  <a:pt x="6915346" y="584200"/>
                  <a:pt x="6910584" y="590549"/>
                </a:cubicBezTo>
                <a:cubicBezTo>
                  <a:pt x="6918522" y="596106"/>
                  <a:pt x="6921696" y="605234"/>
                  <a:pt x="6920109" y="617934"/>
                </a:cubicBezTo>
                <a:cubicBezTo>
                  <a:pt x="6919316" y="640159"/>
                  <a:pt x="6918918" y="669527"/>
                  <a:pt x="6918918" y="706040"/>
                </a:cubicBezTo>
                <a:cubicBezTo>
                  <a:pt x="6918918" y="710803"/>
                  <a:pt x="6918522" y="714375"/>
                  <a:pt x="6917728" y="716756"/>
                </a:cubicBezTo>
                <a:lnTo>
                  <a:pt x="6918918" y="716756"/>
                </a:lnTo>
                <a:cubicBezTo>
                  <a:pt x="6941937" y="693737"/>
                  <a:pt x="6957416" y="658415"/>
                  <a:pt x="6965352" y="610790"/>
                </a:cubicBezTo>
                <a:cubicBezTo>
                  <a:pt x="6964559" y="610790"/>
                  <a:pt x="6963766" y="611187"/>
                  <a:pt x="6962972" y="611981"/>
                </a:cubicBezTo>
                <a:cubicBezTo>
                  <a:pt x="6961384" y="612774"/>
                  <a:pt x="6959003" y="613171"/>
                  <a:pt x="6955828" y="613171"/>
                </a:cubicBezTo>
                <a:cubicBezTo>
                  <a:pt x="6949478" y="614759"/>
                  <a:pt x="6943128" y="614362"/>
                  <a:pt x="6936778" y="611981"/>
                </a:cubicBezTo>
                <a:cubicBezTo>
                  <a:pt x="6933603" y="610393"/>
                  <a:pt x="6930031" y="608012"/>
                  <a:pt x="6926062" y="604837"/>
                </a:cubicBezTo>
                <a:cubicBezTo>
                  <a:pt x="6922887" y="602456"/>
                  <a:pt x="6920506" y="600868"/>
                  <a:pt x="6918918" y="600074"/>
                </a:cubicBezTo>
                <a:cubicBezTo>
                  <a:pt x="6916537" y="597693"/>
                  <a:pt x="6916934" y="595312"/>
                  <a:pt x="6920109" y="592931"/>
                </a:cubicBezTo>
                <a:cubicBezTo>
                  <a:pt x="6923284" y="592137"/>
                  <a:pt x="6928047" y="591343"/>
                  <a:pt x="6934396" y="590549"/>
                </a:cubicBezTo>
                <a:cubicBezTo>
                  <a:pt x="6940746" y="588962"/>
                  <a:pt x="6945509" y="588168"/>
                  <a:pt x="6948684" y="588168"/>
                </a:cubicBezTo>
                <a:cubicBezTo>
                  <a:pt x="6955828" y="587374"/>
                  <a:pt x="6962575" y="585787"/>
                  <a:pt x="6968924" y="583406"/>
                </a:cubicBezTo>
                <a:cubicBezTo>
                  <a:pt x="6969718" y="580231"/>
                  <a:pt x="6970115" y="575071"/>
                  <a:pt x="6970115" y="567928"/>
                </a:cubicBezTo>
                <a:cubicBezTo>
                  <a:pt x="6970910" y="560784"/>
                  <a:pt x="6971306" y="555624"/>
                  <a:pt x="6971306" y="552450"/>
                </a:cubicBezTo>
                <a:cubicBezTo>
                  <a:pt x="6972100" y="535781"/>
                  <a:pt x="6969322" y="519906"/>
                  <a:pt x="6962972" y="504825"/>
                </a:cubicBezTo>
                <a:cubicBezTo>
                  <a:pt x="6962178" y="499268"/>
                  <a:pt x="6965750" y="497284"/>
                  <a:pt x="6973687" y="498871"/>
                </a:cubicBezTo>
                <a:close/>
                <a:moveTo>
                  <a:pt x="4192388" y="498871"/>
                </a:moveTo>
                <a:cubicBezTo>
                  <a:pt x="4193578" y="498474"/>
                  <a:pt x="4195166" y="498474"/>
                  <a:pt x="4197150" y="498871"/>
                </a:cubicBezTo>
                <a:cubicBezTo>
                  <a:pt x="4213025" y="500459"/>
                  <a:pt x="4226916" y="508000"/>
                  <a:pt x="4238822" y="521493"/>
                </a:cubicBezTo>
                <a:cubicBezTo>
                  <a:pt x="4241203" y="525462"/>
                  <a:pt x="4241997" y="530224"/>
                  <a:pt x="4241203" y="535781"/>
                </a:cubicBezTo>
                <a:cubicBezTo>
                  <a:pt x="4238822" y="541337"/>
                  <a:pt x="4236838" y="554037"/>
                  <a:pt x="4235250" y="573881"/>
                </a:cubicBezTo>
                <a:cubicBezTo>
                  <a:pt x="4235250" y="574674"/>
                  <a:pt x="4235250" y="576659"/>
                  <a:pt x="4235250" y="579834"/>
                </a:cubicBezTo>
                <a:cubicBezTo>
                  <a:pt x="4234456" y="583009"/>
                  <a:pt x="4234059" y="585390"/>
                  <a:pt x="4234059" y="586977"/>
                </a:cubicBezTo>
                <a:cubicBezTo>
                  <a:pt x="4241203" y="585390"/>
                  <a:pt x="4246760" y="584200"/>
                  <a:pt x="4250728" y="583406"/>
                </a:cubicBezTo>
                <a:cubicBezTo>
                  <a:pt x="4250728" y="583406"/>
                  <a:pt x="4251125" y="583406"/>
                  <a:pt x="4251919" y="583406"/>
                </a:cubicBezTo>
                <a:cubicBezTo>
                  <a:pt x="4258269" y="581818"/>
                  <a:pt x="4263032" y="581818"/>
                  <a:pt x="4266206" y="583406"/>
                </a:cubicBezTo>
                <a:cubicBezTo>
                  <a:pt x="4271762" y="584993"/>
                  <a:pt x="4276922" y="588565"/>
                  <a:pt x="4281684" y="594121"/>
                </a:cubicBezTo>
                <a:cubicBezTo>
                  <a:pt x="4285653" y="603646"/>
                  <a:pt x="4283669" y="608409"/>
                  <a:pt x="4275731" y="608409"/>
                </a:cubicBezTo>
                <a:cubicBezTo>
                  <a:pt x="4273350" y="608409"/>
                  <a:pt x="4268984" y="608806"/>
                  <a:pt x="4262634" y="609599"/>
                </a:cubicBezTo>
                <a:cubicBezTo>
                  <a:pt x="4249934" y="611187"/>
                  <a:pt x="4240013" y="612378"/>
                  <a:pt x="4232869" y="613171"/>
                </a:cubicBezTo>
                <a:cubicBezTo>
                  <a:pt x="4232869" y="633809"/>
                  <a:pt x="4232869" y="652462"/>
                  <a:pt x="4232869" y="669131"/>
                </a:cubicBezTo>
                <a:cubicBezTo>
                  <a:pt x="4233662" y="668337"/>
                  <a:pt x="4234059" y="667940"/>
                  <a:pt x="4234059" y="667940"/>
                </a:cubicBezTo>
                <a:cubicBezTo>
                  <a:pt x="4243584" y="667940"/>
                  <a:pt x="4255888" y="666749"/>
                  <a:pt x="4270969" y="664368"/>
                </a:cubicBezTo>
                <a:cubicBezTo>
                  <a:pt x="4278906" y="662781"/>
                  <a:pt x="4285653" y="663971"/>
                  <a:pt x="4291209" y="667940"/>
                </a:cubicBezTo>
                <a:cubicBezTo>
                  <a:pt x="4296765" y="670321"/>
                  <a:pt x="4301925" y="674687"/>
                  <a:pt x="4306688" y="681037"/>
                </a:cubicBezTo>
                <a:cubicBezTo>
                  <a:pt x="4309863" y="689768"/>
                  <a:pt x="4306688" y="694531"/>
                  <a:pt x="4297163" y="695324"/>
                </a:cubicBezTo>
                <a:cubicBezTo>
                  <a:pt x="4274938" y="692149"/>
                  <a:pt x="4249934" y="691753"/>
                  <a:pt x="4222153" y="694134"/>
                </a:cubicBezTo>
                <a:cubicBezTo>
                  <a:pt x="4199134" y="694134"/>
                  <a:pt x="4179688" y="696118"/>
                  <a:pt x="4163813" y="700087"/>
                </a:cubicBezTo>
                <a:cubicBezTo>
                  <a:pt x="4159844" y="701675"/>
                  <a:pt x="4155875" y="700881"/>
                  <a:pt x="4151906" y="697706"/>
                </a:cubicBezTo>
                <a:cubicBezTo>
                  <a:pt x="4145556" y="691356"/>
                  <a:pt x="4140794" y="686990"/>
                  <a:pt x="4137619" y="684609"/>
                </a:cubicBezTo>
                <a:cubicBezTo>
                  <a:pt x="4135238" y="680640"/>
                  <a:pt x="4136031" y="678259"/>
                  <a:pt x="4140000" y="677465"/>
                </a:cubicBezTo>
                <a:cubicBezTo>
                  <a:pt x="4148732" y="677465"/>
                  <a:pt x="4163813" y="676274"/>
                  <a:pt x="4185244" y="673893"/>
                </a:cubicBezTo>
                <a:cubicBezTo>
                  <a:pt x="4186831" y="673893"/>
                  <a:pt x="4189213" y="673893"/>
                  <a:pt x="4192388" y="673893"/>
                </a:cubicBezTo>
                <a:cubicBezTo>
                  <a:pt x="4195563" y="673099"/>
                  <a:pt x="4198341" y="672702"/>
                  <a:pt x="4200722" y="672702"/>
                </a:cubicBezTo>
                <a:lnTo>
                  <a:pt x="4200722" y="616743"/>
                </a:lnTo>
                <a:cubicBezTo>
                  <a:pt x="4193578" y="618331"/>
                  <a:pt x="4187228" y="619125"/>
                  <a:pt x="4181672" y="619125"/>
                </a:cubicBezTo>
                <a:cubicBezTo>
                  <a:pt x="4177703" y="619918"/>
                  <a:pt x="4174528" y="619918"/>
                  <a:pt x="4172147" y="619125"/>
                </a:cubicBezTo>
                <a:cubicBezTo>
                  <a:pt x="4165797" y="615156"/>
                  <a:pt x="4160638" y="610393"/>
                  <a:pt x="4156669" y="604837"/>
                </a:cubicBezTo>
                <a:cubicBezTo>
                  <a:pt x="4154288" y="601662"/>
                  <a:pt x="4153494" y="599281"/>
                  <a:pt x="4154288" y="597693"/>
                </a:cubicBezTo>
                <a:cubicBezTo>
                  <a:pt x="4155081" y="596899"/>
                  <a:pt x="4157463" y="596106"/>
                  <a:pt x="4161431" y="595312"/>
                </a:cubicBezTo>
                <a:cubicBezTo>
                  <a:pt x="4164606" y="595312"/>
                  <a:pt x="4171750" y="594518"/>
                  <a:pt x="4182863" y="592931"/>
                </a:cubicBezTo>
                <a:cubicBezTo>
                  <a:pt x="4190800" y="592137"/>
                  <a:pt x="4196753" y="591740"/>
                  <a:pt x="4200722" y="591740"/>
                </a:cubicBezTo>
                <a:cubicBezTo>
                  <a:pt x="4200722" y="583009"/>
                  <a:pt x="4200722" y="574674"/>
                  <a:pt x="4200722" y="566737"/>
                </a:cubicBezTo>
                <a:cubicBezTo>
                  <a:pt x="4203103" y="537368"/>
                  <a:pt x="4200722" y="518715"/>
                  <a:pt x="4193578" y="510778"/>
                </a:cubicBezTo>
                <a:cubicBezTo>
                  <a:pt x="4191197" y="506809"/>
                  <a:pt x="4190006" y="503634"/>
                  <a:pt x="4190006" y="501253"/>
                </a:cubicBezTo>
                <a:cubicBezTo>
                  <a:pt x="4190403" y="500062"/>
                  <a:pt x="4191197" y="499268"/>
                  <a:pt x="4192388" y="498871"/>
                </a:cubicBezTo>
                <a:close/>
                <a:moveTo>
                  <a:pt x="4093566" y="497681"/>
                </a:moveTo>
                <a:cubicBezTo>
                  <a:pt x="4093566" y="497681"/>
                  <a:pt x="4093962" y="497681"/>
                  <a:pt x="4094756" y="497681"/>
                </a:cubicBezTo>
                <a:cubicBezTo>
                  <a:pt x="4107456" y="497681"/>
                  <a:pt x="4119363" y="498474"/>
                  <a:pt x="4130475" y="500062"/>
                </a:cubicBezTo>
                <a:cubicBezTo>
                  <a:pt x="4144763" y="502443"/>
                  <a:pt x="4151509" y="512365"/>
                  <a:pt x="4150716" y="529828"/>
                </a:cubicBezTo>
                <a:cubicBezTo>
                  <a:pt x="4148334" y="542528"/>
                  <a:pt x="4141191" y="546099"/>
                  <a:pt x="4129284" y="540543"/>
                </a:cubicBezTo>
                <a:cubicBezTo>
                  <a:pt x="4123728" y="536575"/>
                  <a:pt x="4111822" y="523874"/>
                  <a:pt x="4093566" y="502443"/>
                </a:cubicBezTo>
                <a:cubicBezTo>
                  <a:pt x="4091184" y="500062"/>
                  <a:pt x="4091184" y="498474"/>
                  <a:pt x="4093566" y="497681"/>
                </a:cubicBezTo>
                <a:close/>
                <a:moveTo>
                  <a:pt x="1939730" y="497681"/>
                </a:moveTo>
                <a:cubicBezTo>
                  <a:pt x="1951636" y="501649"/>
                  <a:pt x="1960369" y="508000"/>
                  <a:pt x="1965924" y="516731"/>
                </a:cubicBezTo>
                <a:cubicBezTo>
                  <a:pt x="1969099" y="522287"/>
                  <a:pt x="1969099" y="527446"/>
                  <a:pt x="1965924" y="532209"/>
                </a:cubicBezTo>
                <a:cubicBezTo>
                  <a:pt x="1964337" y="533003"/>
                  <a:pt x="1962353" y="536575"/>
                  <a:pt x="1959970" y="542924"/>
                </a:cubicBezTo>
                <a:cubicBezTo>
                  <a:pt x="1966322" y="542924"/>
                  <a:pt x="1973465" y="543718"/>
                  <a:pt x="1981403" y="545306"/>
                </a:cubicBezTo>
                <a:cubicBezTo>
                  <a:pt x="1991721" y="547687"/>
                  <a:pt x="1996484" y="554831"/>
                  <a:pt x="1995690" y="566737"/>
                </a:cubicBezTo>
                <a:cubicBezTo>
                  <a:pt x="1994895" y="578643"/>
                  <a:pt x="1989340" y="582612"/>
                  <a:pt x="1979021" y="578643"/>
                </a:cubicBezTo>
                <a:cubicBezTo>
                  <a:pt x="1970289" y="573087"/>
                  <a:pt x="1961558" y="565546"/>
                  <a:pt x="1952828" y="556021"/>
                </a:cubicBezTo>
                <a:cubicBezTo>
                  <a:pt x="1949653" y="562371"/>
                  <a:pt x="1947272" y="567531"/>
                  <a:pt x="1945684" y="571500"/>
                </a:cubicBezTo>
                <a:cubicBezTo>
                  <a:pt x="1943302" y="573881"/>
                  <a:pt x="1941715" y="576659"/>
                  <a:pt x="1940921" y="579834"/>
                </a:cubicBezTo>
                <a:cubicBezTo>
                  <a:pt x="1948859" y="579834"/>
                  <a:pt x="1955209" y="580231"/>
                  <a:pt x="1959970" y="581024"/>
                </a:cubicBezTo>
                <a:cubicBezTo>
                  <a:pt x="1973465" y="584993"/>
                  <a:pt x="1978227" y="593328"/>
                  <a:pt x="1974258" y="606027"/>
                </a:cubicBezTo>
                <a:cubicBezTo>
                  <a:pt x="1969497" y="615553"/>
                  <a:pt x="1962750" y="617140"/>
                  <a:pt x="1954018" y="610790"/>
                </a:cubicBezTo>
                <a:cubicBezTo>
                  <a:pt x="1945287" y="602059"/>
                  <a:pt x="1938937" y="594915"/>
                  <a:pt x="1934968" y="589359"/>
                </a:cubicBezTo>
                <a:cubicBezTo>
                  <a:pt x="1929412" y="598884"/>
                  <a:pt x="1922268" y="607615"/>
                  <a:pt x="1913537" y="615553"/>
                </a:cubicBezTo>
                <a:cubicBezTo>
                  <a:pt x="1897662" y="633015"/>
                  <a:pt x="1882184" y="645715"/>
                  <a:pt x="1867102" y="653652"/>
                </a:cubicBezTo>
                <a:cubicBezTo>
                  <a:pt x="1863927" y="655240"/>
                  <a:pt x="1861943" y="655637"/>
                  <a:pt x="1861150" y="654843"/>
                </a:cubicBezTo>
                <a:cubicBezTo>
                  <a:pt x="1860356" y="654050"/>
                  <a:pt x="1861150" y="652462"/>
                  <a:pt x="1863531" y="650081"/>
                </a:cubicBezTo>
                <a:cubicBezTo>
                  <a:pt x="1881787" y="631824"/>
                  <a:pt x="1900042" y="601662"/>
                  <a:pt x="1918299" y="559593"/>
                </a:cubicBezTo>
                <a:cubicBezTo>
                  <a:pt x="1929412" y="535781"/>
                  <a:pt x="1933778" y="517524"/>
                  <a:pt x="1931397" y="504825"/>
                </a:cubicBezTo>
                <a:cubicBezTo>
                  <a:pt x="1929809" y="499268"/>
                  <a:pt x="1932587" y="496887"/>
                  <a:pt x="1939730" y="497681"/>
                </a:cubicBezTo>
                <a:close/>
                <a:moveTo>
                  <a:pt x="5111253" y="497532"/>
                </a:moveTo>
                <a:cubicBezTo>
                  <a:pt x="5112642" y="497234"/>
                  <a:pt x="5114328" y="497284"/>
                  <a:pt x="5116313" y="497681"/>
                </a:cubicBezTo>
                <a:cubicBezTo>
                  <a:pt x="5132981" y="504825"/>
                  <a:pt x="5145284" y="515540"/>
                  <a:pt x="5153222" y="529828"/>
                </a:cubicBezTo>
                <a:cubicBezTo>
                  <a:pt x="5155603" y="534590"/>
                  <a:pt x="5155206" y="538559"/>
                  <a:pt x="5152031" y="541734"/>
                </a:cubicBezTo>
                <a:cubicBezTo>
                  <a:pt x="5147269" y="548084"/>
                  <a:pt x="5142903" y="559196"/>
                  <a:pt x="5138935" y="575071"/>
                </a:cubicBezTo>
                <a:cubicBezTo>
                  <a:pt x="5133378" y="597296"/>
                  <a:pt x="5123853" y="619521"/>
                  <a:pt x="5110360" y="641746"/>
                </a:cubicBezTo>
                <a:cubicBezTo>
                  <a:pt x="5126234" y="657621"/>
                  <a:pt x="5141712" y="669527"/>
                  <a:pt x="5156794" y="677465"/>
                </a:cubicBezTo>
                <a:cubicBezTo>
                  <a:pt x="5181400" y="691753"/>
                  <a:pt x="5208387" y="702071"/>
                  <a:pt x="5237756" y="708421"/>
                </a:cubicBezTo>
                <a:cubicBezTo>
                  <a:pt x="5241725" y="709215"/>
                  <a:pt x="5243709" y="710803"/>
                  <a:pt x="5243709" y="713184"/>
                </a:cubicBezTo>
                <a:cubicBezTo>
                  <a:pt x="5244503" y="714771"/>
                  <a:pt x="5242916" y="715962"/>
                  <a:pt x="5238947" y="716756"/>
                </a:cubicBezTo>
                <a:cubicBezTo>
                  <a:pt x="5207197" y="725487"/>
                  <a:pt x="5182194" y="730646"/>
                  <a:pt x="5163938" y="732234"/>
                </a:cubicBezTo>
                <a:cubicBezTo>
                  <a:pt x="5155206" y="732234"/>
                  <a:pt x="5148856" y="731043"/>
                  <a:pt x="5144888" y="728662"/>
                </a:cubicBezTo>
                <a:cubicBezTo>
                  <a:pt x="5125838" y="715962"/>
                  <a:pt x="5105994" y="697309"/>
                  <a:pt x="5085357" y="672702"/>
                </a:cubicBezTo>
                <a:cubicBezTo>
                  <a:pt x="5084562" y="673496"/>
                  <a:pt x="5083372" y="674687"/>
                  <a:pt x="5081785" y="676274"/>
                </a:cubicBezTo>
                <a:cubicBezTo>
                  <a:pt x="5079403" y="677862"/>
                  <a:pt x="5077816" y="679053"/>
                  <a:pt x="5077022" y="679846"/>
                </a:cubicBezTo>
                <a:cubicBezTo>
                  <a:pt x="5046065" y="703659"/>
                  <a:pt x="5010744" y="716359"/>
                  <a:pt x="4971057" y="717946"/>
                </a:cubicBezTo>
                <a:cubicBezTo>
                  <a:pt x="4967881" y="717946"/>
                  <a:pt x="4965897" y="717153"/>
                  <a:pt x="4965103" y="715565"/>
                </a:cubicBezTo>
                <a:cubicBezTo>
                  <a:pt x="4965103" y="714771"/>
                  <a:pt x="4966691" y="713581"/>
                  <a:pt x="4969866" y="711993"/>
                </a:cubicBezTo>
                <a:cubicBezTo>
                  <a:pt x="5007172" y="697706"/>
                  <a:pt x="5038525" y="675084"/>
                  <a:pt x="5063925" y="644128"/>
                </a:cubicBezTo>
                <a:cubicBezTo>
                  <a:pt x="5050431" y="625871"/>
                  <a:pt x="5040112" y="609996"/>
                  <a:pt x="5032969" y="596503"/>
                </a:cubicBezTo>
                <a:cubicBezTo>
                  <a:pt x="5025825" y="584596"/>
                  <a:pt x="5017491" y="578643"/>
                  <a:pt x="5007966" y="578643"/>
                </a:cubicBezTo>
                <a:cubicBezTo>
                  <a:pt x="5003203" y="577849"/>
                  <a:pt x="5000425" y="575468"/>
                  <a:pt x="4999632" y="571500"/>
                </a:cubicBezTo>
                <a:cubicBezTo>
                  <a:pt x="5000425" y="565943"/>
                  <a:pt x="5007172" y="562371"/>
                  <a:pt x="5019872" y="560784"/>
                </a:cubicBezTo>
                <a:cubicBezTo>
                  <a:pt x="5034160" y="560784"/>
                  <a:pt x="5045272" y="565546"/>
                  <a:pt x="5053210" y="575071"/>
                </a:cubicBezTo>
                <a:cubicBezTo>
                  <a:pt x="5062735" y="587771"/>
                  <a:pt x="5073053" y="600868"/>
                  <a:pt x="5084165" y="614362"/>
                </a:cubicBezTo>
                <a:cubicBezTo>
                  <a:pt x="5092897" y="600868"/>
                  <a:pt x="5100041" y="582612"/>
                  <a:pt x="5105597" y="559593"/>
                </a:cubicBezTo>
                <a:cubicBezTo>
                  <a:pt x="5110360" y="536575"/>
                  <a:pt x="5110756" y="519906"/>
                  <a:pt x="5106788" y="509587"/>
                </a:cubicBezTo>
                <a:cubicBezTo>
                  <a:pt x="5105597" y="502443"/>
                  <a:pt x="5107086" y="498425"/>
                  <a:pt x="5111253" y="497532"/>
                </a:cubicBezTo>
                <a:close/>
                <a:moveTo>
                  <a:pt x="6620072" y="494109"/>
                </a:moveTo>
                <a:cubicBezTo>
                  <a:pt x="6642297" y="496490"/>
                  <a:pt x="6656981" y="504031"/>
                  <a:pt x="6664125" y="516731"/>
                </a:cubicBezTo>
                <a:cubicBezTo>
                  <a:pt x="6666506" y="519906"/>
                  <a:pt x="6666903" y="523477"/>
                  <a:pt x="6665315" y="527446"/>
                </a:cubicBezTo>
                <a:cubicBezTo>
                  <a:pt x="6663728" y="532209"/>
                  <a:pt x="6662934" y="540146"/>
                  <a:pt x="6662934" y="551259"/>
                </a:cubicBezTo>
                <a:cubicBezTo>
                  <a:pt x="6662934" y="553640"/>
                  <a:pt x="6662934" y="555624"/>
                  <a:pt x="6662934" y="557212"/>
                </a:cubicBezTo>
                <a:cubicBezTo>
                  <a:pt x="6662934" y="565943"/>
                  <a:pt x="6662538" y="573881"/>
                  <a:pt x="6661744" y="581024"/>
                </a:cubicBezTo>
                <a:cubicBezTo>
                  <a:pt x="6664125" y="581024"/>
                  <a:pt x="6667300" y="580628"/>
                  <a:pt x="6671269" y="579834"/>
                </a:cubicBezTo>
                <a:cubicBezTo>
                  <a:pt x="6674444" y="579834"/>
                  <a:pt x="6676825" y="579834"/>
                  <a:pt x="6678412" y="579834"/>
                </a:cubicBezTo>
                <a:cubicBezTo>
                  <a:pt x="6691906" y="578246"/>
                  <a:pt x="6702622" y="575865"/>
                  <a:pt x="6710559" y="572690"/>
                </a:cubicBezTo>
                <a:cubicBezTo>
                  <a:pt x="6717703" y="570309"/>
                  <a:pt x="6723260" y="569912"/>
                  <a:pt x="6727228" y="571500"/>
                </a:cubicBezTo>
                <a:cubicBezTo>
                  <a:pt x="6737547" y="577056"/>
                  <a:pt x="6745881" y="583803"/>
                  <a:pt x="6752231" y="591740"/>
                </a:cubicBezTo>
                <a:cubicBezTo>
                  <a:pt x="6753819" y="594915"/>
                  <a:pt x="6754216" y="597693"/>
                  <a:pt x="6753422" y="600074"/>
                </a:cubicBezTo>
                <a:cubicBezTo>
                  <a:pt x="6751835" y="602456"/>
                  <a:pt x="6749056" y="603249"/>
                  <a:pt x="6745087" y="602456"/>
                </a:cubicBezTo>
                <a:cubicBezTo>
                  <a:pt x="6726037" y="601662"/>
                  <a:pt x="6697462" y="603646"/>
                  <a:pt x="6659362" y="608409"/>
                </a:cubicBezTo>
                <a:cubicBezTo>
                  <a:pt x="6683969" y="653652"/>
                  <a:pt x="6729609" y="690959"/>
                  <a:pt x="6796284" y="720328"/>
                </a:cubicBezTo>
                <a:cubicBezTo>
                  <a:pt x="6799460" y="721915"/>
                  <a:pt x="6801046" y="723503"/>
                  <a:pt x="6801046" y="725090"/>
                </a:cubicBezTo>
                <a:cubicBezTo>
                  <a:pt x="6801046" y="725884"/>
                  <a:pt x="6799062" y="726281"/>
                  <a:pt x="6795094" y="726281"/>
                </a:cubicBezTo>
                <a:cubicBezTo>
                  <a:pt x="6768900" y="728662"/>
                  <a:pt x="6741912" y="729853"/>
                  <a:pt x="6714131" y="729853"/>
                </a:cubicBezTo>
                <a:cubicBezTo>
                  <a:pt x="6709369" y="729059"/>
                  <a:pt x="6705003" y="727074"/>
                  <a:pt x="6701034" y="723899"/>
                </a:cubicBezTo>
                <a:cubicBezTo>
                  <a:pt x="6682778" y="704056"/>
                  <a:pt x="6666903" y="680243"/>
                  <a:pt x="6653409" y="652462"/>
                </a:cubicBezTo>
                <a:cubicBezTo>
                  <a:pt x="6653409" y="650875"/>
                  <a:pt x="6652616" y="648890"/>
                  <a:pt x="6651028" y="646509"/>
                </a:cubicBezTo>
                <a:cubicBezTo>
                  <a:pt x="6650234" y="644128"/>
                  <a:pt x="6649441" y="642540"/>
                  <a:pt x="6648647" y="641746"/>
                </a:cubicBezTo>
                <a:cubicBezTo>
                  <a:pt x="6644678" y="651271"/>
                  <a:pt x="6640312" y="660399"/>
                  <a:pt x="6635550" y="669131"/>
                </a:cubicBezTo>
                <a:cubicBezTo>
                  <a:pt x="6614913" y="702468"/>
                  <a:pt x="6578797" y="720724"/>
                  <a:pt x="6527203" y="723899"/>
                </a:cubicBezTo>
                <a:cubicBezTo>
                  <a:pt x="6524822" y="724693"/>
                  <a:pt x="6523631" y="724297"/>
                  <a:pt x="6523631" y="722709"/>
                </a:cubicBezTo>
                <a:cubicBezTo>
                  <a:pt x="6523631" y="721121"/>
                  <a:pt x="6524822" y="719931"/>
                  <a:pt x="6527203" y="719137"/>
                </a:cubicBezTo>
                <a:cubicBezTo>
                  <a:pt x="6578003" y="699293"/>
                  <a:pt x="6609356" y="663971"/>
                  <a:pt x="6621262" y="613171"/>
                </a:cubicBezTo>
                <a:cubicBezTo>
                  <a:pt x="6615706" y="613965"/>
                  <a:pt x="6607769" y="615156"/>
                  <a:pt x="6597450" y="616743"/>
                </a:cubicBezTo>
                <a:cubicBezTo>
                  <a:pt x="6594275" y="617537"/>
                  <a:pt x="6591497" y="618331"/>
                  <a:pt x="6589115" y="619125"/>
                </a:cubicBezTo>
                <a:cubicBezTo>
                  <a:pt x="6582766" y="621506"/>
                  <a:pt x="6577606" y="621109"/>
                  <a:pt x="6573637" y="617934"/>
                </a:cubicBezTo>
                <a:cubicBezTo>
                  <a:pt x="6567288" y="614759"/>
                  <a:pt x="6560937" y="609203"/>
                  <a:pt x="6554587" y="601265"/>
                </a:cubicBezTo>
                <a:cubicBezTo>
                  <a:pt x="6553000" y="599678"/>
                  <a:pt x="6552603" y="598090"/>
                  <a:pt x="6553397" y="596503"/>
                </a:cubicBezTo>
                <a:cubicBezTo>
                  <a:pt x="6554191" y="595709"/>
                  <a:pt x="6555778" y="595312"/>
                  <a:pt x="6558159" y="595312"/>
                </a:cubicBezTo>
                <a:cubicBezTo>
                  <a:pt x="6568478" y="594518"/>
                  <a:pt x="6581575" y="592931"/>
                  <a:pt x="6597450" y="590549"/>
                </a:cubicBezTo>
                <a:cubicBezTo>
                  <a:pt x="6606975" y="588962"/>
                  <a:pt x="6616500" y="587771"/>
                  <a:pt x="6626025" y="586977"/>
                </a:cubicBezTo>
                <a:cubicBezTo>
                  <a:pt x="6626819" y="578246"/>
                  <a:pt x="6627215" y="569912"/>
                  <a:pt x="6627215" y="561975"/>
                </a:cubicBezTo>
                <a:cubicBezTo>
                  <a:pt x="6628010" y="537368"/>
                  <a:pt x="6623644" y="518318"/>
                  <a:pt x="6614119" y="504825"/>
                </a:cubicBezTo>
                <a:cubicBezTo>
                  <a:pt x="6610944" y="497681"/>
                  <a:pt x="6612928" y="494109"/>
                  <a:pt x="6620072" y="494109"/>
                </a:cubicBezTo>
                <a:close/>
                <a:moveTo>
                  <a:pt x="8523881" y="492918"/>
                </a:moveTo>
                <a:cubicBezTo>
                  <a:pt x="8541343" y="494506"/>
                  <a:pt x="8556028" y="503237"/>
                  <a:pt x="8567934" y="519112"/>
                </a:cubicBezTo>
                <a:cubicBezTo>
                  <a:pt x="8573490" y="524668"/>
                  <a:pt x="8573887" y="531018"/>
                  <a:pt x="8569125" y="538162"/>
                </a:cubicBezTo>
                <a:cubicBezTo>
                  <a:pt x="8566743" y="542924"/>
                  <a:pt x="8564759" y="551656"/>
                  <a:pt x="8563171" y="564356"/>
                </a:cubicBezTo>
                <a:lnTo>
                  <a:pt x="8575078" y="560784"/>
                </a:lnTo>
                <a:cubicBezTo>
                  <a:pt x="8582221" y="558403"/>
                  <a:pt x="8588968" y="558799"/>
                  <a:pt x="8595318" y="561975"/>
                </a:cubicBezTo>
                <a:cubicBezTo>
                  <a:pt x="8602462" y="567531"/>
                  <a:pt x="8606827" y="573087"/>
                  <a:pt x="8608415" y="578643"/>
                </a:cubicBezTo>
                <a:cubicBezTo>
                  <a:pt x="8609209" y="584200"/>
                  <a:pt x="8606827" y="587374"/>
                  <a:pt x="8601271" y="588168"/>
                </a:cubicBezTo>
                <a:cubicBezTo>
                  <a:pt x="8596509" y="588168"/>
                  <a:pt x="8589365" y="588565"/>
                  <a:pt x="8579840" y="589359"/>
                </a:cubicBezTo>
                <a:cubicBezTo>
                  <a:pt x="8571109" y="589359"/>
                  <a:pt x="8564362" y="589756"/>
                  <a:pt x="8559600" y="590549"/>
                </a:cubicBezTo>
                <a:cubicBezTo>
                  <a:pt x="8558012" y="602456"/>
                  <a:pt x="8557218" y="615156"/>
                  <a:pt x="8557218" y="628649"/>
                </a:cubicBezTo>
                <a:cubicBezTo>
                  <a:pt x="8558806" y="628649"/>
                  <a:pt x="8560790" y="628649"/>
                  <a:pt x="8563171" y="628649"/>
                </a:cubicBezTo>
                <a:cubicBezTo>
                  <a:pt x="8563965" y="628649"/>
                  <a:pt x="8564759" y="628649"/>
                  <a:pt x="8565553" y="628649"/>
                </a:cubicBezTo>
                <a:cubicBezTo>
                  <a:pt x="8585396" y="627062"/>
                  <a:pt x="8599287" y="625474"/>
                  <a:pt x="8607225" y="623887"/>
                </a:cubicBezTo>
                <a:cubicBezTo>
                  <a:pt x="8611193" y="623887"/>
                  <a:pt x="8614765" y="623887"/>
                  <a:pt x="8617940" y="623887"/>
                </a:cubicBezTo>
                <a:cubicBezTo>
                  <a:pt x="8632228" y="628649"/>
                  <a:pt x="8641356" y="636190"/>
                  <a:pt x="8645325" y="646509"/>
                </a:cubicBezTo>
                <a:cubicBezTo>
                  <a:pt x="8647706" y="653652"/>
                  <a:pt x="8645325" y="656828"/>
                  <a:pt x="8638181" y="656034"/>
                </a:cubicBezTo>
                <a:cubicBezTo>
                  <a:pt x="8599287" y="653652"/>
                  <a:pt x="8557615" y="653256"/>
                  <a:pt x="8513165" y="654843"/>
                </a:cubicBezTo>
                <a:lnTo>
                  <a:pt x="8469572" y="658160"/>
                </a:lnTo>
                <a:lnTo>
                  <a:pt x="8475065" y="659606"/>
                </a:lnTo>
                <a:cubicBezTo>
                  <a:pt x="8489353" y="661987"/>
                  <a:pt x="8499275" y="666749"/>
                  <a:pt x="8504831" y="673893"/>
                </a:cubicBezTo>
                <a:cubicBezTo>
                  <a:pt x="8507212" y="677862"/>
                  <a:pt x="8506815" y="680640"/>
                  <a:pt x="8503640" y="682228"/>
                </a:cubicBezTo>
                <a:cubicBezTo>
                  <a:pt x="8502052" y="683021"/>
                  <a:pt x="8499671" y="684609"/>
                  <a:pt x="8496496" y="686990"/>
                </a:cubicBezTo>
                <a:cubicBezTo>
                  <a:pt x="8492527" y="689371"/>
                  <a:pt x="8489750" y="691356"/>
                  <a:pt x="8488162" y="692943"/>
                </a:cubicBezTo>
                <a:cubicBezTo>
                  <a:pt x="8458793" y="713581"/>
                  <a:pt x="8431409" y="728265"/>
                  <a:pt x="8406009" y="736996"/>
                </a:cubicBezTo>
                <a:cubicBezTo>
                  <a:pt x="8401246" y="737790"/>
                  <a:pt x="8398468" y="737790"/>
                  <a:pt x="8397675" y="736996"/>
                </a:cubicBezTo>
                <a:cubicBezTo>
                  <a:pt x="8397675" y="736202"/>
                  <a:pt x="8399659" y="734218"/>
                  <a:pt x="8403628" y="731043"/>
                </a:cubicBezTo>
                <a:cubicBezTo>
                  <a:pt x="8422678" y="716756"/>
                  <a:pt x="8440140" y="699293"/>
                  <a:pt x="8456015" y="678656"/>
                </a:cubicBezTo>
                <a:cubicBezTo>
                  <a:pt x="8456809" y="677862"/>
                  <a:pt x="8457999" y="676274"/>
                  <a:pt x="8459587" y="673893"/>
                </a:cubicBezTo>
                <a:cubicBezTo>
                  <a:pt x="8463556" y="667543"/>
                  <a:pt x="8465937" y="663178"/>
                  <a:pt x="8466731" y="660796"/>
                </a:cubicBezTo>
                <a:lnTo>
                  <a:pt x="8469350" y="658177"/>
                </a:lnTo>
                <a:lnTo>
                  <a:pt x="8458396" y="659010"/>
                </a:lnTo>
                <a:cubicBezTo>
                  <a:pt x="8442125" y="660995"/>
                  <a:pt x="8427837" y="663574"/>
                  <a:pt x="8415534" y="666749"/>
                </a:cubicBezTo>
                <a:cubicBezTo>
                  <a:pt x="8412359" y="666749"/>
                  <a:pt x="8408787" y="666352"/>
                  <a:pt x="8404818" y="665559"/>
                </a:cubicBezTo>
                <a:cubicBezTo>
                  <a:pt x="8397675" y="661590"/>
                  <a:pt x="8391324" y="655637"/>
                  <a:pt x="8385768" y="647699"/>
                </a:cubicBezTo>
                <a:cubicBezTo>
                  <a:pt x="8384181" y="646112"/>
                  <a:pt x="8383784" y="644524"/>
                  <a:pt x="8384578" y="642937"/>
                </a:cubicBezTo>
                <a:cubicBezTo>
                  <a:pt x="8384578" y="642143"/>
                  <a:pt x="8386165" y="641746"/>
                  <a:pt x="8389340" y="641746"/>
                </a:cubicBezTo>
                <a:cubicBezTo>
                  <a:pt x="8394896" y="640952"/>
                  <a:pt x="8402834" y="640159"/>
                  <a:pt x="8413153" y="639365"/>
                </a:cubicBezTo>
                <a:cubicBezTo>
                  <a:pt x="8424265" y="638571"/>
                  <a:pt x="8432203" y="638174"/>
                  <a:pt x="8436965" y="638174"/>
                </a:cubicBezTo>
                <a:cubicBezTo>
                  <a:pt x="8440934" y="637381"/>
                  <a:pt x="8446490" y="636587"/>
                  <a:pt x="8453634" y="635793"/>
                </a:cubicBezTo>
                <a:cubicBezTo>
                  <a:pt x="8461571" y="634999"/>
                  <a:pt x="8467128" y="634602"/>
                  <a:pt x="8470303" y="634602"/>
                </a:cubicBezTo>
                <a:cubicBezTo>
                  <a:pt x="8470303" y="631428"/>
                  <a:pt x="8470303" y="625871"/>
                  <a:pt x="8470303" y="617934"/>
                </a:cubicBezTo>
                <a:cubicBezTo>
                  <a:pt x="8469509" y="609996"/>
                  <a:pt x="8469112" y="604043"/>
                  <a:pt x="8469112" y="600074"/>
                </a:cubicBezTo>
                <a:cubicBezTo>
                  <a:pt x="8466731" y="600074"/>
                  <a:pt x="8463952" y="600471"/>
                  <a:pt x="8460778" y="601265"/>
                </a:cubicBezTo>
                <a:cubicBezTo>
                  <a:pt x="8457603" y="601265"/>
                  <a:pt x="8455222" y="601265"/>
                  <a:pt x="8453634" y="601265"/>
                </a:cubicBezTo>
                <a:cubicBezTo>
                  <a:pt x="8444109" y="602853"/>
                  <a:pt x="8433790" y="597296"/>
                  <a:pt x="8422678" y="584596"/>
                </a:cubicBezTo>
                <a:cubicBezTo>
                  <a:pt x="8420296" y="582215"/>
                  <a:pt x="8421090" y="580231"/>
                  <a:pt x="8425059" y="578643"/>
                </a:cubicBezTo>
                <a:cubicBezTo>
                  <a:pt x="8439346" y="577056"/>
                  <a:pt x="8453237" y="575865"/>
                  <a:pt x="8466731" y="575071"/>
                </a:cubicBezTo>
                <a:cubicBezTo>
                  <a:pt x="8466731" y="566340"/>
                  <a:pt x="8465937" y="558006"/>
                  <a:pt x="8464350" y="550068"/>
                </a:cubicBezTo>
                <a:cubicBezTo>
                  <a:pt x="8464350" y="541337"/>
                  <a:pt x="8461968" y="532209"/>
                  <a:pt x="8457206" y="522684"/>
                </a:cubicBezTo>
                <a:cubicBezTo>
                  <a:pt x="8455618" y="519509"/>
                  <a:pt x="8455618" y="517128"/>
                  <a:pt x="8457206" y="515540"/>
                </a:cubicBezTo>
                <a:cubicBezTo>
                  <a:pt x="8457999" y="513953"/>
                  <a:pt x="8460381" y="513556"/>
                  <a:pt x="8464350" y="514349"/>
                </a:cubicBezTo>
                <a:cubicBezTo>
                  <a:pt x="8481018" y="516731"/>
                  <a:pt x="8493718" y="523081"/>
                  <a:pt x="8502450" y="533399"/>
                </a:cubicBezTo>
                <a:cubicBezTo>
                  <a:pt x="8505624" y="538162"/>
                  <a:pt x="8506815" y="542131"/>
                  <a:pt x="8506021" y="545306"/>
                </a:cubicBezTo>
                <a:cubicBezTo>
                  <a:pt x="8504434" y="549274"/>
                  <a:pt x="8502847" y="556815"/>
                  <a:pt x="8501259" y="567928"/>
                </a:cubicBezTo>
                <a:cubicBezTo>
                  <a:pt x="8501259" y="568721"/>
                  <a:pt x="8501259" y="569515"/>
                  <a:pt x="8501259" y="570309"/>
                </a:cubicBezTo>
                <a:cubicBezTo>
                  <a:pt x="8501259" y="570309"/>
                  <a:pt x="8501259" y="570706"/>
                  <a:pt x="8501259" y="571500"/>
                </a:cubicBezTo>
                <a:cubicBezTo>
                  <a:pt x="8509990" y="569912"/>
                  <a:pt x="8518325" y="568721"/>
                  <a:pt x="8526262" y="567928"/>
                </a:cubicBezTo>
                <a:cubicBezTo>
                  <a:pt x="8526262" y="561578"/>
                  <a:pt x="8526262" y="555624"/>
                  <a:pt x="8526262" y="550068"/>
                </a:cubicBezTo>
                <a:cubicBezTo>
                  <a:pt x="8527056" y="524668"/>
                  <a:pt x="8525071" y="509190"/>
                  <a:pt x="8520309" y="503634"/>
                </a:cubicBezTo>
                <a:cubicBezTo>
                  <a:pt x="8517134" y="497284"/>
                  <a:pt x="8518325" y="493712"/>
                  <a:pt x="8523881" y="492918"/>
                </a:cubicBezTo>
                <a:close/>
                <a:moveTo>
                  <a:pt x="1075337" y="492918"/>
                </a:moveTo>
                <a:cubicBezTo>
                  <a:pt x="1092800" y="494506"/>
                  <a:pt x="1107484" y="503237"/>
                  <a:pt x="1119389" y="519112"/>
                </a:cubicBezTo>
                <a:cubicBezTo>
                  <a:pt x="1124946" y="524668"/>
                  <a:pt x="1125342" y="531018"/>
                  <a:pt x="1120581" y="538162"/>
                </a:cubicBezTo>
                <a:cubicBezTo>
                  <a:pt x="1118199" y="542924"/>
                  <a:pt x="1116215" y="551656"/>
                  <a:pt x="1114627" y="564356"/>
                </a:cubicBezTo>
                <a:lnTo>
                  <a:pt x="1126534" y="560784"/>
                </a:lnTo>
                <a:cubicBezTo>
                  <a:pt x="1133677" y="558403"/>
                  <a:pt x="1140425" y="558799"/>
                  <a:pt x="1146775" y="561975"/>
                </a:cubicBezTo>
                <a:cubicBezTo>
                  <a:pt x="1153918" y="567531"/>
                  <a:pt x="1158283" y="573087"/>
                  <a:pt x="1159871" y="578643"/>
                </a:cubicBezTo>
                <a:cubicBezTo>
                  <a:pt x="1160665" y="584200"/>
                  <a:pt x="1158283" y="587374"/>
                  <a:pt x="1152727" y="588168"/>
                </a:cubicBezTo>
                <a:cubicBezTo>
                  <a:pt x="1147966" y="588168"/>
                  <a:pt x="1140822" y="588565"/>
                  <a:pt x="1131296" y="589359"/>
                </a:cubicBezTo>
                <a:cubicBezTo>
                  <a:pt x="1122565" y="589359"/>
                  <a:pt x="1115819" y="589756"/>
                  <a:pt x="1111056" y="590549"/>
                </a:cubicBezTo>
                <a:cubicBezTo>
                  <a:pt x="1109468" y="602456"/>
                  <a:pt x="1108675" y="615156"/>
                  <a:pt x="1108675" y="628649"/>
                </a:cubicBezTo>
                <a:cubicBezTo>
                  <a:pt x="1110263" y="628649"/>
                  <a:pt x="1112247" y="628649"/>
                  <a:pt x="1114627" y="628649"/>
                </a:cubicBezTo>
                <a:cubicBezTo>
                  <a:pt x="1115422" y="628649"/>
                  <a:pt x="1116215" y="628649"/>
                  <a:pt x="1117009" y="628649"/>
                </a:cubicBezTo>
                <a:cubicBezTo>
                  <a:pt x="1136852" y="627062"/>
                  <a:pt x="1150743" y="625474"/>
                  <a:pt x="1158680" y="623887"/>
                </a:cubicBezTo>
                <a:cubicBezTo>
                  <a:pt x="1162650" y="623887"/>
                  <a:pt x="1166221" y="623887"/>
                  <a:pt x="1169397" y="623887"/>
                </a:cubicBezTo>
                <a:cubicBezTo>
                  <a:pt x="1183684" y="628649"/>
                  <a:pt x="1192812" y="636190"/>
                  <a:pt x="1196781" y="646509"/>
                </a:cubicBezTo>
                <a:cubicBezTo>
                  <a:pt x="1199162" y="653652"/>
                  <a:pt x="1196781" y="656828"/>
                  <a:pt x="1189637" y="656034"/>
                </a:cubicBezTo>
                <a:cubicBezTo>
                  <a:pt x="1150743" y="653652"/>
                  <a:pt x="1109071" y="653256"/>
                  <a:pt x="1064621" y="654843"/>
                </a:cubicBezTo>
                <a:lnTo>
                  <a:pt x="1021028" y="658160"/>
                </a:lnTo>
                <a:lnTo>
                  <a:pt x="1026522" y="659606"/>
                </a:lnTo>
                <a:cubicBezTo>
                  <a:pt x="1040809" y="661987"/>
                  <a:pt x="1050731" y="666749"/>
                  <a:pt x="1056287" y="673893"/>
                </a:cubicBezTo>
                <a:cubicBezTo>
                  <a:pt x="1058669" y="677862"/>
                  <a:pt x="1058270" y="680640"/>
                  <a:pt x="1055096" y="682228"/>
                </a:cubicBezTo>
                <a:cubicBezTo>
                  <a:pt x="1053509" y="683021"/>
                  <a:pt x="1051127" y="684609"/>
                  <a:pt x="1047952" y="686990"/>
                </a:cubicBezTo>
                <a:cubicBezTo>
                  <a:pt x="1043984" y="689371"/>
                  <a:pt x="1041206" y="691356"/>
                  <a:pt x="1039619" y="692943"/>
                </a:cubicBezTo>
                <a:cubicBezTo>
                  <a:pt x="1010250" y="713581"/>
                  <a:pt x="982865" y="728265"/>
                  <a:pt x="957465" y="736996"/>
                </a:cubicBezTo>
                <a:cubicBezTo>
                  <a:pt x="952702" y="737790"/>
                  <a:pt x="949924" y="737790"/>
                  <a:pt x="949131" y="736996"/>
                </a:cubicBezTo>
                <a:cubicBezTo>
                  <a:pt x="949131" y="736202"/>
                  <a:pt x="951115" y="734218"/>
                  <a:pt x="955084" y="731043"/>
                </a:cubicBezTo>
                <a:cubicBezTo>
                  <a:pt x="974134" y="716756"/>
                  <a:pt x="991597" y="699293"/>
                  <a:pt x="1007472" y="678656"/>
                </a:cubicBezTo>
                <a:cubicBezTo>
                  <a:pt x="1008264" y="677862"/>
                  <a:pt x="1009456" y="676274"/>
                  <a:pt x="1011043" y="673893"/>
                </a:cubicBezTo>
                <a:cubicBezTo>
                  <a:pt x="1015013" y="667543"/>
                  <a:pt x="1017393" y="663178"/>
                  <a:pt x="1018186" y="660796"/>
                </a:cubicBezTo>
                <a:lnTo>
                  <a:pt x="1020806" y="658177"/>
                </a:lnTo>
                <a:lnTo>
                  <a:pt x="1009853" y="659010"/>
                </a:lnTo>
                <a:cubicBezTo>
                  <a:pt x="993581" y="660995"/>
                  <a:pt x="979293" y="663574"/>
                  <a:pt x="966989" y="666749"/>
                </a:cubicBezTo>
                <a:cubicBezTo>
                  <a:pt x="963815" y="666749"/>
                  <a:pt x="960243" y="666352"/>
                  <a:pt x="956276" y="665559"/>
                </a:cubicBezTo>
                <a:cubicBezTo>
                  <a:pt x="949131" y="661590"/>
                  <a:pt x="942780" y="655637"/>
                  <a:pt x="937224" y="647699"/>
                </a:cubicBezTo>
                <a:cubicBezTo>
                  <a:pt x="935637" y="646112"/>
                  <a:pt x="935242" y="644524"/>
                  <a:pt x="936034" y="642937"/>
                </a:cubicBezTo>
                <a:cubicBezTo>
                  <a:pt x="936034" y="642143"/>
                  <a:pt x="937621" y="641746"/>
                  <a:pt x="940796" y="641746"/>
                </a:cubicBezTo>
                <a:cubicBezTo>
                  <a:pt x="946353" y="640952"/>
                  <a:pt x="954290" y="640159"/>
                  <a:pt x="964609" y="639365"/>
                </a:cubicBezTo>
                <a:cubicBezTo>
                  <a:pt x="975722" y="638571"/>
                  <a:pt x="983659" y="638174"/>
                  <a:pt x="988421" y="638174"/>
                </a:cubicBezTo>
                <a:cubicBezTo>
                  <a:pt x="992390" y="637381"/>
                  <a:pt x="997946" y="636587"/>
                  <a:pt x="1005089" y="635793"/>
                </a:cubicBezTo>
                <a:cubicBezTo>
                  <a:pt x="1013027" y="634999"/>
                  <a:pt x="1018584" y="634602"/>
                  <a:pt x="1021759" y="634602"/>
                </a:cubicBezTo>
                <a:cubicBezTo>
                  <a:pt x="1021759" y="631428"/>
                  <a:pt x="1021759" y="625871"/>
                  <a:pt x="1021759" y="617934"/>
                </a:cubicBezTo>
                <a:cubicBezTo>
                  <a:pt x="1020964" y="609996"/>
                  <a:pt x="1020569" y="604043"/>
                  <a:pt x="1020569" y="600074"/>
                </a:cubicBezTo>
                <a:cubicBezTo>
                  <a:pt x="1018186" y="600074"/>
                  <a:pt x="1015408" y="600471"/>
                  <a:pt x="1012234" y="601265"/>
                </a:cubicBezTo>
                <a:cubicBezTo>
                  <a:pt x="1009059" y="601265"/>
                  <a:pt x="1006678" y="601265"/>
                  <a:pt x="1005089" y="601265"/>
                </a:cubicBezTo>
                <a:cubicBezTo>
                  <a:pt x="995564" y="602853"/>
                  <a:pt x="985247" y="597296"/>
                  <a:pt x="974134" y="584596"/>
                </a:cubicBezTo>
                <a:cubicBezTo>
                  <a:pt x="971752" y="582215"/>
                  <a:pt x="972547" y="580231"/>
                  <a:pt x="976515" y="578643"/>
                </a:cubicBezTo>
                <a:cubicBezTo>
                  <a:pt x="990803" y="577056"/>
                  <a:pt x="1004694" y="575865"/>
                  <a:pt x="1018186" y="575071"/>
                </a:cubicBezTo>
                <a:cubicBezTo>
                  <a:pt x="1018186" y="566340"/>
                  <a:pt x="1017393" y="558006"/>
                  <a:pt x="1015806" y="550068"/>
                </a:cubicBezTo>
                <a:cubicBezTo>
                  <a:pt x="1015806" y="541337"/>
                  <a:pt x="1013424" y="532209"/>
                  <a:pt x="1008663" y="522684"/>
                </a:cubicBezTo>
                <a:cubicBezTo>
                  <a:pt x="1007073" y="519509"/>
                  <a:pt x="1007073" y="517128"/>
                  <a:pt x="1008663" y="515540"/>
                </a:cubicBezTo>
                <a:cubicBezTo>
                  <a:pt x="1009456" y="513953"/>
                  <a:pt x="1011837" y="513556"/>
                  <a:pt x="1015806" y="514349"/>
                </a:cubicBezTo>
                <a:cubicBezTo>
                  <a:pt x="1032474" y="516731"/>
                  <a:pt x="1045174" y="523081"/>
                  <a:pt x="1053906" y="533399"/>
                </a:cubicBezTo>
                <a:cubicBezTo>
                  <a:pt x="1057080" y="538162"/>
                  <a:pt x="1058270" y="542131"/>
                  <a:pt x="1057477" y="545306"/>
                </a:cubicBezTo>
                <a:cubicBezTo>
                  <a:pt x="1055890" y="549274"/>
                  <a:pt x="1054303" y="556815"/>
                  <a:pt x="1052715" y="567928"/>
                </a:cubicBezTo>
                <a:cubicBezTo>
                  <a:pt x="1052715" y="568721"/>
                  <a:pt x="1052715" y="569515"/>
                  <a:pt x="1052715" y="570309"/>
                </a:cubicBezTo>
                <a:cubicBezTo>
                  <a:pt x="1052715" y="570309"/>
                  <a:pt x="1052715" y="570706"/>
                  <a:pt x="1052715" y="571500"/>
                </a:cubicBezTo>
                <a:cubicBezTo>
                  <a:pt x="1061446" y="569912"/>
                  <a:pt x="1069780" y="568721"/>
                  <a:pt x="1077719" y="567928"/>
                </a:cubicBezTo>
                <a:cubicBezTo>
                  <a:pt x="1077719" y="561578"/>
                  <a:pt x="1077719" y="555624"/>
                  <a:pt x="1077719" y="550068"/>
                </a:cubicBezTo>
                <a:cubicBezTo>
                  <a:pt x="1078512" y="524668"/>
                  <a:pt x="1076527" y="509190"/>
                  <a:pt x="1071766" y="503634"/>
                </a:cubicBezTo>
                <a:cubicBezTo>
                  <a:pt x="1068590" y="497284"/>
                  <a:pt x="1069780" y="493712"/>
                  <a:pt x="1075337" y="492918"/>
                </a:cubicBezTo>
                <a:close/>
                <a:moveTo>
                  <a:pt x="6065240" y="491727"/>
                </a:moveTo>
                <a:cubicBezTo>
                  <a:pt x="6080322" y="496490"/>
                  <a:pt x="6091038" y="503237"/>
                  <a:pt x="6097387" y="511968"/>
                </a:cubicBezTo>
                <a:cubicBezTo>
                  <a:pt x="6100563" y="515937"/>
                  <a:pt x="6100166" y="519509"/>
                  <a:pt x="6096197" y="522684"/>
                </a:cubicBezTo>
                <a:cubicBezTo>
                  <a:pt x="6096197" y="524271"/>
                  <a:pt x="6094212" y="529034"/>
                  <a:pt x="6090244" y="536971"/>
                </a:cubicBezTo>
                <a:cubicBezTo>
                  <a:pt x="6088656" y="538559"/>
                  <a:pt x="6087862" y="539750"/>
                  <a:pt x="6087862" y="540543"/>
                </a:cubicBezTo>
                <a:cubicBezTo>
                  <a:pt x="6084687" y="547687"/>
                  <a:pt x="6080719" y="554434"/>
                  <a:pt x="6075956" y="560784"/>
                </a:cubicBezTo>
                <a:cubicBezTo>
                  <a:pt x="6077544" y="560784"/>
                  <a:pt x="6079925" y="560387"/>
                  <a:pt x="6083100" y="559593"/>
                </a:cubicBezTo>
                <a:cubicBezTo>
                  <a:pt x="6086275" y="559593"/>
                  <a:pt x="6088656" y="559593"/>
                  <a:pt x="6090244" y="559593"/>
                </a:cubicBezTo>
                <a:cubicBezTo>
                  <a:pt x="6098181" y="558006"/>
                  <a:pt x="6107309" y="555624"/>
                  <a:pt x="6117628" y="552450"/>
                </a:cubicBezTo>
                <a:cubicBezTo>
                  <a:pt x="6122390" y="550068"/>
                  <a:pt x="6127153" y="550465"/>
                  <a:pt x="6131915" y="553640"/>
                </a:cubicBezTo>
                <a:cubicBezTo>
                  <a:pt x="6143028" y="559990"/>
                  <a:pt x="6150569" y="566737"/>
                  <a:pt x="6154537" y="573881"/>
                </a:cubicBezTo>
                <a:cubicBezTo>
                  <a:pt x="6156919" y="577056"/>
                  <a:pt x="6156522" y="582215"/>
                  <a:pt x="6153347" y="589359"/>
                </a:cubicBezTo>
                <a:cubicBezTo>
                  <a:pt x="6150965" y="594915"/>
                  <a:pt x="6149378" y="604440"/>
                  <a:pt x="6148584" y="617934"/>
                </a:cubicBezTo>
                <a:cubicBezTo>
                  <a:pt x="6146203" y="650477"/>
                  <a:pt x="6141837" y="677068"/>
                  <a:pt x="6135487" y="697706"/>
                </a:cubicBezTo>
                <a:cubicBezTo>
                  <a:pt x="6129138" y="718343"/>
                  <a:pt x="6120406" y="731440"/>
                  <a:pt x="6109294" y="736996"/>
                </a:cubicBezTo>
                <a:cubicBezTo>
                  <a:pt x="6101356" y="739378"/>
                  <a:pt x="6095006" y="736600"/>
                  <a:pt x="6090244" y="728662"/>
                </a:cubicBezTo>
                <a:cubicBezTo>
                  <a:pt x="6083100" y="711993"/>
                  <a:pt x="6072781" y="698896"/>
                  <a:pt x="6059287" y="689371"/>
                </a:cubicBezTo>
                <a:cubicBezTo>
                  <a:pt x="6057700" y="687784"/>
                  <a:pt x="6056906" y="686593"/>
                  <a:pt x="6056906" y="685799"/>
                </a:cubicBezTo>
                <a:cubicBezTo>
                  <a:pt x="6056906" y="685006"/>
                  <a:pt x="6058097" y="684609"/>
                  <a:pt x="6060478" y="684609"/>
                </a:cubicBezTo>
                <a:cubicBezTo>
                  <a:pt x="6070003" y="686990"/>
                  <a:pt x="6080322" y="688974"/>
                  <a:pt x="6091434" y="690562"/>
                </a:cubicBezTo>
                <a:cubicBezTo>
                  <a:pt x="6097784" y="691356"/>
                  <a:pt x="6101356" y="689768"/>
                  <a:pt x="6102150" y="685799"/>
                </a:cubicBezTo>
                <a:cubicBezTo>
                  <a:pt x="6110088" y="668337"/>
                  <a:pt x="6113660" y="634602"/>
                  <a:pt x="6112865" y="584596"/>
                </a:cubicBezTo>
                <a:cubicBezTo>
                  <a:pt x="6112865" y="581421"/>
                  <a:pt x="6110881" y="579834"/>
                  <a:pt x="6106912" y="579834"/>
                </a:cubicBezTo>
                <a:cubicBezTo>
                  <a:pt x="6101356" y="579834"/>
                  <a:pt x="6092625" y="581421"/>
                  <a:pt x="6080719" y="584596"/>
                </a:cubicBezTo>
                <a:cubicBezTo>
                  <a:pt x="6078337" y="585390"/>
                  <a:pt x="6076750" y="585787"/>
                  <a:pt x="6075956" y="585787"/>
                </a:cubicBezTo>
                <a:cubicBezTo>
                  <a:pt x="6075162" y="585787"/>
                  <a:pt x="6074369" y="585787"/>
                  <a:pt x="6073575" y="585787"/>
                </a:cubicBezTo>
                <a:cubicBezTo>
                  <a:pt x="6070400" y="586581"/>
                  <a:pt x="6068019" y="586184"/>
                  <a:pt x="6066431" y="584596"/>
                </a:cubicBezTo>
                <a:cubicBezTo>
                  <a:pt x="6064844" y="584596"/>
                  <a:pt x="6062859" y="583803"/>
                  <a:pt x="6060478" y="582215"/>
                </a:cubicBezTo>
                <a:cubicBezTo>
                  <a:pt x="6059684" y="583009"/>
                  <a:pt x="6058097" y="584596"/>
                  <a:pt x="6055715" y="586977"/>
                </a:cubicBezTo>
                <a:cubicBezTo>
                  <a:pt x="6050159" y="594915"/>
                  <a:pt x="6045397" y="600471"/>
                  <a:pt x="6041428" y="603646"/>
                </a:cubicBezTo>
                <a:cubicBezTo>
                  <a:pt x="6051747" y="605234"/>
                  <a:pt x="6062859" y="608012"/>
                  <a:pt x="6074765" y="611981"/>
                </a:cubicBezTo>
                <a:cubicBezTo>
                  <a:pt x="6086672" y="614362"/>
                  <a:pt x="6093022" y="623490"/>
                  <a:pt x="6093815" y="639365"/>
                </a:cubicBezTo>
                <a:cubicBezTo>
                  <a:pt x="6090641" y="656034"/>
                  <a:pt x="6082703" y="660399"/>
                  <a:pt x="6070003" y="652462"/>
                </a:cubicBezTo>
                <a:cubicBezTo>
                  <a:pt x="6062066" y="646112"/>
                  <a:pt x="6051747" y="633015"/>
                  <a:pt x="6039047" y="613171"/>
                </a:cubicBezTo>
                <a:cubicBezTo>
                  <a:pt x="6037460" y="610790"/>
                  <a:pt x="6036269" y="609203"/>
                  <a:pt x="6035475" y="608409"/>
                </a:cubicBezTo>
                <a:cubicBezTo>
                  <a:pt x="6031506" y="612378"/>
                  <a:pt x="6027537" y="615553"/>
                  <a:pt x="6023569" y="617934"/>
                </a:cubicBezTo>
                <a:cubicBezTo>
                  <a:pt x="6023569" y="617934"/>
                  <a:pt x="6023172" y="617934"/>
                  <a:pt x="6022378" y="617934"/>
                </a:cubicBezTo>
                <a:cubicBezTo>
                  <a:pt x="6022378" y="627459"/>
                  <a:pt x="6022378" y="636587"/>
                  <a:pt x="6022378" y="645318"/>
                </a:cubicBezTo>
                <a:cubicBezTo>
                  <a:pt x="6023172" y="654050"/>
                  <a:pt x="6023172" y="664368"/>
                  <a:pt x="6022378" y="676274"/>
                </a:cubicBezTo>
                <a:cubicBezTo>
                  <a:pt x="6022378" y="681831"/>
                  <a:pt x="6022378" y="685799"/>
                  <a:pt x="6022378" y="688181"/>
                </a:cubicBezTo>
                <a:cubicBezTo>
                  <a:pt x="6021584" y="699293"/>
                  <a:pt x="6016822" y="704849"/>
                  <a:pt x="6008090" y="704849"/>
                </a:cubicBezTo>
                <a:cubicBezTo>
                  <a:pt x="5998565" y="704056"/>
                  <a:pt x="5993009" y="697706"/>
                  <a:pt x="5991422" y="685799"/>
                </a:cubicBezTo>
                <a:cubicBezTo>
                  <a:pt x="5977134" y="687387"/>
                  <a:pt x="5966816" y="688181"/>
                  <a:pt x="5960465" y="688181"/>
                </a:cubicBezTo>
                <a:lnTo>
                  <a:pt x="5959275" y="688181"/>
                </a:lnTo>
                <a:cubicBezTo>
                  <a:pt x="5959275" y="694531"/>
                  <a:pt x="5958084" y="698896"/>
                  <a:pt x="5955703" y="701278"/>
                </a:cubicBezTo>
                <a:cubicBezTo>
                  <a:pt x="5950940" y="704452"/>
                  <a:pt x="5945781" y="704452"/>
                  <a:pt x="5940225" y="701278"/>
                </a:cubicBezTo>
                <a:cubicBezTo>
                  <a:pt x="5933875" y="694134"/>
                  <a:pt x="5930700" y="687387"/>
                  <a:pt x="5930700" y="681037"/>
                </a:cubicBezTo>
                <a:cubicBezTo>
                  <a:pt x="5931494" y="670718"/>
                  <a:pt x="5931097" y="649684"/>
                  <a:pt x="5929509" y="617934"/>
                </a:cubicBezTo>
                <a:cubicBezTo>
                  <a:pt x="5929509" y="597296"/>
                  <a:pt x="5926731" y="583803"/>
                  <a:pt x="5921175" y="577453"/>
                </a:cubicBezTo>
                <a:cubicBezTo>
                  <a:pt x="5918794" y="571896"/>
                  <a:pt x="5919984" y="568721"/>
                  <a:pt x="5924747" y="567928"/>
                </a:cubicBezTo>
                <a:cubicBezTo>
                  <a:pt x="5927128" y="567928"/>
                  <a:pt x="5932287" y="568721"/>
                  <a:pt x="5940225" y="570309"/>
                </a:cubicBezTo>
                <a:cubicBezTo>
                  <a:pt x="5943400" y="571103"/>
                  <a:pt x="5945781" y="571500"/>
                  <a:pt x="5947369" y="571500"/>
                </a:cubicBezTo>
                <a:cubicBezTo>
                  <a:pt x="5948956" y="568325"/>
                  <a:pt x="5951337" y="563959"/>
                  <a:pt x="5954512" y="558403"/>
                </a:cubicBezTo>
                <a:cubicBezTo>
                  <a:pt x="5957688" y="552846"/>
                  <a:pt x="5960069" y="548481"/>
                  <a:pt x="5961656" y="545306"/>
                </a:cubicBezTo>
                <a:cubicBezTo>
                  <a:pt x="5968006" y="528637"/>
                  <a:pt x="5970387" y="518318"/>
                  <a:pt x="5968800" y="514349"/>
                </a:cubicBezTo>
                <a:cubicBezTo>
                  <a:pt x="5967213" y="508793"/>
                  <a:pt x="5970387" y="505618"/>
                  <a:pt x="5978325" y="504825"/>
                </a:cubicBezTo>
                <a:cubicBezTo>
                  <a:pt x="5987056" y="507206"/>
                  <a:pt x="5995391" y="512762"/>
                  <a:pt x="6003328" y="521493"/>
                </a:cubicBezTo>
                <a:cubicBezTo>
                  <a:pt x="6008090" y="527843"/>
                  <a:pt x="6007694" y="534193"/>
                  <a:pt x="6002137" y="540543"/>
                </a:cubicBezTo>
                <a:cubicBezTo>
                  <a:pt x="5999756" y="542924"/>
                  <a:pt x="5994994" y="547687"/>
                  <a:pt x="5987850" y="554831"/>
                </a:cubicBezTo>
                <a:cubicBezTo>
                  <a:pt x="5979912" y="561975"/>
                  <a:pt x="5974356" y="567134"/>
                  <a:pt x="5971181" y="570309"/>
                </a:cubicBezTo>
                <a:cubicBezTo>
                  <a:pt x="5974356" y="569515"/>
                  <a:pt x="5978722" y="567928"/>
                  <a:pt x="5984278" y="565546"/>
                </a:cubicBezTo>
                <a:cubicBezTo>
                  <a:pt x="5988247" y="563959"/>
                  <a:pt x="5990628" y="563165"/>
                  <a:pt x="5991422" y="563165"/>
                </a:cubicBezTo>
                <a:cubicBezTo>
                  <a:pt x="5997772" y="560784"/>
                  <a:pt x="6003328" y="561181"/>
                  <a:pt x="6008090" y="564356"/>
                </a:cubicBezTo>
                <a:cubicBezTo>
                  <a:pt x="6010472" y="565943"/>
                  <a:pt x="6013250" y="567531"/>
                  <a:pt x="6016425" y="569118"/>
                </a:cubicBezTo>
                <a:cubicBezTo>
                  <a:pt x="6019600" y="571500"/>
                  <a:pt x="6022378" y="573087"/>
                  <a:pt x="6024759" y="573881"/>
                </a:cubicBezTo>
                <a:cubicBezTo>
                  <a:pt x="6028728" y="577849"/>
                  <a:pt x="6029522" y="582215"/>
                  <a:pt x="6027140" y="586977"/>
                </a:cubicBezTo>
                <a:cubicBezTo>
                  <a:pt x="6026347" y="588565"/>
                  <a:pt x="6025156" y="594915"/>
                  <a:pt x="6023569" y="606027"/>
                </a:cubicBezTo>
                <a:cubicBezTo>
                  <a:pt x="6037856" y="583803"/>
                  <a:pt x="6048572" y="558403"/>
                  <a:pt x="6055715" y="529828"/>
                </a:cubicBezTo>
                <a:cubicBezTo>
                  <a:pt x="6058097" y="520303"/>
                  <a:pt x="6058891" y="509587"/>
                  <a:pt x="6058097" y="497681"/>
                </a:cubicBezTo>
                <a:cubicBezTo>
                  <a:pt x="6057303" y="492124"/>
                  <a:pt x="6059684" y="490140"/>
                  <a:pt x="6065240" y="491727"/>
                </a:cubicBezTo>
                <a:close/>
                <a:moveTo>
                  <a:pt x="5486597" y="491727"/>
                </a:moveTo>
                <a:cubicBezTo>
                  <a:pt x="5500091" y="492521"/>
                  <a:pt x="5513585" y="501253"/>
                  <a:pt x="5527078" y="517921"/>
                </a:cubicBezTo>
                <a:cubicBezTo>
                  <a:pt x="5530253" y="522684"/>
                  <a:pt x="5530650" y="527843"/>
                  <a:pt x="5528269" y="533399"/>
                </a:cubicBezTo>
                <a:cubicBezTo>
                  <a:pt x="5525094" y="546099"/>
                  <a:pt x="5523903" y="558403"/>
                  <a:pt x="5524697" y="570309"/>
                </a:cubicBezTo>
                <a:cubicBezTo>
                  <a:pt x="5524697" y="612378"/>
                  <a:pt x="5524697" y="653652"/>
                  <a:pt x="5524697" y="694134"/>
                </a:cubicBezTo>
                <a:cubicBezTo>
                  <a:pt x="5523903" y="702071"/>
                  <a:pt x="5522712" y="710009"/>
                  <a:pt x="5521125" y="717946"/>
                </a:cubicBezTo>
                <a:cubicBezTo>
                  <a:pt x="5516362" y="726678"/>
                  <a:pt x="5509616" y="733821"/>
                  <a:pt x="5500884" y="739378"/>
                </a:cubicBezTo>
                <a:cubicBezTo>
                  <a:pt x="5492947" y="743346"/>
                  <a:pt x="5487787" y="741759"/>
                  <a:pt x="5485406" y="734615"/>
                </a:cubicBezTo>
                <a:cubicBezTo>
                  <a:pt x="5477469" y="716359"/>
                  <a:pt x="5468341" y="703659"/>
                  <a:pt x="5458022" y="696515"/>
                </a:cubicBezTo>
                <a:cubicBezTo>
                  <a:pt x="5456435" y="694928"/>
                  <a:pt x="5455640" y="693737"/>
                  <a:pt x="5455640" y="692943"/>
                </a:cubicBezTo>
                <a:cubicBezTo>
                  <a:pt x="5456435" y="692149"/>
                  <a:pt x="5457625" y="692149"/>
                  <a:pt x="5459212" y="692943"/>
                </a:cubicBezTo>
                <a:cubicBezTo>
                  <a:pt x="5467944" y="692943"/>
                  <a:pt x="5476675" y="694134"/>
                  <a:pt x="5485406" y="696515"/>
                </a:cubicBezTo>
                <a:cubicBezTo>
                  <a:pt x="5490169" y="698102"/>
                  <a:pt x="5492153" y="695721"/>
                  <a:pt x="5491359" y="689371"/>
                </a:cubicBezTo>
                <a:cubicBezTo>
                  <a:pt x="5493740" y="644128"/>
                  <a:pt x="5494137" y="598884"/>
                  <a:pt x="5492550" y="553640"/>
                </a:cubicBezTo>
                <a:cubicBezTo>
                  <a:pt x="5491756" y="529034"/>
                  <a:pt x="5487787" y="511175"/>
                  <a:pt x="5480644" y="500062"/>
                </a:cubicBezTo>
                <a:cubicBezTo>
                  <a:pt x="5479056" y="495300"/>
                  <a:pt x="5481041" y="492521"/>
                  <a:pt x="5486597" y="491727"/>
                </a:cubicBezTo>
                <a:close/>
                <a:moveTo>
                  <a:pt x="5368725" y="491727"/>
                </a:moveTo>
                <a:cubicBezTo>
                  <a:pt x="5381425" y="495696"/>
                  <a:pt x="5390553" y="500062"/>
                  <a:pt x="5396109" y="504825"/>
                </a:cubicBezTo>
                <a:cubicBezTo>
                  <a:pt x="5400872" y="508000"/>
                  <a:pt x="5402856" y="513159"/>
                  <a:pt x="5402062" y="520303"/>
                </a:cubicBezTo>
                <a:cubicBezTo>
                  <a:pt x="5401269" y="522684"/>
                  <a:pt x="5400872" y="527446"/>
                  <a:pt x="5400872" y="534590"/>
                </a:cubicBezTo>
                <a:cubicBezTo>
                  <a:pt x="5400078" y="541734"/>
                  <a:pt x="5399681" y="546893"/>
                  <a:pt x="5399681" y="550068"/>
                </a:cubicBezTo>
                <a:cubicBezTo>
                  <a:pt x="5400475" y="550068"/>
                  <a:pt x="5401269" y="549671"/>
                  <a:pt x="5402062" y="548878"/>
                </a:cubicBezTo>
                <a:cubicBezTo>
                  <a:pt x="5403650" y="548084"/>
                  <a:pt x="5405634" y="547687"/>
                  <a:pt x="5408015" y="547687"/>
                </a:cubicBezTo>
                <a:cubicBezTo>
                  <a:pt x="5412778" y="546099"/>
                  <a:pt x="5416747" y="546099"/>
                  <a:pt x="5419922" y="547687"/>
                </a:cubicBezTo>
                <a:cubicBezTo>
                  <a:pt x="5425478" y="549274"/>
                  <a:pt x="5429050" y="552846"/>
                  <a:pt x="5430637" y="558403"/>
                </a:cubicBezTo>
                <a:cubicBezTo>
                  <a:pt x="5432225" y="563165"/>
                  <a:pt x="5431828" y="565943"/>
                  <a:pt x="5429447" y="566737"/>
                </a:cubicBezTo>
                <a:cubicBezTo>
                  <a:pt x="5427065" y="569118"/>
                  <a:pt x="5419525" y="571103"/>
                  <a:pt x="5406825" y="572690"/>
                </a:cubicBezTo>
                <a:cubicBezTo>
                  <a:pt x="5405238" y="572690"/>
                  <a:pt x="5404047" y="572690"/>
                  <a:pt x="5403253" y="572690"/>
                </a:cubicBezTo>
                <a:cubicBezTo>
                  <a:pt x="5402459" y="572690"/>
                  <a:pt x="5401269" y="573087"/>
                  <a:pt x="5399681" y="573881"/>
                </a:cubicBezTo>
                <a:lnTo>
                  <a:pt x="5399681" y="578643"/>
                </a:lnTo>
                <a:lnTo>
                  <a:pt x="5399681" y="586977"/>
                </a:lnTo>
                <a:cubicBezTo>
                  <a:pt x="5403650" y="586184"/>
                  <a:pt x="5408412" y="584993"/>
                  <a:pt x="5413969" y="583406"/>
                </a:cubicBezTo>
                <a:cubicBezTo>
                  <a:pt x="5421112" y="581818"/>
                  <a:pt x="5425875" y="580628"/>
                  <a:pt x="5428256" y="579834"/>
                </a:cubicBezTo>
                <a:cubicBezTo>
                  <a:pt x="5433019" y="577453"/>
                  <a:pt x="5438178" y="578246"/>
                  <a:pt x="5443734" y="582215"/>
                </a:cubicBezTo>
                <a:cubicBezTo>
                  <a:pt x="5446910" y="583803"/>
                  <a:pt x="5449687" y="586581"/>
                  <a:pt x="5452069" y="590549"/>
                </a:cubicBezTo>
                <a:cubicBezTo>
                  <a:pt x="5453656" y="594518"/>
                  <a:pt x="5453259" y="597693"/>
                  <a:pt x="5450878" y="600074"/>
                </a:cubicBezTo>
                <a:cubicBezTo>
                  <a:pt x="5448497" y="601662"/>
                  <a:pt x="5442941" y="603249"/>
                  <a:pt x="5434209" y="604837"/>
                </a:cubicBezTo>
                <a:cubicBezTo>
                  <a:pt x="5431828" y="604837"/>
                  <a:pt x="5429844" y="604837"/>
                  <a:pt x="5428256" y="604837"/>
                </a:cubicBezTo>
                <a:cubicBezTo>
                  <a:pt x="5425875" y="604837"/>
                  <a:pt x="5421906" y="605631"/>
                  <a:pt x="5416350" y="607218"/>
                </a:cubicBezTo>
                <a:cubicBezTo>
                  <a:pt x="5409206" y="608012"/>
                  <a:pt x="5403650" y="608806"/>
                  <a:pt x="5399681" y="609599"/>
                </a:cubicBezTo>
                <a:cubicBezTo>
                  <a:pt x="5399681" y="610393"/>
                  <a:pt x="5399681" y="612378"/>
                  <a:pt x="5399681" y="615553"/>
                </a:cubicBezTo>
                <a:cubicBezTo>
                  <a:pt x="5398887" y="617934"/>
                  <a:pt x="5398490" y="619918"/>
                  <a:pt x="5398490" y="621506"/>
                </a:cubicBezTo>
                <a:cubicBezTo>
                  <a:pt x="5399285" y="621506"/>
                  <a:pt x="5400078" y="621506"/>
                  <a:pt x="5400872" y="621506"/>
                </a:cubicBezTo>
                <a:cubicBezTo>
                  <a:pt x="5408015" y="620712"/>
                  <a:pt x="5413969" y="619125"/>
                  <a:pt x="5418731" y="616743"/>
                </a:cubicBezTo>
                <a:cubicBezTo>
                  <a:pt x="5422700" y="615156"/>
                  <a:pt x="5425875" y="615553"/>
                  <a:pt x="5428256" y="617934"/>
                </a:cubicBezTo>
                <a:cubicBezTo>
                  <a:pt x="5434606" y="621109"/>
                  <a:pt x="5439369" y="626268"/>
                  <a:pt x="5442544" y="633412"/>
                </a:cubicBezTo>
                <a:cubicBezTo>
                  <a:pt x="5442544" y="634206"/>
                  <a:pt x="5442544" y="634999"/>
                  <a:pt x="5442544" y="635793"/>
                </a:cubicBezTo>
                <a:cubicBezTo>
                  <a:pt x="5444131" y="638968"/>
                  <a:pt x="5444131" y="641746"/>
                  <a:pt x="5442544" y="644128"/>
                </a:cubicBezTo>
                <a:cubicBezTo>
                  <a:pt x="5442544" y="644921"/>
                  <a:pt x="5442147" y="646509"/>
                  <a:pt x="5441353" y="648890"/>
                </a:cubicBezTo>
                <a:cubicBezTo>
                  <a:pt x="5439766" y="652859"/>
                  <a:pt x="5438972" y="656431"/>
                  <a:pt x="5438972" y="659606"/>
                </a:cubicBezTo>
                <a:cubicBezTo>
                  <a:pt x="5439766" y="677068"/>
                  <a:pt x="5437781" y="688578"/>
                  <a:pt x="5433019" y="694134"/>
                </a:cubicBezTo>
                <a:cubicBezTo>
                  <a:pt x="5429050" y="699690"/>
                  <a:pt x="5424684" y="703262"/>
                  <a:pt x="5419922" y="704849"/>
                </a:cubicBezTo>
                <a:cubicBezTo>
                  <a:pt x="5415159" y="704849"/>
                  <a:pt x="5411984" y="702865"/>
                  <a:pt x="5410397" y="698896"/>
                </a:cubicBezTo>
                <a:cubicBezTo>
                  <a:pt x="5408810" y="692546"/>
                  <a:pt x="5404444" y="685006"/>
                  <a:pt x="5397300" y="676274"/>
                </a:cubicBezTo>
                <a:cubicBezTo>
                  <a:pt x="5397300" y="679449"/>
                  <a:pt x="5397300" y="684609"/>
                  <a:pt x="5397300" y="691753"/>
                </a:cubicBezTo>
                <a:cubicBezTo>
                  <a:pt x="5396506" y="700484"/>
                  <a:pt x="5396109" y="707231"/>
                  <a:pt x="5396109" y="711993"/>
                </a:cubicBezTo>
                <a:cubicBezTo>
                  <a:pt x="5396109" y="717549"/>
                  <a:pt x="5395713" y="723899"/>
                  <a:pt x="5394919" y="731043"/>
                </a:cubicBezTo>
                <a:cubicBezTo>
                  <a:pt x="5393331" y="735012"/>
                  <a:pt x="5390553" y="736600"/>
                  <a:pt x="5386584" y="735806"/>
                </a:cubicBezTo>
                <a:cubicBezTo>
                  <a:pt x="5381028" y="735806"/>
                  <a:pt x="5375869" y="731440"/>
                  <a:pt x="5371106" y="722709"/>
                </a:cubicBezTo>
                <a:cubicBezTo>
                  <a:pt x="5367931" y="717946"/>
                  <a:pt x="5367138" y="712787"/>
                  <a:pt x="5368725" y="707231"/>
                </a:cubicBezTo>
                <a:cubicBezTo>
                  <a:pt x="5368725" y="705643"/>
                  <a:pt x="5369122" y="703659"/>
                  <a:pt x="5369915" y="701278"/>
                </a:cubicBezTo>
                <a:cubicBezTo>
                  <a:pt x="5369915" y="698896"/>
                  <a:pt x="5369915" y="697309"/>
                  <a:pt x="5369915" y="696515"/>
                </a:cubicBezTo>
                <a:cubicBezTo>
                  <a:pt x="5369915" y="679846"/>
                  <a:pt x="5369915" y="662384"/>
                  <a:pt x="5369915" y="644128"/>
                </a:cubicBezTo>
                <a:cubicBezTo>
                  <a:pt x="5369122" y="644128"/>
                  <a:pt x="5367138" y="644524"/>
                  <a:pt x="5363962" y="645318"/>
                </a:cubicBezTo>
                <a:cubicBezTo>
                  <a:pt x="5361581" y="645318"/>
                  <a:pt x="5359994" y="645715"/>
                  <a:pt x="5359200" y="646509"/>
                </a:cubicBezTo>
                <a:cubicBezTo>
                  <a:pt x="5359200" y="656034"/>
                  <a:pt x="5358406" y="667940"/>
                  <a:pt x="5356819" y="682228"/>
                </a:cubicBezTo>
                <a:cubicBezTo>
                  <a:pt x="5356025" y="689371"/>
                  <a:pt x="5353644" y="695721"/>
                  <a:pt x="5349675" y="701278"/>
                </a:cubicBezTo>
                <a:cubicBezTo>
                  <a:pt x="5346500" y="704452"/>
                  <a:pt x="5342531" y="704849"/>
                  <a:pt x="5337769" y="702468"/>
                </a:cubicBezTo>
                <a:cubicBezTo>
                  <a:pt x="5335387" y="700881"/>
                  <a:pt x="5333403" y="698499"/>
                  <a:pt x="5331815" y="695324"/>
                </a:cubicBezTo>
                <a:cubicBezTo>
                  <a:pt x="5331815" y="696118"/>
                  <a:pt x="5331419" y="695721"/>
                  <a:pt x="5330625" y="694134"/>
                </a:cubicBezTo>
                <a:cubicBezTo>
                  <a:pt x="5329831" y="689371"/>
                  <a:pt x="5329831" y="684609"/>
                  <a:pt x="5330625" y="679846"/>
                </a:cubicBezTo>
                <a:cubicBezTo>
                  <a:pt x="5335387" y="658415"/>
                  <a:pt x="5335784" y="642540"/>
                  <a:pt x="5331815" y="632221"/>
                </a:cubicBezTo>
                <a:cubicBezTo>
                  <a:pt x="5329434" y="626665"/>
                  <a:pt x="5330228" y="624284"/>
                  <a:pt x="5334197" y="625078"/>
                </a:cubicBezTo>
                <a:cubicBezTo>
                  <a:pt x="5339753" y="625871"/>
                  <a:pt x="5344912" y="627062"/>
                  <a:pt x="5349675" y="628649"/>
                </a:cubicBezTo>
                <a:cubicBezTo>
                  <a:pt x="5356025" y="627062"/>
                  <a:pt x="5363169" y="625871"/>
                  <a:pt x="5371106" y="625078"/>
                </a:cubicBezTo>
                <a:lnTo>
                  <a:pt x="5371106" y="614362"/>
                </a:lnTo>
                <a:cubicBezTo>
                  <a:pt x="5359994" y="615949"/>
                  <a:pt x="5344912" y="619125"/>
                  <a:pt x="5325862" y="623887"/>
                </a:cubicBezTo>
                <a:cubicBezTo>
                  <a:pt x="5325069" y="624681"/>
                  <a:pt x="5324275" y="625078"/>
                  <a:pt x="5323481" y="625078"/>
                </a:cubicBezTo>
                <a:cubicBezTo>
                  <a:pt x="5319513" y="626665"/>
                  <a:pt x="5315544" y="626268"/>
                  <a:pt x="5311575" y="623887"/>
                </a:cubicBezTo>
                <a:cubicBezTo>
                  <a:pt x="5304431" y="619125"/>
                  <a:pt x="5299669" y="615156"/>
                  <a:pt x="5297287" y="611981"/>
                </a:cubicBezTo>
                <a:cubicBezTo>
                  <a:pt x="5295700" y="609599"/>
                  <a:pt x="5294906" y="607615"/>
                  <a:pt x="5294906" y="606027"/>
                </a:cubicBezTo>
                <a:cubicBezTo>
                  <a:pt x="5295700" y="604440"/>
                  <a:pt x="5297287" y="603646"/>
                  <a:pt x="5299669" y="603646"/>
                </a:cubicBezTo>
                <a:cubicBezTo>
                  <a:pt x="5300463" y="603646"/>
                  <a:pt x="5301653" y="603646"/>
                  <a:pt x="5303240" y="603646"/>
                </a:cubicBezTo>
                <a:cubicBezTo>
                  <a:pt x="5306416" y="602853"/>
                  <a:pt x="5308797" y="602456"/>
                  <a:pt x="5310384" y="602456"/>
                </a:cubicBezTo>
                <a:cubicBezTo>
                  <a:pt x="5309591" y="602456"/>
                  <a:pt x="5308797" y="602059"/>
                  <a:pt x="5308003" y="601265"/>
                </a:cubicBezTo>
                <a:cubicBezTo>
                  <a:pt x="5308003" y="601265"/>
                  <a:pt x="5308400" y="600471"/>
                  <a:pt x="5309194" y="598884"/>
                </a:cubicBezTo>
                <a:cubicBezTo>
                  <a:pt x="5316337" y="584596"/>
                  <a:pt x="5321497" y="572690"/>
                  <a:pt x="5324672" y="563165"/>
                </a:cubicBezTo>
                <a:cubicBezTo>
                  <a:pt x="5330228" y="550465"/>
                  <a:pt x="5331419" y="538956"/>
                  <a:pt x="5328244" y="528637"/>
                </a:cubicBezTo>
                <a:cubicBezTo>
                  <a:pt x="5328244" y="524668"/>
                  <a:pt x="5330228" y="523081"/>
                  <a:pt x="5334197" y="523874"/>
                </a:cubicBezTo>
                <a:cubicBezTo>
                  <a:pt x="5346103" y="527049"/>
                  <a:pt x="5354437" y="533003"/>
                  <a:pt x="5359200" y="541734"/>
                </a:cubicBezTo>
                <a:cubicBezTo>
                  <a:pt x="5361581" y="544115"/>
                  <a:pt x="5361978" y="546893"/>
                  <a:pt x="5360390" y="550068"/>
                </a:cubicBezTo>
                <a:cubicBezTo>
                  <a:pt x="5360390" y="550862"/>
                  <a:pt x="5359994" y="551656"/>
                  <a:pt x="5359200" y="552450"/>
                </a:cubicBezTo>
                <a:cubicBezTo>
                  <a:pt x="5359200" y="554037"/>
                  <a:pt x="5358803" y="555227"/>
                  <a:pt x="5358009" y="556021"/>
                </a:cubicBezTo>
                <a:cubicBezTo>
                  <a:pt x="5361978" y="555227"/>
                  <a:pt x="5366344" y="554831"/>
                  <a:pt x="5371106" y="554831"/>
                </a:cubicBezTo>
                <a:lnTo>
                  <a:pt x="5371106" y="544115"/>
                </a:lnTo>
                <a:cubicBezTo>
                  <a:pt x="5371106" y="525065"/>
                  <a:pt x="5368725" y="509587"/>
                  <a:pt x="5363962" y="497681"/>
                </a:cubicBezTo>
                <a:cubicBezTo>
                  <a:pt x="5362375" y="494506"/>
                  <a:pt x="5363962" y="492521"/>
                  <a:pt x="5368725" y="491727"/>
                </a:cubicBezTo>
                <a:close/>
                <a:moveTo>
                  <a:pt x="3834605" y="490239"/>
                </a:moveTo>
                <a:cubicBezTo>
                  <a:pt x="3836589" y="489247"/>
                  <a:pt x="3839566" y="489346"/>
                  <a:pt x="3843534" y="490537"/>
                </a:cubicBezTo>
                <a:cubicBezTo>
                  <a:pt x="3853853" y="496093"/>
                  <a:pt x="3860997" y="502046"/>
                  <a:pt x="3864966" y="508396"/>
                </a:cubicBezTo>
                <a:cubicBezTo>
                  <a:pt x="3869728" y="513953"/>
                  <a:pt x="3869331" y="519509"/>
                  <a:pt x="3863775" y="525065"/>
                </a:cubicBezTo>
                <a:cubicBezTo>
                  <a:pt x="3862188" y="525859"/>
                  <a:pt x="3860203" y="527446"/>
                  <a:pt x="3857822" y="529828"/>
                </a:cubicBezTo>
                <a:cubicBezTo>
                  <a:pt x="3856234" y="531415"/>
                  <a:pt x="3854647" y="532606"/>
                  <a:pt x="3853059" y="533399"/>
                </a:cubicBezTo>
                <a:cubicBezTo>
                  <a:pt x="3864172" y="531812"/>
                  <a:pt x="3873300" y="529034"/>
                  <a:pt x="3880444" y="525065"/>
                </a:cubicBezTo>
                <a:cubicBezTo>
                  <a:pt x="3885206" y="523477"/>
                  <a:pt x="3889969" y="523081"/>
                  <a:pt x="3894731" y="523874"/>
                </a:cubicBezTo>
                <a:cubicBezTo>
                  <a:pt x="3908225" y="528637"/>
                  <a:pt x="3916559" y="533003"/>
                  <a:pt x="3919734" y="536971"/>
                </a:cubicBezTo>
                <a:cubicBezTo>
                  <a:pt x="3922116" y="542528"/>
                  <a:pt x="3921322" y="546496"/>
                  <a:pt x="3917353" y="548878"/>
                </a:cubicBezTo>
                <a:cubicBezTo>
                  <a:pt x="3897509" y="556815"/>
                  <a:pt x="3877666" y="568721"/>
                  <a:pt x="3857822" y="584596"/>
                </a:cubicBezTo>
                <a:cubicBezTo>
                  <a:pt x="3875284" y="581421"/>
                  <a:pt x="3888778" y="578643"/>
                  <a:pt x="3898303" y="576262"/>
                </a:cubicBezTo>
                <a:cubicBezTo>
                  <a:pt x="3903859" y="573881"/>
                  <a:pt x="3909416" y="573881"/>
                  <a:pt x="3914972" y="576262"/>
                </a:cubicBezTo>
                <a:cubicBezTo>
                  <a:pt x="3921322" y="580231"/>
                  <a:pt x="3927275" y="586184"/>
                  <a:pt x="3932831" y="594121"/>
                </a:cubicBezTo>
                <a:cubicBezTo>
                  <a:pt x="3935212" y="598884"/>
                  <a:pt x="3934816" y="602853"/>
                  <a:pt x="3931641" y="606027"/>
                </a:cubicBezTo>
                <a:cubicBezTo>
                  <a:pt x="3922909" y="613171"/>
                  <a:pt x="3914972" y="623490"/>
                  <a:pt x="3907828" y="636984"/>
                </a:cubicBezTo>
                <a:cubicBezTo>
                  <a:pt x="3908622" y="637777"/>
                  <a:pt x="3909416" y="638571"/>
                  <a:pt x="3910209" y="639365"/>
                </a:cubicBezTo>
                <a:cubicBezTo>
                  <a:pt x="3911797" y="640952"/>
                  <a:pt x="3912591" y="642143"/>
                  <a:pt x="3912591" y="642937"/>
                </a:cubicBezTo>
                <a:cubicBezTo>
                  <a:pt x="3915766" y="650081"/>
                  <a:pt x="3914178" y="654446"/>
                  <a:pt x="3907828" y="656034"/>
                </a:cubicBezTo>
                <a:cubicBezTo>
                  <a:pt x="3884016" y="656828"/>
                  <a:pt x="3855838" y="659209"/>
                  <a:pt x="3823294" y="663178"/>
                </a:cubicBezTo>
                <a:cubicBezTo>
                  <a:pt x="3815356" y="663178"/>
                  <a:pt x="3808213" y="663971"/>
                  <a:pt x="3801862" y="665559"/>
                </a:cubicBezTo>
                <a:cubicBezTo>
                  <a:pt x="3801862" y="667940"/>
                  <a:pt x="3801862" y="670718"/>
                  <a:pt x="3801862" y="673893"/>
                </a:cubicBezTo>
                <a:cubicBezTo>
                  <a:pt x="3801069" y="688974"/>
                  <a:pt x="3805831" y="698896"/>
                  <a:pt x="3816150" y="703659"/>
                </a:cubicBezTo>
                <a:cubicBezTo>
                  <a:pt x="3819325" y="708421"/>
                  <a:pt x="3832025" y="710406"/>
                  <a:pt x="3854250" y="709612"/>
                </a:cubicBezTo>
                <a:cubicBezTo>
                  <a:pt x="3876475" y="710406"/>
                  <a:pt x="3898303" y="709215"/>
                  <a:pt x="3919734" y="706040"/>
                </a:cubicBezTo>
                <a:cubicBezTo>
                  <a:pt x="3941166" y="702865"/>
                  <a:pt x="3952675" y="695721"/>
                  <a:pt x="3954262" y="684609"/>
                </a:cubicBezTo>
                <a:cubicBezTo>
                  <a:pt x="3956644" y="675084"/>
                  <a:pt x="3959422" y="663178"/>
                  <a:pt x="3962597" y="648890"/>
                </a:cubicBezTo>
                <a:cubicBezTo>
                  <a:pt x="3963391" y="646509"/>
                  <a:pt x="3964581" y="645318"/>
                  <a:pt x="3966169" y="645318"/>
                </a:cubicBezTo>
                <a:cubicBezTo>
                  <a:pt x="3966963" y="645318"/>
                  <a:pt x="3967756" y="646509"/>
                  <a:pt x="3968550" y="648890"/>
                </a:cubicBezTo>
                <a:cubicBezTo>
                  <a:pt x="3971725" y="665559"/>
                  <a:pt x="3976884" y="679053"/>
                  <a:pt x="3984028" y="689371"/>
                </a:cubicBezTo>
                <a:cubicBezTo>
                  <a:pt x="3988791" y="694134"/>
                  <a:pt x="3990775" y="699293"/>
                  <a:pt x="3989981" y="704849"/>
                </a:cubicBezTo>
                <a:cubicBezTo>
                  <a:pt x="3989187" y="711993"/>
                  <a:pt x="3986409" y="717549"/>
                  <a:pt x="3981647" y="721518"/>
                </a:cubicBezTo>
                <a:cubicBezTo>
                  <a:pt x="3972916" y="731043"/>
                  <a:pt x="3956644" y="736996"/>
                  <a:pt x="3932831" y="739378"/>
                </a:cubicBezTo>
                <a:cubicBezTo>
                  <a:pt x="3905844" y="741759"/>
                  <a:pt x="3877666" y="742156"/>
                  <a:pt x="3848297" y="740568"/>
                </a:cubicBezTo>
                <a:cubicBezTo>
                  <a:pt x="3820516" y="739774"/>
                  <a:pt x="3800672" y="734615"/>
                  <a:pt x="3788766" y="725090"/>
                </a:cubicBezTo>
                <a:cubicBezTo>
                  <a:pt x="3778447" y="717946"/>
                  <a:pt x="3772891" y="703659"/>
                  <a:pt x="3772097" y="682228"/>
                </a:cubicBezTo>
                <a:cubicBezTo>
                  <a:pt x="3772097" y="659209"/>
                  <a:pt x="3771700" y="644128"/>
                  <a:pt x="3770906" y="636984"/>
                </a:cubicBezTo>
                <a:cubicBezTo>
                  <a:pt x="3770906" y="621109"/>
                  <a:pt x="3768922" y="609599"/>
                  <a:pt x="3764953" y="602456"/>
                </a:cubicBezTo>
                <a:cubicBezTo>
                  <a:pt x="3763366" y="599281"/>
                  <a:pt x="3762969" y="596899"/>
                  <a:pt x="3763762" y="595312"/>
                </a:cubicBezTo>
                <a:cubicBezTo>
                  <a:pt x="3765350" y="593725"/>
                  <a:pt x="3767731" y="593328"/>
                  <a:pt x="3770906" y="594121"/>
                </a:cubicBezTo>
                <a:cubicBezTo>
                  <a:pt x="3777256" y="594915"/>
                  <a:pt x="3782019" y="596106"/>
                  <a:pt x="3785194" y="597693"/>
                </a:cubicBezTo>
                <a:cubicBezTo>
                  <a:pt x="3789956" y="596106"/>
                  <a:pt x="3801466" y="594121"/>
                  <a:pt x="3819722" y="591740"/>
                </a:cubicBezTo>
                <a:cubicBezTo>
                  <a:pt x="3818134" y="591740"/>
                  <a:pt x="3820119" y="591343"/>
                  <a:pt x="3825675" y="590549"/>
                </a:cubicBezTo>
                <a:cubicBezTo>
                  <a:pt x="3828850" y="586581"/>
                  <a:pt x="3832819" y="581024"/>
                  <a:pt x="3837581" y="573881"/>
                </a:cubicBezTo>
                <a:cubicBezTo>
                  <a:pt x="3841550" y="568325"/>
                  <a:pt x="3845519" y="562768"/>
                  <a:pt x="3849487" y="557212"/>
                </a:cubicBezTo>
                <a:cubicBezTo>
                  <a:pt x="3843931" y="559593"/>
                  <a:pt x="3837184" y="559990"/>
                  <a:pt x="3829247" y="558403"/>
                </a:cubicBezTo>
                <a:cubicBezTo>
                  <a:pt x="3812578" y="571896"/>
                  <a:pt x="3793131" y="582612"/>
                  <a:pt x="3770906" y="590549"/>
                </a:cubicBezTo>
                <a:cubicBezTo>
                  <a:pt x="3767731" y="592137"/>
                  <a:pt x="3765747" y="592534"/>
                  <a:pt x="3764953" y="591740"/>
                </a:cubicBezTo>
                <a:cubicBezTo>
                  <a:pt x="3764953" y="590153"/>
                  <a:pt x="3766144" y="588168"/>
                  <a:pt x="3768525" y="585787"/>
                </a:cubicBezTo>
                <a:cubicBezTo>
                  <a:pt x="3786781" y="569118"/>
                  <a:pt x="3801862" y="552053"/>
                  <a:pt x="3813769" y="534590"/>
                </a:cubicBezTo>
                <a:cubicBezTo>
                  <a:pt x="3825675" y="517128"/>
                  <a:pt x="3831628" y="504427"/>
                  <a:pt x="3831628" y="496490"/>
                </a:cubicBezTo>
                <a:cubicBezTo>
                  <a:pt x="3831628" y="493315"/>
                  <a:pt x="3832620" y="491232"/>
                  <a:pt x="3834605" y="490239"/>
                </a:cubicBezTo>
                <a:close/>
                <a:moveTo>
                  <a:pt x="4449563" y="485774"/>
                </a:moveTo>
                <a:cubicBezTo>
                  <a:pt x="4451150" y="484981"/>
                  <a:pt x="4453531" y="484981"/>
                  <a:pt x="4456706" y="485774"/>
                </a:cubicBezTo>
                <a:cubicBezTo>
                  <a:pt x="4468613" y="488949"/>
                  <a:pt x="4477741" y="494109"/>
                  <a:pt x="4484091" y="501253"/>
                </a:cubicBezTo>
                <a:cubicBezTo>
                  <a:pt x="4489647" y="506809"/>
                  <a:pt x="4490441" y="511968"/>
                  <a:pt x="4486472" y="516731"/>
                </a:cubicBezTo>
                <a:cubicBezTo>
                  <a:pt x="4485678" y="517524"/>
                  <a:pt x="4484488" y="518715"/>
                  <a:pt x="4482900" y="520303"/>
                </a:cubicBezTo>
                <a:cubicBezTo>
                  <a:pt x="4524175" y="567134"/>
                  <a:pt x="4570610" y="595312"/>
                  <a:pt x="4622203" y="604837"/>
                </a:cubicBezTo>
                <a:cubicBezTo>
                  <a:pt x="4626172" y="605631"/>
                  <a:pt x="4628156" y="606821"/>
                  <a:pt x="4628156" y="608409"/>
                </a:cubicBezTo>
                <a:cubicBezTo>
                  <a:pt x="4628156" y="609996"/>
                  <a:pt x="4626172" y="611187"/>
                  <a:pt x="4622203" y="611981"/>
                </a:cubicBezTo>
                <a:cubicBezTo>
                  <a:pt x="4602360" y="614362"/>
                  <a:pt x="4582516" y="616346"/>
                  <a:pt x="4562672" y="617934"/>
                </a:cubicBezTo>
                <a:cubicBezTo>
                  <a:pt x="4553147" y="619521"/>
                  <a:pt x="4544415" y="617140"/>
                  <a:pt x="4536478" y="610790"/>
                </a:cubicBezTo>
                <a:cubicBezTo>
                  <a:pt x="4513460" y="594121"/>
                  <a:pt x="4494806" y="574278"/>
                  <a:pt x="4480519" y="551259"/>
                </a:cubicBezTo>
                <a:cubicBezTo>
                  <a:pt x="4479725" y="550465"/>
                  <a:pt x="4478138" y="548084"/>
                  <a:pt x="4475756" y="544115"/>
                </a:cubicBezTo>
                <a:cubicBezTo>
                  <a:pt x="4473375" y="540940"/>
                  <a:pt x="4471787" y="538559"/>
                  <a:pt x="4470994" y="536971"/>
                </a:cubicBezTo>
                <a:cubicBezTo>
                  <a:pt x="4470200" y="537765"/>
                  <a:pt x="4468613" y="539750"/>
                  <a:pt x="4466231" y="542924"/>
                </a:cubicBezTo>
                <a:cubicBezTo>
                  <a:pt x="4464644" y="545306"/>
                  <a:pt x="4463056" y="547290"/>
                  <a:pt x="4461469" y="548878"/>
                </a:cubicBezTo>
                <a:cubicBezTo>
                  <a:pt x="4428925" y="598090"/>
                  <a:pt x="4391222" y="628253"/>
                  <a:pt x="4348359" y="639365"/>
                </a:cubicBezTo>
                <a:cubicBezTo>
                  <a:pt x="4344391" y="640159"/>
                  <a:pt x="4342406" y="640159"/>
                  <a:pt x="4342406" y="639365"/>
                </a:cubicBezTo>
                <a:cubicBezTo>
                  <a:pt x="4341612" y="637777"/>
                  <a:pt x="4342803" y="636190"/>
                  <a:pt x="4345978" y="634602"/>
                </a:cubicBezTo>
                <a:cubicBezTo>
                  <a:pt x="4384872" y="603646"/>
                  <a:pt x="4416225" y="566737"/>
                  <a:pt x="4440038" y="523874"/>
                </a:cubicBezTo>
                <a:cubicBezTo>
                  <a:pt x="4447181" y="509587"/>
                  <a:pt x="4449960" y="498871"/>
                  <a:pt x="4448372" y="491727"/>
                </a:cubicBezTo>
                <a:cubicBezTo>
                  <a:pt x="4447578" y="488552"/>
                  <a:pt x="4447975" y="486568"/>
                  <a:pt x="4449563" y="485774"/>
                </a:cubicBezTo>
                <a:close/>
                <a:moveTo>
                  <a:pt x="7625852" y="484882"/>
                </a:moveTo>
                <a:cubicBezTo>
                  <a:pt x="7628432" y="485080"/>
                  <a:pt x="7630516" y="485774"/>
                  <a:pt x="7632102" y="486965"/>
                </a:cubicBezTo>
                <a:cubicBezTo>
                  <a:pt x="7641628" y="491727"/>
                  <a:pt x="7648375" y="498078"/>
                  <a:pt x="7652344" y="506015"/>
                </a:cubicBezTo>
                <a:cubicBezTo>
                  <a:pt x="7655518" y="511571"/>
                  <a:pt x="7655518" y="516731"/>
                  <a:pt x="7652344" y="521493"/>
                </a:cubicBezTo>
                <a:cubicBezTo>
                  <a:pt x="7652344" y="522287"/>
                  <a:pt x="7651152" y="525065"/>
                  <a:pt x="7648772" y="529828"/>
                </a:cubicBezTo>
                <a:cubicBezTo>
                  <a:pt x="7647184" y="534590"/>
                  <a:pt x="7645994" y="537368"/>
                  <a:pt x="7645200" y="538162"/>
                </a:cubicBezTo>
                <a:cubicBezTo>
                  <a:pt x="7642818" y="546893"/>
                  <a:pt x="7640437" y="556021"/>
                  <a:pt x="7638056" y="565546"/>
                </a:cubicBezTo>
                <a:cubicBezTo>
                  <a:pt x="7635674" y="574278"/>
                  <a:pt x="7630516" y="581421"/>
                  <a:pt x="7622578" y="586977"/>
                </a:cubicBezTo>
                <a:cubicBezTo>
                  <a:pt x="7617022" y="590153"/>
                  <a:pt x="7612656" y="588962"/>
                  <a:pt x="7609481" y="583406"/>
                </a:cubicBezTo>
                <a:cubicBezTo>
                  <a:pt x="7608687" y="581024"/>
                  <a:pt x="7607496" y="578643"/>
                  <a:pt x="7605909" y="576262"/>
                </a:cubicBezTo>
                <a:cubicBezTo>
                  <a:pt x="7594797" y="576262"/>
                  <a:pt x="7584478" y="577056"/>
                  <a:pt x="7574952" y="578643"/>
                </a:cubicBezTo>
                <a:cubicBezTo>
                  <a:pt x="7574159" y="578643"/>
                  <a:pt x="7572968" y="578643"/>
                  <a:pt x="7571381" y="578643"/>
                </a:cubicBezTo>
                <a:cubicBezTo>
                  <a:pt x="7571381" y="580231"/>
                  <a:pt x="7570984" y="581818"/>
                  <a:pt x="7570190" y="583406"/>
                </a:cubicBezTo>
                <a:cubicBezTo>
                  <a:pt x="7570190" y="584993"/>
                  <a:pt x="7570190" y="585787"/>
                  <a:pt x="7570190" y="585787"/>
                </a:cubicBezTo>
                <a:cubicBezTo>
                  <a:pt x="7567016" y="590549"/>
                  <a:pt x="7563046" y="591740"/>
                  <a:pt x="7558284" y="589359"/>
                </a:cubicBezTo>
                <a:cubicBezTo>
                  <a:pt x="7558284" y="589359"/>
                  <a:pt x="7557490" y="588962"/>
                  <a:pt x="7555902" y="588168"/>
                </a:cubicBezTo>
                <a:cubicBezTo>
                  <a:pt x="7555109" y="588168"/>
                  <a:pt x="7553125" y="586977"/>
                  <a:pt x="7549950" y="584596"/>
                </a:cubicBezTo>
                <a:cubicBezTo>
                  <a:pt x="7548362" y="582215"/>
                  <a:pt x="7546774" y="573881"/>
                  <a:pt x="7545187" y="559593"/>
                </a:cubicBezTo>
                <a:cubicBezTo>
                  <a:pt x="7544394" y="550068"/>
                  <a:pt x="7542012" y="537765"/>
                  <a:pt x="7538044" y="522684"/>
                </a:cubicBezTo>
                <a:cubicBezTo>
                  <a:pt x="7536456" y="516334"/>
                  <a:pt x="7534472" y="510778"/>
                  <a:pt x="7532090" y="506015"/>
                </a:cubicBezTo>
                <a:cubicBezTo>
                  <a:pt x="7531296" y="505221"/>
                  <a:pt x="7530900" y="504825"/>
                  <a:pt x="7530900" y="504825"/>
                </a:cubicBezTo>
                <a:cubicBezTo>
                  <a:pt x="7530106" y="502443"/>
                  <a:pt x="7530106" y="500459"/>
                  <a:pt x="7530900" y="498871"/>
                </a:cubicBezTo>
                <a:cubicBezTo>
                  <a:pt x="7530900" y="498078"/>
                  <a:pt x="7530900" y="497284"/>
                  <a:pt x="7530900" y="496490"/>
                </a:cubicBezTo>
                <a:cubicBezTo>
                  <a:pt x="7532487" y="494109"/>
                  <a:pt x="7535266" y="492918"/>
                  <a:pt x="7539234" y="492918"/>
                </a:cubicBezTo>
                <a:cubicBezTo>
                  <a:pt x="7540822" y="492918"/>
                  <a:pt x="7543203" y="493315"/>
                  <a:pt x="7546378" y="494109"/>
                </a:cubicBezTo>
                <a:cubicBezTo>
                  <a:pt x="7547966" y="494902"/>
                  <a:pt x="7549156" y="495300"/>
                  <a:pt x="7549950" y="495300"/>
                </a:cubicBezTo>
                <a:cubicBezTo>
                  <a:pt x="7550744" y="495300"/>
                  <a:pt x="7551537" y="495696"/>
                  <a:pt x="7552331" y="496490"/>
                </a:cubicBezTo>
                <a:cubicBezTo>
                  <a:pt x="7553918" y="496490"/>
                  <a:pt x="7554712" y="496887"/>
                  <a:pt x="7554712" y="497681"/>
                </a:cubicBezTo>
                <a:cubicBezTo>
                  <a:pt x="7557094" y="497681"/>
                  <a:pt x="7561062" y="497284"/>
                  <a:pt x="7566618" y="496490"/>
                </a:cubicBezTo>
                <a:cubicBezTo>
                  <a:pt x="7568206" y="495696"/>
                  <a:pt x="7569794" y="495300"/>
                  <a:pt x="7571381" y="495300"/>
                </a:cubicBezTo>
                <a:cubicBezTo>
                  <a:pt x="7580112" y="494506"/>
                  <a:pt x="7595194" y="491331"/>
                  <a:pt x="7616624" y="485774"/>
                </a:cubicBezTo>
                <a:cubicBezTo>
                  <a:pt x="7620196" y="484981"/>
                  <a:pt x="7623272" y="484683"/>
                  <a:pt x="7625852" y="484882"/>
                </a:cubicBezTo>
                <a:close/>
                <a:moveTo>
                  <a:pt x="167783" y="484882"/>
                </a:moveTo>
                <a:cubicBezTo>
                  <a:pt x="170362" y="485080"/>
                  <a:pt x="172446" y="485774"/>
                  <a:pt x="174033" y="486965"/>
                </a:cubicBezTo>
                <a:cubicBezTo>
                  <a:pt x="183558" y="491727"/>
                  <a:pt x="190305" y="498078"/>
                  <a:pt x="194274" y="506015"/>
                </a:cubicBezTo>
                <a:cubicBezTo>
                  <a:pt x="197449" y="511571"/>
                  <a:pt x="197449" y="516731"/>
                  <a:pt x="194274" y="521493"/>
                </a:cubicBezTo>
                <a:cubicBezTo>
                  <a:pt x="194274" y="522287"/>
                  <a:pt x="193083" y="525065"/>
                  <a:pt x="190702" y="529828"/>
                </a:cubicBezTo>
                <a:cubicBezTo>
                  <a:pt x="189115" y="534590"/>
                  <a:pt x="187924" y="537368"/>
                  <a:pt x="187130" y="538162"/>
                </a:cubicBezTo>
                <a:cubicBezTo>
                  <a:pt x="184749" y="546893"/>
                  <a:pt x="182368" y="556021"/>
                  <a:pt x="179986" y="565546"/>
                </a:cubicBezTo>
                <a:cubicBezTo>
                  <a:pt x="177605" y="574278"/>
                  <a:pt x="172446" y="581421"/>
                  <a:pt x="164508" y="586977"/>
                </a:cubicBezTo>
                <a:cubicBezTo>
                  <a:pt x="158952" y="590153"/>
                  <a:pt x="154587" y="588962"/>
                  <a:pt x="151412" y="583406"/>
                </a:cubicBezTo>
                <a:cubicBezTo>
                  <a:pt x="150618" y="581024"/>
                  <a:pt x="149427" y="578643"/>
                  <a:pt x="147840" y="576262"/>
                </a:cubicBezTo>
                <a:cubicBezTo>
                  <a:pt x="136727" y="576262"/>
                  <a:pt x="126408" y="577056"/>
                  <a:pt x="116883" y="578643"/>
                </a:cubicBezTo>
                <a:cubicBezTo>
                  <a:pt x="116090" y="578643"/>
                  <a:pt x="114899" y="578643"/>
                  <a:pt x="113311" y="578643"/>
                </a:cubicBezTo>
                <a:cubicBezTo>
                  <a:pt x="113311" y="580231"/>
                  <a:pt x="112914" y="581818"/>
                  <a:pt x="112121" y="583406"/>
                </a:cubicBezTo>
                <a:cubicBezTo>
                  <a:pt x="112121" y="584993"/>
                  <a:pt x="112121" y="585787"/>
                  <a:pt x="112121" y="585787"/>
                </a:cubicBezTo>
                <a:cubicBezTo>
                  <a:pt x="108946" y="590549"/>
                  <a:pt x="104977" y="591740"/>
                  <a:pt x="100214" y="589359"/>
                </a:cubicBezTo>
                <a:cubicBezTo>
                  <a:pt x="100214" y="589359"/>
                  <a:pt x="99421" y="588962"/>
                  <a:pt x="97833" y="588168"/>
                </a:cubicBezTo>
                <a:cubicBezTo>
                  <a:pt x="97040" y="588168"/>
                  <a:pt x="95056" y="586977"/>
                  <a:pt x="91880" y="584596"/>
                </a:cubicBezTo>
                <a:cubicBezTo>
                  <a:pt x="90293" y="582215"/>
                  <a:pt x="88705" y="573881"/>
                  <a:pt x="87118" y="559593"/>
                </a:cubicBezTo>
                <a:cubicBezTo>
                  <a:pt x="86324" y="550068"/>
                  <a:pt x="83942" y="537765"/>
                  <a:pt x="79974" y="522684"/>
                </a:cubicBezTo>
                <a:cubicBezTo>
                  <a:pt x="78387" y="516334"/>
                  <a:pt x="76402" y="510778"/>
                  <a:pt x="74021" y="506015"/>
                </a:cubicBezTo>
                <a:cubicBezTo>
                  <a:pt x="73227" y="505221"/>
                  <a:pt x="72830" y="504825"/>
                  <a:pt x="72830" y="504825"/>
                </a:cubicBezTo>
                <a:cubicBezTo>
                  <a:pt x="72036" y="502443"/>
                  <a:pt x="72036" y="500459"/>
                  <a:pt x="72830" y="498871"/>
                </a:cubicBezTo>
                <a:cubicBezTo>
                  <a:pt x="72830" y="498078"/>
                  <a:pt x="72830" y="497284"/>
                  <a:pt x="72830" y="496490"/>
                </a:cubicBezTo>
                <a:cubicBezTo>
                  <a:pt x="74418" y="494109"/>
                  <a:pt x="77195" y="492918"/>
                  <a:pt x="81165" y="492918"/>
                </a:cubicBezTo>
                <a:cubicBezTo>
                  <a:pt x="82752" y="492918"/>
                  <a:pt x="85133" y="493315"/>
                  <a:pt x="88308" y="494109"/>
                </a:cubicBezTo>
                <a:cubicBezTo>
                  <a:pt x="89896" y="494902"/>
                  <a:pt x="91086" y="495300"/>
                  <a:pt x="91880" y="495300"/>
                </a:cubicBezTo>
                <a:cubicBezTo>
                  <a:pt x="92674" y="495300"/>
                  <a:pt x="93468" y="495696"/>
                  <a:pt x="94261" y="496490"/>
                </a:cubicBezTo>
                <a:cubicBezTo>
                  <a:pt x="95849" y="496490"/>
                  <a:pt x="96643" y="496887"/>
                  <a:pt x="96643" y="497681"/>
                </a:cubicBezTo>
                <a:cubicBezTo>
                  <a:pt x="99024" y="497681"/>
                  <a:pt x="102993" y="497284"/>
                  <a:pt x="108549" y="496490"/>
                </a:cubicBezTo>
                <a:cubicBezTo>
                  <a:pt x="110136" y="495696"/>
                  <a:pt x="111724" y="495300"/>
                  <a:pt x="113311" y="495300"/>
                </a:cubicBezTo>
                <a:cubicBezTo>
                  <a:pt x="122043" y="494506"/>
                  <a:pt x="137124" y="491331"/>
                  <a:pt x="158555" y="485774"/>
                </a:cubicBezTo>
                <a:cubicBezTo>
                  <a:pt x="162127" y="484981"/>
                  <a:pt x="165203" y="484683"/>
                  <a:pt x="167783" y="484882"/>
                </a:cubicBezTo>
                <a:close/>
                <a:moveTo>
                  <a:pt x="5693765" y="482203"/>
                </a:moveTo>
                <a:cubicBezTo>
                  <a:pt x="5693765" y="482203"/>
                  <a:pt x="5694162" y="482203"/>
                  <a:pt x="5694956" y="482203"/>
                </a:cubicBezTo>
                <a:cubicBezTo>
                  <a:pt x="5708450" y="482203"/>
                  <a:pt x="5721150" y="483393"/>
                  <a:pt x="5733056" y="485774"/>
                </a:cubicBezTo>
                <a:cubicBezTo>
                  <a:pt x="5745756" y="493712"/>
                  <a:pt x="5748931" y="504427"/>
                  <a:pt x="5742581" y="517921"/>
                </a:cubicBezTo>
                <a:cubicBezTo>
                  <a:pt x="5732262" y="523477"/>
                  <a:pt x="5722737" y="521890"/>
                  <a:pt x="5714006" y="513159"/>
                </a:cubicBezTo>
                <a:lnTo>
                  <a:pt x="5692575" y="489346"/>
                </a:lnTo>
                <a:cubicBezTo>
                  <a:pt x="5689400" y="485378"/>
                  <a:pt x="5689797" y="482996"/>
                  <a:pt x="5693765" y="482203"/>
                </a:cubicBezTo>
                <a:close/>
                <a:moveTo>
                  <a:pt x="6374803" y="481012"/>
                </a:moveTo>
                <a:cubicBezTo>
                  <a:pt x="6377978" y="480218"/>
                  <a:pt x="6381947" y="481012"/>
                  <a:pt x="6386709" y="483393"/>
                </a:cubicBezTo>
                <a:cubicBezTo>
                  <a:pt x="6392266" y="486568"/>
                  <a:pt x="6397425" y="491727"/>
                  <a:pt x="6402187" y="498871"/>
                </a:cubicBezTo>
                <a:cubicBezTo>
                  <a:pt x="6404569" y="503634"/>
                  <a:pt x="6404569" y="508000"/>
                  <a:pt x="6402187" y="511968"/>
                </a:cubicBezTo>
                <a:cubicBezTo>
                  <a:pt x="6399012" y="515143"/>
                  <a:pt x="6395044" y="522287"/>
                  <a:pt x="6390281" y="533399"/>
                </a:cubicBezTo>
                <a:cubicBezTo>
                  <a:pt x="6387106" y="541337"/>
                  <a:pt x="6382741" y="552450"/>
                  <a:pt x="6377184" y="566737"/>
                </a:cubicBezTo>
                <a:cubicBezTo>
                  <a:pt x="6377184" y="566737"/>
                  <a:pt x="6376788" y="566737"/>
                  <a:pt x="6375994" y="566737"/>
                </a:cubicBezTo>
                <a:cubicBezTo>
                  <a:pt x="6375994" y="567531"/>
                  <a:pt x="6375597" y="567928"/>
                  <a:pt x="6374803" y="567928"/>
                </a:cubicBezTo>
                <a:cubicBezTo>
                  <a:pt x="6379565" y="567134"/>
                  <a:pt x="6386313" y="565943"/>
                  <a:pt x="6395044" y="564356"/>
                </a:cubicBezTo>
                <a:cubicBezTo>
                  <a:pt x="6397425" y="563562"/>
                  <a:pt x="6399012" y="563165"/>
                  <a:pt x="6399806" y="563165"/>
                </a:cubicBezTo>
                <a:cubicBezTo>
                  <a:pt x="6406156" y="560784"/>
                  <a:pt x="6412109" y="560784"/>
                  <a:pt x="6417665" y="563165"/>
                </a:cubicBezTo>
                <a:cubicBezTo>
                  <a:pt x="6424809" y="564753"/>
                  <a:pt x="6430366" y="567928"/>
                  <a:pt x="6434334" y="572690"/>
                </a:cubicBezTo>
                <a:cubicBezTo>
                  <a:pt x="6441478" y="580628"/>
                  <a:pt x="6441081" y="586184"/>
                  <a:pt x="6433144" y="589359"/>
                </a:cubicBezTo>
                <a:cubicBezTo>
                  <a:pt x="6425206" y="590153"/>
                  <a:pt x="6407347" y="591740"/>
                  <a:pt x="6379565" y="594121"/>
                </a:cubicBezTo>
                <a:cubicBezTo>
                  <a:pt x="6359722" y="595709"/>
                  <a:pt x="6344641" y="596899"/>
                  <a:pt x="6334322" y="597693"/>
                </a:cubicBezTo>
                <a:cubicBezTo>
                  <a:pt x="6328766" y="598487"/>
                  <a:pt x="6323606" y="598884"/>
                  <a:pt x="6318844" y="598884"/>
                </a:cubicBezTo>
                <a:cubicBezTo>
                  <a:pt x="6322812" y="601265"/>
                  <a:pt x="6324797" y="604440"/>
                  <a:pt x="6324797" y="608409"/>
                </a:cubicBezTo>
                <a:cubicBezTo>
                  <a:pt x="6324003" y="611584"/>
                  <a:pt x="6323606" y="614362"/>
                  <a:pt x="6323606" y="616743"/>
                </a:cubicBezTo>
                <a:cubicBezTo>
                  <a:pt x="6340275" y="614362"/>
                  <a:pt x="6358134" y="608806"/>
                  <a:pt x="6377184" y="600074"/>
                </a:cubicBezTo>
                <a:cubicBezTo>
                  <a:pt x="6381947" y="598487"/>
                  <a:pt x="6386313" y="598884"/>
                  <a:pt x="6390281" y="601265"/>
                </a:cubicBezTo>
                <a:cubicBezTo>
                  <a:pt x="6397425" y="605234"/>
                  <a:pt x="6403775" y="611981"/>
                  <a:pt x="6409331" y="621506"/>
                </a:cubicBezTo>
                <a:cubicBezTo>
                  <a:pt x="6410125" y="625474"/>
                  <a:pt x="6409728" y="628253"/>
                  <a:pt x="6408140" y="629840"/>
                </a:cubicBezTo>
                <a:cubicBezTo>
                  <a:pt x="6403378" y="635396"/>
                  <a:pt x="6399012" y="642143"/>
                  <a:pt x="6395044" y="650081"/>
                </a:cubicBezTo>
                <a:cubicBezTo>
                  <a:pt x="6394250" y="650875"/>
                  <a:pt x="6393853" y="652065"/>
                  <a:pt x="6393853" y="653652"/>
                </a:cubicBezTo>
                <a:cubicBezTo>
                  <a:pt x="6390678" y="660796"/>
                  <a:pt x="6387503" y="665559"/>
                  <a:pt x="6384328" y="667940"/>
                </a:cubicBezTo>
                <a:cubicBezTo>
                  <a:pt x="6407347" y="684609"/>
                  <a:pt x="6435922" y="698896"/>
                  <a:pt x="6470053" y="710803"/>
                </a:cubicBezTo>
                <a:cubicBezTo>
                  <a:pt x="6472434" y="711596"/>
                  <a:pt x="6473625" y="712787"/>
                  <a:pt x="6473625" y="714375"/>
                </a:cubicBezTo>
                <a:cubicBezTo>
                  <a:pt x="6473625" y="715962"/>
                  <a:pt x="6472434" y="716756"/>
                  <a:pt x="6470053" y="716756"/>
                </a:cubicBezTo>
                <a:cubicBezTo>
                  <a:pt x="6449416" y="719931"/>
                  <a:pt x="6428381" y="721518"/>
                  <a:pt x="6406950" y="721518"/>
                </a:cubicBezTo>
                <a:cubicBezTo>
                  <a:pt x="6401394" y="721518"/>
                  <a:pt x="6396631" y="719534"/>
                  <a:pt x="6392662" y="715565"/>
                </a:cubicBezTo>
                <a:cubicBezTo>
                  <a:pt x="6385519" y="709215"/>
                  <a:pt x="6376391" y="700087"/>
                  <a:pt x="6365278" y="688181"/>
                </a:cubicBezTo>
                <a:cubicBezTo>
                  <a:pt x="6347022" y="702468"/>
                  <a:pt x="6331147" y="710803"/>
                  <a:pt x="6317653" y="713184"/>
                </a:cubicBezTo>
                <a:cubicBezTo>
                  <a:pt x="6316859" y="729853"/>
                  <a:pt x="6315272" y="740965"/>
                  <a:pt x="6312890" y="746521"/>
                </a:cubicBezTo>
                <a:cubicBezTo>
                  <a:pt x="6308922" y="750490"/>
                  <a:pt x="6304556" y="750887"/>
                  <a:pt x="6299794" y="747712"/>
                </a:cubicBezTo>
                <a:cubicBezTo>
                  <a:pt x="6289475" y="740568"/>
                  <a:pt x="6285506" y="728662"/>
                  <a:pt x="6287887" y="711993"/>
                </a:cubicBezTo>
                <a:cubicBezTo>
                  <a:pt x="6288681" y="710406"/>
                  <a:pt x="6289078" y="707628"/>
                  <a:pt x="6289078" y="703659"/>
                </a:cubicBezTo>
                <a:cubicBezTo>
                  <a:pt x="6289872" y="698896"/>
                  <a:pt x="6290269" y="695721"/>
                  <a:pt x="6290269" y="694134"/>
                </a:cubicBezTo>
                <a:cubicBezTo>
                  <a:pt x="6284712" y="696515"/>
                  <a:pt x="6276378" y="700087"/>
                  <a:pt x="6265265" y="704849"/>
                </a:cubicBezTo>
                <a:cubicBezTo>
                  <a:pt x="6253359" y="710406"/>
                  <a:pt x="6244628" y="714375"/>
                  <a:pt x="6239072" y="716756"/>
                </a:cubicBezTo>
                <a:cubicBezTo>
                  <a:pt x="6234309" y="719931"/>
                  <a:pt x="6230341" y="720328"/>
                  <a:pt x="6227165" y="717946"/>
                </a:cubicBezTo>
                <a:cubicBezTo>
                  <a:pt x="6217640" y="710803"/>
                  <a:pt x="6212084" y="702071"/>
                  <a:pt x="6210497" y="691753"/>
                </a:cubicBezTo>
                <a:cubicBezTo>
                  <a:pt x="6209703" y="687784"/>
                  <a:pt x="6211687" y="686196"/>
                  <a:pt x="6216450" y="686990"/>
                </a:cubicBezTo>
                <a:cubicBezTo>
                  <a:pt x="6218037" y="686990"/>
                  <a:pt x="6220419" y="686593"/>
                  <a:pt x="6223594" y="685799"/>
                </a:cubicBezTo>
                <a:cubicBezTo>
                  <a:pt x="6232325" y="684212"/>
                  <a:pt x="6239469" y="683021"/>
                  <a:pt x="6245025" y="682228"/>
                </a:cubicBezTo>
                <a:cubicBezTo>
                  <a:pt x="6245025" y="677465"/>
                  <a:pt x="6244628" y="668734"/>
                  <a:pt x="6243834" y="656034"/>
                </a:cubicBezTo>
                <a:cubicBezTo>
                  <a:pt x="6243834" y="644128"/>
                  <a:pt x="6243834" y="636190"/>
                  <a:pt x="6243834" y="632221"/>
                </a:cubicBezTo>
                <a:cubicBezTo>
                  <a:pt x="6243834" y="620315"/>
                  <a:pt x="6243834" y="612774"/>
                  <a:pt x="6243834" y="609599"/>
                </a:cubicBezTo>
                <a:cubicBezTo>
                  <a:pt x="6241453" y="609599"/>
                  <a:pt x="6239866" y="609996"/>
                  <a:pt x="6239072" y="610790"/>
                </a:cubicBezTo>
                <a:cubicBezTo>
                  <a:pt x="6234309" y="611584"/>
                  <a:pt x="6230341" y="610790"/>
                  <a:pt x="6227165" y="608409"/>
                </a:cubicBezTo>
                <a:cubicBezTo>
                  <a:pt x="6223991" y="606027"/>
                  <a:pt x="6219228" y="601662"/>
                  <a:pt x="6212878" y="595312"/>
                </a:cubicBezTo>
                <a:cubicBezTo>
                  <a:pt x="6211291" y="592931"/>
                  <a:pt x="6210894" y="590946"/>
                  <a:pt x="6211687" y="589359"/>
                </a:cubicBezTo>
                <a:cubicBezTo>
                  <a:pt x="6212481" y="588565"/>
                  <a:pt x="6214069" y="588168"/>
                  <a:pt x="6216450" y="588168"/>
                </a:cubicBezTo>
                <a:cubicBezTo>
                  <a:pt x="6222006" y="587374"/>
                  <a:pt x="6231531" y="586184"/>
                  <a:pt x="6245025" y="584596"/>
                </a:cubicBezTo>
                <a:cubicBezTo>
                  <a:pt x="6258519" y="583009"/>
                  <a:pt x="6267647" y="581818"/>
                  <a:pt x="6272409" y="581024"/>
                </a:cubicBezTo>
                <a:cubicBezTo>
                  <a:pt x="6284315" y="580231"/>
                  <a:pt x="6299794" y="578643"/>
                  <a:pt x="6318844" y="576262"/>
                </a:cubicBezTo>
                <a:cubicBezTo>
                  <a:pt x="6328369" y="574674"/>
                  <a:pt x="6335909" y="573484"/>
                  <a:pt x="6341465" y="572690"/>
                </a:cubicBezTo>
                <a:cubicBezTo>
                  <a:pt x="6347022" y="572690"/>
                  <a:pt x="6353372" y="571896"/>
                  <a:pt x="6360515" y="570309"/>
                </a:cubicBezTo>
                <a:cubicBezTo>
                  <a:pt x="6360515" y="570309"/>
                  <a:pt x="6360119" y="569912"/>
                  <a:pt x="6359325" y="569118"/>
                </a:cubicBezTo>
                <a:cubicBezTo>
                  <a:pt x="6355356" y="567531"/>
                  <a:pt x="6352578" y="563959"/>
                  <a:pt x="6350990" y="558403"/>
                </a:cubicBezTo>
                <a:cubicBezTo>
                  <a:pt x="6331940" y="562371"/>
                  <a:pt x="6316462" y="564753"/>
                  <a:pt x="6304556" y="565546"/>
                </a:cubicBezTo>
                <a:cubicBezTo>
                  <a:pt x="6305350" y="570309"/>
                  <a:pt x="6304556" y="573087"/>
                  <a:pt x="6302175" y="573881"/>
                </a:cubicBezTo>
                <a:cubicBezTo>
                  <a:pt x="6297412" y="576262"/>
                  <a:pt x="6293444" y="576262"/>
                  <a:pt x="6290269" y="573881"/>
                </a:cubicBezTo>
                <a:cubicBezTo>
                  <a:pt x="6285506" y="570706"/>
                  <a:pt x="6281934" y="565943"/>
                  <a:pt x="6279553" y="559593"/>
                </a:cubicBezTo>
                <a:cubicBezTo>
                  <a:pt x="6273203" y="526256"/>
                  <a:pt x="6267250" y="507206"/>
                  <a:pt x="6261694" y="502443"/>
                </a:cubicBezTo>
                <a:cubicBezTo>
                  <a:pt x="6256931" y="496093"/>
                  <a:pt x="6257725" y="492521"/>
                  <a:pt x="6264075" y="491727"/>
                </a:cubicBezTo>
                <a:cubicBezTo>
                  <a:pt x="6274394" y="492521"/>
                  <a:pt x="6281934" y="494109"/>
                  <a:pt x="6286697" y="496490"/>
                </a:cubicBezTo>
                <a:cubicBezTo>
                  <a:pt x="6294635" y="494902"/>
                  <a:pt x="6312097" y="491727"/>
                  <a:pt x="6339084" y="486965"/>
                </a:cubicBezTo>
                <a:cubicBezTo>
                  <a:pt x="6356547" y="484584"/>
                  <a:pt x="6368453" y="482599"/>
                  <a:pt x="6374803" y="481012"/>
                </a:cubicBezTo>
                <a:close/>
                <a:moveTo>
                  <a:pt x="1659338" y="479821"/>
                </a:moveTo>
                <a:cubicBezTo>
                  <a:pt x="1660530" y="479424"/>
                  <a:pt x="1661919" y="479424"/>
                  <a:pt x="1663506" y="479821"/>
                </a:cubicBezTo>
                <a:cubicBezTo>
                  <a:pt x="1679381" y="481409"/>
                  <a:pt x="1692082" y="486965"/>
                  <a:pt x="1701607" y="496490"/>
                </a:cubicBezTo>
                <a:cubicBezTo>
                  <a:pt x="1703986" y="498871"/>
                  <a:pt x="1704383" y="502443"/>
                  <a:pt x="1702796" y="507206"/>
                </a:cubicBezTo>
                <a:cubicBezTo>
                  <a:pt x="1701208" y="509587"/>
                  <a:pt x="1700018" y="515540"/>
                  <a:pt x="1699225" y="525065"/>
                </a:cubicBezTo>
                <a:cubicBezTo>
                  <a:pt x="1698431" y="527446"/>
                  <a:pt x="1698034" y="529034"/>
                  <a:pt x="1698034" y="529828"/>
                </a:cubicBezTo>
                <a:cubicBezTo>
                  <a:pt x="1698034" y="540146"/>
                  <a:pt x="1697637" y="547687"/>
                  <a:pt x="1696843" y="552450"/>
                </a:cubicBezTo>
                <a:cubicBezTo>
                  <a:pt x="1704781" y="542924"/>
                  <a:pt x="1711131" y="532209"/>
                  <a:pt x="1715894" y="520303"/>
                </a:cubicBezTo>
                <a:cubicBezTo>
                  <a:pt x="1719862" y="513953"/>
                  <a:pt x="1721847" y="507206"/>
                  <a:pt x="1721847" y="500062"/>
                </a:cubicBezTo>
                <a:cubicBezTo>
                  <a:pt x="1721847" y="495300"/>
                  <a:pt x="1724625" y="493315"/>
                  <a:pt x="1730180" y="494109"/>
                </a:cubicBezTo>
                <a:cubicBezTo>
                  <a:pt x="1741294" y="497284"/>
                  <a:pt x="1751612" y="502840"/>
                  <a:pt x="1761137" y="510778"/>
                </a:cubicBezTo>
                <a:cubicBezTo>
                  <a:pt x="1764311" y="513953"/>
                  <a:pt x="1764311" y="517524"/>
                  <a:pt x="1761137" y="521493"/>
                </a:cubicBezTo>
                <a:cubicBezTo>
                  <a:pt x="1746850" y="532606"/>
                  <a:pt x="1730578" y="544115"/>
                  <a:pt x="1712321" y="556021"/>
                </a:cubicBezTo>
                <a:cubicBezTo>
                  <a:pt x="1714702" y="555227"/>
                  <a:pt x="1718275" y="554434"/>
                  <a:pt x="1723037" y="553640"/>
                </a:cubicBezTo>
                <a:cubicBezTo>
                  <a:pt x="1727006" y="552846"/>
                  <a:pt x="1730180" y="552450"/>
                  <a:pt x="1732562" y="552450"/>
                </a:cubicBezTo>
                <a:cubicBezTo>
                  <a:pt x="1742087" y="550862"/>
                  <a:pt x="1751612" y="548481"/>
                  <a:pt x="1761137" y="545306"/>
                </a:cubicBezTo>
                <a:cubicBezTo>
                  <a:pt x="1767488" y="543718"/>
                  <a:pt x="1773043" y="544909"/>
                  <a:pt x="1777806" y="548878"/>
                </a:cubicBezTo>
                <a:cubicBezTo>
                  <a:pt x="1787331" y="554434"/>
                  <a:pt x="1795665" y="561578"/>
                  <a:pt x="1802809" y="570309"/>
                </a:cubicBezTo>
                <a:cubicBezTo>
                  <a:pt x="1806779" y="576659"/>
                  <a:pt x="1805587" y="580628"/>
                  <a:pt x="1799237" y="582215"/>
                </a:cubicBezTo>
                <a:cubicBezTo>
                  <a:pt x="1778600" y="585390"/>
                  <a:pt x="1760740" y="593328"/>
                  <a:pt x="1745660" y="606027"/>
                </a:cubicBezTo>
                <a:cubicBezTo>
                  <a:pt x="1745660" y="606821"/>
                  <a:pt x="1745660" y="607218"/>
                  <a:pt x="1745660" y="607218"/>
                </a:cubicBezTo>
                <a:cubicBezTo>
                  <a:pt x="1748835" y="610393"/>
                  <a:pt x="1748040" y="614759"/>
                  <a:pt x="1743278" y="620315"/>
                </a:cubicBezTo>
                <a:cubicBezTo>
                  <a:pt x="1738515" y="625871"/>
                  <a:pt x="1734547" y="631824"/>
                  <a:pt x="1731371" y="638174"/>
                </a:cubicBezTo>
                <a:cubicBezTo>
                  <a:pt x="1733753" y="639762"/>
                  <a:pt x="1736133" y="642937"/>
                  <a:pt x="1738515" y="647699"/>
                </a:cubicBezTo>
                <a:cubicBezTo>
                  <a:pt x="1740102" y="651668"/>
                  <a:pt x="1738515" y="654050"/>
                  <a:pt x="1733753" y="654843"/>
                </a:cubicBezTo>
                <a:cubicBezTo>
                  <a:pt x="1732165" y="655637"/>
                  <a:pt x="1729387" y="656034"/>
                  <a:pt x="1725418" y="656034"/>
                </a:cubicBezTo>
                <a:cubicBezTo>
                  <a:pt x="1722244" y="656828"/>
                  <a:pt x="1719862" y="657224"/>
                  <a:pt x="1718275" y="657224"/>
                </a:cubicBezTo>
                <a:cubicBezTo>
                  <a:pt x="1723037" y="660399"/>
                  <a:pt x="1726211" y="663178"/>
                  <a:pt x="1727799" y="665559"/>
                </a:cubicBezTo>
                <a:cubicBezTo>
                  <a:pt x="1730180" y="668734"/>
                  <a:pt x="1730180" y="672306"/>
                  <a:pt x="1727799" y="676274"/>
                </a:cubicBezTo>
                <a:cubicBezTo>
                  <a:pt x="1723037" y="683418"/>
                  <a:pt x="1720656" y="691753"/>
                  <a:pt x="1720656" y="701278"/>
                </a:cubicBezTo>
                <a:cubicBezTo>
                  <a:pt x="1720656" y="710803"/>
                  <a:pt x="1725022" y="715962"/>
                  <a:pt x="1733753" y="716756"/>
                </a:cubicBezTo>
                <a:cubicBezTo>
                  <a:pt x="1750422" y="716756"/>
                  <a:pt x="1761137" y="715962"/>
                  <a:pt x="1765900" y="714375"/>
                </a:cubicBezTo>
                <a:cubicBezTo>
                  <a:pt x="1771456" y="711993"/>
                  <a:pt x="1776218" y="704056"/>
                  <a:pt x="1780187" y="690562"/>
                </a:cubicBezTo>
                <a:cubicBezTo>
                  <a:pt x="1782569" y="683418"/>
                  <a:pt x="1784553" y="676274"/>
                  <a:pt x="1786140" y="669131"/>
                </a:cubicBezTo>
                <a:cubicBezTo>
                  <a:pt x="1787728" y="665162"/>
                  <a:pt x="1788918" y="663178"/>
                  <a:pt x="1789712" y="663178"/>
                </a:cubicBezTo>
                <a:cubicBezTo>
                  <a:pt x="1790506" y="663178"/>
                  <a:pt x="1791299" y="664765"/>
                  <a:pt x="1792093" y="667940"/>
                </a:cubicBezTo>
                <a:cubicBezTo>
                  <a:pt x="1795268" y="680640"/>
                  <a:pt x="1801221" y="693340"/>
                  <a:pt x="1809952" y="706040"/>
                </a:cubicBezTo>
                <a:cubicBezTo>
                  <a:pt x="1812334" y="709215"/>
                  <a:pt x="1813921" y="712787"/>
                  <a:pt x="1814715" y="716756"/>
                </a:cubicBezTo>
                <a:cubicBezTo>
                  <a:pt x="1814715" y="720724"/>
                  <a:pt x="1813524" y="724297"/>
                  <a:pt x="1811144" y="727471"/>
                </a:cubicBezTo>
                <a:cubicBezTo>
                  <a:pt x="1801619" y="740965"/>
                  <a:pt x="1782569" y="748506"/>
                  <a:pt x="1753993" y="750093"/>
                </a:cubicBezTo>
                <a:cubicBezTo>
                  <a:pt x="1727799" y="752475"/>
                  <a:pt x="1710734" y="748506"/>
                  <a:pt x="1702796" y="738187"/>
                </a:cubicBezTo>
                <a:cubicBezTo>
                  <a:pt x="1694065" y="728662"/>
                  <a:pt x="1690096" y="715962"/>
                  <a:pt x="1690891" y="700087"/>
                </a:cubicBezTo>
                <a:cubicBezTo>
                  <a:pt x="1690891" y="693737"/>
                  <a:pt x="1690891" y="687784"/>
                  <a:pt x="1690891" y="682228"/>
                </a:cubicBezTo>
                <a:cubicBezTo>
                  <a:pt x="1690891" y="684609"/>
                  <a:pt x="1690096" y="686196"/>
                  <a:pt x="1688509" y="686990"/>
                </a:cubicBezTo>
                <a:cubicBezTo>
                  <a:pt x="1686921" y="687784"/>
                  <a:pt x="1684143" y="690562"/>
                  <a:pt x="1680174" y="695324"/>
                </a:cubicBezTo>
                <a:cubicBezTo>
                  <a:pt x="1677793" y="698499"/>
                  <a:pt x="1675809" y="700881"/>
                  <a:pt x="1674221" y="702468"/>
                </a:cubicBezTo>
                <a:cubicBezTo>
                  <a:pt x="1662315" y="715168"/>
                  <a:pt x="1649615" y="725090"/>
                  <a:pt x="1636122" y="732234"/>
                </a:cubicBezTo>
                <a:cubicBezTo>
                  <a:pt x="1619452" y="743346"/>
                  <a:pt x="1601593" y="749299"/>
                  <a:pt x="1582543" y="750093"/>
                </a:cubicBezTo>
                <a:cubicBezTo>
                  <a:pt x="1577781" y="750887"/>
                  <a:pt x="1575400" y="750887"/>
                  <a:pt x="1575400" y="750093"/>
                </a:cubicBezTo>
                <a:cubicBezTo>
                  <a:pt x="1575400" y="749299"/>
                  <a:pt x="1577384" y="747712"/>
                  <a:pt x="1581352" y="745331"/>
                </a:cubicBezTo>
                <a:cubicBezTo>
                  <a:pt x="1608340" y="730250"/>
                  <a:pt x="1629375" y="711200"/>
                  <a:pt x="1644456" y="688181"/>
                </a:cubicBezTo>
                <a:cubicBezTo>
                  <a:pt x="1648424" y="683418"/>
                  <a:pt x="1651600" y="678259"/>
                  <a:pt x="1653981" y="672702"/>
                </a:cubicBezTo>
                <a:cubicBezTo>
                  <a:pt x="1653981" y="672702"/>
                  <a:pt x="1653585" y="672702"/>
                  <a:pt x="1652790" y="672702"/>
                </a:cubicBezTo>
                <a:cubicBezTo>
                  <a:pt x="1644853" y="667940"/>
                  <a:pt x="1640090" y="662781"/>
                  <a:pt x="1638502" y="657224"/>
                </a:cubicBezTo>
                <a:cubicBezTo>
                  <a:pt x="1637709" y="642143"/>
                  <a:pt x="1633740" y="625871"/>
                  <a:pt x="1626597" y="608409"/>
                </a:cubicBezTo>
                <a:cubicBezTo>
                  <a:pt x="1625009" y="605234"/>
                  <a:pt x="1624612" y="603249"/>
                  <a:pt x="1625406" y="602456"/>
                </a:cubicBezTo>
                <a:cubicBezTo>
                  <a:pt x="1626199" y="601662"/>
                  <a:pt x="1628580" y="601265"/>
                  <a:pt x="1632549" y="601265"/>
                </a:cubicBezTo>
                <a:cubicBezTo>
                  <a:pt x="1633343" y="601265"/>
                  <a:pt x="1634931" y="601662"/>
                  <a:pt x="1637312" y="602456"/>
                </a:cubicBezTo>
                <a:cubicBezTo>
                  <a:pt x="1641281" y="603249"/>
                  <a:pt x="1644059" y="604043"/>
                  <a:pt x="1645647" y="604837"/>
                </a:cubicBezTo>
                <a:cubicBezTo>
                  <a:pt x="1649615" y="604043"/>
                  <a:pt x="1655965" y="602456"/>
                  <a:pt x="1664697" y="600074"/>
                </a:cubicBezTo>
                <a:cubicBezTo>
                  <a:pt x="1672634" y="598487"/>
                  <a:pt x="1678588" y="597296"/>
                  <a:pt x="1682556" y="596503"/>
                </a:cubicBezTo>
                <a:cubicBezTo>
                  <a:pt x="1684143" y="595709"/>
                  <a:pt x="1686525" y="594915"/>
                  <a:pt x="1689700" y="594121"/>
                </a:cubicBezTo>
                <a:cubicBezTo>
                  <a:pt x="1699225" y="591740"/>
                  <a:pt x="1705971" y="589756"/>
                  <a:pt x="1709940" y="588168"/>
                </a:cubicBezTo>
                <a:cubicBezTo>
                  <a:pt x="1713909" y="586581"/>
                  <a:pt x="1718275" y="586581"/>
                  <a:pt x="1723037" y="588168"/>
                </a:cubicBezTo>
                <a:cubicBezTo>
                  <a:pt x="1730975" y="592137"/>
                  <a:pt x="1736531" y="595709"/>
                  <a:pt x="1739705" y="598884"/>
                </a:cubicBezTo>
                <a:cubicBezTo>
                  <a:pt x="1739705" y="598090"/>
                  <a:pt x="1740102" y="596899"/>
                  <a:pt x="1740896" y="595312"/>
                </a:cubicBezTo>
                <a:cubicBezTo>
                  <a:pt x="1744072" y="587374"/>
                  <a:pt x="1746056" y="582215"/>
                  <a:pt x="1746850" y="579834"/>
                </a:cubicBezTo>
                <a:cubicBezTo>
                  <a:pt x="1747643" y="577453"/>
                  <a:pt x="1747643" y="576262"/>
                  <a:pt x="1746850" y="576262"/>
                </a:cubicBezTo>
                <a:cubicBezTo>
                  <a:pt x="1746850" y="575468"/>
                  <a:pt x="1745660" y="575071"/>
                  <a:pt x="1743278" y="575071"/>
                </a:cubicBezTo>
                <a:cubicBezTo>
                  <a:pt x="1687716" y="582215"/>
                  <a:pt x="1646838" y="588962"/>
                  <a:pt x="1620644" y="595312"/>
                </a:cubicBezTo>
                <a:cubicBezTo>
                  <a:pt x="1621437" y="604043"/>
                  <a:pt x="1621834" y="611981"/>
                  <a:pt x="1621834" y="619125"/>
                </a:cubicBezTo>
                <a:cubicBezTo>
                  <a:pt x="1618659" y="633412"/>
                  <a:pt x="1611912" y="641349"/>
                  <a:pt x="1601593" y="642937"/>
                </a:cubicBezTo>
                <a:cubicBezTo>
                  <a:pt x="1582543" y="634999"/>
                  <a:pt x="1577384" y="620712"/>
                  <a:pt x="1586115" y="600074"/>
                </a:cubicBezTo>
                <a:cubicBezTo>
                  <a:pt x="1596434" y="587374"/>
                  <a:pt x="1602387" y="575071"/>
                  <a:pt x="1603975" y="563165"/>
                </a:cubicBezTo>
                <a:cubicBezTo>
                  <a:pt x="1603975" y="559990"/>
                  <a:pt x="1604769" y="558403"/>
                  <a:pt x="1606355" y="558403"/>
                </a:cubicBezTo>
                <a:cubicBezTo>
                  <a:pt x="1607943" y="558403"/>
                  <a:pt x="1609531" y="559593"/>
                  <a:pt x="1611118" y="561975"/>
                </a:cubicBezTo>
                <a:cubicBezTo>
                  <a:pt x="1611118" y="561975"/>
                  <a:pt x="1611515" y="562371"/>
                  <a:pt x="1612309" y="563165"/>
                </a:cubicBezTo>
                <a:cubicBezTo>
                  <a:pt x="1613103" y="564753"/>
                  <a:pt x="1614293" y="567928"/>
                  <a:pt x="1615881" y="572690"/>
                </a:cubicBezTo>
                <a:cubicBezTo>
                  <a:pt x="1634137" y="570309"/>
                  <a:pt x="1651600" y="567134"/>
                  <a:pt x="1668268" y="563165"/>
                </a:cubicBezTo>
                <a:cubicBezTo>
                  <a:pt x="1668268" y="543321"/>
                  <a:pt x="1667871" y="529828"/>
                  <a:pt x="1667077" y="522684"/>
                </a:cubicBezTo>
                <a:cubicBezTo>
                  <a:pt x="1666284" y="511571"/>
                  <a:pt x="1663109" y="500459"/>
                  <a:pt x="1657553" y="489346"/>
                </a:cubicBezTo>
                <a:cubicBezTo>
                  <a:pt x="1655965" y="486171"/>
                  <a:pt x="1655569" y="483790"/>
                  <a:pt x="1656362" y="482203"/>
                </a:cubicBezTo>
                <a:cubicBezTo>
                  <a:pt x="1657156" y="481012"/>
                  <a:pt x="1658148" y="480218"/>
                  <a:pt x="1659338" y="479821"/>
                </a:cubicBezTo>
                <a:close/>
                <a:moveTo>
                  <a:pt x="2345138" y="479524"/>
                </a:moveTo>
                <a:cubicBezTo>
                  <a:pt x="2347520" y="479722"/>
                  <a:pt x="2349703" y="480615"/>
                  <a:pt x="2351687" y="482203"/>
                </a:cubicBezTo>
                <a:cubicBezTo>
                  <a:pt x="2359624" y="487759"/>
                  <a:pt x="2365577" y="493712"/>
                  <a:pt x="2369546" y="500062"/>
                </a:cubicBezTo>
                <a:cubicBezTo>
                  <a:pt x="2371928" y="504825"/>
                  <a:pt x="2371531" y="508793"/>
                  <a:pt x="2368355" y="511968"/>
                </a:cubicBezTo>
                <a:cubicBezTo>
                  <a:pt x="2362799" y="515937"/>
                  <a:pt x="2358037" y="521493"/>
                  <a:pt x="2354069" y="528637"/>
                </a:cubicBezTo>
                <a:cubicBezTo>
                  <a:pt x="2358037" y="531018"/>
                  <a:pt x="2360419" y="534193"/>
                  <a:pt x="2361212" y="538162"/>
                </a:cubicBezTo>
                <a:cubicBezTo>
                  <a:pt x="2362005" y="542924"/>
                  <a:pt x="2360021" y="545703"/>
                  <a:pt x="2355259" y="546496"/>
                </a:cubicBezTo>
                <a:cubicBezTo>
                  <a:pt x="2353671" y="546496"/>
                  <a:pt x="2350497" y="546893"/>
                  <a:pt x="2345734" y="547687"/>
                </a:cubicBezTo>
                <a:cubicBezTo>
                  <a:pt x="2318747" y="550862"/>
                  <a:pt x="2298109" y="552846"/>
                  <a:pt x="2283822" y="553640"/>
                </a:cubicBezTo>
                <a:lnTo>
                  <a:pt x="2283822" y="559593"/>
                </a:lnTo>
                <a:cubicBezTo>
                  <a:pt x="2283028" y="568325"/>
                  <a:pt x="2286203" y="572690"/>
                  <a:pt x="2293346" y="572690"/>
                </a:cubicBezTo>
                <a:cubicBezTo>
                  <a:pt x="2314778" y="571896"/>
                  <a:pt x="2331843" y="570309"/>
                  <a:pt x="2344544" y="567928"/>
                </a:cubicBezTo>
                <a:cubicBezTo>
                  <a:pt x="2354069" y="567134"/>
                  <a:pt x="2361212" y="561975"/>
                  <a:pt x="2365974" y="552450"/>
                </a:cubicBezTo>
                <a:cubicBezTo>
                  <a:pt x="2366768" y="550068"/>
                  <a:pt x="2367959" y="545703"/>
                  <a:pt x="2369546" y="539353"/>
                </a:cubicBezTo>
                <a:cubicBezTo>
                  <a:pt x="2370340" y="533796"/>
                  <a:pt x="2371531" y="529828"/>
                  <a:pt x="2373118" y="527446"/>
                </a:cubicBezTo>
                <a:cubicBezTo>
                  <a:pt x="2373911" y="524271"/>
                  <a:pt x="2374706" y="522684"/>
                  <a:pt x="2375500" y="522684"/>
                </a:cubicBezTo>
                <a:cubicBezTo>
                  <a:pt x="2375500" y="522684"/>
                  <a:pt x="2376293" y="524271"/>
                  <a:pt x="2377880" y="527446"/>
                </a:cubicBezTo>
                <a:cubicBezTo>
                  <a:pt x="2382643" y="539353"/>
                  <a:pt x="2387802" y="549274"/>
                  <a:pt x="2393360" y="557212"/>
                </a:cubicBezTo>
                <a:cubicBezTo>
                  <a:pt x="2398122" y="561975"/>
                  <a:pt x="2400105" y="566737"/>
                  <a:pt x="2399312" y="571500"/>
                </a:cubicBezTo>
                <a:cubicBezTo>
                  <a:pt x="2396930" y="578643"/>
                  <a:pt x="2394153" y="583406"/>
                  <a:pt x="2390978" y="585787"/>
                </a:cubicBezTo>
                <a:cubicBezTo>
                  <a:pt x="2382246" y="590549"/>
                  <a:pt x="2370737" y="594518"/>
                  <a:pt x="2356450" y="597693"/>
                </a:cubicBezTo>
                <a:cubicBezTo>
                  <a:pt x="2354069" y="598487"/>
                  <a:pt x="2351289" y="598884"/>
                  <a:pt x="2348115" y="598884"/>
                </a:cubicBezTo>
                <a:cubicBezTo>
                  <a:pt x="2348908" y="599678"/>
                  <a:pt x="2349703" y="600471"/>
                  <a:pt x="2350497" y="601265"/>
                </a:cubicBezTo>
                <a:cubicBezTo>
                  <a:pt x="2351289" y="601265"/>
                  <a:pt x="2352481" y="602456"/>
                  <a:pt x="2354069" y="604837"/>
                </a:cubicBezTo>
                <a:cubicBezTo>
                  <a:pt x="2354861" y="605631"/>
                  <a:pt x="2355259" y="608012"/>
                  <a:pt x="2355259" y="611981"/>
                </a:cubicBezTo>
                <a:cubicBezTo>
                  <a:pt x="2359228" y="611187"/>
                  <a:pt x="2365577" y="610393"/>
                  <a:pt x="2374309" y="609599"/>
                </a:cubicBezTo>
                <a:cubicBezTo>
                  <a:pt x="2387008" y="607218"/>
                  <a:pt x="2395740" y="605631"/>
                  <a:pt x="2400504" y="604837"/>
                </a:cubicBezTo>
                <a:cubicBezTo>
                  <a:pt x="2409234" y="603249"/>
                  <a:pt x="2415584" y="603646"/>
                  <a:pt x="2419553" y="606027"/>
                </a:cubicBezTo>
                <a:cubicBezTo>
                  <a:pt x="2426696" y="609996"/>
                  <a:pt x="2432650" y="616346"/>
                  <a:pt x="2437412" y="625078"/>
                </a:cubicBezTo>
                <a:cubicBezTo>
                  <a:pt x="2439794" y="629046"/>
                  <a:pt x="2440190" y="632221"/>
                  <a:pt x="2438603" y="634602"/>
                </a:cubicBezTo>
                <a:cubicBezTo>
                  <a:pt x="2437015" y="636984"/>
                  <a:pt x="2434237" y="637777"/>
                  <a:pt x="2430268" y="636984"/>
                </a:cubicBezTo>
                <a:cubicBezTo>
                  <a:pt x="2407249" y="636190"/>
                  <a:pt x="2381453" y="635793"/>
                  <a:pt x="2352878" y="635793"/>
                </a:cubicBezTo>
                <a:cubicBezTo>
                  <a:pt x="2352084" y="644524"/>
                  <a:pt x="2351687" y="652065"/>
                  <a:pt x="2351687" y="658415"/>
                </a:cubicBezTo>
                <a:cubicBezTo>
                  <a:pt x="2351687" y="680640"/>
                  <a:pt x="2351687" y="696912"/>
                  <a:pt x="2351687" y="707231"/>
                </a:cubicBezTo>
                <a:cubicBezTo>
                  <a:pt x="2346924" y="735012"/>
                  <a:pt x="2336209" y="750490"/>
                  <a:pt x="2319540" y="753665"/>
                </a:cubicBezTo>
                <a:cubicBezTo>
                  <a:pt x="2313984" y="753665"/>
                  <a:pt x="2309618" y="750093"/>
                  <a:pt x="2306444" y="742949"/>
                </a:cubicBezTo>
                <a:cubicBezTo>
                  <a:pt x="2301681" y="727074"/>
                  <a:pt x="2292155" y="715168"/>
                  <a:pt x="2277868" y="707231"/>
                </a:cubicBezTo>
                <a:cubicBezTo>
                  <a:pt x="2275487" y="705643"/>
                  <a:pt x="2274295" y="704452"/>
                  <a:pt x="2274295" y="703659"/>
                </a:cubicBezTo>
                <a:cubicBezTo>
                  <a:pt x="2275090" y="702071"/>
                  <a:pt x="2277074" y="701675"/>
                  <a:pt x="2280249" y="702468"/>
                </a:cubicBezTo>
                <a:cubicBezTo>
                  <a:pt x="2284217" y="702468"/>
                  <a:pt x="2289775" y="702865"/>
                  <a:pt x="2296918" y="703659"/>
                </a:cubicBezTo>
                <a:cubicBezTo>
                  <a:pt x="2303268" y="704452"/>
                  <a:pt x="2308428" y="705247"/>
                  <a:pt x="2312396" y="706040"/>
                </a:cubicBezTo>
                <a:cubicBezTo>
                  <a:pt x="2315572" y="706834"/>
                  <a:pt x="2317556" y="705247"/>
                  <a:pt x="2318350" y="701278"/>
                </a:cubicBezTo>
                <a:cubicBezTo>
                  <a:pt x="2318350" y="679846"/>
                  <a:pt x="2318350" y="658812"/>
                  <a:pt x="2318350" y="638174"/>
                </a:cubicBezTo>
                <a:cubicBezTo>
                  <a:pt x="2294537" y="638968"/>
                  <a:pt x="2261596" y="642937"/>
                  <a:pt x="2219528" y="650081"/>
                </a:cubicBezTo>
                <a:cubicBezTo>
                  <a:pt x="2213177" y="651668"/>
                  <a:pt x="2208813" y="651271"/>
                  <a:pt x="2206431" y="648890"/>
                </a:cubicBezTo>
                <a:cubicBezTo>
                  <a:pt x="2205637" y="648096"/>
                  <a:pt x="2204049" y="646509"/>
                  <a:pt x="2201668" y="644128"/>
                </a:cubicBezTo>
                <a:cubicBezTo>
                  <a:pt x="2195319" y="638571"/>
                  <a:pt x="2190952" y="633809"/>
                  <a:pt x="2188571" y="629840"/>
                </a:cubicBezTo>
                <a:cubicBezTo>
                  <a:pt x="2186984" y="625871"/>
                  <a:pt x="2188174" y="623490"/>
                  <a:pt x="2192143" y="622696"/>
                </a:cubicBezTo>
                <a:cubicBezTo>
                  <a:pt x="2209606" y="622696"/>
                  <a:pt x="2226671" y="621902"/>
                  <a:pt x="2243340" y="620315"/>
                </a:cubicBezTo>
                <a:cubicBezTo>
                  <a:pt x="2244928" y="620315"/>
                  <a:pt x="2246911" y="620315"/>
                  <a:pt x="2249293" y="620315"/>
                </a:cubicBezTo>
                <a:cubicBezTo>
                  <a:pt x="2269931" y="617934"/>
                  <a:pt x="2292553" y="615949"/>
                  <a:pt x="2317159" y="614362"/>
                </a:cubicBezTo>
                <a:cubicBezTo>
                  <a:pt x="2316366" y="609599"/>
                  <a:pt x="2314778" y="605234"/>
                  <a:pt x="2312396" y="601265"/>
                </a:cubicBezTo>
                <a:lnTo>
                  <a:pt x="2307634" y="601265"/>
                </a:lnTo>
                <a:cubicBezTo>
                  <a:pt x="2288584" y="601265"/>
                  <a:pt x="2275487" y="598487"/>
                  <a:pt x="2268343" y="592931"/>
                </a:cubicBezTo>
                <a:cubicBezTo>
                  <a:pt x="2258025" y="584993"/>
                  <a:pt x="2253262" y="566737"/>
                  <a:pt x="2254056" y="538162"/>
                </a:cubicBezTo>
                <a:cubicBezTo>
                  <a:pt x="2253262" y="516731"/>
                  <a:pt x="2252071" y="502840"/>
                  <a:pt x="2250484" y="496490"/>
                </a:cubicBezTo>
                <a:cubicBezTo>
                  <a:pt x="2249690" y="492521"/>
                  <a:pt x="2252071" y="490140"/>
                  <a:pt x="2257628" y="489346"/>
                </a:cubicBezTo>
                <a:cubicBezTo>
                  <a:pt x="2259215" y="489346"/>
                  <a:pt x="2261199" y="489743"/>
                  <a:pt x="2263581" y="490537"/>
                </a:cubicBezTo>
                <a:cubicBezTo>
                  <a:pt x="2266755" y="491331"/>
                  <a:pt x="2268740" y="492124"/>
                  <a:pt x="2269534" y="492918"/>
                </a:cubicBezTo>
                <a:cubicBezTo>
                  <a:pt x="2287790" y="491331"/>
                  <a:pt x="2302871" y="489346"/>
                  <a:pt x="2314778" y="486965"/>
                </a:cubicBezTo>
                <a:cubicBezTo>
                  <a:pt x="2323509" y="485378"/>
                  <a:pt x="2331049" y="483393"/>
                  <a:pt x="2337399" y="481012"/>
                </a:cubicBezTo>
                <a:cubicBezTo>
                  <a:pt x="2340177" y="479821"/>
                  <a:pt x="2342757" y="479325"/>
                  <a:pt x="2345138" y="479524"/>
                </a:cubicBezTo>
                <a:close/>
                <a:moveTo>
                  <a:pt x="8813203" y="478631"/>
                </a:moveTo>
                <a:cubicBezTo>
                  <a:pt x="8817172" y="478631"/>
                  <a:pt x="8827490" y="479821"/>
                  <a:pt x="8844159" y="482203"/>
                </a:cubicBezTo>
                <a:cubicBezTo>
                  <a:pt x="8845747" y="482203"/>
                  <a:pt x="8846937" y="482203"/>
                  <a:pt x="8847731" y="482203"/>
                </a:cubicBezTo>
                <a:cubicBezTo>
                  <a:pt x="8859637" y="484584"/>
                  <a:pt x="8865987" y="490537"/>
                  <a:pt x="8866781" y="500062"/>
                </a:cubicBezTo>
                <a:cubicBezTo>
                  <a:pt x="8866781" y="508000"/>
                  <a:pt x="8864400" y="514349"/>
                  <a:pt x="8859637" y="519112"/>
                </a:cubicBezTo>
                <a:cubicBezTo>
                  <a:pt x="8853287" y="523081"/>
                  <a:pt x="8846937" y="522287"/>
                  <a:pt x="8840587" y="516731"/>
                </a:cubicBezTo>
                <a:cubicBezTo>
                  <a:pt x="8829474" y="508000"/>
                  <a:pt x="8819553" y="496887"/>
                  <a:pt x="8810821" y="483393"/>
                </a:cubicBezTo>
                <a:cubicBezTo>
                  <a:pt x="8810028" y="481806"/>
                  <a:pt x="8809631" y="480615"/>
                  <a:pt x="8809631" y="479821"/>
                </a:cubicBezTo>
                <a:cubicBezTo>
                  <a:pt x="8810424" y="479028"/>
                  <a:pt x="8811615" y="478631"/>
                  <a:pt x="8813203" y="478631"/>
                </a:cubicBezTo>
                <a:close/>
                <a:moveTo>
                  <a:pt x="7285631" y="478631"/>
                </a:moveTo>
                <a:cubicBezTo>
                  <a:pt x="7299918" y="481806"/>
                  <a:pt x="7309444" y="489346"/>
                  <a:pt x="7314206" y="501253"/>
                </a:cubicBezTo>
                <a:cubicBezTo>
                  <a:pt x="7315794" y="502840"/>
                  <a:pt x="7315794" y="505221"/>
                  <a:pt x="7314206" y="508396"/>
                </a:cubicBezTo>
                <a:cubicBezTo>
                  <a:pt x="7313412" y="509190"/>
                  <a:pt x="7313015" y="509984"/>
                  <a:pt x="7313015" y="510778"/>
                </a:cubicBezTo>
                <a:cubicBezTo>
                  <a:pt x="7312222" y="512365"/>
                  <a:pt x="7311824" y="513556"/>
                  <a:pt x="7311824" y="514349"/>
                </a:cubicBezTo>
                <a:cubicBezTo>
                  <a:pt x="7313412" y="513556"/>
                  <a:pt x="7315000" y="512762"/>
                  <a:pt x="7316587" y="511968"/>
                </a:cubicBezTo>
                <a:cubicBezTo>
                  <a:pt x="7318968" y="510381"/>
                  <a:pt x="7320159" y="509587"/>
                  <a:pt x="7320159" y="509587"/>
                </a:cubicBezTo>
                <a:cubicBezTo>
                  <a:pt x="7324128" y="508000"/>
                  <a:pt x="7327700" y="508000"/>
                  <a:pt x="7330874" y="509587"/>
                </a:cubicBezTo>
                <a:cubicBezTo>
                  <a:pt x="7338018" y="512762"/>
                  <a:pt x="7343178" y="517128"/>
                  <a:pt x="7346352" y="522684"/>
                </a:cubicBezTo>
                <a:cubicBezTo>
                  <a:pt x="7349528" y="529034"/>
                  <a:pt x="7349528" y="533796"/>
                  <a:pt x="7346352" y="536971"/>
                </a:cubicBezTo>
                <a:cubicBezTo>
                  <a:pt x="7338416" y="540940"/>
                  <a:pt x="7334446" y="549274"/>
                  <a:pt x="7334446" y="561975"/>
                </a:cubicBezTo>
                <a:cubicBezTo>
                  <a:pt x="7332065" y="577056"/>
                  <a:pt x="7337224" y="587374"/>
                  <a:pt x="7349924" y="592931"/>
                </a:cubicBezTo>
                <a:cubicBezTo>
                  <a:pt x="7352306" y="594518"/>
                  <a:pt x="7354290" y="594121"/>
                  <a:pt x="7355878" y="591740"/>
                </a:cubicBezTo>
                <a:cubicBezTo>
                  <a:pt x="7356672" y="590153"/>
                  <a:pt x="7357862" y="587374"/>
                  <a:pt x="7359450" y="583406"/>
                </a:cubicBezTo>
                <a:cubicBezTo>
                  <a:pt x="7363418" y="574674"/>
                  <a:pt x="7365800" y="568721"/>
                  <a:pt x="7366594" y="565546"/>
                </a:cubicBezTo>
                <a:cubicBezTo>
                  <a:pt x="7366594" y="563165"/>
                  <a:pt x="7367388" y="561975"/>
                  <a:pt x="7368974" y="561975"/>
                </a:cubicBezTo>
                <a:cubicBezTo>
                  <a:pt x="7369768" y="562768"/>
                  <a:pt x="7370165" y="564356"/>
                  <a:pt x="7370165" y="566737"/>
                </a:cubicBezTo>
                <a:cubicBezTo>
                  <a:pt x="7370960" y="577056"/>
                  <a:pt x="7374134" y="586977"/>
                  <a:pt x="7379690" y="596503"/>
                </a:cubicBezTo>
                <a:cubicBezTo>
                  <a:pt x="7380484" y="598090"/>
                  <a:pt x="7382072" y="603646"/>
                  <a:pt x="7384452" y="613171"/>
                </a:cubicBezTo>
                <a:cubicBezTo>
                  <a:pt x="7384452" y="619521"/>
                  <a:pt x="7381675" y="623490"/>
                  <a:pt x="7376118" y="625078"/>
                </a:cubicBezTo>
                <a:cubicBezTo>
                  <a:pt x="7334844" y="625078"/>
                  <a:pt x="7312222" y="609203"/>
                  <a:pt x="7308252" y="577453"/>
                </a:cubicBezTo>
                <a:cubicBezTo>
                  <a:pt x="7308252" y="565546"/>
                  <a:pt x="7309047" y="552450"/>
                  <a:pt x="7310634" y="538162"/>
                </a:cubicBezTo>
                <a:cubicBezTo>
                  <a:pt x="7310634" y="536575"/>
                  <a:pt x="7310634" y="535384"/>
                  <a:pt x="7310634" y="534590"/>
                </a:cubicBezTo>
                <a:cubicBezTo>
                  <a:pt x="7309840" y="534590"/>
                  <a:pt x="7308650" y="534987"/>
                  <a:pt x="7307062" y="535781"/>
                </a:cubicBezTo>
                <a:cubicBezTo>
                  <a:pt x="7306268" y="535781"/>
                  <a:pt x="7305475" y="535781"/>
                  <a:pt x="7304681" y="535781"/>
                </a:cubicBezTo>
                <a:cubicBezTo>
                  <a:pt x="7302300" y="548481"/>
                  <a:pt x="7298331" y="560784"/>
                  <a:pt x="7292774" y="572690"/>
                </a:cubicBezTo>
                <a:cubicBezTo>
                  <a:pt x="7293568" y="574278"/>
                  <a:pt x="7295156" y="575071"/>
                  <a:pt x="7297537" y="575071"/>
                </a:cubicBezTo>
                <a:cubicBezTo>
                  <a:pt x="7307856" y="586977"/>
                  <a:pt x="7309047" y="597296"/>
                  <a:pt x="7301109" y="606027"/>
                </a:cubicBezTo>
                <a:cubicBezTo>
                  <a:pt x="7296346" y="608409"/>
                  <a:pt x="7289997" y="606424"/>
                  <a:pt x="7282059" y="600074"/>
                </a:cubicBezTo>
                <a:cubicBezTo>
                  <a:pt x="7281266" y="598487"/>
                  <a:pt x="7280074" y="597296"/>
                  <a:pt x="7278487" y="596503"/>
                </a:cubicBezTo>
                <a:cubicBezTo>
                  <a:pt x="7273724" y="603646"/>
                  <a:pt x="7268168" y="609599"/>
                  <a:pt x="7261818" y="614362"/>
                </a:cubicBezTo>
                <a:cubicBezTo>
                  <a:pt x="7261818" y="614362"/>
                  <a:pt x="7262216" y="614362"/>
                  <a:pt x="7263009" y="614362"/>
                </a:cubicBezTo>
                <a:cubicBezTo>
                  <a:pt x="7263803" y="614362"/>
                  <a:pt x="7264994" y="614759"/>
                  <a:pt x="7266581" y="615553"/>
                </a:cubicBezTo>
                <a:cubicBezTo>
                  <a:pt x="7273724" y="617934"/>
                  <a:pt x="7278487" y="620315"/>
                  <a:pt x="7280868" y="622696"/>
                </a:cubicBezTo>
                <a:cubicBezTo>
                  <a:pt x="7285631" y="625078"/>
                  <a:pt x="7286822" y="628649"/>
                  <a:pt x="7284440" y="633412"/>
                </a:cubicBezTo>
                <a:cubicBezTo>
                  <a:pt x="7284440" y="633412"/>
                  <a:pt x="7284044" y="633809"/>
                  <a:pt x="7283250" y="634602"/>
                </a:cubicBezTo>
                <a:cubicBezTo>
                  <a:pt x="7283250" y="635396"/>
                  <a:pt x="7282853" y="636190"/>
                  <a:pt x="7282059" y="636984"/>
                </a:cubicBezTo>
                <a:cubicBezTo>
                  <a:pt x="7283646" y="636190"/>
                  <a:pt x="7285631" y="635793"/>
                  <a:pt x="7288012" y="635793"/>
                </a:cubicBezTo>
                <a:cubicBezTo>
                  <a:pt x="7291981" y="634206"/>
                  <a:pt x="7296346" y="632618"/>
                  <a:pt x="7301109" y="631031"/>
                </a:cubicBezTo>
                <a:cubicBezTo>
                  <a:pt x="7306666" y="629443"/>
                  <a:pt x="7311824" y="630237"/>
                  <a:pt x="7316587" y="633412"/>
                </a:cubicBezTo>
                <a:cubicBezTo>
                  <a:pt x="7326906" y="638968"/>
                  <a:pt x="7334844" y="647699"/>
                  <a:pt x="7340400" y="659606"/>
                </a:cubicBezTo>
                <a:cubicBezTo>
                  <a:pt x="7343575" y="665956"/>
                  <a:pt x="7343972" y="670718"/>
                  <a:pt x="7341590" y="673893"/>
                </a:cubicBezTo>
                <a:cubicBezTo>
                  <a:pt x="7337622" y="678656"/>
                  <a:pt x="7333653" y="686990"/>
                  <a:pt x="7329684" y="698896"/>
                </a:cubicBezTo>
                <a:cubicBezTo>
                  <a:pt x="7321746" y="721121"/>
                  <a:pt x="7314206" y="735806"/>
                  <a:pt x="7307062" y="742949"/>
                </a:cubicBezTo>
                <a:cubicBezTo>
                  <a:pt x="7302300" y="746918"/>
                  <a:pt x="7293965" y="749696"/>
                  <a:pt x="7282059" y="751284"/>
                </a:cubicBezTo>
                <a:cubicBezTo>
                  <a:pt x="7276503" y="751284"/>
                  <a:pt x="7273328" y="747315"/>
                  <a:pt x="7272534" y="739378"/>
                </a:cubicBezTo>
                <a:cubicBezTo>
                  <a:pt x="7270152" y="727471"/>
                  <a:pt x="7264200" y="716359"/>
                  <a:pt x="7254674" y="706040"/>
                </a:cubicBezTo>
                <a:cubicBezTo>
                  <a:pt x="7252294" y="703659"/>
                  <a:pt x="7251500" y="702071"/>
                  <a:pt x="7252294" y="701278"/>
                </a:cubicBezTo>
                <a:cubicBezTo>
                  <a:pt x="7252294" y="700484"/>
                  <a:pt x="7253881" y="700484"/>
                  <a:pt x="7257056" y="701278"/>
                </a:cubicBezTo>
                <a:cubicBezTo>
                  <a:pt x="7261024" y="702071"/>
                  <a:pt x="7267375" y="703659"/>
                  <a:pt x="7276106" y="706040"/>
                </a:cubicBezTo>
                <a:cubicBezTo>
                  <a:pt x="7278487" y="706834"/>
                  <a:pt x="7280074" y="707231"/>
                  <a:pt x="7280868" y="707231"/>
                </a:cubicBezTo>
                <a:cubicBezTo>
                  <a:pt x="7285631" y="708024"/>
                  <a:pt x="7288806" y="706834"/>
                  <a:pt x="7290394" y="703659"/>
                </a:cubicBezTo>
                <a:cubicBezTo>
                  <a:pt x="7292774" y="698102"/>
                  <a:pt x="7296744" y="685799"/>
                  <a:pt x="7302300" y="666749"/>
                </a:cubicBezTo>
                <a:cubicBezTo>
                  <a:pt x="7303094" y="664368"/>
                  <a:pt x="7303490" y="662781"/>
                  <a:pt x="7303490" y="661987"/>
                </a:cubicBezTo>
                <a:cubicBezTo>
                  <a:pt x="7303490" y="658812"/>
                  <a:pt x="7301903" y="657224"/>
                  <a:pt x="7298728" y="657224"/>
                </a:cubicBezTo>
                <a:cubicBezTo>
                  <a:pt x="7289997" y="658018"/>
                  <a:pt x="7280868" y="659209"/>
                  <a:pt x="7271344" y="660796"/>
                </a:cubicBezTo>
                <a:cubicBezTo>
                  <a:pt x="7264200" y="678259"/>
                  <a:pt x="7251500" y="694928"/>
                  <a:pt x="7233244" y="710803"/>
                </a:cubicBezTo>
                <a:cubicBezTo>
                  <a:pt x="7216574" y="723503"/>
                  <a:pt x="7194350" y="734218"/>
                  <a:pt x="7166568" y="742949"/>
                </a:cubicBezTo>
                <a:cubicBezTo>
                  <a:pt x="7162600" y="743743"/>
                  <a:pt x="7160615" y="743346"/>
                  <a:pt x="7160615" y="741759"/>
                </a:cubicBezTo>
                <a:cubicBezTo>
                  <a:pt x="7160615" y="740965"/>
                  <a:pt x="7162600" y="739378"/>
                  <a:pt x="7166568" y="736996"/>
                </a:cubicBezTo>
                <a:cubicBezTo>
                  <a:pt x="7197524" y="717946"/>
                  <a:pt x="7220544" y="694531"/>
                  <a:pt x="7235624" y="666749"/>
                </a:cubicBezTo>
                <a:cubicBezTo>
                  <a:pt x="7226100" y="668337"/>
                  <a:pt x="7220146" y="669925"/>
                  <a:pt x="7217765" y="671512"/>
                </a:cubicBezTo>
                <a:cubicBezTo>
                  <a:pt x="7214590" y="673099"/>
                  <a:pt x="7211416" y="672702"/>
                  <a:pt x="7208240" y="670321"/>
                </a:cubicBezTo>
                <a:cubicBezTo>
                  <a:pt x="7207446" y="670321"/>
                  <a:pt x="7206653" y="669527"/>
                  <a:pt x="7205859" y="667940"/>
                </a:cubicBezTo>
                <a:cubicBezTo>
                  <a:pt x="7198715" y="663178"/>
                  <a:pt x="7193952" y="659209"/>
                  <a:pt x="7191572" y="656034"/>
                </a:cubicBezTo>
                <a:cubicBezTo>
                  <a:pt x="7189984" y="654446"/>
                  <a:pt x="7189587" y="652859"/>
                  <a:pt x="7190381" y="651271"/>
                </a:cubicBezTo>
                <a:cubicBezTo>
                  <a:pt x="7190381" y="650477"/>
                  <a:pt x="7191175" y="650081"/>
                  <a:pt x="7192762" y="650081"/>
                </a:cubicBezTo>
                <a:cubicBezTo>
                  <a:pt x="7207050" y="647699"/>
                  <a:pt x="7224909" y="645318"/>
                  <a:pt x="7246340" y="642937"/>
                </a:cubicBezTo>
                <a:cubicBezTo>
                  <a:pt x="7246340" y="641349"/>
                  <a:pt x="7246737" y="638968"/>
                  <a:pt x="7247531" y="635793"/>
                </a:cubicBezTo>
                <a:cubicBezTo>
                  <a:pt x="7249118" y="629443"/>
                  <a:pt x="7249912" y="624681"/>
                  <a:pt x="7249912" y="621506"/>
                </a:cubicBezTo>
                <a:cubicBezTo>
                  <a:pt x="7244356" y="624681"/>
                  <a:pt x="7238006" y="627459"/>
                  <a:pt x="7230862" y="629840"/>
                </a:cubicBezTo>
                <a:cubicBezTo>
                  <a:pt x="7228481" y="629840"/>
                  <a:pt x="7226496" y="629443"/>
                  <a:pt x="7224909" y="628649"/>
                </a:cubicBezTo>
                <a:cubicBezTo>
                  <a:pt x="7222528" y="632618"/>
                  <a:pt x="7218956" y="635793"/>
                  <a:pt x="7214194" y="638174"/>
                </a:cubicBezTo>
                <a:cubicBezTo>
                  <a:pt x="7210225" y="640556"/>
                  <a:pt x="7206653" y="640159"/>
                  <a:pt x="7203478" y="636984"/>
                </a:cubicBezTo>
                <a:cubicBezTo>
                  <a:pt x="7197128" y="624284"/>
                  <a:pt x="7188794" y="615553"/>
                  <a:pt x="7178474" y="610790"/>
                </a:cubicBezTo>
                <a:cubicBezTo>
                  <a:pt x="7176888" y="609203"/>
                  <a:pt x="7176490" y="608409"/>
                  <a:pt x="7177284" y="608409"/>
                </a:cubicBezTo>
                <a:cubicBezTo>
                  <a:pt x="7177284" y="607615"/>
                  <a:pt x="7178078" y="606821"/>
                  <a:pt x="7179665" y="606027"/>
                </a:cubicBezTo>
                <a:cubicBezTo>
                  <a:pt x="7186016" y="606027"/>
                  <a:pt x="7192762" y="606027"/>
                  <a:pt x="7199906" y="606027"/>
                </a:cubicBezTo>
                <a:cubicBezTo>
                  <a:pt x="7202287" y="606027"/>
                  <a:pt x="7203478" y="604837"/>
                  <a:pt x="7203478" y="602456"/>
                </a:cubicBezTo>
                <a:lnTo>
                  <a:pt x="7203478" y="583406"/>
                </a:lnTo>
                <a:cubicBezTo>
                  <a:pt x="7201096" y="584993"/>
                  <a:pt x="7197524" y="587374"/>
                  <a:pt x="7192762" y="590549"/>
                </a:cubicBezTo>
                <a:cubicBezTo>
                  <a:pt x="7186412" y="595312"/>
                  <a:pt x="7182046" y="598487"/>
                  <a:pt x="7179665" y="600074"/>
                </a:cubicBezTo>
                <a:cubicBezTo>
                  <a:pt x="7177284" y="600868"/>
                  <a:pt x="7174902" y="600868"/>
                  <a:pt x="7172522" y="600074"/>
                </a:cubicBezTo>
                <a:cubicBezTo>
                  <a:pt x="7164584" y="595312"/>
                  <a:pt x="7159028" y="588565"/>
                  <a:pt x="7155852" y="579834"/>
                </a:cubicBezTo>
                <a:cubicBezTo>
                  <a:pt x="7155059" y="575865"/>
                  <a:pt x="7156250" y="573881"/>
                  <a:pt x="7159424" y="573881"/>
                </a:cubicBezTo>
                <a:cubicBezTo>
                  <a:pt x="7161806" y="573881"/>
                  <a:pt x="7167759" y="573087"/>
                  <a:pt x="7177284" y="571500"/>
                </a:cubicBezTo>
                <a:cubicBezTo>
                  <a:pt x="7185222" y="569118"/>
                  <a:pt x="7193952" y="566737"/>
                  <a:pt x="7203478" y="564356"/>
                </a:cubicBezTo>
                <a:cubicBezTo>
                  <a:pt x="7203478" y="558006"/>
                  <a:pt x="7203478" y="552450"/>
                  <a:pt x="7203478" y="547687"/>
                </a:cubicBezTo>
                <a:cubicBezTo>
                  <a:pt x="7201890" y="547687"/>
                  <a:pt x="7199112" y="548084"/>
                  <a:pt x="7195144" y="548878"/>
                </a:cubicBezTo>
                <a:cubicBezTo>
                  <a:pt x="7191175" y="548878"/>
                  <a:pt x="7188396" y="549274"/>
                  <a:pt x="7186809" y="550068"/>
                </a:cubicBezTo>
                <a:cubicBezTo>
                  <a:pt x="7180460" y="550862"/>
                  <a:pt x="7172918" y="546099"/>
                  <a:pt x="7164187" y="535781"/>
                </a:cubicBezTo>
                <a:cubicBezTo>
                  <a:pt x="7162600" y="532606"/>
                  <a:pt x="7163394" y="530224"/>
                  <a:pt x="7166568" y="528637"/>
                </a:cubicBezTo>
                <a:cubicBezTo>
                  <a:pt x="7175300" y="528637"/>
                  <a:pt x="7187603" y="527446"/>
                  <a:pt x="7203478" y="525065"/>
                </a:cubicBezTo>
                <a:cubicBezTo>
                  <a:pt x="7202684" y="505221"/>
                  <a:pt x="7200303" y="492918"/>
                  <a:pt x="7196334" y="488156"/>
                </a:cubicBezTo>
                <a:cubicBezTo>
                  <a:pt x="7194747" y="484187"/>
                  <a:pt x="7196334" y="481806"/>
                  <a:pt x="7201096" y="481012"/>
                </a:cubicBezTo>
                <a:cubicBezTo>
                  <a:pt x="7218560" y="482599"/>
                  <a:pt x="7228878" y="488552"/>
                  <a:pt x="7232052" y="498871"/>
                </a:cubicBezTo>
                <a:cubicBezTo>
                  <a:pt x="7233640" y="500459"/>
                  <a:pt x="7233640" y="502443"/>
                  <a:pt x="7232052" y="504825"/>
                </a:cubicBezTo>
                <a:cubicBezTo>
                  <a:pt x="7230466" y="509587"/>
                  <a:pt x="7229672" y="514349"/>
                  <a:pt x="7229672" y="519112"/>
                </a:cubicBezTo>
                <a:cubicBezTo>
                  <a:pt x="7232052" y="519112"/>
                  <a:pt x="7234434" y="518318"/>
                  <a:pt x="7236815" y="516731"/>
                </a:cubicBezTo>
                <a:cubicBezTo>
                  <a:pt x="7243166" y="515937"/>
                  <a:pt x="7248722" y="518715"/>
                  <a:pt x="7253484" y="525065"/>
                </a:cubicBezTo>
                <a:cubicBezTo>
                  <a:pt x="7255865" y="527446"/>
                  <a:pt x="7255865" y="530224"/>
                  <a:pt x="7253484" y="533399"/>
                </a:cubicBezTo>
                <a:cubicBezTo>
                  <a:pt x="7255072" y="533399"/>
                  <a:pt x="7258644" y="532606"/>
                  <a:pt x="7264200" y="531018"/>
                </a:cubicBezTo>
                <a:cubicBezTo>
                  <a:pt x="7270550" y="528637"/>
                  <a:pt x="7275710" y="527049"/>
                  <a:pt x="7279678" y="526256"/>
                </a:cubicBezTo>
                <a:cubicBezTo>
                  <a:pt x="7279678" y="524668"/>
                  <a:pt x="7280074" y="523081"/>
                  <a:pt x="7280868" y="521493"/>
                </a:cubicBezTo>
                <a:cubicBezTo>
                  <a:pt x="7280868" y="519112"/>
                  <a:pt x="7280868" y="517524"/>
                  <a:pt x="7280868" y="516731"/>
                </a:cubicBezTo>
                <a:cubicBezTo>
                  <a:pt x="7283250" y="503237"/>
                  <a:pt x="7282853" y="492918"/>
                  <a:pt x="7279678" y="485774"/>
                </a:cubicBezTo>
                <a:cubicBezTo>
                  <a:pt x="7278090" y="481012"/>
                  <a:pt x="7280074" y="478631"/>
                  <a:pt x="7285631" y="478631"/>
                </a:cubicBezTo>
                <a:close/>
                <a:moveTo>
                  <a:pt x="1364659" y="478631"/>
                </a:moveTo>
                <a:cubicBezTo>
                  <a:pt x="1368628" y="478631"/>
                  <a:pt x="1378945" y="479821"/>
                  <a:pt x="1395615" y="482203"/>
                </a:cubicBezTo>
                <a:cubicBezTo>
                  <a:pt x="1397203" y="482203"/>
                  <a:pt x="1398394" y="482203"/>
                  <a:pt x="1399186" y="482203"/>
                </a:cubicBezTo>
                <a:cubicBezTo>
                  <a:pt x="1411093" y="484584"/>
                  <a:pt x="1417444" y="490537"/>
                  <a:pt x="1418236" y="500062"/>
                </a:cubicBezTo>
                <a:cubicBezTo>
                  <a:pt x="1418236" y="508000"/>
                  <a:pt x="1415855" y="514349"/>
                  <a:pt x="1411093" y="519112"/>
                </a:cubicBezTo>
                <a:cubicBezTo>
                  <a:pt x="1404743" y="523081"/>
                  <a:pt x="1398394" y="522287"/>
                  <a:pt x="1392043" y="516731"/>
                </a:cubicBezTo>
                <a:cubicBezTo>
                  <a:pt x="1380931" y="508000"/>
                  <a:pt x="1371009" y="496887"/>
                  <a:pt x="1362277" y="483393"/>
                </a:cubicBezTo>
                <a:cubicBezTo>
                  <a:pt x="1361484" y="481806"/>
                  <a:pt x="1361087" y="480615"/>
                  <a:pt x="1361087" y="479821"/>
                </a:cubicBezTo>
                <a:cubicBezTo>
                  <a:pt x="1361881" y="479028"/>
                  <a:pt x="1363072" y="478631"/>
                  <a:pt x="1364659" y="478631"/>
                </a:cubicBezTo>
                <a:close/>
                <a:moveTo>
                  <a:pt x="3573262" y="477440"/>
                </a:moveTo>
                <a:cubicBezTo>
                  <a:pt x="3589931" y="480615"/>
                  <a:pt x="3602234" y="486171"/>
                  <a:pt x="3610172" y="494109"/>
                </a:cubicBezTo>
                <a:cubicBezTo>
                  <a:pt x="3614141" y="498078"/>
                  <a:pt x="3615331" y="502443"/>
                  <a:pt x="3613744" y="507206"/>
                </a:cubicBezTo>
                <a:cubicBezTo>
                  <a:pt x="3613744" y="508000"/>
                  <a:pt x="3612950" y="511571"/>
                  <a:pt x="3611362" y="517921"/>
                </a:cubicBezTo>
                <a:cubicBezTo>
                  <a:pt x="3610569" y="525859"/>
                  <a:pt x="3609775" y="531812"/>
                  <a:pt x="3608981" y="535781"/>
                </a:cubicBezTo>
                <a:cubicBezTo>
                  <a:pt x="3609775" y="535781"/>
                  <a:pt x="3610966" y="535384"/>
                  <a:pt x="3612553" y="534590"/>
                </a:cubicBezTo>
                <a:cubicBezTo>
                  <a:pt x="3614141" y="534590"/>
                  <a:pt x="3615331" y="534590"/>
                  <a:pt x="3616125" y="534590"/>
                </a:cubicBezTo>
                <a:cubicBezTo>
                  <a:pt x="3621681" y="533003"/>
                  <a:pt x="3626047" y="533003"/>
                  <a:pt x="3629222" y="534590"/>
                </a:cubicBezTo>
                <a:cubicBezTo>
                  <a:pt x="3634778" y="537765"/>
                  <a:pt x="3639541" y="541337"/>
                  <a:pt x="3643509" y="545306"/>
                </a:cubicBezTo>
                <a:cubicBezTo>
                  <a:pt x="3647478" y="551656"/>
                  <a:pt x="3645097" y="556021"/>
                  <a:pt x="3636366" y="558403"/>
                </a:cubicBezTo>
                <a:cubicBezTo>
                  <a:pt x="3632397" y="559196"/>
                  <a:pt x="3627237" y="559990"/>
                  <a:pt x="3620887" y="560784"/>
                </a:cubicBezTo>
                <a:cubicBezTo>
                  <a:pt x="3615331" y="562371"/>
                  <a:pt x="3610966" y="563165"/>
                  <a:pt x="3607791" y="563165"/>
                </a:cubicBezTo>
                <a:cubicBezTo>
                  <a:pt x="3606997" y="570309"/>
                  <a:pt x="3606600" y="576262"/>
                  <a:pt x="3606600" y="581024"/>
                </a:cubicBezTo>
                <a:cubicBezTo>
                  <a:pt x="3608981" y="581024"/>
                  <a:pt x="3611759" y="580628"/>
                  <a:pt x="3614934" y="579834"/>
                </a:cubicBezTo>
                <a:cubicBezTo>
                  <a:pt x="3633984" y="576659"/>
                  <a:pt x="3645891" y="574278"/>
                  <a:pt x="3650653" y="572690"/>
                </a:cubicBezTo>
                <a:cubicBezTo>
                  <a:pt x="3657003" y="572690"/>
                  <a:pt x="3661766" y="573087"/>
                  <a:pt x="3664941" y="573881"/>
                </a:cubicBezTo>
                <a:cubicBezTo>
                  <a:pt x="3676847" y="578643"/>
                  <a:pt x="3684387" y="584596"/>
                  <a:pt x="3687562" y="591740"/>
                </a:cubicBezTo>
                <a:cubicBezTo>
                  <a:pt x="3690738" y="598884"/>
                  <a:pt x="3688753" y="602853"/>
                  <a:pt x="3681609" y="603646"/>
                </a:cubicBezTo>
                <a:cubicBezTo>
                  <a:pt x="3667322" y="602059"/>
                  <a:pt x="3648272" y="602059"/>
                  <a:pt x="3624459" y="603646"/>
                </a:cubicBezTo>
                <a:cubicBezTo>
                  <a:pt x="3629222" y="608409"/>
                  <a:pt x="3631206" y="612774"/>
                  <a:pt x="3630412" y="616743"/>
                </a:cubicBezTo>
                <a:cubicBezTo>
                  <a:pt x="3632000" y="616743"/>
                  <a:pt x="3633588" y="616346"/>
                  <a:pt x="3635175" y="615553"/>
                </a:cubicBezTo>
                <a:cubicBezTo>
                  <a:pt x="3636762" y="615553"/>
                  <a:pt x="3637953" y="615553"/>
                  <a:pt x="3638747" y="615553"/>
                </a:cubicBezTo>
                <a:cubicBezTo>
                  <a:pt x="3648272" y="613171"/>
                  <a:pt x="3655416" y="613965"/>
                  <a:pt x="3660178" y="617934"/>
                </a:cubicBezTo>
                <a:cubicBezTo>
                  <a:pt x="3664147" y="620315"/>
                  <a:pt x="3668512" y="623887"/>
                  <a:pt x="3673275" y="628649"/>
                </a:cubicBezTo>
                <a:cubicBezTo>
                  <a:pt x="3678037" y="637381"/>
                  <a:pt x="3676053" y="642143"/>
                  <a:pt x="3667322" y="642937"/>
                </a:cubicBezTo>
                <a:cubicBezTo>
                  <a:pt x="3655416" y="642937"/>
                  <a:pt x="3641922" y="642937"/>
                  <a:pt x="3626841" y="642937"/>
                </a:cubicBezTo>
                <a:cubicBezTo>
                  <a:pt x="3626841" y="644524"/>
                  <a:pt x="3626841" y="646906"/>
                  <a:pt x="3626841" y="650081"/>
                </a:cubicBezTo>
                <a:cubicBezTo>
                  <a:pt x="3626047" y="656431"/>
                  <a:pt x="3626047" y="660796"/>
                  <a:pt x="3626841" y="663178"/>
                </a:cubicBezTo>
                <a:cubicBezTo>
                  <a:pt x="3626841" y="679846"/>
                  <a:pt x="3626841" y="696515"/>
                  <a:pt x="3626841" y="713184"/>
                </a:cubicBezTo>
                <a:cubicBezTo>
                  <a:pt x="3628428" y="729059"/>
                  <a:pt x="3621681" y="740965"/>
                  <a:pt x="3606600" y="748902"/>
                </a:cubicBezTo>
                <a:cubicBezTo>
                  <a:pt x="3599456" y="752078"/>
                  <a:pt x="3594694" y="751284"/>
                  <a:pt x="3592312" y="746521"/>
                </a:cubicBezTo>
                <a:cubicBezTo>
                  <a:pt x="3585963" y="729059"/>
                  <a:pt x="3575247" y="716359"/>
                  <a:pt x="3560166" y="708421"/>
                </a:cubicBezTo>
                <a:cubicBezTo>
                  <a:pt x="3558578" y="707628"/>
                  <a:pt x="3557784" y="706834"/>
                  <a:pt x="3557784" y="706040"/>
                </a:cubicBezTo>
                <a:cubicBezTo>
                  <a:pt x="3558578" y="704452"/>
                  <a:pt x="3560166" y="703659"/>
                  <a:pt x="3562547" y="703659"/>
                </a:cubicBezTo>
                <a:cubicBezTo>
                  <a:pt x="3575247" y="705247"/>
                  <a:pt x="3584772" y="706040"/>
                  <a:pt x="3591122" y="706040"/>
                </a:cubicBezTo>
                <a:cubicBezTo>
                  <a:pt x="3595090" y="706834"/>
                  <a:pt x="3597075" y="705643"/>
                  <a:pt x="3597075" y="702468"/>
                </a:cubicBezTo>
                <a:cubicBezTo>
                  <a:pt x="3597075" y="686593"/>
                  <a:pt x="3597075" y="667543"/>
                  <a:pt x="3597075" y="645318"/>
                </a:cubicBezTo>
                <a:cubicBezTo>
                  <a:pt x="3571675" y="647699"/>
                  <a:pt x="3555006" y="650477"/>
                  <a:pt x="3547069" y="653652"/>
                </a:cubicBezTo>
                <a:cubicBezTo>
                  <a:pt x="3543100" y="655240"/>
                  <a:pt x="3539131" y="654843"/>
                  <a:pt x="3535162" y="652462"/>
                </a:cubicBezTo>
                <a:cubicBezTo>
                  <a:pt x="3534369" y="651668"/>
                  <a:pt x="3533178" y="650875"/>
                  <a:pt x="3531591" y="650081"/>
                </a:cubicBezTo>
                <a:cubicBezTo>
                  <a:pt x="3526828" y="646906"/>
                  <a:pt x="3523653" y="643731"/>
                  <a:pt x="3522066" y="640556"/>
                </a:cubicBezTo>
                <a:cubicBezTo>
                  <a:pt x="3518097" y="635793"/>
                  <a:pt x="3518494" y="633015"/>
                  <a:pt x="3523256" y="632221"/>
                </a:cubicBezTo>
                <a:cubicBezTo>
                  <a:pt x="3535162" y="630634"/>
                  <a:pt x="3547863" y="629443"/>
                  <a:pt x="3561356" y="628649"/>
                </a:cubicBezTo>
                <a:cubicBezTo>
                  <a:pt x="3566913" y="627856"/>
                  <a:pt x="3573262" y="627062"/>
                  <a:pt x="3580406" y="626268"/>
                </a:cubicBezTo>
                <a:cubicBezTo>
                  <a:pt x="3585963" y="625474"/>
                  <a:pt x="3591122" y="624681"/>
                  <a:pt x="3595884" y="623887"/>
                </a:cubicBezTo>
                <a:cubicBezTo>
                  <a:pt x="3595090" y="617537"/>
                  <a:pt x="3593900" y="611981"/>
                  <a:pt x="3592312" y="607218"/>
                </a:cubicBezTo>
                <a:cubicBezTo>
                  <a:pt x="3585963" y="608012"/>
                  <a:pt x="3576438" y="609599"/>
                  <a:pt x="3563737" y="611981"/>
                </a:cubicBezTo>
                <a:cubicBezTo>
                  <a:pt x="3554212" y="613568"/>
                  <a:pt x="3547069" y="614759"/>
                  <a:pt x="3542306" y="615553"/>
                </a:cubicBezTo>
                <a:cubicBezTo>
                  <a:pt x="3536750" y="616346"/>
                  <a:pt x="3532781" y="615949"/>
                  <a:pt x="3530400" y="614362"/>
                </a:cubicBezTo>
                <a:cubicBezTo>
                  <a:pt x="3530400" y="614362"/>
                  <a:pt x="3530003" y="614759"/>
                  <a:pt x="3529209" y="615553"/>
                </a:cubicBezTo>
                <a:cubicBezTo>
                  <a:pt x="3520478" y="624284"/>
                  <a:pt x="3513334" y="631031"/>
                  <a:pt x="3507778" y="635793"/>
                </a:cubicBezTo>
                <a:cubicBezTo>
                  <a:pt x="3507778" y="669925"/>
                  <a:pt x="3508175" y="693340"/>
                  <a:pt x="3508969" y="706040"/>
                </a:cubicBezTo>
                <a:cubicBezTo>
                  <a:pt x="3510556" y="721915"/>
                  <a:pt x="3508175" y="732234"/>
                  <a:pt x="3501825" y="736996"/>
                </a:cubicBezTo>
                <a:cubicBezTo>
                  <a:pt x="3497856" y="740965"/>
                  <a:pt x="3493094" y="740568"/>
                  <a:pt x="3487537" y="735806"/>
                </a:cubicBezTo>
                <a:cubicBezTo>
                  <a:pt x="3483569" y="731043"/>
                  <a:pt x="3480790" y="726281"/>
                  <a:pt x="3479203" y="721518"/>
                </a:cubicBezTo>
                <a:cubicBezTo>
                  <a:pt x="3476822" y="714375"/>
                  <a:pt x="3476028" y="708818"/>
                  <a:pt x="3476822" y="704849"/>
                </a:cubicBezTo>
                <a:cubicBezTo>
                  <a:pt x="3479203" y="695324"/>
                  <a:pt x="3480394" y="681037"/>
                  <a:pt x="3480394" y="661987"/>
                </a:cubicBezTo>
                <a:lnTo>
                  <a:pt x="3480394" y="658415"/>
                </a:lnTo>
                <a:cubicBezTo>
                  <a:pt x="3466900" y="667940"/>
                  <a:pt x="3456978" y="677068"/>
                  <a:pt x="3450628" y="685799"/>
                </a:cubicBezTo>
                <a:cubicBezTo>
                  <a:pt x="3447453" y="689768"/>
                  <a:pt x="3442690" y="689768"/>
                  <a:pt x="3436341" y="685799"/>
                </a:cubicBezTo>
                <a:cubicBezTo>
                  <a:pt x="3428403" y="679449"/>
                  <a:pt x="3423244" y="672306"/>
                  <a:pt x="3420862" y="664368"/>
                </a:cubicBezTo>
                <a:cubicBezTo>
                  <a:pt x="3418481" y="657224"/>
                  <a:pt x="3419275" y="654050"/>
                  <a:pt x="3423244" y="654843"/>
                </a:cubicBezTo>
                <a:cubicBezTo>
                  <a:pt x="3428006" y="655637"/>
                  <a:pt x="3435547" y="653652"/>
                  <a:pt x="3445866" y="648890"/>
                </a:cubicBezTo>
                <a:cubicBezTo>
                  <a:pt x="3445072" y="648890"/>
                  <a:pt x="3445866" y="648493"/>
                  <a:pt x="3448247" y="647699"/>
                </a:cubicBezTo>
                <a:cubicBezTo>
                  <a:pt x="3451422" y="646112"/>
                  <a:pt x="3456184" y="643731"/>
                  <a:pt x="3462534" y="640556"/>
                </a:cubicBezTo>
                <a:cubicBezTo>
                  <a:pt x="3470472" y="636587"/>
                  <a:pt x="3476425" y="633412"/>
                  <a:pt x="3480394" y="631031"/>
                </a:cubicBezTo>
                <a:cubicBezTo>
                  <a:pt x="3481188" y="619125"/>
                  <a:pt x="3481584" y="608012"/>
                  <a:pt x="3481584" y="597693"/>
                </a:cubicBezTo>
                <a:cubicBezTo>
                  <a:pt x="3480790" y="597693"/>
                  <a:pt x="3479600" y="597693"/>
                  <a:pt x="3478012" y="597693"/>
                </a:cubicBezTo>
                <a:cubicBezTo>
                  <a:pt x="3475631" y="598487"/>
                  <a:pt x="3473647" y="598884"/>
                  <a:pt x="3472059" y="598884"/>
                </a:cubicBezTo>
                <a:cubicBezTo>
                  <a:pt x="3469678" y="598884"/>
                  <a:pt x="3465709" y="598884"/>
                  <a:pt x="3460153" y="598884"/>
                </a:cubicBezTo>
                <a:cubicBezTo>
                  <a:pt x="3453803" y="609996"/>
                  <a:pt x="3442690" y="622300"/>
                  <a:pt x="3426816" y="635793"/>
                </a:cubicBezTo>
                <a:cubicBezTo>
                  <a:pt x="3423641" y="638174"/>
                  <a:pt x="3421656" y="639365"/>
                  <a:pt x="3420862" y="639365"/>
                </a:cubicBezTo>
                <a:cubicBezTo>
                  <a:pt x="3420069" y="638571"/>
                  <a:pt x="3420466" y="636587"/>
                  <a:pt x="3422053" y="633412"/>
                </a:cubicBezTo>
                <a:cubicBezTo>
                  <a:pt x="3422847" y="631824"/>
                  <a:pt x="3424038" y="629443"/>
                  <a:pt x="3425625" y="626268"/>
                </a:cubicBezTo>
                <a:cubicBezTo>
                  <a:pt x="3433563" y="610393"/>
                  <a:pt x="3439516" y="594915"/>
                  <a:pt x="3443484" y="579834"/>
                </a:cubicBezTo>
                <a:cubicBezTo>
                  <a:pt x="3448247" y="560784"/>
                  <a:pt x="3449437" y="549274"/>
                  <a:pt x="3447056" y="545306"/>
                </a:cubicBezTo>
                <a:cubicBezTo>
                  <a:pt x="3445469" y="540543"/>
                  <a:pt x="3448247" y="538956"/>
                  <a:pt x="3455391" y="540543"/>
                </a:cubicBezTo>
                <a:cubicBezTo>
                  <a:pt x="3460947" y="541337"/>
                  <a:pt x="3468487" y="546496"/>
                  <a:pt x="3478012" y="556021"/>
                </a:cubicBezTo>
                <a:cubicBezTo>
                  <a:pt x="3481188" y="558403"/>
                  <a:pt x="3481188" y="561975"/>
                  <a:pt x="3478012" y="566737"/>
                </a:cubicBezTo>
                <a:cubicBezTo>
                  <a:pt x="3474837" y="569912"/>
                  <a:pt x="3472853" y="573087"/>
                  <a:pt x="3472059" y="576262"/>
                </a:cubicBezTo>
                <a:cubicBezTo>
                  <a:pt x="3474441" y="576262"/>
                  <a:pt x="3478012" y="575468"/>
                  <a:pt x="3482775" y="573881"/>
                </a:cubicBezTo>
                <a:cubicBezTo>
                  <a:pt x="3481981" y="534193"/>
                  <a:pt x="3479203" y="511175"/>
                  <a:pt x="3474441" y="504825"/>
                </a:cubicBezTo>
                <a:cubicBezTo>
                  <a:pt x="3472059" y="500062"/>
                  <a:pt x="3471265" y="496490"/>
                  <a:pt x="3472059" y="494109"/>
                </a:cubicBezTo>
                <a:cubicBezTo>
                  <a:pt x="3473647" y="491727"/>
                  <a:pt x="3476822" y="490537"/>
                  <a:pt x="3481584" y="490537"/>
                </a:cubicBezTo>
                <a:cubicBezTo>
                  <a:pt x="3491903" y="491331"/>
                  <a:pt x="3502619" y="497284"/>
                  <a:pt x="3513731" y="508396"/>
                </a:cubicBezTo>
                <a:cubicBezTo>
                  <a:pt x="3516906" y="512365"/>
                  <a:pt x="3517303" y="516731"/>
                  <a:pt x="3514922" y="521493"/>
                </a:cubicBezTo>
                <a:cubicBezTo>
                  <a:pt x="3512541" y="529431"/>
                  <a:pt x="3510556" y="544115"/>
                  <a:pt x="3508969" y="565546"/>
                </a:cubicBezTo>
                <a:cubicBezTo>
                  <a:pt x="3509763" y="565546"/>
                  <a:pt x="3510953" y="565149"/>
                  <a:pt x="3512541" y="564356"/>
                </a:cubicBezTo>
                <a:cubicBezTo>
                  <a:pt x="3514128" y="564356"/>
                  <a:pt x="3514922" y="564356"/>
                  <a:pt x="3514922" y="564356"/>
                </a:cubicBezTo>
                <a:cubicBezTo>
                  <a:pt x="3521272" y="561975"/>
                  <a:pt x="3525637" y="562371"/>
                  <a:pt x="3528019" y="565546"/>
                </a:cubicBezTo>
                <a:cubicBezTo>
                  <a:pt x="3531194" y="567134"/>
                  <a:pt x="3534766" y="569912"/>
                  <a:pt x="3538734" y="573881"/>
                </a:cubicBezTo>
                <a:cubicBezTo>
                  <a:pt x="3542703" y="578643"/>
                  <a:pt x="3541116" y="582612"/>
                  <a:pt x="3533972" y="585787"/>
                </a:cubicBezTo>
                <a:cubicBezTo>
                  <a:pt x="3526828" y="588168"/>
                  <a:pt x="3518097" y="590153"/>
                  <a:pt x="3507778" y="591740"/>
                </a:cubicBezTo>
                <a:cubicBezTo>
                  <a:pt x="3507778" y="599678"/>
                  <a:pt x="3507778" y="608409"/>
                  <a:pt x="3507778" y="617934"/>
                </a:cubicBezTo>
                <a:cubicBezTo>
                  <a:pt x="3510159" y="616346"/>
                  <a:pt x="3513731" y="614759"/>
                  <a:pt x="3518494" y="613171"/>
                </a:cubicBezTo>
                <a:cubicBezTo>
                  <a:pt x="3521669" y="611584"/>
                  <a:pt x="3524050" y="610393"/>
                  <a:pt x="3525637" y="609599"/>
                </a:cubicBezTo>
                <a:cubicBezTo>
                  <a:pt x="3522462" y="607218"/>
                  <a:pt x="3518890" y="604043"/>
                  <a:pt x="3514922" y="600074"/>
                </a:cubicBezTo>
                <a:cubicBezTo>
                  <a:pt x="3511747" y="596106"/>
                  <a:pt x="3512541" y="593328"/>
                  <a:pt x="3517303" y="591740"/>
                </a:cubicBezTo>
                <a:cubicBezTo>
                  <a:pt x="3529209" y="591740"/>
                  <a:pt x="3542703" y="590946"/>
                  <a:pt x="3557784" y="589359"/>
                </a:cubicBezTo>
                <a:cubicBezTo>
                  <a:pt x="3565722" y="587771"/>
                  <a:pt x="3572469" y="586581"/>
                  <a:pt x="3578025" y="585787"/>
                </a:cubicBezTo>
                <a:cubicBezTo>
                  <a:pt x="3578025" y="580231"/>
                  <a:pt x="3578025" y="574674"/>
                  <a:pt x="3578025" y="569118"/>
                </a:cubicBezTo>
                <a:cubicBezTo>
                  <a:pt x="3577231" y="569118"/>
                  <a:pt x="3575247" y="569118"/>
                  <a:pt x="3572072" y="569118"/>
                </a:cubicBezTo>
                <a:cubicBezTo>
                  <a:pt x="3569691" y="569912"/>
                  <a:pt x="3567706" y="570309"/>
                  <a:pt x="3566119" y="570309"/>
                </a:cubicBezTo>
                <a:cubicBezTo>
                  <a:pt x="3558181" y="571103"/>
                  <a:pt x="3549450" y="566737"/>
                  <a:pt x="3539925" y="557212"/>
                </a:cubicBezTo>
                <a:cubicBezTo>
                  <a:pt x="3537544" y="554831"/>
                  <a:pt x="3536750" y="552846"/>
                  <a:pt x="3537544" y="551259"/>
                </a:cubicBezTo>
                <a:cubicBezTo>
                  <a:pt x="3537544" y="549671"/>
                  <a:pt x="3539131" y="548878"/>
                  <a:pt x="3542306" y="548878"/>
                </a:cubicBezTo>
                <a:cubicBezTo>
                  <a:pt x="3547069" y="548084"/>
                  <a:pt x="3554212" y="547290"/>
                  <a:pt x="3563737" y="546496"/>
                </a:cubicBezTo>
                <a:cubicBezTo>
                  <a:pt x="3570088" y="544909"/>
                  <a:pt x="3574850" y="544115"/>
                  <a:pt x="3578025" y="544115"/>
                </a:cubicBezTo>
                <a:cubicBezTo>
                  <a:pt x="3578025" y="541734"/>
                  <a:pt x="3578025" y="538956"/>
                  <a:pt x="3578025" y="535781"/>
                </a:cubicBezTo>
                <a:cubicBezTo>
                  <a:pt x="3577231" y="531812"/>
                  <a:pt x="3576834" y="529034"/>
                  <a:pt x="3576834" y="527446"/>
                </a:cubicBezTo>
                <a:cubicBezTo>
                  <a:pt x="3576040" y="507602"/>
                  <a:pt x="3572866" y="494109"/>
                  <a:pt x="3567309" y="486965"/>
                </a:cubicBezTo>
                <a:cubicBezTo>
                  <a:pt x="3564928" y="481409"/>
                  <a:pt x="3566913" y="478234"/>
                  <a:pt x="3573262" y="477440"/>
                </a:cubicBezTo>
                <a:close/>
                <a:moveTo>
                  <a:pt x="7867846" y="476250"/>
                </a:moveTo>
                <a:cubicBezTo>
                  <a:pt x="7886896" y="477837"/>
                  <a:pt x="7901978" y="485774"/>
                  <a:pt x="7913090" y="500062"/>
                </a:cubicBezTo>
                <a:cubicBezTo>
                  <a:pt x="7915472" y="505618"/>
                  <a:pt x="7915472" y="510778"/>
                  <a:pt x="7913090" y="515540"/>
                </a:cubicBezTo>
                <a:cubicBezTo>
                  <a:pt x="7910709" y="524271"/>
                  <a:pt x="7909518" y="533796"/>
                  <a:pt x="7909518" y="544115"/>
                </a:cubicBezTo>
                <a:lnTo>
                  <a:pt x="7909518" y="546496"/>
                </a:lnTo>
                <a:cubicBezTo>
                  <a:pt x="7923012" y="544909"/>
                  <a:pt x="7934918" y="543718"/>
                  <a:pt x="7945237" y="542924"/>
                </a:cubicBezTo>
                <a:cubicBezTo>
                  <a:pt x="7951587" y="542131"/>
                  <a:pt x="7957144" y="540543"/>
                  <a:pt x="7961906" y="538162"/>
                </a:cubicBezTo>
                <a:cubicBezTo>
                  <a:pt x="7968256" y="534987"/>
                  <a:pt x="7974209" y="535781"/>
                  <a:pt x="7979765" y="540543"/>
                </a:cubicBezTo>
                <a:cubicBezTo>
                  <a:pt x="7986909" y="546099"/>
                  <a:pt x="7993656" y="553640"/>
                  <a:pt x="8000006" y="563165"/>
                </a:cubicBezTo>
                <a:cubicBezTo>
                  <a:pt x="8003180" y="567928"/>
                  <a:pt x="8002387" y="573087"/>
                  <a:pt x="7997624" y="578643"/>
                </a:cubicBezTo>
                <a:cubicBezTo>
                  <a:pt x="7988100" y="588168"/>
                  <a:pt x="7980956" y="599281"/>
                  <a:pt x="7976194" y="611981"/>
                </a:cubicBezTo>
                <a:cubicBezTo>
                  <a:pt x="7978574" y="613568"/>
                  <a:pt x="7980162" y="615553"/>
                  <a:pt x="7980956" y="617934"/>
                </a:cubicBezTo>
                <a:cubicBezTo>
                  <a:pt x="7983337" y="621109"/>
                  <a:pt x="7983734" y="623887"/>
                  <a:pt x="7982146" y="626268"/>
                </a:cubicBezTo>
                <a:cubicBezTo>
                  <a:pt x="7980558" y="628649"/>
                  <a:pt x="7977384" y="629840"/>
                  <a:pt x="7972622" y="629840"/>
                </a:cubicBezTo>
                <a:cubicBezTo>
                  <a:pt x="7955952" y="628253"/>
                  <a:pt x="7934522" y="628253"/>
                  <a:pt x="7908328" y="629840"/>
                </a:cubicBezTo>
                <a:lnTo>
                  <a:pt x="7908328" y="652462"/>
                </a:lnTo>
                <a:cubicBezTo>
                  <a:pt x="7908328" y="692943"/>
                  <a:pt x="7903168" y="724693"/>
                  <a:pt x="7892850" y="747712"/>
                </a:cubicBezTo>
                <a:cubicBezTo>
                  <a:pt x="7891262" y="750887"/>
                  <a:pt x="7890071" y="752475"/>
                  <a:pt x="7889278" y="752475"/>
                </a:cubicBezTo>
                <a:cubicBezTo>
                  <a:pt x="7888484" y="752475"/>
                  <a:pt x="7887294" y="751284"/>
                  <a:pt x="7885706" y="748902"/>
                </a:cubicBezTo>
                <a:cubicBezTo>
                  <a:pt x="7877768" y="734615"/>
                  <a:pt x="7873800" y="710009"/>
                  <a:pt x="7873800" y="675084"/>
                </a:cubicBezTo>
                <a:cubicBezTo>
                  <a:pt x="7873800" y="670321"/>
                  <a:pt x="7873800" y="663178"/>
                  <a:pt x="7873800" y="653652"/>
                </a:cubicBezTo>
                <a:cubicBezTo>
                  <a:pt x="7873006" y="644128"/>
                  <a:pt x="7872609" y="636984"/>
                  <a:pt x="7872609" y="632221"/>
                </a:cubicBezTo>
                <a:cubicBezTo>
                  <a:pt x="7858322" y="633015"/>
                  <a:pt x="7846018" y="634206"/>
                  <a:pt x="7835700" y="635793"/>
                </a:cubicBezTo>
                <a:cubicBezTo>
                  <a:pt x="7834906" y="646112"/>
                  <a:pt x="7831334" y="651271"/>
                  <a:pt x="7824984" y="651271"/>
                </a:cubicBezTo>
                <a:cubicBezTo>
                  <a:pt x="7815459" y="652065"/>
                  <a:pt x="7809506" y="644921"/>
                  <a:pt x="7807124" y="629840"/>
                </a:cubicBezTo>
                <a:cubicBezTo>
                  <a:pt x="7804744" y="594915"/>
                  <a:pt x="7800378" y="572293"/>
                  <a:pt x="7794028" y="561975"/>
                </a:cubicBezTo>
                <a:cubicBezTo>
                  <a:pt x="7791646" y="558799"/>
                  <a:pt x="7791250" y="556021"/>
                  <a:pt x="7792837" y="553640"/>
                </a:cubicBezTo>
                <a:cubicBezTo>
                  <a:pt x="7794424" y="551259"/>
                  <a:pt x="7797202" y="550465"/>
                  <a:pt x="7801172" y="551259"/>
                </a:cubicBezTo>
                <a:cubicBezTo>
                  <a:pt x="7805140" y="551259"/>
                  <a:pt x="7813078" y="553243"/>
                  <a:pt x="7824984" y="557212"/>
                </a:cubicBezTo>
                <a:cubicBezTo>
                  <a:pt x="7841652" y="554831"/>
                  <a:pt x="7843637" y="554434"/>
                  <a:pt x="7830937" y="556021"/>
                </a:cubicBezTo>
                <a:cubicBezTo>
                  <a:pt x="7843637" y="554434"/>
                  <a:pt x="7857528" y="552846"/>
                  <a:pt x="7872609" y="551259"/>
                </a:cubicBezTo>
                <a:lnTo>
                  <a:pt x="7872609" y="528637"/>
                </a:lnTo>
                <a:cubicBezTo>
                  <a:pt x="7873402" y="511968"/>
                  <a:pt x="7869830" y="497284"/>
                  <a:pt x="7861894" y="484584"/>
                </a:cubicBezTo>
                <a:cubicBezTo>
                  <a:pt x="7859512" y="479028"/>
                  <a:pt x="7861496" y="476250"/>
                  <a:pt x="7867846" y="476250"/>
                </a:cubicBezTo>
                <a:close/>
                <a:moveTo>
                  <a:pt x="2905322" y="476250"/>
                </a:moveTo>
                <a:cubicBezTo>
                  <a:pt x="2924372" y="477837"/>
                  <a:pt x="2939453" y="485774"/>
                  <a:pt x="2950566" y="500062"/>
                </a:cubicBezTo>
                <a:cubicBezTo>
                  <a:pt x="2952947" y="505618"/>
                  <a:pt x="2952947" y="510778"/>
                  <a:pt x="2950566" y="515540"/>
                </a:cubicBezTo>
                <a:cubicBezTo>
                  <a:pt x="2948184" y="524271"/>
                  <a:pt x="2946994" y="533796"/>
                  <a:pt x="2946994" y="544115"/>
                </a:cubicBezTo>
                <a:lnTo>
                  <a:pt x="2946994" y="546496"/>
                </a:lnTo>
                <a:cubicBezTo>
                  <a:pt x="2960487" y="544909"/>
                  <a:pt x="2972394" y="543718"/>
                  <a:pt x="2982712" y="542924"/>
                </a:cubicBezTo>
                <a:cubicBezTo>
                  <a:pt x="2989062" y="542131"/>
                  <a:pt x="2994619" y="540543"/>
                  <a:pt x="2999381" y="538162"/>
                </a:cubicBezTo>
                <a:cubicBezTo>
                  <a:pt x="3005731" y="534987"/>
                  <a:pt x="3011684" y="535781"/>
                  <a:pt x="3017241" y="540543"/>
                </a:cubicBezTo>
                <a:cubicBezTo>
                  <a:pt x="3024384" y="546099"/>
                  <a:pt x="3031131" y="553640"/>
                  <a:pt x="3037481" y="563165"/>
                </a:cubicBezTo>
                <a:cubicBezTo>
                  <a:pt x="3040656" y="567928"/>
                  <a:pt x="3039862" y="573087"/>
                  <a:pt x="3035100" y="578643"/>
                </a:cubicBezTo>
                <a:cubicBezTo>
                  <a:pt x="3025575" y="588168"/>
                  <a:pt x="3018431" y="599281"/>
                  <a:pt x="3013669" y="611981"/>
                </a:cubicBezTo>
                <a:cubicBezTo>
                  <a:pt x="3016050" y="613568"/>
                  <a:pt x="3017637" y="615553"/>
                  <a:pt x="3018431" y="617934"/>
                </a:cubicBezTo>
                <a:cubicBezTo>
                  <a:pt x="3020812" y="621109"/>
                  <a:pt x="3021209" y="623887"/>
                  <a:pt x="3019622" y="626268"/>
                </a:cubicBezTo>
                <a:cubicBezTo>
                  <a:pt x="3018034" y="628649"/>
                  <a:pt x="3014859" y="629840"/>
                  <a:pt x="3010097" y="629840"/>
                </a:cubicBezTo>
                <a:cubicBezTo>
                  <a:pt x="2993428" y="628253"/>
                  <a:pt x="2971997" y="628253"/>
                  <a:pt x="2945803" y="629840"/>
                </a:cubicBezTo>
                <a:lnTo>
                  <a:pt x="2945803" y="652462"/>
                </a:lnTo>
                <a:cubicBezTo>
                  <a:pt x="2945803" y="692943"/>
                  <a:pt x="2940644" y="724693"/>
                  <a:pt x="2930325" y="747712"/>
                </a:cubicBezTo>
                <a:cubicBezTo>
                  <a:pt x="2928738" y="750887"/>
                  <a:pt x="2927547" y="752475"/>
                  <a:pt x="2926753" y="752475"/>
                </a:cubicBezTo>
                <a:cubicBezTo>
                  <a:pt x="2925959" y="752475"/>
                  <a:pt x="2924769" y="751284"/>
                  <a:pt x="2923181" y="748902"/>
                </a:cubicBezTo>
                <a:cubicBezTo>
                  <a:pt x="2915244" y="734615"/>
                  <a:pt x="2911275" y="710009"/>
                  <a:pt x="2911275" y="675084"/>
                </a:cubicBezTo>
                <a:cubicBezTo>
                  <a:pt x="2911275" y="670321"/>
                  <a:pt x="2911275" y="663178"/>
                  <a:pt x="2911275" y="653652"/>
                </a:cubicBezTo>
                <a:cubicBezTo>
                  <a:pt x="2910481" y="644128"/>
                  <a:pt x="2910084" y="636984"/>
                  <a:pt x="2910084" y="632221"/>
                </a:cubicBezTo>
                <a:cubicBezTo>
                  <a:pt x="2895797" y="633015"/>
                  <a:pt x="2883494" y="634206"/>
                  <a:pt x="2873175" y="635793"/>
                </a:cubicBezTo>
                <a:cubicBezTo>
                  <a:pt x="2872381" y="646112"/>
                  <a:pt x="2868810" y="651271"/>
                  <a:pt x="2862459" y="651271"/>
                </a:cubicBezTo>
                <a:cubicBezTo>
                  <a:pt x="2852934" y="652065"/>
                  <a:pt x="2846981" y="644921"/>
                  <a:pt x="2844600" y="629840"/>
                </a:cubicBezTo>
                <a:cubicBezTo>
                  <a:pt x="2842219" y="594915"/>
                  <a:pt x="2837853" y="572293"/>
                  <a:pt x="2831503" y="561975"/>
                </a:cubicBezTo>
                <a:cubicBezTo>
                  <a:pt x="2829122" y="558799"/>
                  <a:pt x="2828725" y="556021"/>
                  <a:pt x="2830312" y="553640"/>
                </a:cubicBezTo>
                <a:cubicBezTo>
                  <a:pt x="2831900" y="551259"/>
                  <a:pt x="2834678" y="550465"/>
                  <a:pt x="2838647" y="551259"/>
                </a:cubicBezTo>
                <a:cubicBezTo>
                  <a:pt x="2842615" y="551259"/>
                  <a:pt x="2850553" y="553243"/>
                  <a:pt x="2862459" y="557212"/>
                </a:cubicBezTo>
                <a:cubicBezTo>
                  <a:pt x="2879128" y="554831"/>
                  <a:pt x="2881113" y="554434"/>
                  <a:pt x="2868412" y="556021"/>
                </a:cubicBezTo>
                <a:cubicBezTo>
                  <a:pt x="2881113" y="554434"/>
                  <a:pt x="2895003" y="552846"/>
                  <a:pt x="2910084" y="551259"/>
                </a:cubicBezTo>
                <a:lnTo>
                  <a:pt x="2910084" y="528637"/>
                </a:lnTo>
                <a:cubicBezTo>
                  <a:pt x="2910878" y="511968"/>
                  <a:pt x="2907306" y="497284"/>
                  <a:pt x="2899369" y="484584"/>
                </a:cubicBezTo>
                <a:cubicBezTo>
                  <a:pt x="2896987" y="479028"/>
                  <a:pt x="2898972" y="476250"/>
                  <a:pt x="2905322" y="476250"/>
                </a:cubicBezTo>
                <a:close/>
                <a:moveTo>
                  <a:pt x="419302" y="476250"/>
                </a:moveTo>
                <a:cubicBezTo>
                  <a:pt x="438352" y="477837"/>
                  <a:pt x="453433" y="485774"/>
                  <a:pt x="464546" y="500062"/>
                </a:cubicBezTo>
                <a:cubicBezTo>
                  <a:pt x="466927" y="505618"/>
                  <a:pt x="466927" y="510778"/>
                  <a:pt x="464546" y="515540"/>
                </a:cubicBezTo>
                <a:cubicBezTo>
                  <a:pt x="462164" y="524271"/>
                  <a:pt x="460974" y="533796"/>
                  <a:pt x="460974" y="544115"/>
                </a:cubicBezTo>
                <a:lnTo>
                  <a:pt x="460974" y="546496"/>
                </a:lnTo>
                <a:cubicBezTo>
                  <a:pt x="474468" y="544909"/>
                  <a:pt x="486375" y="543718"/>
                  <a:pt x="496693" y="542924"/>
                </a:cubicBezTo>
                <a:cubicBezTo>
                  <a:pt x="503044" y="542131"/>
                  <a:pt x="508599" y="540543"/>
                  <a:pt x="513363" y="538162"/>
                </a:cubicBezTo>
                <a:cubicBezTo>
                  <a:pt x="519713" y="534987"/>
                  <a:pt x="525665" y="535781"/>
                  <a:pt x="531222" y="540543"/>
                </a:cubicBezTo>
                <a:cubicBezTo>
                  <a:pt x="538365" y="546099"/>
                  <a:pt x="545112" y="553640"/>
                  <a:pt x="551463" y="563165"/>
                </a:cubicBezTo>
                <a:cubicBezTo>
                  <a:pt x="554637" y="567928"/>
                  <a:pt x="553844" y="573087"/>
                  <a:pt x="549081" y="578643"/>
                </a:cubicBezTo>
                <a:cubicBezTo>
                  <a:pt x="539556" y="588168"/>
                  <a:pt x="532412" y="599281"/>
                  <a:pt x="527650" y="611981"/>
                </a:cubicBezTo>
                <a:cubicBezTo>
                  <a:pt x="530031" y="613568"/>
                  <a:pt x="531618" y="615553"/>
                  <a:pt x="532412" y="617934"/>
                </a:cubicBezTo>
                <a:cubicBezTo>
                  <a:pt x="534794" y="621109"/>
                  <a:pt x="535190" y="623887"/>
                  <a:pt x="533603" y="626268"/>
                </a:cubicBezTo>
                <a:cubicBezTo>
                  <a:pt x="532016" y="628649"/>
                  <a:pt x="528841" y="629840"/>
                  <a:pt x="524078" y="629840"/>
                </a:cubicBezTo>
                <a:cubicBezTo>
                  <a:pt x="507409" y="628253"/>
                  <a:pt x="485978" y="628253"/>
                  <a:pt x="459783" y="629840"/>
                </a:cubicBezTo>
                <a:lnTo>
                  <a:pt x="459783" y="652462"/>
                </a:lnTo>
                <a:cubicBezTo>
                  <a:pt x="459783" y="692943"/>
                  <a:pt x="454624" y="724693"/>
                  <a:pt x="444305" y="747712"/>
                </a:cubicBezTo>
                <a:cubicBezTo>
                  <a:pt x="442717" y="750887"/>
                  <a:pt x="441527" y="752475"/>
                  <a:pt x="440733" y="752475"/>
                </a:cubicBezTo>
                <a:cubicBezTo>
                  <a:pt x="439939" y="752475"/>
                  <a:pt x="438749" y="751284"/>
                  <a:pt x="437162" y="748902"/>
                </a:cubicBezTo>
                <a:cubicBezTo>
                  <a:pt x="429224" y="734615"/>
                  <a:pt x="425255" y="710009"/>
                  <a:pt x="425255" y="675084"/>
                </a:cubicBezTo>
                <a:cubicBezTo>
                  <a:pt x="425255" y="670321"/>
                  <a:pt x="425255" y="663178"/>
                  <a:pt x="425255" y="653652"/>
                </a:cubicBezTo>
                <a:cubicBezTo>
                  <a:pt x="424461" y="644128"/>
                  <a:pt x="424064" y="636984"/>
                  <a:pt x="424064" y="632221"/>
                </a:cubicBezTo>
                <a:cubicBezTo>
                  <a:pt x="409777" y="633015"/>
                  <a:pt x="397474" y="634206"/>
                  <a:pt x="387155" y="635793"/>
                </a:cubicBezTo>
                <a:cubicBezTo>
                  <a:pt x="386362" y="646112"/>
                  <a:pt x="382789" y="651271"/>
                  <a:pt x="376440" y="651271"/>
                </a:cubicBezTo>
                <a:cubicBezTo>
                  <a:pt x="366915" y="652065"/>
                  <a:pt x="360961" y="644921"/>
                  <a:pt x="358580" y="629840"/>
                </a:cubicBezTo>
                <a:cubicBezTo>
                  <a:pt x="356199" y="594915"/>
                  <a:pt x="351833" y="572293"/>
                  <a:pt x="345483" y="561975"/>
                </a:cubicBezTo>
                <a:cubicBezTo>
                  <a:pt x="343102" y="558799"/>
                  <a:pt x="342705" y="556021"/>
                  <a:pt x="344293" y="553640"/>
                </a:cubicBezTo>
                <a:cubicBezTo>
                  <a:pt x="345880" y="551259"/>
                  <a:pt x="348658" y="550465"/>
                  <a:pt x="352627" y="551259"/>
                </a:cubicBezTo>
                <a:cubicBezTo>
                  <a:pt x="356596" y="551259"/>
                  <a:pt x="364533" y="553243"/>
                  <a:pt x="376440" y="557212"/>
                </a:cubicBezTo>
                <a:cubicBezTo>
                  <a:pt x="393108" y="554831"/>
                  <a:pt x="395093" y="554434"/>
                  <a:pt x="382392" y="556021"/>
                </a:cubicBezTo>
                <a:cubicBezTo>
                  <a:pt x="395093" y="554434"/>
                  <a:pt x="408983" y="552846"/>
                  <a:pt x="424064" y="551259"/>
                </a:cubicBezTo>
                <a:lnTo>
                  <a:pt x="424064" y="528637"/>
                </a:lnTo>
                <a:cubicBezTo>
                  <a:pt x="424858" y="511968"/>
                  <a:pt x="421286" y="497284"/>
                  <a:pt x="413349" y="484584"/>
                </a:cubicBezTo>
                <a:cubicBezTo>
                  <a:pt x="410968" y="479028"/>
                  <a:pt x="412952" y="476250"/>
                  <a:pt x="419302" y="476250"/>
                </a:cubicBezTo>
                <a:close/>
                <a:moveTo>
                  <a:pt x="3788766" y="197643"/>
                </a:moveTo>
                <a:cubicBezTo>
                  <a:pt x="3812578" y="196850"/>
                  <a:pt x="3824881" y="204787"/>
                  <a:pt x="3825675" y="221456"/>
                </a:cubicBezTo>
                <a:cubicBezTo>
                  <a:pt x="3824881" y="234156"/>
                  <a:pt x="3806228" y="246459"/>
                  <a:pt x="3769716" y="258365"/>
                </a:cubicBezTo>
                <a:cubicBezTo>
                  <a:pt x="3764159" y="259159"/>
                  <a:pt x="3760587" y="258365"/>
                  <a:pt x="3759000" y="255984"/>
                </a:cubicBezTo>
                <a:cubicBezTo>
                  <a:pt x="3757412" y="253603"/>
                  <a:pt x="3758603" y="250824"/>
                  <a:pt x="3762572" y="247650"/>
                </a:cubicBezTo>
                <a:cubicBezTo>
                  <a:pt x="3772890" y="240506"/>
                  <a:pt x="3779241" y="235346"/>
                  <a:pt x="3781622" y="232172"/>
                </a:cubicBezTo>
                <a:cubicBezTo>
                  <a:pt x="3783209" y="230584"/>
                  <a:pt x="3783606" y="229393"/>
                  <a:pt x="3782812" y="228600"/>
                </a:cubicBezTo>
                <a:cubicBezTo>
                  <a:pt x="3782019" y="227806"/>
                  <a:pt x="3780431" y="227012"/>
                  <a:pt x="3778050" y="226218"/>
                </a:cubicBezTo>
                <a:cubicBezTo>
                  <a:pt x="3767731" y="224631"/>
                  <a:pt x="3762572" y="219868"/>
                  <a:pt x="3762572" y="211931"/>
                </a:cubicBezTo>
                <a:cubicBezTo>
                  <a:pt x="3763365" y="202406"/>
                  <a:pt x="3772097" y="197643"/>
                  <a:pt x="3788766" y="197643"/>
                </a:cubicBezTo>
                <a:close/>
                <a:moveTo>
                  <a:pt x="4562672" y="189309"/>
                </a:moveTo>
                <a:cubicBezTo>
                  <a:pt x="4561085" y="190103"/>
                  <a:pt x="4557909" y="190499"/>
                  <a:pt x="4553147" y="190499"/>
                </a:cubicBezTo>
                <a:cubicBezTo>
                  <a:pt x="4548384" y="191293"/>
                  <a:pt x="4544813" y="191690"/>
                  <a:pt x="4542431" y="191690"/>
                </a:cubicBezTo>
                <a:cubicBezTo>
                  <a:pt x="4541637" y="194865"/>
                  <a:pt x="4540844" y="200421"/>
                  <a:pt x="4540050" y="208359"/>
                </a:cubicBezTo>
                <a:cubicBezTo>
                  <a:pt x="4539256" y="212327"/>
                  <a:pt x="4538859" y="215106"/>
                  <a:pt x="4538859" y="216693"/>
                </a:cubicBezTo>
                <a:cubicBezTo>
                  <a:pt x="4546003" y="218281"/>
                  <a:pt x="4552750" y="219868"/>
                  <a:pt x="4559100" y="221456"/>
                </a:cubicBezTo>
                <a:cubicBezTo>
                  <a:pt x="4561481" y="222249"/>
                  <a:pt x="4562672" y="221456"/>
                  <a:pt x="4562672" y="219074"/>
                </a:cubicBezTo>
                <a:cubicBezTo>
                  <a:pt x="4562672" y="218281"/>
                  <a:pt x="4562672" y="217884"/>
                  <a:pt x="4562672" y="217884"/>
                </a:cubicBezTo>
                <a:close/>
                <a:moveTo>
                  <a:pt x="1696843" y="188118"/>
                </a:moveTo>
                <a:cubicBezTo>
                  <a:pt x="1695256" y="188118"/>
                  <a:pt x="1691684" y="188515"/>
                  <a:pt x="1686128" y="189309"/>
                </a:cubicBezTo>
                <a:cubicBezTo>
                  <a:pt x="1678190" y="190103"/>
                  <a:pt x="1673428" y="190896"/>
                  <a:pt x="1671840" y="191690"/>
                </a:cubicBezTo>
                <a:lnTo>
                  <a:pt x="1670650" y="191690"/>
                </a:lnTo>
                <a:cubicBezTo>
                  <a:pt x="1670650" y="193278"/>
                  <a:pt x="1670252" y="195659"/>
                  <a:pt x="1669459" y="198834"/>
                </a:cubicBezTo>
                <a:cubicBezTo>
                  <a:pt x="1669459" y="201215"/>
                  <a:pt x="1669459" y="202803"/>
                  <a:pt x="1669459" y="203596"/>
                </a:cubicBezTo>
                <a:cubicBezTo>
                  <a:pt x="1678983" y="202009"/>
                  <a:pt x="1688113" y="200818"/>
                  <a:pt x="1696843" y="200024"/>
                </a:cubicBezTo>
                <a:cubicBezTo>
                  <a:pt x="1696843" y="196850"/>
                  <a:pt x="1696843" y="192881"/>
                  <a:pt x="1696843" y="188118"/>
                </a:cubicBezTo>
                <a:close/>
                <a:moveTo>
                  <a:pt x="7226100" y="185737"/>
                </a:moveTo>
                <a:cubicBezTo>
                  <a:pt x="7223718" y="185737"/>
                  <a:pt x="7219750" y="186531"/>
                  <a:pt x="7214194" y="188118"/>
                </a:cubicBezTo>
                <a:cubicBezTo>
                  <a:pt x="7208637" y="188912"/>
                  <a:pt x="7204668" y="189706"/>
                  <a:pt x="7202287" y="190499"/>
                </a:cubicBezTo>
                <a:cubicBezTo>
                  <a:pt x="7202287" y="194468"/>
                  <a:pt x="7202287" y="197643"/>
                  <a:pt x="7202287" y="200024"/>
                </a:cubicBezTo>
                <a:cubicBezTo>
                  <a:pt x="7204668" y="200024"/>
                  <a:pt x="7207844" y="199231"/>
                  <a:pt x="7211812" y="197643"/>
                </a:cubicBezTo>
                <a:cubicBezTo>
                  <a:pt x="7218162" y="196850"/>
                  <a:pt x="7222924" y="196056"/>
                  <a:pt x="7226100" y="195262"/>
                </a:cubicBezTo>
                <a:cubicBezTo>
                  <a:pt x="7226100" y="191293"/>
                  <a:pt x="7226100" y="188118"/>
                  <a:pt x="7226100" y="185737"/>
                </a:cubicBezTo>
                <a:close/>
                <a:moveTo>
                  <a:pt x="2611237" y="184546"/>
                </a:moveTo>
                <a:cubicBezTo>
                  <a:pt x="2608856" y="184546"/>
                  <a:pt x="2605681" y="184943"/>
                  <a:pt x="2601712" y="185737"/>
                </a:cubicBezTo>
                <a:cubicBezTo>
                  <a:pt x="2597743" y="185737"/>
                  <a:pt x="2594569" y="186134"/>
                  <a:pt x="2592187" y="186928"/>
                </a:cubicBezTo>
                <a:cubicBezTo>
                  <a:pt x="2595362" y="188515"/>
                  <a:pt x="2600919" y="192087"/>
                  <a:pt x="2608856" y="197643"/>
                </a:cubicBezTo>
                <a:cubicBezTo>
                  <a:pt x="2610444" y="199231"/>
                  <a:pt x="2611634" y="200024"/>
                  <a:pt x="2612428" y="200024"/>
                </a:cubicBezTo>
                <a:cubicBezTo>
                  <a:pt x="2613222" y="200024"/>
                  <a:pt x="2613619" y="200421"/>
                  <a:pt x="2613619" y="201215"/>
                </a:cubicBezTo>
                <a:cubicBezTo>
                  <a:pt x="2614412" y="202009"/>
                  <a:pt x="2614809" y="202803"/>
                  <a:pt x="2614809" y="203596"/>
                </a:cubicBezTo>
                <a:cubicBezTo>
                  <a:pt x="2614809" y="195659"/>
                  <a:pt x="2613619" y="189309"/>
                  <a:pt x="2611237" y="184546"/>
                </a:cubicBezTo>
                <a:close/>
                <a:moveTo>
                  <a:pt x="8508403" y="178593"/>
                </a:moveTo>
                <a:cubicBezTo>
                  <a:pt x="8523484" y="180974"/>
                  <a:pt x="8533803" y="183753"/>
                  <a:pt x="8539359" y="186928"/>
                </a:cubicBezTo>
                <a:cubicBezTo>
                  <a:pt x="8548884" y="193278"/>
                  <a:pt x="8549678" y="202803"/>
                  <a:pt x="8541740" y="215503"/>
                </a:cubicBezTo>
                <a:cubicBezTo>
                  <a:pt x="8536978" y="220265"/>
                  <a:pt x="8532612" y="220662"/>
                  <a:pt x="8528643" y="216693"/>
                </a:cubicBezTo>
                <a:cubicBezTo>
                  <a:pt x="8522294" y="210343"/>
                  <a:pt x="8514753" y="199231"/>
                  <a:pt x="8506021" y="183356"/>
                </a:cubicBezTo>
                <a:cubicBezTo>
                  <a:pt x="8505228" y="181768"/>
                  <a:pt x="8504831" y="180578"/>
                  <a:pt x="8504831" y="179784"/>
                </a:cubicBezTo>
                <a:cubicBezTo>
                  <a:pt x="8505625" y="178990"/>
                  <a:pt x="8506816" y="178593"/>
                  <a:pt x="8508403" y="178593"/>
                </a:cubicBezTo>
                <a:close/>
                <a:moveTo>
                  <a:pt x="5412778" y="178593"/>
                </a:moveTo>
                <a:cubicBezTo>
                  <a:pt x="5427860" y="180974"/>
                  <a:pt x="5438178" y="183753"/>
                  <a:pt x="5443735" y="186928"/>
                </a:cubicBezTo>
                <a:cubicBezTo>
                  <a:pt x="5453260" y="193278"/>
                  <a:pt x="5454053" y="202803"/>
                  <a:pt x="5446115" y="215503"/>
                </a:cubicBezTo>
                <a:cubicBezTo>
                  <a:pt x="5441353" y="220265"/>
                  <a:pt x="5436987" y="220662"/>
                  <a:pt x="5433019" y="216693"/>
                </a:cubicBezTo>
                <a:cubicBezTo>
                  <a:pt x="5426669" y="210343"/>
                  <a:pt x="5419128" y="199231"/>
                  <a:pt x="5410397" y="183356"/>
                </a:cubicBezTo>
                <a:cubicBezTo>
                  <a:pt x="5409603" y="181768"/>
                  <a:pt x="5409206" y="180578"/>
                  <a:pt x="5409206" y="179784"/>
                </a:cubicBezTo>
                <a:cubicBezTo>
                  <a:pt x="5410000" y="178990"/>
                  <a:pt x="5411191" y="178593"/>
                  <a:pt x="5412778" y="178593"/>
                </a:cubicBezTo>
                <a:close/>
                <a:moveTo>
                  <a:pt x="3487537" y="171450"/>
                </a:moveTo>
                <a:cubicBezTo>
                  <a:pt x="3487537" y="170656"/>
                  <a:pt x="3489125" y="170656"/>
                  <a:pt x="3492300" y="171450"/>
                </a:cubicBezTo>
                <a:cubicBezTo>
                  <a:pt x="3502618" y="172243"/>
                  <a:pt x="3514525" y="175418"/>
                  <a:pt x="3528019" y="180974"/>
                </a:cubicBezTo>
                <a:cubicBezTo>
                  <a:pt x="3532781" y="182562"/>
                  <a:pt x="3535956" y="187324"/>
                  <a:pt x="3537544" y="195262"/>
                </a:cubicBezTo>
                <a:cubicBezTo>
                  <a:pt x="3537544" y="202406"/>
                  <a:pt x="3535162" y="209153"/>
                  <a:pt x="3530400" y="215503"/>
                </a:cubicBezTo>
                <a:cubicBezTo>
                  <a:pt x="3525637" y="218677"/>
                  <a:pt x="3520478" y="218281"/>
                  <a:pt x="3514922" y="214312"/>
                </a:cubicBezTo>
                <a:cubicBezTo>
                  <a:pt x="3505397" y="205581"/>
                  <a:pt x="3496269" y="192881"/>
                  <a:pt x="3487537" y="176212"/>
                </a:cubicBezTo>
                <a:cubicBezTo>
                  <a:pt x="3486744" y="173831"/>
                  <a:pt x="3486744" y="172243"/>
                  <a:pt x="3487537" y="171450"/>
                </a:cubicBezTo>
                <a:close/>
                <a:moveTo>
                  <a:pt x="4497188" y="160734"/>
                </a:moveTo>
                <a:cubicBezTo>
                  <a:pt x="4497188" y="162321"/>
                  <a:pt x="4496791" y="165100"/>
                  <a:pt x="4495997" y="169068"/>
                </a:cubicBezTo>
                <a:cubicBezTo>
                  <a:pt x="4495997" y="172243"/>
                  <a:pt x="4495600" y="175021"/>
                  <a:pt x="4494806" y="177403"/>
                </a:cubicBezTo>
                <a:cubicBezTo>
                  <a:pt x="4499569" y="175815"/>
                  <a:pt x="4506316" y="174624"/>
                  <a:pt x="4515047" y="173831"/>
                </a:cubicBezTo>
                <a:lnTo>
                  <a:pt x="4515047" y="160734"/>
                </a:lnTo>
                <a:cubicBezTo>
                  <a:pt x="4513460" y="161527"/>
                  <a:pt x="4511872" y="161924"/>
                  <a:pt x="4510284" y="161924"/>
                </a:cubicBezTo>
                <a:cubicBezTo>
                  <a:pt x="4506316" y="161924"/>
                  <a:pt x="4501950" y="161527"/>
                  <a:pt x="4497188" y="160734"/>
                </a:cubicBezTo>
                <a:close/>
                <a:moveTo>
                  <a:pt x="8164312" y="159543"/>
                </a:moveTo>
                <a:cubicBezTo>
                  <a:pt x="8156374" y="161924"/>
                  <a:pt x="8146452" y="163512"/>
                  <a:pt x="8134546" y="164306"/>
                </a:cubicBezTo>
                <a:cubicBezTo>
                  <a:pt x="8133753" y="164306"/>
                  <a:pt x="8132562" y="164306"/>
                  <a:pt x="8130974" y="164306"/>
                </a:cubicBezTo>
                <a:cubicBezTo>
                  <a:pt x="8130974" y="166687"/>
                  <a:pt x="8130974" y="170259"/>
                  <a:pt x="8130974" y="175021"/>
                </a:cubicBezTo>
                <a:cubicBezTo>
                  <a:pt x="8131768" y="182165"/>
                  <a:pt x="8132165" y="187721"/>
                  <a:pt x="8132165" y="191690"/>
                </a:cubicBezTo>
                <a:cubicBezTo>
                  <a:pt x="8136928" y="190896"/>
                  <a:pt x="8140896" y="189309"/>
                  <a:pt x="8144072" y="186928"/>
                </a:cubicBezTo>
                <a:cubicBezTo>
                  <a:pt x="8150422" y="184546"/>
                  <a:pt x="8157168" y="184546"/>
                  <a:pt x="8164312" y="186928"/>
                </a:cubicBezTo>
                <a:cubicBezTo>
                  <a:pt x="8164312" y="178990"/>
                  <a:pt x="8164312" y="169862"/>
                  <a:pt x="8164312" y="159543"/>
                </a:cubicBezTo>
                <a:close/>
                <a:moveTo>
                  <a:pt x="2887462" y="159543"/>
                </a:moveTo>
                <a:cubicBezTo>
                  <a:pt x="2879525" y="161924"/>
                  <a:pt x="2869603" y="163512"/>
                  <a:pt x="2857697" y="164306"/>
                </a:cubicBezTo>
                <a:cubicBezTo>
                  <a:pt x="2856903" y="164306"/>
                  <a:pt x="2855712" y="164306"/>
                  <a:pt x="2854125" y="164306"/>
                </a:cubicBezTo>
                <a:cubicBezTo>
                  <a:pt x="2854125" y="166687"/>
                  <a:pt x="2854125" y="170259"/>
                  <a:pt x="2854125" y="175021"/>
                </a:cubicBezTo>
                <a:cubicBezTo>
                  <a:pt x="2854918" y="182165"/>
                  <a:pt x="2855316" y="187721"/>
                  <a:pt x="2855316" y="191690"/>
                </a:cubicBezTo>
                <a:cubicBezTo>
                  <a:pt x="2860078" y="190896"/>
                  <a:pt x="2864047" y="189309"/>
                  <a:pt x="2867222" y="186928"/>
                </a:cubicBezTo>
                <a:cubicBezTo>
                  <a:pt x="2873572" y="184546"/>
                  <a:pt x="2880319" y="184546"/>
                  <a:pt x="2887462" y="186928"/>
                </a:cubicBezTo>
                <a:cubicBezTo>
                  <a:pt x="2887462" y="178990"/>
                  <a:pt x="2887462" y="169862"/>
                  <a:pt x="2887462" y="159543"/>
                </a:cubicBezTo>
                <a:close/>
                <a:moveTo>
                  <a:pt x="1696843" y="155971"/>
                </a:moveTo>
                <a:cubicBezTo>
                  <a:pt x="1688906" y="157559"/>
                  <a:pt x="1680174" y="158353"/>
                  <a:pt x="1670650" y="158353"/>
                </a:cubicBezTo>
                <a:cubicBezTo>
                  <a:pt x="1670650" y="161527"/>
                  <a:pt x="1670650" y="165496"/>
                  <a:pt x="1670650" y="170259"/>
                </a:cubicBezTo>
                <a:cubicBezTo>
                  <a:pt x="1672237" y="170259"/>
                  <a:pt x="1675015" y="169862"/>
                  <a:pt x="1678983" y="169068"/>
                </a:cubicBezTo>
                <a:cubicBezTo>
                  <a:pt x="1682159" y="169068"/>
                  <a:pt x="1684143" y="169068"/>
                  <a:pt x="1684937" y="169068"/>
                </a:cubicBezTo>
                <a:cubicBezTo>
                  <a:pt x="1688906" y="169068"/>
                  <a:pt x="1692875" y="171053"/>
                  <a:pt x="1696843" y="175021"/>
                </a:cubicBezTo>
                <a:cubicBezTo>
                  <a:pt x="1696843" y="167877"/>
                  <a:pt x="1696843" y="161527"/>
                  <a:pt x="1696843" y="155971"/>
                </a:cubicBezTo>
                <a:close/>
                <a:moveTo>
                  <a:pt x="4562672" y="154781"/>
                </a:moveTo>
                <a:cubicBezTo>
                  <a:pt x="4559497" y="154781"/>
                  <a:pt x="4554734" y="155178"/>
                  <a:pt x="4548384" y="155971"/>
                </a:cubicBezTo>
                <a:cubicBezTo>
                  <a:pt x="4546003" y="156765"/>
                  <a:pt x="4544019" y="157162"/>
                  <a:pt x="4542431" y="157162"/>
                </a:cubicBezTo>
                <a:cubicBezTo>
                  <a:pt x="4542431" y="160337"/>
                  <a:pt x="4542431" y="164306"/>
                  <a:pt x="4542431" y="169068"/>
                </a:cubicBezTo>
                <a:lnTo>
                  <a:pt x="4544813" y="167877"/>
                </a:lnTo>
                <a:cubicBezTo>
                  <a:pt x="4551956" y="166290"/>
                  <a:pt x="4557909" y="167481"/>
                  <a:pt x="4562672" y="171450"/>
                </a:cubicBezTo>
                <a:cubicBezTo>
                  <a:pt x="4562672" y="165893"/>
                  <a:pt x="4562672" y="160337"/>
                  <a:pt x="4562672" y="154781"/>
                </a:cubicBezTo>
                <a:close/>
                <a:moveTo>
                  <a:pt x="7227290" y="153590"/>
                </a:moveTo>
                <a:cubicBezTo>
                  <a:pt x="7223322" y="155178"/>
                  <a:pt x="7216972" y="156368"/>
                  <a:pt x="7208240" y="157162"/>
                </a:cubicBezTo>
                <a:cubicBezTo>
                  <a:pt x="7205859" y="157956"/>
                  <a:pt x="7204272" y="158353"/>
                  <a:pt x="7203478" y="158353"/>
                </a:cubicBezTo>
                <a:cubicBezTo>
                  <a:pt x="7203478" y="161527"/>
                  <a:pt x="7203478" y="165100"/>
                  <a:pt x="7203478" y="169068"/>
                </a:cubicBezTo>
                <a:cubicBezTo>
                  <a:pt x="7205066" y="168274"/>
                  <a:pt x="7208240" y="167481"/>
                  <a:pt x="7213002" y="166687"/>
                </a:cubicBezTo>
                <a:cubicBezTo>
                  <a:pt x="7215384" y="165893"/>
                  <a:pt x="7216972" y="165496"/>
                  <a:pt x="7217765" y="165496"/>
                </a:cubicBezTo>
                <a:cubicBezTo>
                  <a:pt x="7218560" y="164702"/>
                  <a:pt x="7220544" y="164702"/>
                  <a:pt x="7223718" y="165496"/>
                </a:cubicBezTo>
                <a:cubicBezTo>
                  <a:pt x="7225306" y="165496"/>
                  <a:pt x="7226496" y="165496"/>
                  <a:pt x="7227290" y="165496"/>
                </a:cubicBezTo>
                <a:cubicBezTo>
                  <a:pt x="7227290" y="161527"/>
                  <a:pt x="7227290" y="157559"/>
                  <a:pt x="7227290" y="153590"/>
                </a:cubicBezTo>
                <a:close/>
                <a:moveTo>
                  <a:pt x="6387007" y="152697"/>
                </a:moveTo>
                <a:cubicBezTo>
                  <a:pt x="6389587" y="152896"/>
                  <a:pt x="6391869" y="153590"/>
                  <a:pt x="6393853" y="154781"/>
                </a:cubicBezTo>
                <a:cubicBezTo>
                  <a:pt x="6400997" y="158749"/>
                  <a:pt x="6406156" y="162718"/>
                  <a:pt x="6409332" y="166687"/>
                </a:cubicBezTo>
                <a:cubicBezTo>
                  <a:pt x="6414094" y="175418"/>
                  <a:pt x="6411712" y="180181"/>
                  <a:pt x="6402187" y="180974"/>
                </a:cubicBezTo>
                <a:cubicBezTo>
                  <a:pt x="6390282" y="180974"/>
                  <a:pt x="6371628" y="182562"/>
                  <a:pt x="6346228" y="185737"/>
                </a:cubicBezTo>
                <a:cubicBezTo>
                  <a:pt x="6339878" y="186531"/>
                  <a:pt x="6335512" y="186928"/>
                  <a:pt x="6333132" y="186928"/>
                </a:cubicBezTo>
                <a:cubicBezTo>
                  <a:pt x="6337100" y="189309"/>
                  <a:pt x="6339481" y="191293"/>
                  <a:pt x="6340275" y="192881"/>
                </a:cubicBezTo>
                <a:cubicBezTo>
                  <a:pt x="6343450" y="197643"/>
                  <a:pt x="6342657" y="200818"/>
                  <a:pt x="6337894" y="202406"/>
                </a:cubicBezTo>
                <a:cubicBezTo>
                  <a:pt x="6336306" y="203199"/>
                  <a:pt x="6333132" y="204787"/>
                  <a:pt x="6328369" y="207168"/>
                </a:cubicBezTo>
                <a:cubicBezTo>
                  <a:pt x="6307731" y="217487"/>
                  <a:pt x="6293047" y="224631"/>
                  <a:pt x="6284315" y="228600"/>
                </a:cubicBezTo>
                <a:cubicBezTo>
                  <a:pt x="6300191" y="226218"/>
                  <a:pt x="6323607" y="223440"/>
                  <a:pt x="6354562" y="220265"/>
                </a:cubicBezTo>
                <a:cubicBezTo>
                  <a:pt x="6351387" y="215503"/>
                  <a:pt x="6348609" y="210343"/>
                  <a:pt x="6346228" y="204787"/>
                </a:cubicBezTo>
                <a:cubicBezTo>
                  <a:pt x="6345434" y="203199"/>
                  <a:pt x="6345434" y="202009"/>
                  <a:pt x="6346228" y="201215"/>
                </a:cubicBezTo>
                <a:cubicBezTo>
                  <a:pt x="6347022" y="200421"/>
                  <a:pt x="6348609" y="200421"/>
                  <a:pt x="6350991" y="201215"/>
                </a:cubicBezTo>
                <a:cubicBezTo>
                  <a:pt x="6366866" y="204390"/>
                  <a:pt x="6381550" y="209550"/>
                  <a:pt x="6395044" y="216693"/>
                </a:cubicBezTo>
                <a:cubicBezTo>
                  <a:pt x="6410125" y="227806"/>
                  <a:pt x="6412109" y="244078"/>
                  <a:pt x="6400997" y="265509"/>
                </a:cubicBezTo>
                <a:cubicBezTo>
                  <a:pt x="6395441" y="271859"/>
                  <a:pt x="6388297" y="269874"/>
                  <a:pt x="6379566" y="259556"/>
                </a:cubicBezTo>
                <a:cubicBezTo>
                  <a:pt x="6372422" y="250824"/>
                  <a:pt x="6366469" y="242093"/>
                  <a:pt x="6361707" y="233362"/>
                </a:cubicBezTo>
                <a:cubicBezTo>
                  <a:pt x="6338688" y="238125"/>
                  <a:pt x="6315669" y="245268"/>
                  <a:pt x="6292650" y="254793"/>
                </a:cubicBezTo>
                <a:cubicBezTo>
                  <a:pt x="6289475" y="255587"/>
                  <a:pt x="6284315" y="258365"/>
                  <a:pt x="6277172" y="263127"/>
                </a:cubicBezTo>
                <a:cubicBezTo>
                  <a:pt x="6272410" y="267096"/>
                  <a:pt x="6268441" y="267096"/>
                  <a:pt x="6265265" y="263127"/>
                </a:cubicBezTo>
                <a:cubicBezTo>
                  <a:pt x="6258122" y="255984"/>
                  <a:pt x="6251772" y="248443"/>
                  <a:pt x="6246215" y="240506"/>
                </a:cubicBezTo>
                <a:cubicBezTo>
                  <a:pt x="6243835" y="234156"/>
                  <a:pt x="6245025" y="230187"/>
                  <a:pt x="6249787" y="228600"/>
                </a:cubicBezTo>
                <a:cubicBezTo>
                  <a:pt x="6262488" y="224631"/>
                  <a:pt x="6273600" y="217487"/>
                  <a:pt x="6283125" y="207168"/>
                </a:cubicBezTo>
                <a:cubicBezTo>
                  <a:pt x="6284712" y="204787"/>
                  <a:pt x="6286697" y="202009"/>
                  <a:pt x="6289078" y="198834"/>
                </a:cubicBezTo>
                <a:cubicBezTo>
                  <a:pt x="6292253" y="194865"/>
                  <a:pt x="6294237" y="192087"/>
                  <a:pt x="6295032" y="190499"/>
                </a:cubicBezTo>
                <a:cubicBezTo>
                  <a:pt x="6291856" y="191293"/>
                  <a:pt x="6286697" y="192087"/>
                  <a:pt x="6279553" y="192881"/>
                </a:cubicBezTo>
                <a:cubicBezTo>
                  <a:pt x="6273997" y="194468"/>
                  <a:pt x="6270028" y="195262"/>
                  <a:pt x="6267647" y="195262"/>
                </a:cubicBezTo>
                <a:cubicBezTo>
                  <a:pt x="6261297" y="196850"/>
                  <a:pt x="6255740" y="196056"/>
                  <a:pt x="6250978" y="192881"/>
                </a:cubicBezTo>
                <a:cubicBezTo>
                  <a:pt x="6245422" y="188118"/>
                  <a:pt x="6240262" y="183356"/>
                  <a:pt x="6235500" y="178593"/>
                </a:cubicBezTo>
                <a:cubicBezTo>
                  <a:pt x="6233913" y="177006"/>
                  <a:pt x="6233119" y="175418"/>
                  <a:pt x="6233119" y="173831"/>
                </a:cubicBezTo>
                <a:cubicBezTo>
                  <a:pt x="6233913" y="173037"/>
                  <a:pt x="6235897" y="172640"/>
                  <a:pt x="6239072" y="172640"/>
                </a:cubicBezTo>
                <a:cubicBezTo>
                  <a:pt x="6252566" y="171053"/>
                  <a:pt x="6265265" y="169862"/>
                  <a:pt x="6277172" y="169068"/>
                </a:cubicBezTo>
                <a:cubicBezTo>
                  <a:pt x="6281141" y="168274"/>
                  <a:pt x="6287491" y="167481"/>
                  <a:pt x="6296222" y="166687"/>
                </a:cubicBezTo>
                <a:cubicBezTo>
                  <a:pt x="6319241" y="162718"/>
                  <a:pt x="6338688" y="159940"/>
                  <a:pt x="6354562" y="158353"/>
                </a:cubicBezTo>
                <a:cubicBezTo>
                  <a:pt x="6357738" y="158353"/>
                  <a:pt x="6365675" y="156765"/>
                  <a:pt x="6378375" y="153590"/>
                </a:cubicBezTo>
                <a:cubicBezTo>
                  <a:pt x="6381550" y="152796"/>
                  <a:pt x="6384427" y="152499"/>
                  <a:pt x="6387007" y="152697"/>
                </a:cubicBezTo>
                <a:close/>
                <a:moveTo>
                  <a:pt x="7907137" y="150018"/>
                </a:moveTo>
                <a:cubicBezTo>
                  <a:pt x="7919838" y="151606"/>
                  <a:pt x="7929759" y="157162"/>
                  <a:pt x="7936902" y="166687"/>
                </a:cubicBezTo>
                <a:cubicBezTo>
                  <a:pt x="7940078" y="169068"/>
                  <a:pt x="7940474" y="172640"/>
                  <a:pt x="7938094" y="177403"/>
                </a:cubicBezTo>
                <a:cubicBezTo>
                  <a:pt x="7937300" y="178990"/>
                  <a:pt x="7935712" y="184149"/>
                  <a:pt x="7933331" y="192881"/>
                </a:cubicBezTo>
                <a:cubicBezTo>
                  <a:pt x="7932537" y="196850"/>
                  <a:pt x="7931744" y="199627"/>
                  <a:pt x="7930950" y="201215"/>
                </a:cubicBezTo>
                <a:cubicBezTo>
                  <a:pt x="7930156" y="205978"/>
                  <a:pt x="7928568" y="209946"/>
                  <a:pt x="7926187" y="213122"/>
                </a:cubicBezTo>
                <a:cubicBezTo>
                  <a:pt x="7926981" y="213122"/>
                  <a:pt x="7927774" y="213122"/>
                  <a:pt x="7928568" y="213122"/>
                </a:cubicBezTo>
                <a:cubicBezTo>
                  <a:pt x="7953968" y="217090"/>
                  <a:pt x="7971431" y="221059"/>
                  <a:pt x="7980956" y="225028"/>
                </a:cubicBezTo>
                <a:cubicBezTo>
                  <a:pt x="7990481" y="228203"/>
                  <a:pt x="7995244" y="238125"/>
                  <a:pt x="7995244" y="254793"/>
                </a:cubicBezTo>
                <a:cubicBezTo>
                  <a:pt x="7992862" y="266699"/>
                  <a:pt x="7985718" y="270272"/>
                  <a:pt x="7973812" y="265509"/>
                </a:cubicBezTo>
                <a:cubicBezTo>
                  <a:pt x="7960318" y="256778"/>
                  <a:pt x="7943253" y="242093"/>
                  <a:pt x="7922615" y="221456"/>
                </a:cubicBezTo>
                <a:cubicBezTo>
                  <a:pt x="7916266" y="231775"/>
                  <a:pt x="7908328" y="240109"/>
                  <a:pt x="7898802" y="246459"/>
                </a:cubicBezTo>
                <a:cubicBezTo>
                  <a:pt x="7881340" y="258365"/>
                  <a:pt x="7861894" y="264715"/>
                  <a:pt x="7840462" y="265509"/>
                </a:cubicBezTo>
                <a:cubicBezTo>
                  <a:pt x="7838081" y="266303"/>
                  <a:pt x="7836494" y="265906"/>
                  <a:pt x="7835700" y="264318"/>
                </a:cubicBezTo>
                <a:cubicBezTo>
                  <a:pt x="7834906" y="263524"/>
                  <a:pt x="7835700" y="262731"/>
                  <a:pt x="7838081" y="261937"/>
                </a:cubicBezTo>
                <a:cubicBezTo>
                  <a:pt x="7881738" y="245268"/>
                  <a:pt x="7904360" y="216693"/>
                  <a:pt x="7905946" y="176212"/>
                </a:cubicBezTo>
                <a:cubicBezTo>
                  <a:pt x="7905153" y="168274"/>
                  <a:pt x="7903962" y="162718"/>
                  <a:pt x="7902374" y="159543"/>
                </a:cubicBezTo>
                <a:cubicBezTo>
                  <a:pt x="7900788" y="153193"/>
                  <a:pt x="7902374" y="150018"/>
                  <a:pt x="7907137" y="150018"/>
                </a:cubicBezTo>
                <a:close/>
                <a:moveTo>
                  <a:pt x="7554712" y="148827"/>
                </a:moveTo>
                <a:cubicBezTo>
                  <a:pt x="7543600" y="163115"/>
                  <a:pt x="7532487" y="175021"/>
                  <a:pt x="7521374" y="184546"/>
                </a:cubicBezTo>
                <a:cubicBezTo>
                  <a:pt x="7522962" y="184546"/>
                  <a:pt x="7525740" y="184149"/>
                  <a:pt x="7529709" y="183356"/>
                </a:cubicBezTo>
                <a:cubicBezTo>
                  <a:pt x="7532884" y="183356"/>
                  <a:pt x="7541218" y="182165"/>
                  <a:pt x="7554712" y="179784"/>
                </a:cubicBezTo>
                <a:cubicBezTo>
                  <a:pt x="7554712" y="171053"/>
                  <a:pt x="7554712" y="160734"/>
                  <a:pt x="7554712" y="148827"/>
                </a:cubicBezTo>
                <a:close/>
                <a:moveTo>
                  <a:pt x="7255865" y="148827"/>
                </a:moveTo>
                <a:cubicBezTo>
                  <a:pt x="7255072" y="154384"/>
                  <a:pt x="7254278" y="163512"/>
                  <a:pt x="7253484" y="176212"/>
                </a:cubicBezTo>
                <a:cubicBezTo>
                  <a:pt x="7252690" y="182562"/>
                  <a:pt x="7252294" y="187324"/>
                  <a:pt x="7252294" y="190499"/>
                </a:cubicBezTo>
                <a:cubicBezTo>
                  <a:pt x="7261818" y="188912"/>
                  <a:pt x="7269756" y="187721"/>
                  <a:pt x="7276106" y="186928"/>
                </a:cubicBezTo>
                <a:cubicBezTo>
                  <a:pt x="7277694" y="186928"/>
                  <a:pt x="7278884" y="187721"/>
                  <a:pt x="7279678" y="189309"/>
                </a:cubicBezTo>
                <a:cubicBezTo>
                  <a:pt x="7279678" y="190103"/>
                  <a:pt x="7278884" y="190896"/>
                  <a:pt x="7277296" y="191690"/>
                </a:cubicBezTo>
                <a:cubicBezTo>
                  <a:pt x="7275710" y="192484"/>
                  <a:pt x="7273328" y="193674"/>
                  <a:pt x="7270152" y="195262"/>
                </a:cubicBezTo>
                <a:cubicBezTo>
                  <a:pt x="7267772" y="196850"/>
                  <a:pt x="7261422" y="200024"/>
                  <a:pt x="7251102" y="204787"/>
                </a:cubicBezTo>
                <a:lnTo>
                  <a:pt x="7251102" y="214312"/>
                </a:lnTo>
                <a:cubicBezTo>
                  <a:pt x="7251102" y="219074"/>
                  <a:pt x="7251102" y="223440"/>
                  <a:pt x="7251102" y="227409"/>
                </a:cubicBezTo>
                <a:cubicBezTo>
                  <a:pt x="7263803" y="216296"/>
                  <a:pt x="7274915" y="204787"/>
                  <a:pt x="7284440" y="192881"/>
                </a:cubicBezTo>
                <a:cubicBezTo>
                  <a:pt x="7272534" y="180974"/>
                  <a:pt x="7263406" y="173434"/>
                  <a:pt x="7257056" y="170259"/>
                </a:cubicBezTo>
                <a:cubicBezTo>
                  <a:pt x="7253088" y="167084"/>
                  <a:pt x="7253088" y="163512"/>
                  <a:pt x="7257056" y="159543"/>
                </a:cubicBezTo>
                <a:cubicBezTo>
                  <a:pt x="7268962" y="157162"/>
                  <a:pt x="7278884" y="159146"/>
                  <a:pt x="7286822" y="165496"/>
                </a:cubicBezTo>
                <a:cubicBezTo>
                  <a:pt x="7288409" y="166290"/>
                  <a:pt x="7290394" y="168274"/>
                  <a:pt x="7292774" y="171450"/>
                </a:cubicBezTo>
                <a:cubicBezTo>
                  <a:pt x="7294362" y="173037"/>
                  <a:pt x="7295553" y="174228"/>
                  <a:pt x="7296346" y="175021"/>
                </a:cubicBezTo>
                <a:cubicBezTo>
                  <a:pt x="7297140" y="173434"/>
                  <a:pt x="7297934" y="170656"/>
                  <a:pt x="7298728" y="166687"/>
                </a:cubicBezTo>
                <a:cubicBezTo>
                  <a:pt x="7301109" y="162718"/>
                  <a:pt x="7303490" y="156765"/>
                  <a:pt x="7305872" y="148827"/>
                </a:cubicBezTo>
                <a:cubicBezTo>
                  <a:pt x="7305078" y="148827"/>
                  <a:pt x="7302300" y="149621"/>
                  <a:pt x="7297537" y="151209"/>
                </a:cubicBezTo>
                <a:cubicBezTo>
                  <a:pt x="7285631" y="154384"/>
                  <a:pt x="7278487" y="156368"/>
                  <a:pt x="7276106" y="157162"/>
                </a:cubicBezTo>
                <a:cubicBezTo>
                  <a:pt x="7273724" y="157956"/>
                  <a:pt x="7270947" y="157956"/>
                  <a:pt x="7267772" y="157162"/>
                </a:cubicBezTo>
                <a:cubicBezTo>
                  <a:pt x="7262216" y="154781"/>
                  <a:pt x="7258246" y="152002"/>
                  <a:pt x="7255865" y="148827"/>
                </a:cubicBezTo>
                <a:close/>
                <a:moveTo>
                  <a:pt x="4430513" y="145256"/>
                </a:moveTo>
                <a:cubicBezTo>
                  <a:pt x="4429719" y="145256"/>
                  <a:pt x="4427735" y="145652"/>
                  <a:pt x="4424559" y="146446"/>
                </a:cubicBezTo>
                <a:cubicBezTo>
                  <a:pt x="4422178" y="147240"/>
                  <a:pt x="4420194" y="148034"/>
                  <a:pt x="4418606" y="148827"/>
                </a:cubicBezTo>
                <a:cubicBezTo>
                  <a:pt x="4418606" y="153590"/>
                  <a:pt x="4418606" y="159543"/>
                  <a:pt x="4418606" y="166687"/>
                </a:cubicBezTo>
                <a:cubicBezTo>
                  <a:pt x="4422575" y="166687"/>
                  <a:pt x="4426147" y="165893"/>
                  <a:pt x="4429322" y="164306"/>
                </a:cubicBezTo>
                <a:cubicBezTo>
                  <a:pt x="4430116" y="158749"/>
                  <a:pt x="4430513" y="152399"/>
                  <a:pt x="4430513" y="145256"/>
                </a:cubicBezTo>
                <a:close/>
                <a:moveTo>
                  <a:pt x="2333828" y="141684"/>
                </a:moveTo>
                <a:cubicBezTo>
                  <a:pt x="2332240" y="141684"/>
                  <a:pt x="2329462" y="142081"/>
                  <a:pt x="2325494" y="142874"/>
                </a:cubicBezTo>
                <a:cubicBezTo>
                  <a:pt x="2321525" y="142874"/>
                  <a:pt x="2318747" y="143271"/>
                  <a:pt x="2317159" y="144065"/>
                </a:cubicBezTo>
                <a:cubicBezTo>
                  <a:pt x="2318747" y="150415"/>
                  <a:pt x="2319936" y="155971"/>
                  <a:pt x="2320730" y="160734"/>
                </a:cubicBezTo>
                <a:cubicBezTo>
                  <a:pt x="2324700" y="160734"/>
                  <a:pt x="2328668" y="160734"/>
                  <a:pt x="2332637" y="160734"/>
                </a:cubicBezTo>
                <a:cubicBezTo>
                  <a:pt x="2333431" y="153590"/>
                  <a:pt x="2333828" y="147240"/>
                  <a:pt x="2333828" y="141684"/>
                </a:cubicBezTo>
                <a:close/>
                <a:moveTo>
                  <a:pt x="3211610" y="139303"/>
                </a:moveTo>
                <a:cubicBezTo>
                  <a:pt x="3214190" y="139303"/>
                  <a:pt x="3216869" y="140096"/>
                  <a:pt x="3219647" y="141684"/>
                </a:cubicBezTo>
                <a:cubicBezTo>
                  <a:pt x="3220440" y="141684"/>
                  <a:pt x="3221234" y="142081"/>
                  <a:pt x="3222028" y="142874"/>
                </a:cubicBezTo>
                <a:cubicBezTo>
                  <a:pt x="3231553" y="148431"/>
                  <a:pt x="3237109" y="152796"/>
                  <a:pt x="3238697" y="155971"/>
                </a:cubicBezTo>
                <a:cubicBezTo>
                  <a:pt x="3241872" y="163115"/>
                  <a:pt x="3240681" y="168274"/>
                  <a:pt x="3235125" y="171450"/>
                </a:cubicBezTo>
                <a:cubicBezTo>
                  <a:pt x="3224806" y="179387"/>
                  <a:pt x="3214487" y="188515"/>
                  <a:pt x="3204169" y="198834"/>
                </a:cubicBezTo>
                <a:cubicBezTo>
                  <a:pt x="3204962" y="199627"/>
                  <a:pt x="3205756" y="200024"/>
                  <a:pt x="3206550" y="200024"/>
                </a:cubicBezTo>
                <a:cubicBezTo>
                  <a:pt x="3217662" y="207168"/>
                  <a:pt x="3220044" y="218281"/>
                  <a:pt x="3213694" y="233362"/>
                </a:cubicBezTo>
                <a:cubicBezTo>
                  <a:pt x="3208931" y="241299"/>
                  <a:pt x="3202184" y="241696"/>
                  <a:pt x="3193453" y="234553"/>
                </a:cubicBezTo>
                <a:cubicBezTo>
                  <a:pt x="3183928" y="227409"/>
                  <a:pt x="3172815" y="212724"/>
                  <a:pt x="3160116" y="190499"/>
                </a:cubicBezTo>
                <a:cubicBezTo>
                  <a:pt x="3159322" y="188912"/>
                  <a:pt x="3158528" y="187721"/>
                  <a:pt x="3157734" y="186928"/>
                </a:cubicBezTo>
                <a:cubicBezTo>
                  <a:pt x="3156940" y="186134"/>
                  <a:pt x="3156940" y="184943"/>
                  <a:pt x="3157734" y="183356"/>
                </a:cubicBezTo>
                <a:cubicBezTo>
                  <a:pt x="3158528" y="182562"/>
                  <a:pt x="3159718" y="182562"/>
                  <a:pt x="3161306" y="183356"/>
                </a:cubicBezTo>
                <a:cubicBezTo>
                  <a:pt x="3170831" y="184943"/>
                  <a:pt x="3180356" y="187721"/>
                  <a:pt x="3189881" y="191690"/>
                </a:cubicBezTo>
                <a:cubicBezTo>
                  <a:pt x="3190675" y="189309"/>
                  <a:pt x="3191865" y="186134"/>
                  <a:pt x="3193453" y="182165"/>
                </a:cubicBezTo>
                <a:cubicBezTo>
                  <a:pt x="3195040" y="177403"/>
                  <a:pt x="3196231" y="174228"/>
                  <a:pt x="3197025" y="172640"/>
                </a:cubicBezTo>
                <a:cubicBezTo>
                  <a:pt x="3197818" y="170259"/>
                  <a:pt x="3197818" y="168671"/>
                  <a:pt x="3197025" y="167877"/>
                </a:cubicBezTo>
                <a:cubicBezTo>
                  <a:pt x="3197025" y="167084"/>
                  <a:pt x="3196231" y="167084"/>
                  <a:pt x="3194644" y="167877"/>
                </a:cubicBezTo>
                <a:cubicBezTo>
                  <a:pt x="3191469" y="168671"/>
                  <a:pt x="3187500" y="170259"/>
                  <a:pt x="3182737" y="172640"/>
                </a:cubicBezTo>
                <a:cubicBezTo>
                  <a:pt x="3177975" y="174228"/>
                  <a:pt x="3174006" y="175815"/>
                  <a:pt x="3170831" y="177403"/>
                </a:cubicBezTo>
                <a:cubicBezTo>
                  <a:pt x="3167656" y="178196"/>
                  <a:pt x="3164878" y="177403"/>
                  <a:pt x="3162497" y="175021"/>
                </a:cubicBezTo>
                <a:cubicBezTo>
                  <a:pt x="3162497" y="175815"/>
                  <a:pt x="3162100" y="175815"/>
                  <a:pt x="3161306" y="175021"/>
                </a:cubicBezTo>
                <a:cubicBezTo>
                  <a:pt x="3156544" y="171846"/>
                  <a:pt x="3152575" y="167877"/>
                  <a:pt x="3149400" y="163115"/>
                </a:cubicBezTo>
                <a:cubicBezTo>
                  <a:pt x="3147019" y="158353"/>
                  <a:pt x="3148209" y="155574"/>
                  <a:pt x="3152972" y="154781"/>
                </a:cubicBezTo>
                <a:cubicBezTo>
                  <a:pt x="3157734" y="153987"/>
                  <a:pt x="3165672" y="152796"/>
                  <a:pt x="3176784" y="151209"/>
                </a:cubicBezTo>
                <a:cubicBezTo>
                  <a:pt x="3183134" y="149621"/>
                  <a:pt x="3192262" y="146446"/>
                  <a:pt x="3204169" y="141684"/>
                </a:cubicBezTo>
                <a:cubicBezTo>
                  <a:pt x="3206550" y="140096"/>
                  <a:pt x="3209030" y="139303"/>
                  <a:pt x="3211610" y="139303"/>
                </a:cubicBezTo>
                <a:close/>
                <a:moveTo>
                  <a:pt x="2623144" y="138112"/>
                </a:moveTo>
                <a:cubicBezTo>
                  <a:pt x="2610444" y="140493"/>
                  <a:pt x="2597347" y="143668"/>
                  <a:pt x="2583853" y="147637"/>
                </a:cubicBezTo>
                <a:cubicBezTo>
                  <a:pt x="2583853" y="152399"/>
                  <a:pt x="2584250" y="158749"/>
                  <a:pt x="2585044" y="166687"/>
                </a:cubicBezTo>
                <a:cubicBezTo>
                  <a:pt x="2589012" y="165893"/>
                  <a:pt x="2595362" y="164702"/>
                  <a:pt x="2604094" y="163115"/>
                </a:cubicBezTo>
                <a:cubicBezTo>
                  <a:pt x="2612031" y="162321"/>
                  <a:pt x="2617984" y="161527"/>
                  <a:pt x="2621953" y="160734"/>
                </a:cubicBezTo>
                <a:cubicBezTo>
                  <a:pt x="2622747" y="158353"/>
                  <a:pt x="2623540" y="155574"/>
                  <a:pt x="2624334" y="152399"/>
                </a:cubicBezTo>
                <a:cubicBezTo>
                  <a:pt x="2625922" y="147637"/>
                  <a:pt x="2627112" y="144065"/>
                  <a:pt x="2627906" y="141684"/>
                </a:cubicBezTo>
                <a:cubicBezTo>
                  <a:pt x="2627906" y="139303"/>
                  <a:pt x="2627509" y="138112"/>
                  <a:pt x="2626716" y="138112"/>
                </a:cubicBezTo>
                <a:cubicBezTo>
                  <a:pt x="2626716" y="137318"/>
                  <a:pt x="2625525" y="137318"/>
                  <a:pt x="2623144" y="138112"/>
                </a:cubicBezTo>
                <a:close/>
                <a:moveTo>
                  <a:pt x="5681860" y="135731"/>
                </a:moveTo>
                <a:cubicBezTo>
                  <a:pt x="5674715" y="136524"/>
                  <a:pt x="5667969" y="137715"/>
                  <a:pt x="5661619" y="139303"/>
                </a:cubicBezTo>
                <a:lnTo>
                  <a:pt x="5661619" y="141684"/>
                </a:lnTo>
                <a:cubicBezTo>
                  <a:pt x="5661619" y="145652"/>
                  <a:pt x="5661222" y="152399"/>
                  <a:pt x="5660428" y="161924"/>
                </a:cubicBezTo>
                <a:cubicBezTo>
                  <a:pt x="5659634" y="164306"/>
                  <a:pt x="5659237" y="166290"/>
                  <a:pt x="5659237" y="167877"/>
                </a:cubicBezTo>
                <a:cubicBezTo>
                  <a:pt x="5666382" y="166290"/>
                  <a:pt x="5673128" y="165100"/>
                  <a:pt x="5679478" y="164306"/>
                </a:cubicBezTo>
                <a:cubicBezTo>
                  <a:pt x="5681066" y="153193"/>
                  <a:pt x="5681860" y="143668"/>
                  <a:pt x="5681860" y="135731"/>
                </a:cubicBezTo>
                <a:close/>
                <a:moveTo>
                  <a:pt x="2382942" y="135433"/>
                </a:moveTo>
                <a:cubicBezTo>
                  <a:pt x="2382743" y="135234"/>
                  <a:pt x="2382247" y="135334"/>
                  <a:pt x="2381453" y="135731"/>
                </a:cubicBezTo>
                <a:cubicBezTo>
                  <a:pt x="2377484" y="135731"/>
                  <a:pt x="2372325" y="136524"/>
                  <a:pt x="2365974" y="138112"/>
                </a:cubicBezTo>
                <a:cubicBezTo>
                  <a:pt x="2365974" y="142081"/>
                  <a:pt x="2365578" y="148431"/>
                  <a:pt x="2364784" y="157162"/>
                </a:cubicBezTo>
                <a:cubicBezTo>
                  <a:pt x="2367165" y="157162"/>
                  <a:pt x="2369943" y="156765"/>
                  <a:pt x="2373118" y="155971"/>
                </a:cubicBezTo>
                <a:cubicBezTo>
                  <a:pt x="2375500" y="155971"/>
                  <a:pt x="2377484" y="155971"/>
                  <a:pt x="2379072" y="155971"/>
                </a:cubicBezTo>
                <a:cubicBezTo>
                  <a:pt x="2379072" y="155178"/>
                  <a:pt x="2379469" y="153590"/>
                  <a:pt x="2380262" y="151209"/>
                </a:cubicBezTo>
                <a:cubicBezTo>
                  <a:pt x="2381057" y="143271"/>
                  <a:pt x="2381849" y="138509"/>
                  <a:pt x="2382643" y="136921"/>
                </a:cubicBezTo>
                <a:cubicBezTo>
                  <a:pt x="2383040" y="136128"/>
                  <a:pt x="2383140" y="135631"/>
                  <a:pt x="2382942" y="135433"/>
                </a:cubicBezTo>
                <a:close/>
                <a:moveTo>
                  <a:pt x="2075462" y="132159"/>
                </a:moveTo>
                <a:cubicBezTo>
                  <a:pt x="2073081" y="132159"/>
                  <a:pt x="2068318" y="132952"/>
                  <a:pt x="2061174" y="134540"/>
                </a:cubicBezTo>
                <a:cubicBezTo>
                  <a:pt x="2052444" y="136128"/>
                  <a:pt x="2045696" y="137318"/>
                  <a:pt x="2040934" y="138112"/>
                </a:cubicBezTo>
                <a:cubicBezTo>
                  <a:pt x="2043315" y="152399"/>
                  <a:pt x="2044903" y="167877"/>
                  <a:pt x="2045696" y="184546"/>
                </a:cubicBezTo>
                <a:cubicBezTo>
                  <a:pt x="2056809" y="183753"/>
                  <a:pt x="2067525" y="182165"/>
                  <a:pt x="2077843" y="179784"/>
                </a:cubicBezTo>
                <a:cubicBezTo>
                  <a:pt x="2078637" y="172640"/>
                  <a:pt x="2079430" y="163115"/>
                  <a:pt x="2080224" y="151209"/>
                </a:cubicBezTo>
                <a:cubicBezTo>
                  <a:pt x="2081019" y="144859"/>
                  <a:pt x="2081415" y="140096"/>
                  <a:pt x="2081415" y="136921"/>
                </a:cubicBezTo>
                <a:cubicBezTo>
                  <a:pt x="2082209" y="133746"/>
                  <a:pt x="2080224" y="132159"/>
                  <a:pt x="2075462" y="132159"/>
                </a:cubicBezTo>
                <a:close/>
                <a:moveTo>
                  <a:pt x="1637312" y="132159"/>
                </a:moveTo>
                <a:cubicBezTo>
                  <a:pt x="1630168" y="132159"/>
                  <a:pt x="1623818" y="132952"/>
                  <a:pt x="1618262" y="134540"/>
                </a:cubicBezTo>
                <a:cubicBezTo>
                  <a:pt x="1618262" y="135334"/>
                  <a:pt x="1618262" y="136524"/>
                  <a:pt x="1618262" y="138112"/>
                </a:cubicBezTo>
                <a:cubicBezTo>
                  <a:pt x="1617469" y="142081"/>
                  <a:pt x="1617469" y="145256"/>
                  <a:pt x="1618262" y="147637"/>
                </a:cubicBezTo>
                <a:cubicBezTo>
                  <a:pt x="1619056" y="153987"/>
                  <a:pt x="1620246" y="166290"/>
                  <a:pt x="1621834" y="184546"/>
                </a:cubicBezTo>
                <a:cubicBezTo>
                  <a:pt x="1623422" y="197246"/>
                  <a:pt x="1624215" y="205581"/>
                  <a:pt x="1624215" y="209550"/>
                </a:cubicBezTo>
                <a:cubicBezTo>
                  <a:pt x="1627389" y="209550"/>
                  <a:pt x="1632153" y="209153"/>
                  <a:pt x="1638502" y="208359"/>
                </a:cubicBezTo>
                <a:cubicBezTo>
                  <a:pt x="1640884" y="207565"/>
                  <a:pt x="1642869" y="207168"/>
                  <a:pt x="1644456" y="207168"/>
                </a:cubicBezTo>
                <a:cubicBezTo>
                  <a:pt x="1641281" y="165893"/>
                  <a:pt x="1638900" y="140890"/>
                  <a:pt x="1637312" y="132159"/>
                </a:cubicBezTo>
                <a:close/>
                <a:moveTo>
                  <a:pt x="3288703" y="130968"/>
                </a:moveTo>
                <a:cubicBezTo>
                  <a:pt x="3297434" y="132556"/>
                  <a:pt x="3306562" y="137715"/>
                  <a:pt x="3316087" y="146446"/>
                </a:cubicBezTo>
                <a:cubicBezTo>
                  <a:pt x="3318469" y="148034"/>
                  <a:pt x="3319262" y="151209"/>
                  <a:pt x="3318469" y="155971"/>
                </a:cubicBezTo>
                <a:cubicBezTo>
                  <a:pt x="3315294" y="161527"/>
                  <a:pt x="3312912" y="169068"/>
                  <a:pt x="3311325" y="178593"/>
                </a:cubicBezTo>
                <a:cubicBezTo>
                  <a:pt x="3308944" y="185737"/>
                  <a:pt x="3306562" y="192881"/>
                  <a:pt x="3304181" y="200024"/>
                </a:cubicBezTo>
                <a:cubicBezTo>
                  <a:pt x="3326406" y="206374"/>
                  <a:pt x="3341091" y="210740"/>
                  <a:pt x="3348234" y="213122"/>
                </a:cubicBezTo>
                <a:cubicBezTo>
                  <a:pt x="3364109" y="220265"/>
                  <a:pt x="3368475" y="232965"/>
                  <a:pt x="3361331" y="251221"/>
                </a:cubicBezTo>
                <a:cubicBezTo>
                  <a:pt x="3356569" y="259953"/>
                  <a:pt x="3350218" y="261143"/>
                  <a:pt x="3342281" y="254793"/>
                </a:cubicBezTo>
                <a:cubicBezTo>
                  <a:pt x="3335137" y="247650"/>
                  <a:pt x="3324422" y="235743"/>
                  <a:pt x="3310134" y="219074"/>
                </a:cubicBezTo>
                <a:cubicBezTo>
                  <a:pt x="3305372" y="213518"/>
                  <a:pt x="3302197" y="209946"/>
                  <a:pt x="3300609" y="208359"/>
                </a:cubicBezTo>
                <a:cubicBezTo>
                  <a:pt x="3295847" y="217884"/>
                  <a:pt x="3288306" y="226615"/>
                  <a:pt x="3277987" y="234553"/>
                </a:cubicBezTo>
                <a:cubicBezTo>
                  <a:pt x="3268462" y="241696"/>
                  <a:pt x="3247031" y="248840"/>
                  <a:pt x="3213694" y="255984"/>
                </a:cubicBezTo>
                <a:cubicBezTo>
                  <a:pt x="3211312" y="256778"/>
                  <a:pt x="3209725" y="256381"/>
                  <a:pt x="3208931" y="254793"/>
                </a:cubicBezTo>
                <a:cubicBezTo>
                  <a:pt x="3208931" y="253999"/>
                  <a:pt x="3210122" y="252809"/>
                  <a:pt x="3212503" y="251221"/>
                </a:cubicBezTo>
                <a:cubicBezTo>
                  <a:pt x="3233537" y="241299"/>
                  <a:pt x="3250008" y="229492"/>
                  <a:pt x="3261914" y="215800"/>
                </a:cubicBezTo>
                <a:lnTo>
                  <a:pt x="3269350" y="200024"/>
                </a:lnTo>
                <a:lnTo>
                  <a:pt x="3269653" y="200024"/>
                </a:lnTo>
                <a:cubicBezTo>
                  <a:pt x="3270844" y="199231"/>
                  <a:pt x="3271836" y="197048"/>
                  <a:pt x="3272630" y="193476"/>
                </a:cubicBezTo>
                <a:lnTo>
                  <a:pt x="3272696" y="192926"/>
                </a:lnTo>
                <a:lnTo>
                  <a:pt x="3283941" y="169068"/>
                </a:lnTo>
                <a:cubicBezTo>
                  <a:pt x="3283941" y="167481"/>
                  <a:pt x="3283941" y="165496"/>
                  <a:pt x="3283941" y="163115"/>
                </a:cubicBezTo>
                <a:cubicBezTo>
                  <a:pt x="3285528" y="151209"/>
                  <a:pt x="3285131" y="143271"/>
                  <a:pt x="3282750" y="139303"/>
                </a:cubicBezTo>
                <a:cubicBezTo>
                  <a:pt x="3281956" y="133746"/>
                  <a:pt x="3283941" y="130968"/>
                  <a:pt x="3288703" y="130968"/>
                </a:cubicBezTo>
                <a:close/>
                <a:moveTo>
                  <a:pt x="7222528" y="126206"/>
                </a:moveTo>
                <a:cubicBezTo>
                  <a:pt x="7216178" y="126206"/>
                  <a:pt x="7210622" y="126999"/>
                  <a:pt x="7205859" y="128587"/>
                </a:cubicBezTo>
                <a:cubicBezTo>
                  <a:pt x="7205859" y="130174"/>
                  <a:pt x="7205859" y="132159"/>
                  <a:pt x="7205859" y="134540"/>
                </a:cubicBezTo>
                <a:cubicBezTo>
                  <a:pt x="7205859" y="136128"/>
                  <a:pt x="7205462" y="137715"/>
                  <a:pt x="7204668" y="139303"/>
                </a:cubicBezTo>
                <a:cubicBezTo>
                  <a:pt x="7205462" y="139303"/>
                  <a:pt x="7206256" y="138906"/>
                  <a:pt x="7207050" y="138112"/>
                </a:cubicBezTo>
                <a:cubicBezTo>
                  <a:pt x="7209431" y="138112"/>
                  <a:pt x="7212606" y="136921"/>
                  <a:pt x="7216574" y="134540"/>
                </a:cubicBezTo>
                <a:cubicBezTo>
                  <a:pt x="7218956" y="134540"/>
                  <a:pt x="7222131" y="135731"/>
                  <a:pt x="7226100" y="138112"/>
                </a:cubicBezTo>
                <a:cubicBezTo>
                  <a:pt x="7225306" y="132556"/>
                  <a:pt x="7224116" y="128587"/>
                  <a:pt x="7222528" y="126206"/>
                </a:cubicBezTo>
                <a:close/>
                <a:moveTo>
                  <a:pt x="5735437" y="126206"/>
                </a:moveTo>
                <a:cubicBezTo>
                  <a:pt x="5734644" y="126206"/>
                  <a:pt x="5733850" y="126603"/>
                  <a:pt x="5733057" y="127396"/>
                </a:cubicBezTo>
                <a:cubicBezTo>
                  <a:pt x="5725119" y="128984"/>
                  <a:pt x="5718769" y="130174"/>
                  <a:pt x="5714007" y="130968"/>
                </a:cubicBezTo>
                <a:cubicBezTo>
                  <a:pt x="5714007" y="130968"/>
                  <a:pt x="5714403" y="131365"/>
                  <a:pt x="5715197" y="132159"/>
                </a:cubicBezTo>
                <a:cubicBezTo>
                  <a:pt x="5715197" y="132952"/>
                  <a:pt x="5715197" y="133746"/>
                  <a:pt x="5715197" y="134540"/>
                </a:cubicBezTo>
                <a:cubicBezTo>
                  <a:pt x="5715197" y="135334"/>
                  <a:pt x="5715594" y="136128"/>
                  <a:pt x="5716387" y="136921"/>
                </a:cubicBezTo>
                <a:cubicBezTo>
                  <a:pt x="5717181" y="138509"/>
                  <a:pt x="5717181" y="140493"/>
                  <a:pt x="5716387" y="142874"/>
                </a:cubicBezTo>
                <a:cubicBezTo>
                  <a:pt x="5716387" y="143668"/>
                  <a:pt x="5715991" y="144462"/>
                  <a:pt x="5715197" y="145256"/>
                </a:cubicBezTo>
                <a:cubicBezTo>
                  <a:pt x="5714403" y="147637"/>
                  <a:pt x="5713212" y="152002"/>
                  <a:pt x="5711625" y="158353"/>
                </a:cubicBezTo>
                <a:cubicBezTo>
                  <a:pt x="5714007" y="157559"/>
                  <a:pt x="5717975" y="156765"/>
                  <a:pt x="5723532" y="155971"/>
                </a:cubicBezTo>
                <a:cubicBezTo>
                  <a:pt x="5728294" y="154384"/>
                  <a:pt x="5731866" y="153590"/>
                  <a:pt x="5734247" y="153590"/>
                </a:cubicBezTo>
                <a:cubicBezTo>
                  <a:pt x="5735041" y="151209"/>
                  <a:pt x="5736231" y="147637"/>
                  <a:pt x="5737819" y="142874"/>
                </a:cubicBezTo>
                <a:cubicBezTo>
                  <a:pt x="5738613" y="138112"/>
                  <a:pt x="5739406" y="134540"/>
                  <a:pt x="5740200" y="132159"/>
                </a:cubicBezTo>
                <a:cubicBezTo>
                  <a:pt x="5741787" y="128190"/>
                  <a:pt x="5740200" y="126206"/>
                  <a:pt x="5735437" y="126206"/>
                </a:cubicBezTo>
                <a:close/>
                <a:moveTo>
                  <a:pt x="1695653" y="125015"/>
                </a:moveTo>
                <a:cubicBezTo>
                  <a:pt x="1686921" y="125809"/>
                  <a:pt x="1677793" y="126999"/>
                  <a:pt x="1668268" y="128587"/>
                </a:cubicBezTo>
                <a:cubicBezTo>
                  <a:pt x="1669063" y="129381"/>
                  <a:pt x="1669459" y="130174"/>
                  <a:pt x="1669459" y="130968"/>
                </a:cubicBezTo>
                <a:cubicBezTo>
                  <a:pt x="1670252" y="132556"/>
                  <a:pt x="1670650" y="133746"/>
                  <a:pt x="1670650" y="134540"/>
                </a:cubicBezTo>
                <a:lnTo>
                  <a:pt x="1670650" y="136921"/>
                </a:lnTo>
                <a:cubicBezTo>
                  <a:pt x="1672237" y="136921"/>
                  <a:pt x="1674619" y="136524"/>
                  <a:pt x="1677793" y="135731"/>
                </a:cubicBezTo>
                <a:cubicBezTo>
                  <a:pt x="1680969" y="135731"/>
                  <a:pt x="1682953" y="135731"/>
                  <a:pt x="1683746" y="135731"/>
                </a:cubicBezTo>
                <a:cubicBezTo>
                  <a:pt x="1686128" y="135731"/>
                  <a:pt x="1690494" y="138112"/>
                  <a:pt x="1696843" y="142874"/>
                </a:cubicBezTo>
                <a:cubicBezTo>
                  <a:pt x="1696843" y="140493"/>
                  <a:pt x="1696447" y="136921"/>
                  <a:pt x="1695653" y="132159"/>
                </a:cubicBezTo>
                <a:cubicBezTo>
                  <a:pt x="1695653" y="128984"/>
                  <a:pt x="1695653" y="126603"/>
                  <a:pt x="1695653" y="125015"/>
                </a:cubicBezTo>
                <a:close/>
                <a:moveTo>
                  <a:pt x="4506713" y="123824"/>
                </a:moveTo>
                <a:cubicBezTo>
                  <a:pt x="4503537" y="124618"/>
                  <a:pt x="4501156" y="125015"/>
                  <a:pt x="4499569" y="125015"/>
                </a:cubicBezTo>
                <a:cubicBezTo>
                  <a:pt x="4499569" y="128984"/>
                  <a:pt x="4499172" y="134540"/>
                  <a:pt x="4498378" y="141684"/>
                </a:cubicBezTo>
                <a:cubicBezTo>
                  <a:pt x="4503141" y="141684"/>
                  <a:pt x="4508697" y="140890"/>
                  <a:pt x="4515047" y="139303"/>
                </a:cubicBezTo>
                <a:cubicBezTo>
                  <a:pt x="4515047" y="136128"/>
                  <a:pt x="4514650" y="132556"/>
                  <a:pt x="4513856" y="128587"/>
                </a:cubicBezTo>
                <a:cubicBezTo>
                  <a:pt x="4513856" y="126206"/>
                  <a:pt x="4513856" y="124618"/>
                  <a:pt x="4513856" y="123824"/>
                </a:cubicBezTo>
                <a:cubicBezTo>
                  <a:pt x="4512269" y="123824"/>
                  <a:pt x="4509888" y="123824"/>
                  <a:pt x="4506713" y="123824"/>
                </a:cubicBezTo>
                <a:close/>
                <a:moveTo>
                  <a:pt x="1752803" y="120253"/>
                </a:moveTo>
                <a:cubicBezTo>
                  <a:pt x="1749628" y="120253"/>
                  <a:pt x="1741690" y="121046"/>
                  <a:pt x="1728990" y="122634"/>
                </a:cubicBezTo>
                <a:cubicBezTo>
                  <a:pt x="1730578" y="121840"/>
                  <a:pt x="1728990" y="121840"/>
                  <a:pt x="1724228" y="122634"/>
                </a:cubicBezTo>
                <a:cubicBezTo>
                  <a:pt x="1726609" y="123428"/>
                  <a:pt x="1728196" y="124618"/>
                  <a:pt x="1728990" y="126206"/>
                </a:cubicBezTo>
                <a:cubicBezTo>
                  <a:pt x="1732165" y="129381"/>
                  <a:pt x="1733753" y="133349"/>
                  <a:pt x="1733753" y="138112"/>
                </a:cubicBezTo>
                <a:cubicBezTo>
                  <a:pt x="1731371" y="150812"/>
                  <a:pt x="1728594" y="170259"/>
                  <a:pt x="1725418" y="196453"/>
                </a:cubicBezTo>
                <a:cubicBezTo>
                  <a:pt x="1730975" y="194071"/>
                  <a:pt x="1737722" y="194468"/>
                  <a:pt x="1745660" y="197643"/>
                </a:cubicBezTo>
                <a:cubicBezTo>
                  <a:pt x="1746453" y="197643"/>
                  <a:pt x="1747644" y="198040"/>
                  <a:pt x="1749230" y="198834"/>
                </a:cubicBezTo>
                <a:cubicBezTo>
                  <a:pt x="1750025" y="199627"/>
                  <a:pt x="1750819" y="200421"/>
                  <a:pt x="1751612" y="201215"/>
                </a:cubicBezTo>
                <a:cubicBezTo>
                  <a:pt x="1757962" y="166290"/>
                  <a:pt x="1761137" y="140096"/>
                  <a:pt x="1761137" y="122634"/>
                </a:cubicBezTo>
                <a:cubicBezTo>
                  <a:pt x="1761137" y="121046"/>
                  <a:pt x="1758360" y="120253"/>
                  <a:pt x="1752803" y="120253"/>
                </a:cubicBezTo>
                <a:close/>
                <a:moveTo>
                  <a:pt x="1967114" y="117871"/>
                </a:moveTo>
                <a:cubicBezTo>
                  <a:pt x="1965528" y="118665"/>
                  <a:pt x="1964338" y="119062"/>
                  <a:pt x="1963543" y="119062"/>
                </a:cubicBezTo>
                <a:cubicBezTo>
                  <a:pt x="1957987" y="136524"/>
                  <a:pt x="1951636" y="153193"/>
                  <a:pt x="1944493" y="169068"/>
                </a:cubicBezTo>
                <a:cubicBezTo>
                  <a:pt x="1939730" y="179387"/>
                  <a:pt x="1934571" y="188912"/>
                  <a:pt x="1929015" y="197643"/>
                </a:cubicBezTo>
                <a:cubicBezTo>
                  <a:pt x="1929809" y="197643"/>
                  <a:pt x="1930206" y="197643"/>
                  <a:pt x="1930206" y="197643"/>
                </a:cubicBezTo>
                <a:cubicBezTo>
                  <a:pt x="1938937" y="199231"/>
                  <a:pt x="1946875" y="201215"/>
                  <a:pt x="1954018" y="203596"/>
                </a:cubicBezTo>
                <a:cubicBezTo>
                  <a:pt x="1956400" y="203596"/>
                  <a:pt x="1957987" y="202803"/>
                  <a:pt x="1958780" y="201215"/>
                </a:cubicBezTo>
                <a:cubicBezTo>
                  <a:pt x="1968305" y="175815"/>
                  <a:pt x="1973863" y="150018"/>
                  <a:pt x="1975449" y="123824"/>
                </a:cubicBezTo>
                <a:cubicBezTo>
                  <a:pt x="1975449" y="119062"/>
                  <a:pt x="1973863" y="117078"/>
                  <a:pt x="1970686" y="117871"/>
                </a:cubicBezTo>
                <a:cubicBezTo>
                  <a:pt x="1969894" y="117871"/>
                  <a:pt x="1968704" y="117871"/>
                  <a:pt x="1967114" y="117871"/>
                </a:cubicBezTo>
                <a:close/>
                <a:moveTo>
                  <a:pt x="4554338" y="116681"/>
                </a:moveTo>
                <a:cubicBezTo>
                  <a:pt x="4552750" y="116681"/>
                  <a:pt x="4550369" y="117078"/>
                  <a:pt x="4547194" y="117871"/>
                </a:cubicBezTo>
                <a:cubicBezTo>
                  <a:pt x="4543225" y="117871"/>
                  <a:pt x="4540447" y="118268"/>
                  <a:pt x="4538859" y="119062"/>
                </a:cubicBezTo>
                <a:cubicBezTo>
                  <a:pt x="4539653" y="119062"/>
                  <a:pt x="4540844" y="119856"/>
                  <a:pt x="4542431" y="121443"/>
                </a:cubicBezTo>
                <a:cubicBezTo>
                  <a:pt x="4543225" y="122237"/>
                  <a:pt x="4544019" y="122634"/>
                  <a:pt x="4544813" y="122634"/>
                </a:cubicBezTo>
                <a:cubicBezTo>
                  <a:pt x="4547194" y="125015"/>
                  <a:pt x="4547591" y="128587"/>
                  <a:pt x="4546003" y="133349"/>
                </a:cubicBezTo>
                <a:cubicBezTo>
                  <a:pt x="4546003" y="133349"/>
                  <a:pt x="4546003" y="133746"/>
                  <a:pt x="4546003" y="134540"/>
                </a:cubicBezTo>
                <a:cubicBezTo>
                  <a:pt x="4550766" y="132952"/>
                  <a:pt x="4555925" y="133349"/>
                  <a:pt x="4561481" y="135731"/>
                </a:cubicBezTo>
                <a:cubicBezTo>
                  <a:pt x="4561481" y="130968"/>
                  <a:pt x="4561085" y="126603"/>
                  <a:pt x="4560291" y="122634"/>
                </a:cubicBezTo>
                <a:cubicBezTo>
                  <a:pt x="4560291" y="117078"/>
                  <a:pt x="4558306" y="115093"/>
                  <a:pt x="4554338" y="116681"/>
                </a:cubicBezTo>
                <a:close/>
                <a:moveTo>
                  <a:pt x="6350693" y="113109"/>
                </a:moveTo>
                <a:cubicBezTo>
                  <a:pt x="6354463" y="113109"/>
                  <a:pt x="6357738" y="113903"/>
                  <a:pt x="6360516" y="115490"/>
                </a:cubicBezTo>
                <a:cubicBezTo>
                  <a:pt x="6368453" y="119459"/>
                  <a:pt x="6373216" y="123824"/>
                  <a:pt x="6374803" y="128587"/>
                </a:cubicBezTo>
                <a:cubicBezTo>
                  <a:pt x="6378772" y="135731"/>
                  <a:pt x="6376391" y="140096"/>
                  <a:pt x="6367659" y="141684"/>
                </a:cubicBezTo>
                <a:cubicBezTo>
                  <a:pt x="6349403" y="145652"/>
                  <a:pt x="6326384" y="148431"/>
                  <a:pt x="6298603" y="150018"/>
                </a:cubicBezTo>
                <a:cubicBezTo>
                  <a:pt x="6289078" y="150812"/>
                  <a:pt x="6281141" y="146049"/>
                  <a:pt x="6274790" y="135731"/>
                </a:cubicBezTo>
                <a:cubicBezTo>
                  <a:pt x="6271616" y="130968"/>
                  <a:pt x="6272410" y="127793"/>
                  <a:pt x="6277172" y="126206"/>
                </a:cubicBezTo>
                <a:cubicBezTo>
                  <a:pt x="6303365" y="123824"/>
                  <a:pt x="6323607" y="120253"/>
                  <a:pt x="6337894" y="115490"/>
                </a:cubicBezTo>
                <a:cubicBezTo>
                  <a:pt x="6342657" y="113903"/>
                  <a:pt x="6346923" y="113109"/>
                  <a:pt x="6350693" y="113109"/>
                </a:cubicBezTo>
                <a:close/>
                <a:moveTo>
                  <a:pt x="8157168" y="111918"/>
                </a:moveTo>
                <a:cubicBezTo>
                  <a:pt x="8147644" y="112712"/>
                  <a:pt x="8138118" y="113903"/>
                  <a:pt x="8128594" y="115490"/>
                </a:cubicBezTo>
                <a:cubicBezTo>
                  <a:pt x="8128594" y="117078"/>
                  <a:pt x="8128990" y="119459"/>
                  <a:pt x="8129784" y="122634"/>
                </a:cubicBezTo>
                <a:cubicBezTo>
                  <a:pt x="8129784" y="125809"/>
                  <a:pt x="8129784" y="128190"/>
                  <a:pt x="8129784" y="129778"/>
                </a:cubicBezTo>
                <a:cubicBezTo>
                  <a:pt x="8129784" y="134540"/>
                  <a:pt x="8129784" y="138906"/>
                  <a:pt x="8129784" y="142874"/>
                </a:cubicBezTo>
                <a:cubicBezTo>
                  <a:pt x="8134546" y="142081"/>
                  <a:pt x="8138118" y="140493"/>
                  <a:pt x="8140500" y="138112"/>
                </a:cubicBezTo>
                <a:cubicBezTo>
                  <a:pt x="8144468" y="135731"/>
                  <a:pt x="8150422" y="136128"/>
                  <a:pt x="8158359" y="139303"/>
                </a:cubicBezTo>
                <a:cubicBezTo>
                  <a:pt x="8159946" y="139303"/>
                  <a:pt x="8161534" y="140096"/>
                  <a:pt x="8163122" y="141684"/>
                </a:cubicBezTo>
                <a:cubicBezTo>
                  <a:pt x="8163122" y="132159"/>
                  <a:pt x="8162725" y="124221"/>
                  <a:pt x="8161931" y="117871"/>
                </a:cubicBezTo>
                <a:cubicBezTo>
                  <a:pt x="8161931" y="113903"/>
                  <a:pt x="8160344" y="111918"/>
                  <a:pt x="8157168" y="111918"/>
                </a:cubicBezTo>
                <a:close/>
                <a:moveTo>
                  <a:pt x="2880319" y="111918"/>
                </a:moveTo>
                <a:cubicBezTo>
                  <a:pt x="2870794" y="112712"/>
                  <a:pt x="2861269" y="113903"/>
                  <a:pt x="2851744" y="115490"/>
                </a:cubicBezTo>
                <a:cubicBezTo>
                  <a:pt x="2851744" y="117078"/>
                  <a:pt x="2852140" y="119459"/>
                  <a:pt x="2852934" y="122634"/>
                </a:cubicBezTo>
                <a:cubicBezTo>
                  <a:pt x="2852934" y="125809"/>
                  <a:pt x="2852934" y="128190"/>
                  <a:pt x="2852934" y="129778"/>
                </a:cubicBezTo>
                <a:cubicBezTo>
                  <a:pt x="2852934" y="134540"/>
                  <a:pt x="2852934" y="138906"/>
                  <a:pt x="2852934" y="142874"/>
                </a:cubicBezTo>
                <a:cubicBezTo>
                  <a:pt x="2857697" y="142081"/>
                  <a:pt x="2861269" y="140493"/>
                  <a:pt x="2863650" y="138112"/>
                </a:cubicBezTo>
                <a:cubicBezTo>
                  <a:pt x="2867619" y="135731"/>
                  <a:pt x="2873572" y="136128"/>
                  <a:pt x="2881509" y="139303"/>
                </a:cubicBezTo>
                <a:cubicBezTo>
                  <a:pt x="2883097" y="139303"/>
                  <a:pt x="2884684" y="140096"/>
                  <a:pt x="2886272" y="141684"/>
                </a:cubicBezTo>
                <a:cubicBezTo>
                  <a:pt x="2886272" y="132159"/>
                  <a:pt x="2885875" y="124221"/>
                  <a:pt x="2885081" y="117871"/>
                </a:cubicBezTo>
                <a:cubicBezTo>
                  <a:pt x="2885081" y="113903"/>
                  <a:pt x="2883493" y="111918"/>
                  <a:pt x="2880319" y="111918"/>
                </a:cubicBezTo>
                <a:close/>
                <a:moveTo>
                  <a:pt x="4120950" y="107156"/>
                </a:moveTo>
                <a:cubicBezTo>
                  <a:pt x="4117775" y="108743"/>
                  <a:pt x="4112219" y="109934"/>
                  <a:pt x="4104281" y="110728"/>
                </a:cubicBezTo>
                <a:cubicBezTo>
                  <a:pt x="4098725" y="111521"/>
                  <a:pt x="4094756" y="112315"/>
                  <a:pt x="4092375" y="113109"/>
                </a:cubicBezTo>
                <a:cubicBezTo>
                  <a:pt x="4092375" y="123428"/>
                  <a:pt x="4092375" y="132952"/>
                  <a:pt x="4092375" y="141684"/>
                </a:cubicBezTo>
                <a:cubicBezTo>
                  <a:pt x="4094756" y="141684"/>
                  <a:pt x="4097138" y="140890"/>
                  <a:pt x="4099519" y="139303"/>
                </a:cubicBezTo>
                <a:cubicBezTo>
                  <a:pt x="4106663" y="137715"/>
                  <a:pt x="4112616" y="137715"/>
                  <a:pt x="4117378" y="139303"/>
                </a:cubicBezTo>
                <a:cubicBezTo>
                  <a:pt x="4117378" y="139303"/>
                  <a:pt x="4118172" y="139699"/>
                  <a:pt x="4119759" y="140493"/>
                </a:cubicBezTo>
                <a:cubicBezTo>
                  <a:pt x="4120553" y="129381"/>
                  <a:pt x="4120950" y="118268"/>
                  <a:pt x="4120950" y="107156"/>
                </a:cubicBezTo>
                <a:close/>
                <a:moveTo>
                  <a:pt x="4229297" y="102393"/>
                </a:moveTo>
                <a:cubicBezTo>
                  <a:pt x="4222947" y="103187"/>
                  <a:pt x="4216597" y="104378"/>
                  <a:pt x="4210247" y="105965"/>
                </a:cubicBezTo>
                <a:cubicBezTo>
                  <a:pt x="4209453" y="106759"/>
                  <a:pt x="4207866" y="106759"/>
                  <a:pt x="4205484" y="105965"/>
                </a:cubicBezTo>
                <a:cubicBezTo>
                  <a:pt x="4204691" y="105965"/>
                  <a:pt x="4203897" y="105965"/>
                  <a:pt x="4203103" y="105965"/>
                </a:cubicBezTo>
                <a:cubicBezTo>
                  <a:pt x="4203103" y="109140"/>
                  <a:pt x="4202706" y="113903"/>
                  <a:pt x="4201913" y="120253"/>
                </a:cubicBezTo>
                <a:cubicBezTo>
                  <a:pt x="4201913" y="126603"/>
                  <a:pt x="4201516" y="131365"/>
                  <a:pt x="4200722" y="134540"/>
                </a:cubicBezTo>
                <a:cubicBezTo>
                  <a:pt x="4205484" y="132952"/>
                  <a:pt x="4210247" y="131762"/>
                  <a:pt x="4215009" y="130968"/>
                </a:cubicBezTo>
                <a:cubicBezTo>
                  <a:pt x="4222153" y="128587"/>
                  <a:pt x="4228106" y="128587"/>
                  <a:pt x="4232869" y="130968"/>
                </a:cubicBezTo>
                <a:cubicBezTo>
                  <a:pt x="4234456" y="130968"/>
                  <a:pt x="4236441" y="132159"/>
                  <a:pt x="4238822" y="134540"/>
                </a:cubicBezTo>
                <a:cubicBezTo>
                  <a:pt x="4238822" y="123428"/>
                  <a:pt x="4238822" y="112712"/>
                  <a:pt x="4238822" y="102393"/>
                </a:cubicBezTo>
                <a:cubicBezTo>
                  <a:pt x="4238028" y="102393"/>
                  <a:pt x="4236441" y="102393"/>
                  <a:pt x="4234059" y="102393"/>
                </a:cubicBezTo>
                <a:cubicBezTo>
                  <a:pt x="4232472" y="102393"/>
                  <a:pt x="4230884" y="102393"/>
                  <a:pt x="4229297" y="102393"/>
                </a:cubicBezTo>
                <a:close/>
                <a:moveTo>
                  <a:pt x="4767460" y="97631"/>
                </a:moveTo>
                <a:cubicBezTo>
                  <a:pt x="4761110" y="98425"/>
                  <a:pt x="4751585" y="99615"/>
                  <a:pt x="4738884" y="101202"/>
                </a:cubicBezTo>
                <a:cubicBezTo>
                  <a:pt x="4734122" y="101997"/>
                  <a:pt x="4730550" y="102393"/>
                  <a:pt x="4728169" y="102393"/>
                </a:cubicBezTo>
                <a:cubicBezTo>
                  <a:pt x="4728169" y="114300"/>
                  <a:pt x="4728963" y="125809"/>
                  <a:pt x="4730550" y="136921"/>
                </a:cubicBezTo>
                <a:lnTo>
                  <a:pt x="4730550" y="138112"/>
                </a:lnTo>
                <a:cubicBezTo>
                  <a:pt x="4734519" y="137318"/>
                  <a:pt x="4740869" y="136524"/>
                  <a:pt x="4749600" y="135731"/>
                </a:cubicBezTo>
                <a:cubicBezTo>
                  <a:pt x="4757538" y="134143"/>
                  <a:pt x="4763491" y="133349"/>
                  <a:pt x="4767460" y="133349"/>
                </a:cubicBezTo>
                <a:close/>
                <a:moveTo>
                  <a:pt x="4842469" y="90487"/>
                </a:moveTo>
                <a:cubicBezTo>
                  <a:pt x="4831356" y="90487"/>
                  <a:pt x="4818657" y="91678"/>
                  <a:pt x="4804369" y="94059"/>
                </a:cubicBezTo>
                <a:cubicBezTo>
                  <a:pt x="4804369" y="104378"/>
                  <a:pt x="4803972" y="116284"/>
                  <a:pt x="4803178" y="129778"/>
                </a:cubicBezTo>
                <a:lnTo>
                  <a:pt x="4816275" y="129778"/>
                </a:lnTo>
                <a:cubicBezTo>
                  <a:pt x="4825006" y="128190"/>
                  <a:pt x="4833341" y="127396"/>
                  <a:pt x="4841278" y="127396"/>
                </a:cubicBezTo>
                <a:cubicBezTo>
                  <a:pt x="4842072" y="123428"/>
                  <a:pt x="4843263" y="117475"/>
                  <a:pt x="4844850" y="109537"/>
                </a:cubicBezTo>
                <a:cubicBezTo>
                  <a:pt x="4845644" y="101599"/>
                  <a:pt x="4846437" y="96837"/>
                  <a:pt x="4847232" y="95249"/>
                </a:cubicBezTo>
                <a:cubicBezTo>
                  <a:pt x="4848025" y="91281"/>
                  <a:pt x="4846437" y="89693"/>
                  <a:pt x="4842469" y="90487"/>
                </a:cubicBezTo>
                <a:close/>
                <a:moveTo>
                  <a:pt x="1043786" y="85427"/>
                </a:moveTo>
                <a:cubicBezTo>
                  <a:pt x="1044579" y="85228"/>
                  <a:pt x="1045571" y="85328"/>
                  <a:pt x="1046762" y="85725"/>
                </a:cubicBezTo>
                <a:cubicBezTo>
                  <a:pt x="1057080" y="88899"/>
                  <a:pt x="1064621" y="92471"/>
                  <a:pt x="1069384" y="96440"/>
                </a:cubicBezTo>
                <a:cubicBezTo>
                  <a:pt x="1072559" y="99615"/>
                  <a:pt x="1074145" y="103981"/>
                  <a:pt x="1074145" y="109537"/>
                </a:cubicBezTo>
                <a:cubicBezTo>
                  <a:pt x="1073353" y="115887"/>
                  <a:pt x="1072956" y="123824"/>
                  <a:pt x="1072956" y="133349"/>
                </a:cubicBezTo>
                <a:cubicBezTo>
                  <a:pt x="1072956" y="163512"/>
                  <a:pt x="1072956" y="191293"/>
                  <a:pt x="1072956" y="216693"/>
                </a:cubicBezTo>
                <a:cubicBezTo>
                  <a:pt x="1073750" y="223837"/>
                  <a:pt x="1072161" y="231775"/>
                  <a:pt x="1068194" y="240506"/>
                </a:cubicBezTo>
                <a:cubicBezTo>
                  <a:pt x="1064224" y="243681"/>
                  <a:pt x="1060256" y="243681"/>
                  <a:pt x="1056287" y="240506"/>
                </a:cubicBezTo>
                <a:cubicBezTo>
                  <a:pt x="1049144" y="234156"/>
                  <a:pt x="1044777" y="226615"/>
                  <a:pt x="1043191" y="217884"/>
                </a:cubicBezTo>
                <a:cubicBezTo>
                  <a:pt x="1042396" y="213122"/>
                  <a:pt x="1042396" y="207962"/>
                  <a:pt x="1043191" y="202406"/>
                </a:cubicBezTo>
                <a:cubicBezTo>
                  <a:pt x="1046365" y="177800"/>
                  <a:pt x="1047557" y="152399"/>
                  <a:pt x="1046762" y="126206"/>
                </a:cubicBezTo>
                <a:cubicBezTo>
                  <a:pt x="1045968" y="108743"/>
                  <a:pt x="1044381" y="97234"/>
                  <a:pt x="1041999" y="91678"/>
                </a:cubicBezTo>
                <a:cubicBezTo>
                  <a:pt x="1041206" y="90090"/>
                  <a:pt x="1041206" y="88502"/>
                  <a:pt x="1041999" y="86915"/>
                </a:cubicBezTo>
                <a:cubicBezTo>
                  <a:pt x="1042396" y="86121"/>
                  <a:pt x="1042991" y="85625"/>
                  <a:pt x="1043786" y="85427"/>
                </a:cubicBezTo>
                <a:close/>
                <a:moveTo>
                  <a:pt x="5999161" y="80962"/>
                </a:moveTo>
                <a:cubicBezTo>
                  <a:pt x="6001543" y="80962"/>
                  <a:pt x="6004122" y="81359"/>
                  <a:pt x="6006900" y="82152"/>
                </a:cubicBezTo>
                <a:cubicBezTo>
                  <a:pt x="6015631" y="86121"/>
                  <a:pt x="6021584" y="90487"/>
                  <a:pt x="6024760" y="95249"/>
                </a:cubicBezTo>
                <a:cubicBezTo>
                  <a:pt x="6027140" y="100012"/>
                  <a:pt x="6026744" y="103187"/>
                  <a:pt x="6023569" y="104774"/>
                </a:cubicBezTo>
                <a:cubicBezTo>
                  <a:pt x="6018806" y="106362"/>
                  <a:pt x="6009678" y="115887"/>
                  <a:pt x="5996184" y="133349"/>
                </a:cubicBezTo>
                <a:cubicBezTo>
                  <a:pt x="5994597" y="133349"/>
                  <a:pt x="5993803" y="134143"/>
                  <a:pt x="5993803" y="135731"/>
                </a:cubicBezTo>
                <a:cubicBezTo>
                  <a:pt x="6002534" y="137318"/>
                  <a:pt x="6012059" y="140096"/>
                  <a:pt x="6022378" y="144065"/>
                </a:cubicBezTo>
                <a:cubicBezTo>
                  <a:pt x="6033491" y="151209"/>
                  <a:pt x="6035872" y="162321"/>
                  <a:pt x="6029522" y="177403"/>
                </a:cubicBezTo>
                <a:cubicBezTo>
                  <a:pt x="6023172" y="184546"/>
                  <a:pt x="6017615" y="184943"/>
                  <a:pt x="6012853" y="178593"/>
                </a:cubicBezTo>
                <a:cubicBezTo>
                  <a:pt x="6006503" y="173037"/>
                  <a:pt x="5999360" y="161924"/>
                  <a:pt x="5991422" y="145256"/>
                </a:cubicBezTo>
                <a:cubicBezTo>
                  <a:pt x="5990628" y="142874"/>
                  <a:pt x="5989835" y="141287"/>
                  <a:pt x="5989041" y="140493"/>
                </a:cubicBezTo>
                <a:cubicBezTo>
                  <a:pt x="5989041" y="140493"/>
                  <a:pt x="5988644" y="140890"/>
                  <a:pt x="5987850" y="141684"/>
                </a:cubicBezTo>
                <a:cubicBezTo>
                  <a:pt x="5987850" y="142478"/>
                  <a:pt x="5987453" y="143271"/>
                  <a:pt x="5986659" y="144065"/>
                </a:cubicBezTo>
                <a:cubicBezTo>
                  <a:pt x="5988247" y="145652"/>
                  <a:pt x="5989437" y="146446"/>
                  <a:pt x="5990231" y="146446"/>
                </a:cubicBezTo>
                <a:cubicBezTo>
                  <a:pt x="5993406" y="149621"/>
                  <a:pt x="5995391" y="157559"/>
                  <a:pt x="5996184" y="170259"/>
                </a:cubicBezTo>
                <a:cubicBezTo>
                  <a:pt x="5996184" y="175021"/>
                  <a:pt x="5995788" y="188118"/>
                  <a:pt x="5994994" y="209550"/>
                </a:cubicBezTo>
                <a:cubicBezTo>
                  <a:pt x="5994200" y="214312"/>
                  <a:pt x="5993803" y="218281"/>
                  <a:pt x="5993803" y="221456"/>
                </a:cubicBezTo>
                <a:cubicBezTo>
                  <a:pt x="5993803" y="238125"/>
                  <a:pt x="5991422" y="248443"/>
                  <a:pt x="5986659" y="252412"/>
                </a:cubicBezTo>
                <a:cubicBezTo>
                  <a:pt x="5983484" y="256381"/>
                  <a:pt x="5979516" y="256381"/>
                  <a:pt x="5974753" y="252412"/>
                </a:cubicBezTo>
                <a:cubicBezTo>
                  <a:pt x="5969197" y="249237"/>
                  <a:pt x="5965228" y="244474"/>
                  <a:pt x="5962847" y="238125"/>
                </a:cubicBezTo>
                <a:cubicBezTo>
                  <a:pt x="5962847" y="237331"/>
                  <a:pt x="5962847" y="236537"/>
                  <a:pt x="5962847" y="235743"/>
                </a:cubicBezTo>
                <a:cubicBezTo>
                  <a:pt x="5962053" y="229393"/>
                  <a:pt x="5962053" y="225028"/>
                  <a:pt x="5962847" y="222646"/>
                </a:cubicBezTo>
                <a:cubicBezTo>
                  <a:pt x="5966816" y="209946"/>
                  <a:pt x="5969197" y="191293"/>
                  <a:pt x="5969991" y="166687"/>
                </a:cubicBezTo>
                <a:lnTo>
                  <a:pt x="5969991" y="160734"/>
                </a:lnTo>
                <a:cubicBezTo>
                  <a:pt x="5968403" y="163115"/>
                  <a:pt x="5966419" y="164702"/>
                  <a:pt x="5964038" y="165496"/>
                </a:cubicBezTo>
                <a:cubicBezTo>
                  <a:pt x="5947369" y="178196"/>
                  <a:pt x="5929906" y="188515"/>
                  <a:pt x="5911650" y="196453"/>
                </a:cubicBezTo>
                <a:cubicBezTo>
                  <a:pt x="5907681" y="198040"/>
                  <a:pt x="5905300" y="198437"/>
                  <a:pt x="5904506" y="197643"/>
                </a:cubicBezTo>
                <a:cubicBezTo>
                  <a:pt x="5904506" y="196056"/>
                  <a:pt x="5906094" y="194071"/>
                  <a:pt x="5909269" y="191690"/>
                </a:cubicBezTo>
                <a:cubicBezTo>
                  <a:pt x="5926731" y="175815"/>
                  <a:pt x="5946575" y="151209"/>
                  <a:pt x="5968800" y="117871"/>
                </a:cubicBezTo>
                <a:cubicBezTo>
                  <a:pt x="5969594" y="115490"/>
                  <a:pt x="5968006" y="114696"/>
                  <a:pt x="5964038" y="115490"/>
                </a:cubicBezTo>
                <a:cubicBezTo>
                  <a:pt x="5963244" y="116284"/>
                  <a:pt x="5961656" y="117078"/>
                  <a:pt x="5959275" y="117871"/>
                </a:cubicBezTo>
                <a:cubicBezTo>
                  <a:pt x="5952131" y="121046"/>
                  <a:pt x="5946575" y="123824"/>
                  <a:pt x="5942606" y="126206"/>
                </a:cubicBezTo>
                <a:cubicBezTo>
                  <a:pt x="5939431" y="128587"/>
                  <a:pt x="5935066" y="128984"/>
                  <a:pt x="5929509" y="127396"/>
                </a:cubicBezTo>
                <a:cubicBezTo>
                  <a:pt x="5923953" y="124221"/>
                  <a:pt x="5918397" y="118665"/>
                  <a:pt x="5912841" y="110728"/>
                </a:cubicBezTo>
                <a:cubicBezTo>
                  <a:pt x="5911253" y="108347"/>
                  <a:pt x="5910459" y="106759"/>
                  <a:pt x="5910459" y="105965"/>
                </a:cubicBezTo>
                <a:cubicBezTo>
                  <a:pt x="5910459" y="105171"/>
                  <a:pt x="5911650" y="104378"/>
                  <a:pt x="5914031" y="103584"/>
                </a:cubicBezTo>
                <a:cubicBezTo>
                  <a:pt x="5921175" y="102790"/>
                  <a:pt x="5933478" y="100409"/>
                  <a:pt x="5950941" y="96440"/>
                </a:cubicBezTo>
                <a:cubicBezTo>
                  <a:pt x="5957291" y="94853"/>
                  <a:pt x="5962053" y="93662"/>
                  <a:pt x="5965228" y="92868"/>
                </a:cubicBezTo>
                <a:cubicBezTo>
                  <a:pt x="5980310" y="88899"/>
                  <a:pt x="5989437" y="85328"/>
                  <a:pt x="5992613" y="82152"/>
                </a:cubicBezTo>
                <a:cubicBezTo>
                  <a:pt x="5994597" y="81359"/>
                  <a:pt x="5996780" y="80962"/>
                  <a:pt x="5999161" y="80962"/>
                </a:cubicBezTo>
                <a:close/>
                <a:moveTo>
                  <a:pt x="4532906" y="79771"/>
                </a:moveTo>
                <a:cubicBezTo>
                  <a:pt x="4528144" y="81359"/>
                  <a:pt x="4519413" y="82152"/>
                  <a:pt x="4506713" y="82152"/>
                </a:cubicBezTo>
                <a:cubicBezTo>
                  <a:pt x="4498775" y="91678"/>
                  <a:pt x="4490441" y="99218"/>
                  <a:pt x="4481709" y="104774"/>
                </a:cubicBezTo>
                <a:cubicBezTo>
                  <a:pt x="4484091" y="105568"/>
                  <a:pt x="4486075" y="106759"/>
                  <a:pt x="4487663" y="108347"/>
                </a:cubicBezTo>
                <a:cubicBezTo>
                  <a:pt x="4493219" y="107553"/>
                  <a:pt x="4501156" y="106362"/>
                  <a:pt x="4511475" y="104774"/>
                </a:cubicBezTo>
                <a:cubicBezTo>
                  <a:pt x="4517031" y="103981"/>
                  <a:pt x="4521397" y="103187"/>
                  <a:pt x="4524572" y="102393"/>
                </a:cubicBezTo>
                <a:cubicBezTo>
                  <a:pt x="4526953" y="95249"/>
                  <a:pt x="4529731" y="87709"/>
                  <a:pt x="4532906" y="79771"/>
                </a:cubicBezTo>
                <a:close/>
                <a:moveTo>
                  <a:pt x="1361087" y="78581"/>
                </a:moveTo>
                <a:cubicBezTo>
                  <a:pt x="1347396" y="99417"/>
                  <a:pt x="1333479" y="116457"/>
                  <a:pt x="1319341" y="129703"/>
                </a:cubicBezTo>
                <a:lnTo>
                  <a:pt x="1306604" y="140440"/>
                </a:lnTo>
                <a:lnTo>
                  <a:pt x="1382519" y="126206"/>
                </a:lnTo>
                <a:cubicBezTo>
                  <a:pt x="1388074" y="124618"/>
                  <a:pt x="1392439" y="125015"/>
                  <a:pt x="1395615" y="127396"/>
                </a:cubicBezTo>
                <a:cubicBezTo>
                  <a:pt x="1383709" y="113903"/>
                  <a:pt x="1374184" y="100409"/>
                  <a:pt x="1367040" y="86915"/>
                </a:cubicBezTo>
                <a:cubicBezTo>
                  <a:pt x="1366246" y="86121"/>
                  <a:pt x="1365453" y="84931"/>
                  <a:pt x="1364659" y="83343"/>
                </a:cubicBezTo>
                <a:cubicBezTo>
                  <a:pt x="1364659" y="81756"/>
                  <a:pt x="1363469" y="80168"/>
                  <a:pt x="1361087" y="78581"/>
                </a:cubicBezTo>
                <a:close/>
                <a:moveTo>
                  <a:pt x="6715024" y="77985"/>
                </a:moveTo>
                <a:cubicBezTo>
                  <a:pt x="6716810" y="77985"/>
                  <a:pt x="6718497" y="78581"/>
                  <a:pt x="6720084" y="79771"/>
                </a:cubicBezTo>
                <a:cubicBezTo>
                  <a:pt x="6728816" y="84534"/>
                  <a:pt x="6735562" y="90884"/>
                  <a:pt x="6740325" y="98821"/>
                </a:cubicBezTo>
                <a:cubicBezTo>
                  <a:pt x="6743500" y="103584"/>
                  <a:pt x="6742706" y="106759"/>
                  <a:pt x="6737944" y="108347"/>
                </a:cubicBezTo>
                <a:cubicBezTo>
                  <a:pt x="6737150" y="108347"/>
                  <a:pt x="6735562" y="108743"/>
                  <a:pt x="6733181" y="109537"/>
                </a:cubicBezTo>
                <a:cubicBezTo>
                  <a:pt x="6726037" y="110331"/>
                  <a:pt x="6720084" y="110728"/>
                  <a:pt x="6715322" y="110728"/>
                </a:cubicBezTo>
                <a:cubicBezTo>
                  <a:pt x="6700241" y="111521"/>
                  <a:pt x="6684365" y="113109"/>
                  <a:pt x="6667697" y="115490"/>
                </a:cubicBezTo>
                <a:cubicBezTo>
                  <a:pt x="6671666" y="117871"/>
                  <a:pt x="6675237" y="120649"/>
                  <a:pt x="6678412" y="123824"/>
                </a:cubicBezTo>
                <a:cubicBezTo>
                  <a:pt x="6680000" y="128587"/>
                  <a:pt x="6680000" y="132159"/>
                  <a:pt x="6678412" y="134540"/>
                </a:cubicBezTo>
                <a:cubicBezTo>
                  <a:pt x="6676031" y="139303"/>
                  <a:pt x="6674840" y="144065"/>
                  <a:pt x="6674840" y="148827"/>
                </a:cubicBezTo>
                <a:cubicBezTo>
                  <a:pt x="6674840" y="148827"/>
                  <a:pt x="6674444" y="149224"/>
                  <a:pt x="6673650" y="150018"/>
                </a:cubicBezTo>
                <a:cubicBezTo>
                  <a:pt x="6685556" y="147637"/>
                  <a:pt x="6695478" y="145256"/>
                  <a:pt x="6703415" y="142874"/>
                </a:cubicBezTo>
                <a:cubicBezTo>
                  <a:pt x="6708972" y="140493"/>
                  <a:pt x="6714131" y="140890"/>
                  <a:pt x="6718894" y="144065"/>
                </a:cubicBezTo>
                <a:cubicBezTo>
                  <a:pt x="6727625" y="151209"/>
                  <a:pt x="6732785" y="156765"/>
                  <a:pt x="6734372" y="160734"/>
                </a:cubicBezTo>
                <a:cubicBezTo>
                  <a:pt x="6736753" y="166290"/>
                  <a:pt x="6735166" y="169862"/>
                  <a:pt x="6729609" y="171450"/>
                </a:cubicBezTo>
                <a:cubicBezTo>
                  <a:pt x="6728816" y="171450"/>
                  <a:pt x="6726831" y="171846"/>
                  <a:pt x="6723656" y="172640"/>
                </a:cubicBezTo>
                <a:cubicBezTo>
                  <a:pt x="6703812" y="175815"/>
                  <a:pt x="6687144" y="178196"/>
                  <a:pt x="6673650" y="179784"/>
                </a:cubicBezTo>
                <a:cubicBezTo>
                  <a:pt x="6673650" y="192484"/>
                  <a:pt x="6673650" y="204390"/>
                  <a:pt x="6673650" y="215503"/>
                </a:cubicBezTo>
                <a:cubicBezTo>
                  <a:pt x="6684762" y="215503"/>
                  <a:pt x="6695478" y="214709"/>
                  <a:pt x="6705797" y="213122"/>
                </a:cubicBezTo>
                <a:cubicBezTo>
                  <a:pt x="6708178" y="213122"/>
                  <a:pt x="6711750" y="212724"/>
                  <a:pt x="6716512" y="211931"/>
                </a:cubicBezTo>
                <a:cubicBezTo>
                  <a:pt x="6727625" y="211931"/>
                  <a:pt x="6735959" y="211137"/>
                  <a:pt x="6741515" y="209550"/>
                </a:cubicBezTo>
                <a:cubicBezTo>
                  <a:pt x="6748659" y="207962"/>
                  <a:pt x="6755009" y="209550"/>
                  <a:pt x="6760565" y="214312"/>
                </a:cubicBezTo>
                <a:cubicBezTo>
                  <a:pt x="6770090" y="220662"/>
                  <a:pt x="6776044" y="227806"/>
                  <a:pt x="6778424" y="235743"/>
                </a:cubicBezTo>
                <a:cubicBezTo>
                  <a:pt x="6780806" y="242093"/>
                  <a:pt x="6779218" y="245665"/>
                  <a:pt x="6773662" y="246459"/>
                </a:cubicBezTo>
                <a:cubicBezTo>
                  <a:pt x="6768900" y="246459"/>
                  <a:pt x="6758184" y="245268"/>
                  <a:pt x="6741515" y="242887"/>
                </a:cubicBezTo>
                <a:cubicBezTo>
                  <a:pt x="6716909" y="238918"/>
                  <a:pt x="6688334" y="238125"/>
                  <a:pt x="6655790" y="240506"/>
                </a:cubicBezTo>
                <a:cubicBezTo>
                  <a:pt x="6617690" y="242887"/>
                  <a:pt x="6588719" y="246459"/>
                  <a:pt x="6568875" y="251221"/>
                </a:cubicBezTo>
                <a:cubicBezTo>
                  <a:pt x="6562525" y="253603"/>
                  <a:pt x="6557366" y="253206"/>
                  <a:pt x="6553397" y="250031"/>
                </a:cubicBezTo>
                <a:cubicBezTo>
                  <a:pt x="6552603" y="249237"/>
                  <a:pt x="6551015" y="247650"/>
                  <a:pt x="6548634" y="245268"/>
                </a:cubicBezTo>
                <a:cubicBezTo>
                  <a:pt x="6543078" y="239712"/>
                  <a:pt x="6538713" y="235346"/>
                  <a:pt x="6535537" y="232172"/>
                </a:cubicBezTo>
                <a:cubicBezTo>
                  <a:pt x="6533950" y="228996"/>
                  <a:pt x="6535141" y="227012"/>
                  <a:pt x="6539109" y="226218"/>
                </a:cubicBezTo>
                <a:cubicBezTo>
                  <a:pt x="6554984" y="226218"/>
                  <a:pt x="6566494" y="225821"/>
                  <a:pt x="6573637" y="225028"/>
                </a:cubicBezTo>
                <a:cubicBezTo>
                  <a:pt x="6581575" y="224234"/>
                  <a:pt x="6592687" y="223043"/>
                  <a:pt x="6606975" y="221456"/>
                </a:cubicBezTo>
                <a:cubicBezTo>
                  <a:pt x="6622056" y="220662"/>
                  <a:pt x="6633169" y="219868"/>
                  <a:pt x="6640312" y="219074"/>
                </a:cubicBezTo>
                <a:cubicBezTo>
                  <a:pt x="6640312" y="215900"/>
                  <a:pt x="6640312" y="210740"/>
                  <a:pt x="6640312" y="203596"/>
                </a:cubicBezTo>
                <a:cubicBezTo>
                  <a:pt x="6639519" y="194865"/>
                  <a:pt x="6639122" y="188515"/>
                  <a:pt x="6639122" y="184546"/>
                </a:cubicBezTo>
                <a:cubicBezTo>
                  <a:pt x="6629597" y="186134"/>
                  <a:pt x="6620072" y="186928"/>
                  <a:pt x="6610547" y="186928"/>
                </a:cubicBezTo>
                <a:cubicBezTo>
                  <a:pt x="6602609" y="188515"/>
                  <a:pt x="6593481" y="182959"/>
                  <a:pt x="6583162" y="170259"/>
                </a:cubicBezTo>
                <a:cubicBezTo>
                  <a:pt x="6581575" y="167877"/>
                  <a:pt x="6581178" y="166290"/>
                  <a:pt x="6581972" y="165496"/>
                </a:cubicBezTo>
                <a:cubicBezTo>
                  <a:pt x="6582766" y="163909"/>
                  <a:pt x="6584353" y="163115"/>
                  <a:pt x="6586734" y="163115"/>
                </a:cubicBezTo>
                <a:cubicBezTo>
                  <a:pt x="6598640" y="162321"/>
                  <a:pt x="6616103" y="160337"/>
                  <a:pt x="6639122" y="157162"/>
                </a:cubicBezTo>
                <a:lnTo>
                  <a:pt x="6639122" y="145256"/>
                </a:lnTo>
                <a:cubicBezTo>
                  <a:pt x="6639122" y="134143"/>
                  <a:pt x="6637535" y="125809"/>
                  <a:pt x="6634359" y="120253"/>
                </a:cubicBezTo>
                <a:cubicBezTo>
                  <a:pt x="6631978" y="120253"/>
                  <a:pt x="6629200" y="120649"/>
                  <a:pt x="6626025" y="121443"/>
                </a:cubicBezTo>
                <a:cubicBezTo>
                  <a:pt x="6618881" y="122237"/>
                  <a:pt x="6612134" y="123824"/>
                  <a:pt x="6605784" y="126206"/>
                </a:cubicBezTo>
                <a:cubicBezTo>
                  <a:pt x="6602609" y="126206"/>
                  <a:pt x="6599037" y="125412"/>
                  <a:pt x="6595069" y="123824"/>
                </a:cubicBezTo>
                <a:cubicBezTo>
                  <a:pt x="6587131" y="119062"/>
                  <a:pt x="6579987" y="112712"/>
                  <a:pt x="6573637" y="104774"/>
                </a:cubicBezTo>
                <a:cubicBezTo>
                  <a:pt x="6572050" y="103187"/>
                  <a:pt x="6571653" y="101599"/>
                  <a:pt x="6572447" y="100012"/>
                </a:cubicBezTo>
                <a:cubicBezTo>
                  <a:pt x="6573241" y="99218"/>
                  <a:pt x="6574828" y="98821"/>
                  <a:pt x="6577209" y="98821"/>
                </a:cubicBezTo>
                <a:cubicBezTo>
                  <a:pt x="6589115" y="98821"/>
                  <a:pt x="6598244" y="98028"/>
                  <a:pt x="6604594" y="96440"/>
                </a:cubicBezTo>
                <a:cubicBezTo>
                  <a:pt x="6613325" y="95646"/>
                  <a:pt x="6626422" y="94059"/>
                  <a:pt x="6643884" y="91678"/>
                </a:cubicBezTo>
                <a:cubicBezTo>
                  <a:pt x="6663728" y="88502"/>
                  <a:pt x="6677619" y="86518"/>
                  <a:pt x="6685556" y="85725"/>
                </a:cubicBezTo>
                <a:cubicBezTo>
                  <a:pt x="6687937" y="84931"/>
                  <a:pt x="6691113" y="84137"/>
                  <a:pt x="6695081" y="83343"/>
                </a:cubicBezTo>
                <a:cubicBezTo>
                  <a:pt x="6698256" y="82549"/>
                  <a:pt x="6703019" y="81359"/>
                  <a:pt x="6709369" y="79771"/>
                </a:cubicBezTo>
                <a:cubicBezTo>
                  <a:pt x="6711353" y="78581"/>
                  <a:pt x="6713238" y="77985"/>
                  <a:pt x="6715024" y="77985"/>
                </a:cubicBezTo>
                <a:close/>
                <a:moveTo>
                  <a:pt x="5131791" y="67865"/>
                </a:moveTo>
                <a:cubicBezTo>
                  <a:pt x="5136553" y="67865"/>
                  <a:pt x="5140125" y="68659"/>
                  <a:pt x="5142507" y="70246"/>
                </a:cubicBezTo>
                <a:cubicBezTo>
                  <a:pt x="5146475" y="71040"/>
                  <a:pt x="5150047" y="75009"/>
                  <a:pt x="5153222" y="82152"/>
                </a:cubicBezTo>
                <a:cubicBezTo>
                  <a:pt x="5154809" y="86121"/>
                  <a:pt x="5154413" y="88502"/>
                  <a:pt x="5152032" y="89296"/>
                </a:cubicBezTo>
                <a:cubicBezTo>
                  <a:pt x="5140919" y="91678"/>
                  <a:pt x="5130997" y="92868"/>
                  <a:pt x="5122266" y="92868"/>
                </a:cubicBezTo>
                <a:cubicBezTo>
                  <a:pt x="5117503" y="93662"/>
                  <a:pt x="5113137" y="94059"/>
                  <a:pt x="5109169" y="94059"/>
                </a:cubicBezTo>
                <a:cubicBezTo>
                  <a:pt x="5110756" y="94853"/>
                  <a:pt x="5111947" y="96043"/>
                  <a:pt x="5112741" y="97631"/>
                </a:cubicBezTo>
                <a:cubicBezTo>
                  <a:pt x="5115122" y="100012"/>
                  <a:pt x="5115916" y="103981"/>
                  <a:pt x="5115122" y="109537"/>
                </a:cubicBezTo>
                <a:cubicBezTo>
                  <a:pt x="5115122" y="110331"/>
                  <a:pt x="5115122" y="111124"/>
                  <a:pt x="5115122" y="111918"/>
                </a:cubicBezTo>
                <a:cubicBezTo>
                  <a:pt x="5121472" y="110331"/>
                  <a:pt x="5126234" y="109140"/>
                  <a:pt x="5129410" y="108347"/>
                </a:cubicBezTo>
                <a:cubicBezTo>
                  <a:pt x="5134172" y="107553"/>
                  <a:pt x="5137744" y="108347"/>
                  <a:pt x="5140125" y="110728"/>
                </a:cubicBezTo>
                <a:cubicBezTo>
                  <a:pt x="5143300" y="113903"/>
                  <a:pt x="5146475" y="118665"/>
                  <a:pt x="5149650" y="125015"/>
                </a:cubicBezTo>
                <a:cubicBezTo>
                  <a:pt x="5150444" y="127396"/>
                  <a:pt x="5149650" y="128984"/>
                  <a:pt x="5147269" y="129778"/>
                </a:cubicBezTo>
                <a:cubicBezTo>
                  <a:pt x="5142507" y="130571"/>
                  <a:pt x="5133775" y="131365"/>
                  <a:pt x="5121075" y="132159"/>
                </a:cubicBezTo>
                <a:cubicBezTo>
                  <a:pt x="5123457" y="132159"/>
                  <a:pt x="5121075" y="132556"/>
                  <a:pt x="5113932" y="133349"/>
                </a:cubicBezTo>
                <a:cubicBezTo>
                  <a:pt x="5113932" y="134143"/>
                  <a:pt x="5113932" y="135334"/>
                  <a:pt x="5113932" y="136921"/>
                </a:cubicBezTo>
                <a:cubicBezTo>
                  <a:pt x="5112344" y="146446"/>
                  <a:pt x="5111550" y="155574"/>
                  <a:pt x="5111550" y="164306"/>
                </a:cubicBezTo>
                <a:cubicBezTo>
                  <a:pt x="5117900" y="162718"/>
                  <a:pt x="5123457" y="161924"/>
                  <a:pt x="5128219" y="161924"/>
                </a:cubicBezTo>
                <a:cubicBezTo>
                  <a:pt x="5127425" y="159543"/>
                  <a:pt x="5125044" y="155178"/>
                  <a:pt x="5121075" y="148827"/>
                </a:cubicBezTo>
                <a:cubicBezTo>
                  <a:pt x="5117900" y="144859"/>
                  <a:pt x="5115916" y="141684"/>
                  <a:pt x="5115122" y="139303"/>
                </a:cubicBezTo>
                <a:cubicBezTo>
                  <a:pt x="5114328" y="136921"/>
                  <a:pt x="5115122" y="136128"/>
                  <a:pt x="5117503" y="136921"/>
                </a:cubicBezTo>
                <a:cubicBezTo>
                  <a:pt x="5126234" y="137715"/>
                  <a:pt x="5132982" y="138906"/>
                  <a:pt x="5137744" y="140493"/>
                </a:cubicBezTo>
                <a:cubicBezTo>
                  <a:pt x="5141712" y="142081"/>
                  <a:pt x="5144094" y="146049"/>
                  <a:pt x="5144888" y="152399"/>
                </a:cubicBezTo>
                <a:cubicBezTo>
                  <a:pt x="5144888" y="154781"/>
                  <a:pt x="5144491" y="157162"/>
                  <a:pt x="5143697" y="159543"/>
                </a:cubicBezTo>
                <a:cubicBezTo>
                  <a:pt x="5147666" y="158749"/>
                  <a:pt x="5150841" y="159146"/>
                  <a:pt x="5153222" y="160734"/>
                </a:cubicBezTo>
                <a:cubicBezTo>
                  <a:pt x="5158778" y="163909"/>
                  <a:pt x="5162350" y="169068"/>
                  <a:pt x="5163938" y="176212"/>
                </a:cubicBezTo>
                <a:cubicBezTo>
                  <a:pt x="5165525" y="180181"/>
                  <a:pt x="5164334" y="182165"/>
                  <a:pt x="5160366" y="182165"/>
                </a:cubicBezTo>
                <a:cubicBezTo>
                  <a:pt x="5144491" y="180578"/>
                  <a:pt x="5128616" y="180974"/>
                  <a:pt x="5112741" y="183356"/>
                </a:cubicBezTo>
                <a:cubicBezTo>
                  <a:pt x="5088928" y="185737"/>
                  <a:pt x="5072656" y="187721"/>
                  <a:pt x="5063925" y="189309"/>
                </a:cubicBezTo>
                <a:cubicBezTo>
                  <a:pt x="5060750" y="189309"/>
                  <a:pt x="5058369" y="188515"/>
                  <a:pt x="5056782" y="186928"/>
                </a:cubicBezTo>
                <a:cubicBezTo>
                  <a:pt x="5052019" y="182959"/>
                  <a:pt x="5047257" y="178593"/>
                  <a:pt x="5042494" y="173831"/>
                </a:cubicBezTo>
                <a:cubicBezTo>
                  <a:pt x="5041700" y="170656"/>
                  <a:pt x="5042097" y="169068"/>
                  <a:pt x="5043685" y="169068"/>
                </a:cubicBezTo>
                <a:cubicBezTo>
                  <a:pt x="5055591" y="167481"/>
                  <a:pt x="5067100" y="166290"/>
                  <a:pt x="5078213" y="165496"/>
                </a:cubicBezTo>
                <a:cubicBezTo>
                  <a:pt x="5080594" y="165496"/>
                  <a:pt x="5082975" y="165496"/>
                  <a:pt x="5085357" y="165496"/>
                </a:cubicBezTo>
                <a:cubicBezTo>
                  <a:pt x="5085357" y="162321"/>
                  <a:pt x="5085753" y="157559"/>
                  <a:pt x="5086547" y="151209"/>
                </a:cubicBezTo>
                <a:cubicBezTo>
                  <a:pt x="5086547" y="144859"/>
                  <a:pt x="5086547" y="140493"/>
                  <a:pt x="5086547" y="138112"/>
                </a:cubicBezTo>
                <a:cubicBezTo>
                  <a:pt x="5084960" y="138112"/>
                  <a:pt x="5082975" y="138509"/>
                  <a:pt x="5080594" y="139303"/>
                </a:cubicBezTo>
                <a:cubicBezTo>
                  <a:pt x="5078213" y="139303"/>
                  <a:pt x="5076625" y="139303"/>
                  <a:pt x="5075832" y="139303"/>
                </a:cubicBezTo>
                <a:cubicBezTo>
                  <a:pt x="5071069" y="140096"/>
                  <a:pt x="5067100" y="139303"/>
                  <a:pt x="5063925" y="136921"/>
                </a:cubicBezTo>
                <a:cubicBezTo>
                  <a:pt x="5060750" y="133746"/>
                  <a:pt x="5057178" y="129778"/>
                  <a:pt x="5053210" y="125015"/>
                </a:cubicBezTo>
                <a:cubicBezTo>
                  <a:pt x="5050828" y="121840"/>
                  <a:pt x="5051225" y="119856"/>
                  <a:pt x="5054400" y="119062"/>
                </a:cubicBezTo>
                <a:cubicBezTo>
                  <a:pt x="5058369" y="119062"/>
                  <a:pt x="5065116" y="118665"/>
                  <a:pt x="5074641" y="117871"/>
                </a:cubicBezTo>
                <a:cubicBezTo>
                  <a:pt x="5075435" y="117871"/>
                  <a:pt x="5077022" y="117871"/>
                  <a:pt x="5079403" y="117871"/>
                </a:cubicBezTo>
                <a:cubicBezTo>
                  <a:pt x="5081785" y="117078"/>
                  <a:pt x="5083769" y="116681"/>
                  <a:pt x="5085357" y="116681"/>
                </a:cubicBezTo>
                <a:cubicBezTo>
                  <a:pt x="5085357" y="110331"/>
                  <a:pt x="5084562" y="103981"/>
                  <a:pt x="5082975" y="97631"/>
                </a:cubicBezTo>
                <a:cubicBezTo>
                  <a:pt x="5081388" y="97631"/>
                  <a:pt x="5079800" y="98028"/>
                  <a:pt x="5078213" y="98821"/>
                </a:cubicBezTo>
                <a:cubicBezTo>
                  <a:pt x="5070275" y="98821"/>
                  <a:pt x="5065116" y="98028"/>
                  <a:pt x="5062735" y="96440"/>
                </a:cubicBezTo>
                <a:cubicBezTo>
                  <a:pt x="5059559" y="94853"/>
                  <a:pt x="5055987" y="91678"/>
                  <a:pt x="5052019" y="86915"/>
                </a:cubicBezTo>
                <a:cubicBezTo>
                  <a:pt x="5049638" y="84534"/>
                  <a:pt x="5049638" y="82549"/>
                  <a:pt x="5052019" y="80962"/>
                </a:cubicBezTo>
                <a:cubicBezTo>
                  <a:pt x="5052813" y="80962"/>
                  <a:pt x="5054003" y="80565"/>
                  <a:pt x="5055591" y="79771"/>
                </a:cubicBezTo>
                <a:cubicBezTo>
                  <a:pt x="5064322" y="78184"/>
                  <a:pt x="5070275" y="77390"/>
                  <a:pt x="5073450" y="77390"/>
                </a:cubicBezTo>
                <a:cubicBezTo>
                  <a:pt x="5091706" y="76596"/>
                  <a:pt x="5111153" y="73421"/>
                  <a:pt x="5131791" y="67865"/>
                </a:cubicBezTo>
                <a:close/>
                <a:moveTo>
                  <a:pt x="4119462" y="65186"/>
                </a:moveTo>
                <a:cubicBezTo>
                  <a:pt x="4118470" y="64591"/>
                  <a:pt x="4116981" y="64690"/>
                  <a:pt x="4114997" y="65484"/>
                </a:cubicBezTo>
                <a:cubicBezTo>
                  <a:pt x="4108647" y="66278"/>
                  <a:pt x="4101900" y="68659"/>
                  <a:pt x="4094756" y="72628"/>
                </a:cubicBezTo>
                <a:cubicBezTo>
                  <a:pt x="4093962" y="72628"/>
                  <a:pt x="4093566" y="72628"/>
                  <a:pt x="4093566" y="72628"/>
                </a:cubicBezTo>
                <a:cubicBezTo>
                  <a:pt x="4092772" y="78978"/>
                  <a:pt x="4092375" y="85725"/>
                  <a:pt x="4092375" y="92868"/>
                </a:cubicBezTo>
                <a:cubicBezTo>
                  <a:pt x="4097138" y="90487"/>
                  <a:pt x="4101107" y="88899"/>
                  <a:pt x="4104281" y="88106"/>
                </a:cubicBezTo>
                <a:cubicBezTo>
                  <a:pt x="4109838" y="86518"/>
                  <a:pt x="4113806" y="86518"/>
                  <a:pt x="4116188" y="88106"/>
                </a:cubicBezTo>
                <a:cubicBezTo>
                  <a:pt x="4116981" y="88106"/>
                  <a:pt x="4117775" y="88502"/>
                  <a:pt x="4118569" y="89296"/>
                </a:cubicBezTo>
                <a:cubicBezTo>
                  <a:pt x="4120157" y="90090"/>
                  <a:pt x="4120950" y="90884"/>
                  <a:pt x="4120950" y="91678"/>
                </a:cubicBezTo>
                <a:cubicBezTo>
                  <a:pt x="4121744" y="88502"/>
                  <a:pt x="4121744" y="83343"/>
                  <a:pt x="4120950" y="76199"/>
                </a:cubicBezTo>
                <a:cubicBezTo>
                  <a:pt x="4120950" y="73024"/>
                  <a:pt x="4120950" y="70643"/>
                  <a:pt x="4120950" y="69056"/>
                </a:cubicBezTo>
                <a:cubicBezTo>
                  <a:pt x="4120950" y="67071"/>
                  <a:pt x="4120454" y="65781"/>
                  <a:pt x="4119462" y="65186"/>
                </a:cubicBezTo>
                <a:close/>
                <a:moveTo>
                  <a:pt x="1163146" y="60126"/>
                </a:moveTo>
                <a:cubicBezTo>
                  <a:pt x="1165725" y="60126"/>
                  <a:pt x="1168205" y="60721"/>
                  <a:pt x="1170587" y="61912"/>
                </a:cubicBezTo>
                <a:cubicBezTo>
                  <a:pt x="1179318" y="67468"/>
                  <a:pt x="1186066" y="74612"/>
                  <a:pt x="1190827" y="83343"/>
                </a:cubicBezTo>
                <a:cubicBezTo>
                  <a:pt x="1193209" y="86518"/>
                  <a:pt x="1193606" y="89693"/>
                  <a:pt x="1192019" y="92868"/>
                </a:cubicBezTo>
                <a:cubicBezTo>
                  <a:pt x="1188049" y="103187"/>
                  <a:pt x="1186066" y="113506"/>
                  <a:pt x="1186066" y="123824"/>
                </a:cubicBezTo>
                <a:cubicBezTo>
                  <a:pt x="1186066" y="130174"/>
                  <a:pt x="1186463" y="140493"/>
                  <a:pt x="1187256" y="154781"/>
                </a:cubicBezTo>
                <a:cubicBezTo>
                  <a:pt x="1188049" y="182562"/>
                  <a:pt x="1188844" y="202009"/>
                  <a:pt x="1189637" y="213122"/>
                </a:cubicBezTo>
                <a:cubicBezTo>
                  <a:pt x="1189637" y="239315"/>
                  <a:pt x="1180905" y="254793"/>
                  <a:pt x="1163443" y="259556"/>
                </a:cubicBezTo>
                <a:cubicBezTo>
                  <a:pt x="1157888" y="259556"/>
                  <a:pt x="1152727" y="255587"/>
                  <a:pt x="1147966" y="247650"/>
                </a:cubicBezTo>
                <a:cubicBezTo>
                  <a:pt x="1143202" y="235743"/>
                  <a:pt x="1132885" y="224234"/>
                  <a:pt x="1117009" y="213122"/>
                </a:cubicBezTo>
                <a:cubicBezTo>
                  <a:pt x="1113835" y="211534"/>
                  <a:pt x="1112644" y="210343"/>
                  <a:pt x="1113437" y="209550"/>
                </a:cubicBezTo>
                <a:cubicBezTo>
                  <a:pt x="1114230" y="208756"/>
                  <a:pt x="1117009" y="208359"/>
                  <a:pt x="1121772" y="208359"/>
                </a:cubicBezTo>
                <a:cubicBezTo>
                  <a:pt x="1132090" y="209946"/>
                  <a:pt x="1140822" y="210740"/>
                  <a:pt x="1147966" y="210740"/>
                </a:cubicBezTo>
                <a:cubicBezTo>
                  <a:pt x="1153522" y="212327"/>
                  <a:pt x="1155903" y="211137"/>
                  <a:pt x="1155109" y="207168"/>
                </a:cubicBezTo>
                <a:cubicBezTo>
                  <a:pt x="1157491" y="168274"/>
                  <a:pt x="1156300" y="129778"/>
                  <a:pt x="1151537" y="91678"/>
                </a:cubicBezTo>
                <a:cubicBezTo>
                  <a:pt x="1152330" y="88502"/>
                  <a:pt x="1150347" y="87709"/>
                  <a:pt x="1145584" y="89296"/>
                </a:cubicBezTo>
                <a:cubicBezTo>
                  <a:pt x="1138439" y="90884"/>
                  <a:pt x="1131694" y="92868"/>
                  <a:pt x="1125344" y="95249"/>
                </a:cubicBezTo>
                <a:cubicBezTo>
                  <a:pt x="1122168" y="96043"/>
                  <a:pt x="1119391" y="96043"/>
                  <a:pt x="1117009" y="95249"/>
                </a:cubicBezTo>
                <a:cubicBezTo>
                  <a:pt x="1116216" y="94456"/>
                  <a:pt x="1115024" y="93265"/>
                  <a:pt x="1113437" y="91678"/>
                </a:cubicBezTo>
                <a:cubicBezTo>
                  <a:pt x="1111850" y="90884"/>
                  <a:pt x="1108675" y="87709"/>
                  <a:pt x="1103912" y="82152"/>
                </a:cubicBezTo>
                <a:cubicBezTo>
                  <a:pt x="1102325" y="79771"/>
                  <a:pt x="1101531" y="78184"/>
                  <a:pt x="1101531" y="77390"/>
                </a:cubicBezTo>
                <a:cubicBezTo>
                  <a:pt x="1102325" y="75803"/>
                  <a:pt x="1103515" y="75009"/>
                  <a:pt x="1105102" y="75009"/>
                </a:cubicBezTo>
                <a:cubicBezTo>
                  <a:pt x="1122565" y="71834"/>
                  <a:pt x="1139235" y="67468"/>
                  <a:pt x="1155109" y="61912"/>
                </a:cubicBezTo>
                <a:cubicBezTo>
                  <a:pt x="1157888" y="60721"/>
                  <a:pt x="1160566" y="60126"/>
                  <a:pt x="1163146" y="60126"/>
                </a:cubicBezTo>
                <a:close/>
                <a:moveTo>
                  <a:pt x="4454027" y="58638"/>
                </a:moveTo>
                <a:cubicBezTo>
                  <a:pt x="4456607" y="58836"/>
                  <a:pt x="4459088" y="59531"/>
                  <a:pt x="4461469" y="60721"/>
                </a:cubicBezTo>
                <a:cubicBezTo>
                  <a:pt x="4467025" y="63103"/>
                  <a:pt x="4470200" y="65881"/>
                  <a:pt x="4470994" y="69056"/>
                </a:cubicBezTo>
                <a:cubicBezTo>
                  <a:pt x="4473375" y="73818"/>
                  <a:pt x="4472184" y="77787"/>
                  <a:pt x="4467422" y="80962"/>
                </a:cubicBezTo>
                <a:cubicBezTo>
                  <a:pt x="4463453" y="81756"/>
                  <a:pt x="4457500" y="82946"/>
                  <a:pt x="4449563" y="84534"/>
                </a:cubicBezTo>
                <a:cubicBezTo>
                  <a:pt x="4441625" y="86915"/>
                  <a:pt x="4435672" y="88502"/>
                  <a:pt x="4431703" y="89296"/>
                </a:cubicBezTo>
                <a:cubicBezTo>
                  <a:pt x="4434084" y="90090"/>
                  <a:pt x="4436069" y="91678"/>
                  <a:pt x="4437656" y="94059"/>
                </a:cubicBezTo>
                <a:cubicBezTo>
                  <a:pt x="4440831" y="98028"/>
                  <a:pt x="4440831" y="101599"/>
                  <a:pt x="4437656" y="104774"/>
                </a:cubicBezTo>
                <a:cubicBezTo>
                  <a:pt x="4436069" y="106362"/>
                  <a:pt x="4432497" y="111124"/>
                  <a:pt x="4426941" y="119062"/>
                </a:cubicBezTo>
                <a:cubicBezTo>
                  <a:pt x="4424559" y="123031"/>
                  <a:pt x="4422972" y="125412"/>
                  <a:pt x="4422178" y="126206"/>
                </a:cubicBezTo>
                <a:cubicBezTo>
                  <a:pt x="4421384" y="126999"/>
                  <a:pt x="4420988" y="127793"/>
                  <a:pt x="4420988" y="128587"/>
                </a:cubicBezTo>
                <a:cubicBezTo>
                  <a:pt x="4423369" y="127793"/>
                  <a:pt x="4426544" y="126206"/>
                  <a:pt x="4430513" y="123824"/>
                </a:cubicBezTo>
                <a:cubicBezTo>
                  <a:pt x="4429719" y="124618"/>
                  <a:pt x="4431306" y="124221"/>
                  <a:pt x="4435275" y="122634"/>
                </a:cubicBezTo>
                <a:cubicBezTo>
                  <a:pt x="4439244" y="120253"/>
                  <a:pt x="4442816" y="119856"/>
                  <a:pt x="4445991" y="121443"/>
                </a:cubicBezTo>
                <a:cubicBezTo>
                  <a:pt x="4454722" y="124618"/>
                  <a:pt x="4460675" y="128190"/>
                  <a:pt x="4463850" y="132159"/>
                </a:cubicBezTo>
                <a:cubicBezTo>
                  <a:pt x="4467025" y="134540"/>
                  <a:pt x="4467025" y="138112"/>
                  <a:pt x="4463850" y="142874"/>
                </a:cubicBezTo>
                <a:cubicBezTo>
                  <a:pt x="4459881" y="148431"/>
                  <a:pt x="4456706" y="154781"/>
                  <a:pt x="4454325" y="161924"/>
                </a:cubicBezTo>
                <a:cubicBezTo>
                  <a:pt x="4455913" y="162718"/>
                  <a:pt x="4457897" y="164702"/>
                  <a:pt x="4460278" y="167877"/>
                </a:cubicBezTo>
                <a:cubicBezTo>
                  <a:pt x="4461072" y="168671"/>
                  <a:pt x="4461866" y="169465"/>
                  <a:pt x="4462659" y="170259"/>
                </a:cubicBezTo>
                <a:cubicBezTo>
                  <a:pt x="4466628" y="174228"/>
                  <a:pt x="4465438" y="177403"/>
                  <a:pt x="4459088" y="179784"/>
                </a:cubicBezTo>
                <a:cubicBezTo>
                  <a:pt x="4455913" y="180578"/>
                  <a:pt x="4449166" y="181768"/>
                  <a:pt x="4438847" y="183356"/>
                </a:cubicBezTo>
                <a:cubicBezTo>
                  <a:pt x="4429322" y="184943"/>
                  <a:pt x="4422178" y="186134"/>
                  <a:pt x="4417416" y="186928"/>
                </a:cubicBezTo>
                <a:lnTo>
                  <a:pt x="4417416" y="188118"/>
                </a:lnTo>
                <a:cubicBezTo>
                  <a:pt x="4417416" y="200818"/>
                  <a:pt x="4414241" y="206374"/>
                  <a:pt x="4407891" y="204787"/>
                </a:cubicBezTo>
                <a:cubicBezTo>
                  <a:pt x="4399953" y="202406"/>
                  <a:pt x="4395588" y="196850"/>
                  <a:pt x="4394794" y="188118"/>
                </a:cubicBezTo>
                <a:cubicBezTo>
                  <a:pt x="4394794" y="175418"/>
                  <a:pt x="4394397" y="166290"/>
                  <a:pt x="4393603" y="160734"/>
                </a:cubicBezTo>
                <a:cubicBezTo>
                  <a:pt x="4382491" y="171846"/>
                  <a:pt x="4369791" y="181768"/>
                  <a:pt x="4355503" y="190499"/>
                </a:cubicBezTo>
                <a:cubicBezTo>
                  <a:pt x="4353122" y="191293"/>
                  <a:pt x="4351535" y="190896"/>
                  <a:pt x="4350741" y="189309"/>
                </a:cubicBezTo>
                <a:cubicBezTo>
                  <a:pt x="4349947" y="188515"/>
                  <a:pt x="4350344" y="187324"/>
                  <a:pt x="4351931" y="185737"/>
                </a:cubicBezTo>
                <a:cubicBezTo>
                  <a:pt x="4367806" y="168274"/>
                  <a:pt x="4383681" y="144462"/>
                  <a:pt x="4399556" y="114300"/>
                </a:cubicBezTo>
                <a:cubicBezTo>
                  <a:pt x="4400350" y="112712"/>
                  <a:pt x="4401541" y="109140"/>
                  <a:pt x="4403128" y="103584"/>
                </a:cubicBezTo>
                <a:cubicBezTo>
                  <a:pt x="4404716" y="98821"/>
                  <a:pt x="4405906" y="95646"/>
                  <a:pt x="4406700" y="94059"/>
                </a:cubicBezTo>
                <a:lnTo>
                  <a:pt x="4401938" y="95249"/>
                </a:lnTo>
                <a:cubicBezTo>
                  <a:pt x="4396381" y="94456"/>
                  <a:pt x="4392016" y="93662"/>
                  <a:pt x="4388841" y="92868"/>
                </a:cubicBezTo>
                <a:cubicBezTo>
                  <a:pt x="4387253" y="92074"/>
                  <a:pt x="4385269" y="90487"/>
                  <a:pt x="4382888" y="88106"/>
                </a:cubicBezTo>
                <a:cubicBezTo>
                  <a:pt x="4380506" y="85725"/>
                  <a:pt x="4378522" y="84137"/>
                  <a:pt x="4376934" y="83343"/>
                </a:cubicBezTo>
                <a:cubicBezTo>
                  <a:pt x="4376141" y="80168"/>
                  <a:pt x="4376538" y="77787"/>
                  <a:pt x="4378125" y="76199"/>
                </a:cubicBezTo>
                <a:cubicBezTo>
                  <a:pt x="4406700" y="71437"/>
                  <a:pt x="4429322" y="65881"/>
                  <a:pt x="4445991" y="59531"/>
                </a:cubicBezTo>
                <a:cubicBezTo>
                  <a:pt x="4448769" y="58737"/>
                  <a:pt x="4451448" y="58439"/>
                  <a:pt x="4454027" y="58638"/>
                </a:cubicBezTo>
                <a:close/>
                <a:moveTo>
                  <a:pt x="5156794" y="54768"/>
                </a:moveTo>
                <a:cubicBezTo>
                  <a:pt x="5144094" y="53974"/>
                  <a:pt x="5113932" y="55959"/>
                  <a:pt x="5066307" y="60721"/>
                </a:cubicBezTo>
                <a:cubicBezTo>
                  <a:pt x="5059163" y="61515"/>
                  <a:pt x="5054400" y="61912"/>
                  <a:pt x="5052019" y="61912"/>
                </a:cubicBezTo>
                <a:cubicBezTo>
                  <a:pt x="5048844" y="62706"/>
                  <a:pt x="5045669" y="63103"/>
                  <a:pt x="5042494" y="63103"/>
                </a:cubicBezTo>
                <a:cubicBezTo>
                  <a:pt x="5042494" y="122634"/>
                  <a:pt x="5041303" y="170259"/>
                  <a:pt x="5038922" y="205978"/>
                </a:cubicBezTo>
                <a:cubicBezTo>
                  <a:pt x="5071466" y="202009"/>
                  <a:pt x="5107184" y="198834"/>
                  <a:pt x="5146078" y="196453"/>
                </a:cubicBezTo>
                <a:cubicBezTo>
                  <a:pt x="5146872" y="196453"/>
                  <a:pt x="5148063" y="196453"/>
                  <a:pt x="5149650" y="196453"/>
                </a:cubicBezTo>
                <a:cubicBezTo>
                  <a:pt x="5153619" y="195659"/>
                  <a:pt x="5156794" y="196453"/>
                  <a:pt x="5159175" y="198834"/>
                </a:cubicBezTo>
                <a:cubicBezTo>
                  <a:pt x="5161557" y="199627"/>
                  <a:pt x="5163144" y="201215"/>
                  <a:pt x="5163938" y="203596"/>
                </a:cubicBezTo>
                <a:cubicBezTo>
                  <a:pt x="5167113" y="170259"/>
                  <a:pt x="5167113" y="123031"/>
                  <a:pt x="5163938" y="61912"/>
                </a:cubicBezTo>
                <a:cubicBezTo>
                  <a:pt x="5163938" y="57149"/>
                  <a:pt x="5161557" y="54768"/>
                  <a:pt x="5156794" y="54768"/>
                </a:cubicBezTo>
                <a:close/>
                <a:moveTo>
                  <a:pt x="2365974" y="54768"/>
                </a:moveTo>
                <a:cubicBezTo>
                  <a:pt x="2357243" y="55562"/>
                  <a:pt x="2345734" y="57546"/>
                  <a:pt x="2331447" y="60721"/>
                </a:cubicBezTo>
                <a:cubicBezTo>
                  <a:pt x="2332240" y="63103"/>
                  <a:pt x="2333034" y="67071"/>
                  <a:pt x="2333828" y="72628"/>
                </a:cubicBezTo>
                <a:cubicBezTo>
                  <a:pt x="2335415" y="76596"/>
                  <a:pt x="2336209" y="79375"/>
                  <a:pt x="2336209" y="80962"/>
                </a:cubicBezTo>
                <a:cubicBezTo>
                  <a:pt x="2339385" y="80168"/>
                  <a:pt x="2344146" y="79375"/>
                  <a:pt x="2350497" y="78581"/>
                </a:cubicBezTo>
                <a:cubicBezTo>
                  <a:pt x="2356846" y="76993"/>
                  <a:pt x="2361212" y="76199"/>
                  <a:pt x="2363593" y="76199"/>
                </a:cubicBezTo>
                <a:cubicBezTo>
                  <a:pt x="2363593" y="73024"/>
                  <a:pt x="2364784" y="68262"/>
                  <a:pt x="2367165" y="61912"/>
                </a:cubicBezTo>
                <a:cubicBezTo>
                  <a:pt x="2367959" y="59531"/>
                  <a:pt x="2368356" y="57943"/>
                  <a:pt x="2368356" y="57149"/>
                </a:cubicBezTo>
                <a:cubicBezTo>
                  <a:pt x="2369150" y="54768"/>
                  <a:pt x="2368356" y="53974"/>
                  <a:pt x="2365974" y="54768"/>
                </a:cubicBezTo>
                <a:close/>
                <a:moveTo>
                  <a:pt x="7903565" y="52387"/>
                </a:moveTo>
                <a:cubicBezTo>
                  <a:pt x="7890072" y="55562"/>
                  <a:pt x="7875784" y="57943"/>
                  <a:pt x="7860702" y="59531"/>
                </a:cubicBezTo>
                <a:cubicBezTo>
                  <a:pt x="7859909" y="61118"/>
                  <a:pt x="7859512" y="65087"/>
                  <a:pt x="7859512" y="71437"/>
                </a:cubicBezTo>
                <a:cubicBezTo>
                  <a:pt x="7858718" y="76199"/>
                  <a:pt x="7858322" y="80168"/>
                  <a:pt x="7858322" y="83343"/>
                </a:cubicBezTo>
                <a:cubicBezTo>
                  <a:pt x="7859909" y="83343"/>
                  <a:pt x="7862290" y="82946"/>
                  <a:pt x="7865465" y="82152"/>
                </a:cubicBezTo>
                <a:cubicBezTo>
                  <a:pt x="7879752" y="80565"/>
                  <a:pt x="7892850" y="78581"/>
                  <a:pt x="7904756" y="76199"/>
                </a:cubicBezTo>
                <a:lnTo>
                  <a:pt x="7904756" y="69056"/>
                </a:lnTo>
                <a:cubicBezTo>
                  <a:pt x="7904756" y="63499"/>
                  <a:pt x="7904360" y="57943"/>
                  <a:pt x="7903565" y="52387"/>
                </a:cubicBezTo>
                <a:close/>
                <a:moveTo>
                  <a:pt x="4234580" y="47922"/>
                </a:moveTo>
                <a:cubicBezTo>
                  <a:pt x="4233439" y="47922"/>
                  <a:pt x="4232075" y="48220"/>
                  <a:pt x="4230488" y="48815"/>
                </a:cubicBezTo>
                <a:cubicBezTo>
                  <a:pt x="4224138" y="49609"/>
                  <a:pt x="4216200" y="50800"/>
                  <a:pt x="4206675" y="52387"/>
                </a:cubicBezTo>
                <a:cubicBezTo>
                  <a:pt x="4205088" y="62706"/>
                  <a:pt x="4204294" y="73421"/>
                  <a:pt x="4204294" y="84534"/>
                </a:cubicBezTo>
                <a:cubicBezTo>
                  <a:pt x="4205881" y="83740"/>
                  <a:pt x="4208262" y="82946"/>
                  <a:pt x="4211438" y="82152"/>
                </a:cubicBezTo>
                <a:cubicBezTo>
                  <a:pt x="4217787" y="80565"/>
                  <a:pt x="4221359" y="79375"/>
                  <a:pt x="4222153" y="78581"/>
                </a:cubicBezTo>
                <a:cubicBezTo>
                  <a:pt x="4224534" y="77787"/>
                  <a:pt x="4228106" y="77787"/>
                  <a:pt x="4232869" y="78581"/>
                </a:cubicBezTo>
                <a:cubicBezTo>
                  <a:pt x="4233663" y="78581"/>
                  <a:pt x="4234456" y="78581"/>
                  <a:pt x="4235250" y="78581"/>
                </a:cubicBezTo>
                <a:cubicBezTo>
                  <a:pt x="4236044" y="79375"/>
                  <a:pt x="4236837" y="79771"/>
                  <a:pt x="4237631" y="79771"/>
                </a:cubicBezTo>
                <a:cubicBezTo>
                  <a:pt x="4238425" y="80565"/>
                  <a:pt x="4239219" y="80962"/>
                  <a:pt x="4240013" y="80962"/>
                </a:cubicBezTo>
                <a:cubicBezTo>
                  <a:pt x="4240013" y="77787"/>
                  <a:pt x="4240013" y="73421"/>
                  <a:pt x="4240013" y="67865"/>
                </a:cubicBezTo>
                <a:cubicBezTo>
                  <a:pt x="4239219" y="62309"/>
                  <a:pt x="4238822" y="58340"/>
                  <a:pt x="4238822" y="55959"/>
                </a:cubicBezTo>
                <a:cubicBezTo>
                  <a:pt x="4239417" y="50601"/>
                  <a:pt x="4238003" y="47922"/>
                  <a:pt x="4234580" y="47922"/>
                </a:cubicBezTo>
                <a:close/>
                <a:moveTo>
                  <a:pt x="2538616" y="42862"/>
                </a:moveTo>
                <a:cubicBezTo>
                  <a:pt x="2550521" y="42862"/>
                  <a:pt x="2560840" y="44449"/>
                  <a:pt x="2569571" y="47625"/>
                </a:cubicBezTo>
                <a:cubicBezTo>
                  <a:pt x="2579884" y="50800"/>
                  <a:pt x="2584647" y="57943"/>
                  <a:pt x="2583853" y="69056"/>
                </a:cubicBezTo>
                <a:cubicBezTo>
                  <a:pt x="2583059" y="79375"/>
                  <a:pt x="2579091" y="85328"/>
                  <a:pt x="2571953" y="86915"/>
                </a:cubicBezTo>
                <a:cubicBezTo>
                  <a:pt x="2566397" y="88502"/>
                  <a:pt x="2560840" y="84931"/>
                  <a:pt x="2555284" y="76199"/>
                </a:cubicBezTo>
                <a:cubicBezTo>
                  <a:pt x="2546552" y="65881"/>
                  <a:pt x="2539806" y="55959"/>
                  <a:pt x="2535043" y="46434"/>
                </a:cubicBezTo>
                <a:cubicBezTo>
                  <a:pt x="2534250" y="45640"/>
                  <a:pt x="2533853" y="44846"/>
                  <a:pt x="2533853" y="44053"/>
                </a:cubicBezTo>
                <a:cubicBezTo>
                  <a:pt x="2534646" y="43259"/>
                  <a:pt x="2536234" y="42862"/>
                  <a:pt x="2538616" y="42862"/>
                </a:cubicBezTo>
                <a:close/>
                <a:moveTo>
                  <a:pt x="780063" y="41671"/>
                </a:moveTo>
                <a:cubicBezTo>
                  <a:pt x="780063" y="40878"/>
                  <a:pt x="780856" y="40878"/>
                  <a:pt x="782443" y="41671"/>
                </a:cubicBezTo>
                <a:cubicBezTo>
                  <a:pt x="795144" y="42465"/>
                  <a:pt x="807843" y="44053"/>
                  <a:pt x="820543" y="46434"/>
                </a:cubicBezTo>
                <a:cubicBezTo>
                  <a:pt x="829275" y="48815"/>
                  <a:pt x="834037" y="55562"/>
                  <a:pt x="834831" y="66675"/>
                </a:cubicBezTo>
                <a:cubicBezTo>
                  <a:pt x="834831" y="80168"/>
                  <a:pt x="830068" y="87312"/>
                  <a:pt x="820543" y="88106"/>
                </a:cubicBezTo>
                <a:cubicBezTo>
                  <a:pt x="816574" y="88106"/>
                  <a:pt x="812210" y="85725"/>
                  <a:pt x="807446" y="80962"/>
                </a:cubicBezTo>
                <a:cubicBezTo>
                  <a:pt x="798716" y="72231"/>
                  <a:pt x="789588" y="60721"/>
                  <a:pt x="780063" y="46434"/>
                </a:cubicBezTo>
                <a:cubicBezTo>
                  <a:pt x="779268" y="44053"/>
                  <a:pt x="779268" y="42465"/>
                  <a:pt x="780063" y="41671"/>
                </a:cubicBezTo>
                <a:close/>
                <a:moveTo>
                  <a:pt x="4130475" y="38099"/>
                </a:moveTo>
                <a:cubicBezTo>
                  <a:pt x="4132460" y="38099"/>
                  <a:pt x="4134444" y="38496"/>
                  <a:pt x="4136428" y="39290"/>
                </a:cubicBezTo>
                <a:cubicBezTo>
                  <a:pt x="4147541" y="44053"/>
                  <a:pt x="4154684" y="50402"/>
                  <a:pt x="4157859" y="58340"/>
                </a:cubicBezTo>
                <a:cubicBezTo>
                  <a:pt x="4159447" y="60721"/>
                  <a:pt x="4159447" y="65484"/>
                  <a:pt x="4157859" y="72628"/>
                </a:cubicBezTo>
                <a:cubicBezTo>
                  <a:pt x="4153891" y="81359"/>
                  <a:pt x="4151906" y="89693"/>
                  <a:pt x="4151906" y="97631"/>
                </a:cubicBezTo>
                <a:cubicBezTo>
                  <a:pt x="4151906" y="103187"/>
                  <a:pt x="4151906" y="110728"/>
                  <a:pt x="4151906" y="120253"/>
                </a:cubicBezTo>
                <a:cubicBezTo>
                  <a:pt x="4151112" y="133746"/>
                  <a:pt x="4150716" y="146843"/>
                  <a:pt x="4150716" y="159543"/>
                </a:cubicBezTo>
                <a:cubicBezTo>
                  <a:pt x="4149128" y="173831"/>
                  <a:pt x="4143175" y="182165"/>
                  <a:pt x="4132856" y="184546"/>
                </a:cubicBezTo>
                <a:cubicBezTo>
                  <a:pt x="4123331" y="184546"/>
                  <a:pt x="4118569" y="177403"/>
                  <a:pt x="4118569" y="163115"/>
                </a:cubicBezTo>
                <a:lnTo>
                  <a:pt x="4118569" y="160734"/>
                </a:lnTo>
                <a:cubicBezTo>
                  <a:pt x="4115394" y="161527"/>
                  <a:pt x="4109838" y="161924"/>
                  <a:pt x="4101900" y="161924"/>
                </a:cubicBezTo>
                <a:cubicBezTo>
                  <a:pt x="4097138" y="162718"/>
                  <a:pt x="4093566" y="163115"/>
                  <a:pt x="4091184" y="163115"/>
                </a:cubicBezTo>
                <a:cubicBezTo>
                  <a:pt x="4091184" y="163115"/>
                  <a:pt x="4090788" y="163115"/>
                  <a:pt x="4089994" y="163115"/>
                </a:cubicBezTo>
                <a:cubicBezTo>
                  <a:pt x="4089200" y="165496"/>
                  <a:pt x="4088009" y="168274"/>
                  <a:pt x="4086422" y="171450"/>
                </a:cubicBezTo>
                <a:cubicBezTo>
                  <a:pt x="4085628" y="173037"/>
                  <a:pt x="4085231" y="173831"/>
                  <a:pt x="4085231" y="173831"/>
                </a:cubicBezTo>
                <a:cubicBezTo>
                  <a:pt x="4082056" y="177006"/>
                  <a:pt x="4078484" y="178196"/>
                  <a:pt x="4074516" y="177403"/>
                </a:cubicBezTo>
                <a:cubicBezTo>
                  <a:pt x="4073722" y="177403"/>
                  <a:pt x="4072928" y="177006"/>
                  <a:pt x="4072134" y="176212"/>
                </a:cubicBezTo>
                <a:cubicBezTo>
                  <a:pt x="4067372" y="174624"/>
                  <a:pt x="4064197" y="171450"/>
                  <a:pt x="4062609" y="166687"/>
                </a:cubicBezTo>
                <a:cubicBezTo>
                  <a:pt x="4061815" y="165100"/>
                  <a:pt x="4061419" y="159543"/>
                  <a:pt x="4061419" y="150018"/>
                </a:cubicBezTo>
                <a:cubicBezTo>
                  <a:pt x="4063800" y="141287"/>
                  <a:pt x="4065387" y="123428"/>
                  <a:pt x="4066181" y="96440"/>
                </a:cubicBezTo>
                <a:cubicBezTo>
                  <a:pt x="4066181" y="92471"/>
                  <a:pt x="4066181" y="89296"/>
                  <a:pt x="4066181" y="86915"/>
                </a:cubicBezTo>
                <a:cubicBezTo>
                  <a:pt x="4067769" y="67071"/>
                  <a:pt x="4066181" y="54768"/>
                  <a:pt x="4061419" y="50006"/>
                </a:cubicBezTo>
                <a:cubicBezTo>
                  <a:pt x="4060625" y="45243"/>
                  <a:pt x="4063006" y="43259"/>
                  <a:pt x="4068562" y="44053"/>
                </a:cubicBezTo>
                <a:cubicBezTo>
                  <a:pt x="4073325" y="44053"/>
                  <a:pt x="4078881" y="46434"/>
                  <a:pt x="4085231" y="51196"/>
                </a:cubicBezTo>
                <a:cubicBezTo>
                  <a:pt x="4087613" y="50402"/>
                  <a:pt x="4091184" y="49609"/>
                  <a:pt x="4095947" y="48815"/>
                </a:cubicBezTo>
                <a:cubicBezTo>
                  <a:pt x="4098328" y="48021"/>
                  <a:pt x="4099916" y="47625"/>
                  <a:pt x="4100709" y="47625"/>
                </a:cubicBezTo>
                <a:cubicBezTo>
                  <a:pt x="4103091" y="46831"/>
                  <a:pt x="4105869" y="46037"/>
                  <a:pt x="4109044" y="45243"/>
                </a:cubicBezTo>
                <a:cubicBezTo>
                  <a:pt x="4116981" y="42862"/>
                  <a:pt x="4122141" y="40878"/>
                  <a:pt x="4124522" y="39290"/>
                </a:cubicBezTo>
                <a:cubicBezTo>
                  <a:pt x="4126506" y="38496"/>
                  <a:pt x="4128491" y="38099"/>
                  <a:pt x="4130475" y="38099"/>
                </a:cubicBezTo>
                <a:close/>
                <a:moveTo>
                  <a:pt x="3350020" y="35718"/>
                </a:moveTo>
                <a:cubicBezTo>
                  <a:pt x="3352798" y="35718"/>
                  <a:pt x="3355378" y="36115"/>
                  <a:pt x="3357759" y="36909"/>
                </a:cubicBezTo>
                <a:cubicBezTo>
                  <a:pt x="3363315" y="39290"/>
                  <a:pt x="3368475" y="43259"/>
                  <a:pt x="3373237" y="48815"/>
                </a:cubicBezTo>
                <a:cubicBezTo>
                  <a:pt x="3375619" y="55165"/>
                  <a:pt x="3373237" y="59531"/>
                  <a:pt x="3366094" y="61912"/>
                </a:cubicBezTo>
                <a:cubicBezTo>
                  <a:pt x="3362919" y="61912"/>
                  <a:pt x="3356172" y="62706"/>
                  <a:pt x="3345853" y="64293"/>
                </a:cubicBezTo>
                <a:cubicBezTo>
                  <a:pt x="3331566" y="66675"/>
                  <a:pt x="3320850" y="68262"/>
                  <a:pt x="3313706" y="69056"/>
                </a:cubicBezTo>
                <a:lnTo>
                  <a:pt x="3317278" y="70246"/>
                </a:lnTo>
                <a:cubicBezTo>
                  <a:pt x="3322041" y="72628"/>
                  <a:pt x="3322041" y="76596"/>
                  <a:pt x="3317278" y="82152"/>
                </a:cubicBezTo>
                <a:cubicBezTo>
                  <a:pt x="3316484" y="82946"/>
                  <a:pt x="3315294" y="83740"/>
                  <a:pt x="3313706" y="84534"/>
                </a:cubicBezTo>
                <a:cubicBezTo>
                  <a:pt x="3309737" y="87709"/>
                  <a:pt x="3304181" y="92074"/>
                  <a:pt x="3297037" y="97631"/>
                </a:cubicBezTo>
                <a:cubicBezTo>
                  <a:pt x="3306562" y="96043"/>
                  <a:pt x="3316087" y="94059"/>
                  <a:pt x="3325612" y="91678"/>
                </a:cubicBezTo>
                <a:cubicBezTo>
                  <a:pt x="3331168" y="90090"/>
                  <a:pt x="3335534" y="89693"/>
                  <a:pt x="3338709" y="90487"/>
                </a:cubicBezTo>
                <a:cubicBezTo>
                  <a:pt x="3339503" y="91281"/>
                  <a:pt x="3341091" y="92471"/>
                  <a:pt x="3343472" y="94059"/>
                </a:cubicBezTo>
                <a:cubicBezTo>
                  <a:pt x="3346647" y="95646"/>
                  <a:pt x="3351806" y="100012"/>
                  <a:pt x="3358950" y="107156"/>
                </a:cubicBezTo>
                <a:cubicBezTo>
                  <a:pt x="3362919" y="110331"/>
                  <a:pt x="3363712" y="114300"/>
                  <a:pt x="3361331" y="119062"/>
                </a:cubicBezTo>
                <a:cubicBezTo>
                  <a:pt x="3357362" y="126999"/>
                  <a:pt x="3355775" y="134937"/>
                  <a:pt x="3356569" y="142874"/>
                </a:cubicBezTo>
                <a:cubicBezTo>
                  <a:pt x="3356569" y="151606"/>
                  <a:pt x="3356569" y="162321"/>
                  <a:pt x="3356569" y="175021"/>
                </a:cubicBezTo>
                <a:cubicBezTo>
                  <a:pt x="3356569" y="186134"/>
                  <a:pt x="3354187" y="195262"/>
                  <a:pt x="3349425" y="202406"/>
                </a:cubicBezTo>
                <a:cubicBezTo>
                  <a:pt x="3346250" y="207168"/>
                  <a:pt x="3341487" y="207565"/>
                  <a:pt x="3335137" y="203596"/>
                </a:cubicBezTo>
                <a:cubicBezTo>
                  <a:pt x="3325612" y="196453"/>
                  <a:pt x="3321643" y="189706"/>
                  <a:pt x="3323231" y="183356"/>
                </a:cubicBezTo>
                <a:cubicBezTo>
                  <a:pt x="3324819" y="173831"/>
                  <a:pt x="3325215" y="157162"/>
                  <a:pt x="3324422" y="133349"/>
                </a:cubicBezTo>
                <a:cubicBezTo>
                  <a:pt x="3324422" y="126999"/>
                  <a:pt x="3324422" y="122634"/>
                  <a:pt x="3324422" y="120253"/>
                </a:cubicBezTo>
                <a:cubicBezTo>
                  <a:pt x="3323628" y="115490"/>
                  <a:pt x="3321643" y="113506"/>
                  <a:pt x="3318469" y="114300"/>
                </a:cubicBezTo>
                <a:cubicBezTo>
                  <a:pt x="3315294" y="115093"/>
                  <a:pt x="3310531" y="115887"/>
                  <a:pt x="3304181" y="116681"/>
                </a:cubicBezTo>
                <a:cubicBezTo>
                  <a:pt x="3290687" y="119062"/>
                  <a:pt x="3281162" y="120649"/>
                  <a:pt x="3275606" y="121443"/>
                </a:cubicBezTo>
                <a:cubicBezTo>
                  <a:pt x="3275606" y="125412"/>
                  <a:pt x="3275606" y="134143"/>
                  <a:pt x="3275606" y="147637"/>
                </a:cubicBezTo>
                <a:cubicBezTo>
                  <a:pt x="3274812" y="161131"/>
                  <a:pt x="3274416" y="170259"/>
                  <a:pt x="3274416" y="175021"/>
                </a:cubicBezTo>
                <a:cubicBezTo>
                  <a:pt x="3274416" y="175815"/>
                  <a:pt x="3274416" y="177006"/>
                  <a:pt x="3274416" y="178593"/>
                </a:cubicBezTo>
                <a:lnTo>
                  <a:pt x="3272696" y="192926"/>
                </a:lnTo>
                <a:lnTo>
                  <a:pt x="3269350" y="200024"/>
                </a:lnTo>
                <a:lnTo>
                  <a:pt x="3254175" y="200024"/>
                </a:lnTo>
                <a:cubicBezTo>
                  <a:pt x="3247825" y="196056"/>
                  <a:pt x="3245443" y="189309"/>
                  <a:pt x="3247031" y="179784"/>
                </a:cubicBezTo>
                <a:cubicBezTo>
                  <a:pt x="3247031" y="178990"/>
                  <a:pt x="3247031" y="178196"/>
                  <a:pt x="3247031" y="177403"/>
                </a:cubicBezTo>
                <a:cubicBezTo>
                  <a:pt x="3249412" y="165496"/>
                  <a:pt x="3250603" y="156765"/>
                  <a:pt x="3250603" y="151209"/>
                </a:cubicBezTo>
                <a:cubicBezTo>
                  <a:pt x="3250603" y="128984"/>
                  <a:pt x="3249015" y="114696"/>
                  <a:pt x="3245841" y="108347"/>
                </a:cubicBezTo>
                <a:cubicBezTo>
                  <a:pt x="3244253" y="105171"/>
                  <a:pt x="3243459" y="102790"/>
                  <a:pt x="3243459" y="101202"/>
                </a:cubicBezTo>
                <a:cubicBezTo>
                  <a:pt x="3244253" y="99615"/>
                  <a:pt x="3246237" y="99218"/>
                  <a:pt x="3249412" y="100012"/>
                </a:cubicBezTo>
                <a:cubicBezTo>
                  <a:pt x="3255762" y="100012"/>
                  <a:pt x="3261319" y="101202"/>
                  <a:pt x="3266081" y="103584"/>
                </a:cubicBezTo>
                <a:cubicBezTo>
                  <a:pt x="3268462" y="102790"/>
                  <a:pt x="3270844" y="102393"/>
                  <a:pt x="3273225" y="102393"/>
                </a:cubicBezTo>
                <a:cubicBezTo>
                  <a:pt x="3277194" y="91281"/>
                  <a:pt x="3280369" y="81756"/>
                  <a:pt x="3282750" y="73818"/>
                </a:cubicBezTo>
                <a:cubicBezTo>
                  <a:pt x="3281162" y="73818"/>
                  <a:pt x="3278384" y="74215"/>
                  <a:pt x="3274416" y="75009"/>
                </a:cubicBezTo>
                <a:cubicBezTo>
                  <a:pt x="3271240" y="75009"/>
                  <a:pt x="3268859" y="75406"/>
                  <a:pt x="3267272" y="76199"/>
                </a:cubicBezTo>
                <a:cubicBezTo>
                  <a:pt x="3263303" y="76199"/>
                  <a:pt x="3259731" y="75009"/>
                  <a:pt x="3256556" y="72628"/>
                </a:cubicBezTo>
                <a:cubicBezTo>
                  <a:pt x="3254968" y="71834"/>
                  <a:pt x="3252984" y="70246"/>
                  <a:pt x="3250603" y="67865"/>
                </a:cubicBezTo>
                <a:cubicBezTo>
                  <a:pt x="3247428" y="64690"/>
                  <a:pt x="3245047" y="62706"/>
                  <a:pt x="3243459" y="61912"/>
                </a:cubicBezTo>
                <a:cubicBezTo>
                  <a:pt x="3241872" y="60324"/>
                  <a:pt x="3241078" y="59134"/>
                  <a:pt x="3241078" y="58340"/>
                </a:cubicBezTo>
                <a:cubicBezTo>
                  <a:pt x="3241078" y="57546"/>
                  <a:pt x="3242269" y="57149"/>
                  <a:pt x="3244650" y="57149"/>
                </a:cubicBezTo>
                <a:cubicBezTo>
                  <a:pt x="3247031" y="56356"/>
                  <a:pt x="3251397" y="55562"/>
                  <a:pt x="3257747" y="54768"/>
                </a:cubicBezTo>
                <a:cubicBezTo>
                  <a:pt x="3278384" y="52387"/>
                  <a:pt x="3295847" y="49212"/>
                  <a:pt x="3310134" y="45243"/>
                </a:cubicBezTo>
                <a:cubicBezTo>
                  <a:pt x="3322041" y="42862"/>
                  <a:pt x="3332359" y="40084"/>
                  <a:pt x="3341091" y="36909"/>
                </a:cubicBezTo>
                <a:cubicBezTo>
                  <a:pt x="3344266" y="36115"/>
                  <a:pt x="3347242" y="35718"/>
                  <a:pt x="3350020" y="35718"/>
                </a:cubicBezTo>
                <a:close/>
                <a:moveTo>
                  <a:pt x="3560166" y="33337"/>
                </a:moveTo>
                <a:cubicBezTo>
                  <a:pt x="3556197" y="34131"/>
                  <a:pt x="3549053" y="34925"/>
                  <a:pt x="3538734" y="35718"/>
                </a:cubicBezTo>
                <a:cubicBezTo>
                  <a:pt x="3531591" y="36512"/>
                  <a:pt x="3526431" y="36909"/>
                  <a:pt x="3523256" y="36909"/>
                </a:cubicBezTo>
                <a:cubicBezTo>
                  <a:pt x="3522462" y="40084"/>
                  <a:pt x="3522066" y="45243"/>
                  <a:pt x="3522066" y="52387"/>
                </a:cubicBezTo>
                <a:lnTo>
                  <a:pt x="3522066" y="57149"/>
                </a:lnTo>
                <a:cubicBezTo>
                  <a:pt x="3525240" y="56356"/>
                  <a:pt x="3530797" y="55562"/>
                  <a:pt x="3538734" y="54768"/>
                </a:cubicBezTo>
                <a:cubicBezTo>
                  <a:pt x="3543497" y="53181"/>
                  <a:pt x="3546672" y="52387"/>
                  <a:pt x="3548259" y="52387"/>
                </a:cubicBezTo>
                <a:cubicBezTo>
                  <a:pt x="3553022" y="52387"/>
                  <a:pt x="3557387" y="51593"/>
                  <a:pt x="3561356" y="50006"/>
                </a:cubicBezTo>
                <a:cubicBezTo>
                  <a:pt x="3562150" y="48418"/>
                  <a:pt x="3562547" y="46037"/>
                  <a:pt x="3562547" y="42862"/>
                </a:cubicBezTo>
                <a:cubicBezTo>
                  <a:pt x="3563340" y="39687"/>
                  <a:pt x="3563737" y="37306"/>
                  <a:pt x="3563737" y="35718"/>
                </a:cubicBezTo>
                <a:cubicBezTo>
                  <a:pt x="3563737" y="34131"/>
                  <a:pt x="3562547" y="33337"/>
                  <a:pt x="3560166" y="33337"/>
                </a:cubicBezTo>
                <a:close/>
                <a:moveTo>
                  <a:pt x="1052715" y="33337"/>
                </a:moveTo>
                <a:cubicBezTo>
                  <a:pt x="1066209" y="34925"/>
                  <a:pt x="1078115" y="38893"/>
                  <a:pt x="1088434" y="45243"/>
                </a:cubicBezTo>
                <a:cubicBezTo>
                  <a:pt x="1101928" y="57943"/>
                  <a:pt x="1102722" y="71437"/>
                  <a:pt x="1090815" y="85725"/>
                </a:cubicBezTo>
                <a:cubicBezTo>
                  <a:pt x="1082878" y="88899"/>
                  <a:pt x="1074543" y="83740"/>
                  <a:pt x="1065812" y="70246"/>
                </a:cubicBezTo>
                <a:cubicBezTo>
                  <a:pt x="1057875" y="54371"/>
                  <a:pt x="1052319" y="43656"/>
                  <a:pt x="1049144" y="38099"/>
                </a:cubicBezTo>
                <a:cubicBezTo>
                  <a:pt x="1048348" y="35718"/>
                  <a:pt x="1048348" y="34527"/>
                  <a:pt x="1049144" y="34527"/>
                </a:cubicBezTo>
                <a:cubicBezTo>
                  <a:pt x="1049144" y="33734"/>
                  <a:pt x="1050334" y="33337"/>
                  <a:pt x="1052715" y="33337"/>
                </a:cubicBezTo>
                <a:close/>
                <a:moveTo>
                  <a:pt x="1948065" y="30956"/>
                </a:moveTo>
                <a:cubicBezTo>
                  <a:pt x="1955210" y="33337"/>
                  <a:pt x="1963146" y="37306"/>
                  <a:pt x="1971876" y="42862"/>
                </a:cubicBezTo>
                <a:cubicBezTo>
                  <a:pt x="1979815" y="48418"/>
                  <a:pt x="1982593" y="55165"/>
                  <a:pt x="1980212" y="63103"/>
                </a:cubicBezTo>
                <a:cubicBezTo>
                  <a:pt x="1976244" y="72628"/>
                  <a:pt x="1973465" y="80962"/>
                  <a:pt x="1971876" y="88106"/>
                </a:cubicBezTo>
                <a:cubicBezTo>
                  <a:pt x="1971876" y="88899"/>
                  <a:pt x="1971481" y="90487"/>
                  <a:pt x="1970686" y="92868"/>
                </a:cubicBezTo>
                <a:cubicBezTo>
                  <a:pt x="1970686" y="95249"/>
                  <a:pt x="1970291" y="96837"/>
                  <a:pt x="1969497" y="97631"/>
                </a:cubicBezTo>
                <a:cubicBezTo>
                  <a:pt x="1970291" y="97631"/>
                  <a:pt x="1971083" y="97631"/>
                  <a:pt x="1971876" y="97631"/>
                </a:cubicBezTo>
                <a:cubicBezTo>
                  <a:pt x="1977434" y="96043"/>
                  <a:pt x="1981403" y="94456"/>
                  <a:pt x="1983784" y="92868"/>
                </a:cubicBezTo>
                <a:cubicBezTo>
                  <a:pt x="1988546" y="91281"/>
                  <a:pt x="1992515" y="91678"/>
                  <a:pt x="1995690" y="94059"/>
                </a:cubicBezTo>
                <a:cubicBezTo>
                  <a:pt x="2004421" y="101202"/>
                  <a:pt x="2010375" y="108347"/>
                  <a:pt x="2013550" y="115490"/>
                </a:cubicBezTo>
                <a:cubicBezTo>
                  <a:pt x="2019900" y="115490"/>
                  <a:pt x="2025456" y="116681"/>
                  <a:pt x="2030218" y="119062"/>
                </a:cubicBezTo>
                <a:cubicBezTo>
                  <a:pt x="2034187" y="118268"/>
                  <a:pt x="2040140" y="117078"/>
                  <a:pt x="2048078" y="115490"/>
                </a:cubicBezTo>
                <a:cubicBezTo>
                  <a:pt x="2056809" y="113903"/>
                  <a:pt x="2062762" y="113109"/>
                  <a:pt x="2065937" y="113109"/>
                </a:cubicBezTo>
                <a:cubicBezTo>
                  <a:pt x="2075462" y="112315"/>
                  <a:pt x="2083796" y="109934"/>
                  <a:pt x="2090940" y="105965"/>
                </a:cubicBezTo>
                <a:cubicBezTo>
                  <a:pt x="2094910" y="103584"/>
                  <a:pt x="2099274" y="103981"/>
                  <a:pt x="2104036" y="107156"/>
                </a:cubicBezTo>
                <a:cubicBezTo>
                  <a:pt x="2111180" y="111918"/>
                  <a:pt x="2118721" y="118665"/>
                  <a:pt x="2126659" y="127396"/>
                </a:cubicBezTo>
                <a:cubicBezTo>
                  <a:pt x="2130628" y="131365"/>
                  <a:pt x="2130628" y="135334"/>
                  <a:pt x="2126659" y="139303"/>
                </a:cubicBezTo>
                <a:cubicBezTo>
                  <a:pt x="2119515" y="149621"/>
                  <a:pt x="2112769" y="162718"/>
                  <a:pt x="2106418" y="178593"/>
                </a:cubicBezTo>
                <a:cubicBezTo>
                  <a:pt x="2110387" y="180974"/>
                  <a:pt x="2112372" y="184546"/>
                  <a:pt x="2112372" y="189309"/>
                </a:cubicBezTo>
                <a:cubicBezTo>
                  <a:pt x="2114753" y="195659"/>
                  <a:pt x="2113166" y="199231"/>
                  <a:pt x="2107610" y="200024"/>
                </a:cubicBezTo>
                <a:cubicBezTo>
                  <a:pt x="2089352" y="202406"/>
                  <a:pt x="2069113" y="204390"/>
                  <a:pt x="2046887" y="205978"/>
                </a:cubicBezTo>
                <a:cubicBezTo>
                  <a:pt x="2046887" y="208359"/>
                  <a:pt x="2046887" y="209946"/>
                  <a:pt x="2046887" y="210740"/>
                </a:cubicBezTo>
                <a:cubicBezTo>
                  <a:pt x="2046887" y="219472"/>
                  <a:pt x="2042125" y="223440"/>
                  <a:pt x="2032599" y="222646"/>
                </a:cubicBezTo>
                <a:cubicBezTo>
                  <a:pt x="2022281" y="217884"/>
                  <a:pt x="2017121" y="207168"/>
                  <a:pt x="2017121" y="190499"/>
                </a:cubicBezTo>
                <a:cubicBezTo>
                  <a:pt x="2017121" y="175418"/>
                  <a:pt x="2014739" y="156765"/>
                  <a:pt x="2009978" y="134540"/>
                </a:cubicBezTo>
                <a:cubicBezTo>
                  <a:pt x="2009184" y="136921"/>
                  <a:pt x="2007994" y="140493"/>
                  <a:pt x="2006406" y="145256"/>
                </a:cubicBezTo>
                <a:cubicBezTo>
                  <a:pt x="2005612" y="150812"/>
                  <a:pt x="2004025" y="158749"/>
                  <a:pt x="2001643" y="169068"/>
                </a:cubicBezTo>
                <a:cubicBezTo>
                  <a:pt x="1999263" y="181768"/>
                  <a:pt x="1997278" y="191690"/>
                  <a:pt x="1995690" y="198834"/>
                </a:cubicBezTo>
                <a:cubicBezTo>
                  <a:pt x="1988546" y="229790"/>
                  <a:pt x="1975846" y="245665"/>
                  <a:pt x="1957590" y="246459"/>
                </a:cubicBezTo>
                <a:cubicBezTo>
                  <a:pt x="1953621" y="245665"/>
                  <a:pt x="1950447" y="242490"/>
                  <a:pt x="1948065" y="236934"/>
                </a:cubicBezTo>
                <a:cubicBezTo>
                  <a:pt x="1944096" y="226615"/>
                  <a:pt x="1937350" y="215106"/>
                  <a:pt x="1927825" y="202406"/>
                </a:cubicBezTo>
                <a:cubicBezTo>
                  <a:pt x="1927825" y="201612"/>
                  <a:pt x="1927428" y="201215"/>
                  <a:pt x="1926634" y="201215"/>
                </a:cubicBezTo>
                <a:cubicBezTo>
                  <a:pt x="1913140" y="219472"/>
                  <a:pt x="1896472" y="233759"/>
                  <a:pt x="1876627" y="244078"/>
                </a:cubicBezTo>
                <a:cubicBezTo>
                  <a:pt x="1871866" y="246459"/>
                  <a:pt x="1869484" y="247253"/>
                  <a:pt x="1869484" y="246459"/>
                </a:cubicBezTo>
                <a:cubicBezTo>
                  <a:pt x="1869484" y="245665"/>
                  <a:pt x="1871071" y="243284"/>
                  <a:pt x="1874247" y="239315"/>
                </a:cubicBezTo>
                <a:cubicBezTo>
                  <a:pt x="1902822" y="202009"/>
                  <a:pt x="1921871" y="165100"/>
                  <a:pt x="1931397" y="128587"/>
                </a:cubicBezTo>
                <a:cubicBezTo>
                  <a:pt x="1929015" y="129381"/>
                  <a:pt x="1925046" y="130571"/>
                  <a:pt x="1919490" y="132159"/>
                </a:cubicBezTo>
                <a:cubicBezTo>
                  <a:pt x="1916316" y="132952"/>
                  <a:pt x="1914331" y="133349"/>
                  <a:pt x="1913537" y="133349"/>
                </a:cubicBezTo>
                <a:cubicBezTo>
                  <a:pt x="1909569" y="134937"/>
                  <a:pt x="1906394" y="135334"/>
                  <a:pt x="1904012" y="134540"/>
                </a:cubicBezTo>
                <a:cubicBezTo>
                  <a:pt x="1897662" y="129778"/>
                  <a:pt x="1892106" y="125015"/>
                  <a:pt x="1887344" y="120253"/>
                </a:cubicBezTo>
                <a:cubicBezTo>
                  <a:pt x="1884169" y="115490"/>
                  <a:pt x="1885359" y="112712"/>
                  <a:pt x="1890914" y="111918"/>
                </a:cubicBezTo>
                <a:cubicBezTo>
                  <a:pt x="1906791" y="109537"/>
                  <a:pt x="1921871" y="107156"/>
                  <a:pt x="1936158" y="104774"/>
                </a:cubicBezTo>
                <a:cubicBezTo>
                  <a:pt x="1938540" y="93662"/>
                  <a:pt x="1940525" y="82152"/>
                  <a:pt x="1942112" y="70246"/>
                </a:cubicBezTo>
                <a:cubicBezTo>
                  <a:pt x="1944493" y="56753"/>
                  <a:pt x="1944096" y="45640"/>
                  <a:pt x="1940922" y="36909"/>
                </a:cubicBezTo>
                <a:cubicBezTo>
                  <a:pt x="1940127" y="32146"/>
                  <a:pt x="1942509" y="30162"/>
                  <a:pt x="1948065" y="30956"/>
                </a:cubicBezTo>
                <a:close/>
                <a:moveTo>
                  <a:pt x="2274298" y="30063"/>
                </a:moveTo>
                <a:cubicBezTo>
                  <a:pt x="2276677" y="30261"/>
                  <a:pt x="2279059" y="31352"/>
                  <a:pt x="2281441" y="33337"/>
                </a:cubicBezTo>
                <a:cubicBezTo>
                  <a:pt x="2282234" y="34131"/>
                  <a:pt x="2283425" y="35321"/>
                  <a:pt x="2285011" y="36909"/>
                </a:cubicBezTo>
                <a:cubicBezTo>
                  <a:pt x="2290568" y="41671"/>
                  <a:pt x="2294933" y="46037"/>
                  <a:pt x="2298109" y="50006"/>
                </a:cubicBezTo>
                <a:cubicBezTo>
                  <a:pt x="2300491" y="53181"/>
                  <a:pt x="2300491" y="57149"/>
                  <a:pt x="2298109" y="61912"/>
                </a:cubicBezTo>
                <a:cubicBezTo>
                  <a:pt x="2294141" y="66675"/>
                  <a:pt x="2288981" y="75009"/>
                  <a:pt x="2282631" y="86915"/>
                </a:cubicBezTo>
                <a:cubicBezTo>
                  <a:pt x="2281043" y="89296"/>
                  <a:pt x="2279853" y="91281"/>
                  <a:pt x="2279059" y="92868"/>
                </a:cubicBezTo>
                <a:cubicBezTo>
                  <a:pt x="2281441" y="95249"/>
                  <a:pt x="2283425" y="97234"/>
                  <a:pt x="2285011" y="98821"/>
                </a:cubicBezTo>
                <a:cubicBezTo>
                  <a:pt x="2287393" y="103584"/>
                  <a:pt x="2286997" y="107156"/>
                  <a:pt x="2283822" y="109537"/>
                </a:cubicBezTo>
                <a:cubicBezTo>
                  <a:pt x="2276677" y="111918"/>
                  <a:pt x="2263977" y="113903"/>
                  <a:pt x="2245721" y="115490"/>
                </a:cubicBezTo>
                <a:cubicBezTo>
                  <a:pt x="2243341" y="123428"/>
                  <a:pt x="2240561" y="131762"/>
                  <a:pt x="2237387" y="140493"/>
                </a:cubicBezTo>
                <a:cubicBezTo>
                  <a:pt x="2236593" y="141287"/>
                  <a:pt x="2236197" y="142081"/>
                  <a:pt x="2236197" y="142874"/>
                </a:cubicBezTo>
                <a:cubicBezTo>
                  <a:pt x="2244134" y="138906"/>
                  <a:pt x="2250087" y="136524"/>
                  <a:pt x="2254056" y="135731"/>
                </a:cubicBezTo>
                <a:cubicBezTo>
                  <a:pt x="2258025" y="134937"/>
                  <a:pt x="2263184" y="135731"/>
                  <a:pt x="2269534" y="138112"/>
                </a:cubicBezTo>
                <a:cubicBezTo>
                  <a:pt x="2271915" y="139699"/>
                  <a:pt x="2275884" y="143271"/>
                  <a:pt x="2281441" y="148827"/>
                </a:cubicBezTo>
                <a:cubicBezTo>
                  <a:pt x="2282234" y="149621"/>
                  <a:pt x="2283028" y="150415"/>
                  <a:pt x="2283822" y="151209"/>
                </a:cubicBezTo>
                <a:cubicBezTo>
                  <a:pt x="2286997" y="153590"/>
                  <a:pt x="2287393" y="157559"/>
                  <a:pt x="2285011" y="163115"/>
                </a:cubicBezTo>
                <a:cubicBezTo>
                  <a:pt x="2283425" y="168671"/>
                  <a:pt x="2282234" y="177800"/>
                  <a:pt x="2281441" y="190499"/>
                </a:cubicBezTo>
                <a:cubicBezTo>
                  <a:pt x="2275090" y="219868"/>
                  <a:pt x="2260802" y="240109"/>
                  <a:pt x="2238578" y="251221"/>
                </a:cubicBezTo>
                <a:cubicBezTo>
                  <a:pt x="2233816" y="252809"/>
                  <a:pt x="2229450" y="248443"/>
                  <a:pt x="2225481" y="238125"/>
                </a:cubicBezTo>
                <a:cubicBezTo>
                  <a:pt x="2222305" y="228600"/>
                  <a:pt x="2215559" y="219472"/>
                  <a:pt x="2205240" y="210740"/>
                </a:cubicBezTo>
                <a:cubicBezTo>
                  <a:pt x="2204447" y="209153"/>
                  <a:pt x="2204049" y="208359"/>
                  <a:pt x="2204049" y="208359"/>
                </a:cubicBezTo>
                <a:cubicBezTo>
                  <a:pt x="2204843" y="207565"/>
                  <a:pt x="2206431" y="207168"/>
                  <a:pt x="2208813" y="207168"/>
                </a:cubicBezTo>
                <a:cubicBezTo>
                  <a:pt x="2211987" y="207168"/>
                  <a:pt x="2216750" y="207565"/>
                  <a:pt x="2223099" y="208359"/>
                </a:cubicBezTo>
                <a:cubicBezTo>
                  <a:pt x="2229450" y="209153"/>
                  <a:pt x="2233816" y="209946"/>
                  <a:pt x="2236197" y="210740"/>
                </a:cubicBezTo>
                <a:cubicBezTo>
                  <a:pt x="2238578" y="212327"/>
                  <a:pt x="2240959" y="210740"/>
                  <a:pt x="2243341" y="205978"/>
                </a:cubicBezTo>
                <a:cubicBezTo>
                  <a:pt x="2248103" y="191690"/>
                  <a:pt x="2250881" y="178990"/>
                  <a:pt x="2251674" y="167877"/>
                </a:cubicBezTo>
                <a:cubicBezTo>
                  <a:pt x="2252469" y="162321"/>
                  <a:pt x="2249690" y="159940"/>
                  <a:pt x="2243341" y="160734"/>
                </a:cubicBezTo>
                <a:cubicBezTo>
                  <a:pt x="2237784" y="162321"/>
                  <a:pt x="2231038" y="165893"/>
                  <a:pt x="2223099" y="171450"/>
                </a:cubicBezTo>
                <a:cubicBezTo>
                  <a:pt x="2219924" y="173831"/>
                  <a:pt x="2217146" y="174228"/>
                  <a:pt x="2214765" y="172640"/>
                </a:cubicBezTo>
                <a:cubicBezTo>
                  <a:pt x="2214765" y="172640"/>
                  <a:pt x="2214369" y="172243"/>
                  <a:pt x="2213574" y="171450"/>
                </a:cubicBezTo>
                <a:cubicBezTo>
                  <a:pt x="2207225" y="166687"/>
                  <a:pt x="2203256" y="162321"/>
                  <a:pt x="2201668" y="158353"/>
                </a:cubicBezTo>
                <a:cubicBezTo>
                  <a:pt x="2200081" y="153590"/>
                  <a:pt x="2200874" y="150018"/>
                  <a:pt x="2204049" y="147637"/>
                </a:cubicBezTo>
                <a:cubicBezTo>
                  <a:pt x="2209606" y="140493"/>
                  <a:pt x="2213971" y="129778"/>
                  <a:pt x="2217146" y="115490"/>
                </a:cubicBezTo>
                <a:cubicBezTo>
                  <a:pt x="2217146" y="109140"/>
                  <a:pt x="2216750" y="103584"/>
                  <a:pt x="2215956" y="98821"/>
                </a:cubicBezTo>
                <a:cubicBezTo>
                  <a:pt x="2213574" y="92471"/>
                  <a:pt x="2214765" y="89693"/>
                  <a:pt x="2219528" y="90487"/>
                </a:cubicBezTo>
                <a:cubicBezTo>
                  <a:pt x="2228259" y="92868"/>
                  <a:pt x="2234609" y="95646"/>
                  <a:pt x="2238578" y="98821"/>
                </a:cubicBezTo>
                <a:cubicBezTo>
                  <a:pt x="2242546" y="97234"/>
                  <a:pt x="2246119" y="96043"/>
                  <a:pt x="2249294" y="95249"/>
                </a:cubicBezTo>
                <a:cubicBezTo>
                  <a:pt x="2251674" y="84931"/>
                  <a:pt x="2254849" y="73024"/>
                  <a:pt x="2258818" y="59531"/>
                </a:cubicBezTo>
                <a:cubicBezTo>
                  <a:pt x="2258818" y="58737"/>
                  <a:pt x="2258025" y="57943"/>
                  <a:pt x="2256437" y="57149"/>
                </a:cubicBezTo>
                <a:cubicBezTo>
                  <a:pt x="2251674" y="59531"/>
                  <a:pt x="2245721" y="61912"/>
                  <a:pt x="2238578" y="64293"/>
                </a:cubicBezTo>
                <a:cubicBezTo>
                  <a:pt x="2233816" y="65087"/>
                  <a:pt x="2230243" y="65484"/>
                  <a:pt x="2227863" y="65484"/>
                </a:cubicBezTo>
                <a:cubicBezTo>
                  <a:pt x="2220718" y="59928"/>
                  <a:pt x="2215559" y="54768"/>
                  <a:pt x="2212384" y="50006"/>
                </a:cubicBezTo>
                <a:cubicBezTo>
                  <a:pt x="2210796" y="46037"/>
                  <a:pt x="2211590" y="44053"/>
                  <a:pt x="2214765" y="44053"/>
                </a:cubicBezTo>
                <a:cubicBezTo>
                  <a:pt x="2220322" y="44053"/>
                  <a:pt x="2227068" y="43259"/>
                  <a:pt x="2235006" y="41671"/>
                </a:cubicBezTo>
                <a:cubicBezTo>
                  <a:pt x="2239768" y="40878"/>
                  <a:pt x="2247309" y="38496"/>
                  <a:pt x="2257628" y="34527"/>
                </a:cubicBezTo>
                <a:cubicBezTo>
                  <a:pt x="2263184" y="32940"/>
                  <a:pt x="2266359" y="32146"/>
                  <a:pt x="2267153" y="32146"/>
                </a:cubicBezTo>
                <a:cubicBezTo>
                  <a:pt x="2269534" y="30559"/>
                  <a:pt x="2271915" y="29864"/>
                  <a:pt x="2274298" y="30063"/>
                </a:cubicBezTo>
                <a:close/>
                <a:moveTo>
                  <a:pt x="7291584" y="29765"/>
                </a:moveTo>
                <a:cubicBezTo>
                  <a:pt x="7276503" y="29765"/>
                  <a:pt x="7255865" y="32543"/>
                  <a:pt x="7229672" y="38099"/>
                </a:cubicBezTo>
                <a:cubicBezTo>
                  <a:pt x="7229672" y="38893"/>
                  <a:pt x="7230068" y="40084"/>
                  <a:pt x="7230862" y="41671"/>
                </a:cubicBezTo>
                <a:cubicBezTo>
                  <a:pt x="7230862" y="44053"/>
                  <a:pt x="7230862" y="45640"/>
                  <a:pt x="7230862" y="46434"/>
                </a:cubicBezTo>
                <a:cubicBezTo>
                  <a:pt x="7246737" y="42465"/>
                  <a:pt x="7258644" y="39290"/>
                  <a:pt x="7266581" y="36909"/>
                </a:cubicBezTo>
                <a:cubicBezTo>
                  <a:pt x="7275312" y="34527"/>
                  <a:pt x="7282059" y="37306"/>
                  <a:pt x="7286822" y="45243"/>
                </a:cubicBezTo>
                <a:cubicBezTo>
                  <a:pt x="7289997" y="50006"/>
                  <a:pt x="7289600" y="53578"/>
                  <a:pt x="7285631" y="55959"/>
                </a:cubicBezTo>
                <a:cubicBezTo>
                  <a:pt x="7272931" y="59928"/>
                  <a:pt x="7260628" y="61912"/>
                  <a:pt x="7248722" y="61912"/>
                </a:cubicBezTo>
                <a:cubicBezTo>
                  <a:pt x="7243959" y="61912"/>
                  <a:pt x="7238800" y="61118"/>
                  <a:pt x="7233244" y="59531"/>
                </a:cubicBezTo>
                <a:cubicBezTo>
                  <a:pt x="7234038" y="61118"/>
                  <a:pt x="7234434" y="63499"/>
                  <a:pt x="7234434" y="66675"/>
                </a:cubicBezTo>
                <a:cubicBezTo>
                  <a:pt x="7235228" y="69849"/>
                  <a:pt x="7235624" y="72231"/>
                  <a:pt x="7235624" y="73818"/>
                </a:cubicBezTo>
                <a:cubicBezTo>
                  <a:pt x="7241181" y="72231"/>
                  <a:pt x="7251102" y="69452"/>
                  <a:pt x="7265390" y="65484"/>
                </a:cubicBezTo>
                <a:cubicBezTo>
                  <a:pt x="7268566" y="64690"/>
                  <a:pt x="7270550" y="64293"/>
                  <a:pt x="7271344" y="64293"/>
                </a:cubicBezTo>
                <a:cubicBezTo>
                  <a:pt x="7277694" y="61912"/>
                  <a:pt x="7283646" y="62706"/>
                  <a:pt x="7289202" y="66675"/>
                </a:cubicBezTo>
                <a:cubicBezTo>
                  <a:pt x="7292378" y="57943"/>
                  <a:pt x="7294362" y="46831"/>
                  <a:pt x="7295156" y="33337"/>
                </a:cubicBezTo>
                <a:cubicBezTo>
                  <a:pt x="7295156" y="30956"/>
                  <a:pt x="7293965" y="29765"/>
                  <a:pt x="7291584" y="29765"/>
                </a:cubicBezTo>
                <a:close/>
                <a:moveTo>
                  <a:pt x="6896296" y="28574"/>
                </a:moveTo>
                <a:cubicBezTo>
                  <a:pt x="6915346" y="31749"/>
                  <a:pt x="6931222" y="36909"/>
                  <a:pt x="6943922" y="44053"/>
                </a:cubicBezTo>
                <a:cubicBezTo>
                  <a:pt x="6950272" y="47228"/>
                  <a:pt x="6953844" y="52387"/>
                  <a:pt x="6954637" y="59531"/>
                </a:cubicBezTo>
                <a:cubicBezTo>
                  <a:pt x="6955431" y="72231"/>
                  <a:pt x="6952256" y="82152"/>
                  <a:pt x="6945112" y="89296"/>
                </a:cubicBezTo>
                <a:cubicBezTo>
                  <a:pt x="6941144" y="92471"/>
                  <a:pt x="6937174" y="92471"/>
                  <a:pt x="6933206" y="89296"/>
                </a:cubicBezTo>
                <a:cubicBezTo>
                  <a:pt x="6918918" y="76596"/>
                  <a:pt x="6905028" y="57943"/>
                  <a:pt x="6891534" y="33337"/>
                </a:cubicBezTo>
                <a:cubicBezTo>
                  <a:pt x="6890740" y="29368"/>
                  <a:pt x="6892328" y="27781"/>
                  <a:pt x="6896296" y="28574"/>
                </a:cubicBezTo>
                <a:close/>
                <a:moveTo>
                  <a:pt x="2389787" y="26491"/>
                </a:moveTo>
                <a:cubicBezTo>
                  <a:pt x="2392168" y="26689"/>
                  <a:pt x="2394549" y="27384"/>
                  <a:pt x="2396930" y="28574"/>
                </a:cubicBezTo>
                <a:cubicBezTo>
                  <a:pt x="2400899" y="31749"/>
                  <a:pt x="2406456" y="37702"/>
                  <a:pt x="2413600" y="46434"/>
                </a:cubicBezTo>
                <a:cubicBezTo>
                  <a:pt x="2416775" y="50402"/>
                  <a:pt x="2416775" y="54768"/>
                  <a:pt x="2413600" y="59531"/>
                </a:cubicBezTo>
                <a:cubicBezTo>
                  <a:pt x="2410424" y="61118"/>
                  <a:pt x="2404869" y="65087"/>
                  <a:pt x="2396930" y="71437"/>
                </a:cubicBezTo>
                <a:cubicBezTo>
                  <a:pt x="2395344" y="73024"/>
                  <a:pt x="2394153" y="74215"/>
                  <a:pt x="2393360" y="75009"/>
                </a:cubicBezTo>
                <a:cubicBezTo>
                  <a:pt x="2395740" y="77390"/>
                  <a:pt x="2398122" y="79771"/>
                  <a:pt x="2400504" y="82152"/>
                </a:cubicBezTo>
                <a:cubicBezTo>
                  <a:pt x="2402884" y="86121"/>
                  <a:pt x="2402488" y="89296"/>
                  <a:pt x="2399313" y="91678"/>
                </a:cubicBezTo>
                <a:cubicBezTo>
                  <a:pt x="2396138" y="92471"/>
                  <a:pt x="2387406" y="93662"/>
                  <a:pt x="2373118" y="95249"/>
                </a:cubicBezTo>
                <a:cubicBezTo>
                  <a:pt x="2372325" y="95249"/>
                  <a:pt x="2371133" y="95249"/>
                  <a:pt x="2369546" y="95249"/>
                </a:cubicBezTo>
                <a:cubicBezTo>
                  <a:pt x="2366371" y="96043"/>
                  <a:pt x="2363990" y="96440"/>
                  <a:pt x="2362403" y="96440"/>
                </a:cubicBezTo>
                <a:cubicBezTo>
                  <a:pt x="2363196" y="96440"/>
                  <a:pt x="2363593" y="96837"/>
                  <a:pt x="2363593" y="97631"/>
                </a:cubicBezTo>
                <a:cubicBezTo>
                  <a:pt x="2365181" y="98425"/>
                  <a:pt x="2366768" y="98821"/>
                  <a:pt x="2368356" y="98821"/>
                </a:cubicBezTo>
                <a:cubicBezTo>
                  <a:pt x="2368356" y="98821"/>
                  <a:pt x="2368752" y="99218"/>
                  <a:pt x="2369546" y="100012"/>
                </a:cubicBezTo>
                <a:cubicBezTo>
                  <a:pt x="2371133" y="103187"/>
                  <a:pt x="2371531" y="106362"/>
                  <a:pt x="2370737" y="109537"/>
                </a:cubicBezTo>
                <a:cubicBezTo>
                  <a:pt x="2370737" y="109537"/>
                  <a:pt x="2370737" y="110331"/>
                  <a:pt x="2370737" y="111918"/>
                </a:cubicBezTo>
                <a:cubicBezTo>
                  <a:pt x="2369943" y="113506"/>
                  <a:pt x="2369546" y="114696"/>
                  <a:pt x="2369546" y="115490"/>
                </a:cubicBezTo>
                <a:cubicBezTo>
                  <a:pt x="2380659" y="113109"/>
                  <a:pt x="2388200" y="111124"/>
                  <a:pt x="2392168" y="109537"/>
                </a:cubicBezTo>
                <a:cubicBezTo>
                  <a:pt x="2396930" y="107950"/>
                  <a:pt x="2402090" y="108347"/>
                  <a:pt x="2407647" y="110728"/>
                </a:cubicBezTo>
                <a:cubicBezTo>
                  <a:pt x="2416378" y="117078"/>
                  <a:pt x="2422331" y="122634"/>
                  <a:pt x="2425507" y="127396"/>
                </a:cubicBezTo>
                <a:cubicBezTo>
                  <a:pt x="2428681" y="132952"/>
                  <a:pt x="2429078" y="137715"/>
                  <a:pt x="2426696" y="141684"/>
                </a:cubicBezTo>
                <a:cubicBezTo>
                  <a:pt x="2425903" y="142478"/>
                  <a:pt x="2424713" y="143668"/>
                  <a:pt x="2423124" y="145256"/>
                </a:cubicBezTo>
                <a:cubicBezTo>
                  <a:pt x="2415188" y="152399"/>
                  <a:pt x="2410424" y="157559"/>
                  <a:pt x="2408837" y="160734"/>
                </a:cubicBezTo>
                <a:cubicBezTo>
                  <a:pt x="2410424" y="163115"/>
                  <a:pt x="2411615" y="164702"/>
                  <a:pt x="2412409" y="165496"/>
                </a:cubicBezTo>
                <a:cubicBezTo>
                  <a:pt x="2414791" y="170259"/>
                  <a:pt x="2414393" y="173037"/>
                  <a:pt x="2411218" y="173831"/>
                </a:cubicBezTo>
                <a:cubicBezTo>
                  <a:pt x="2408043" y="176212"/>
                  <a:pt x="2399313" y="177403"/>
                  <a:pt x="2385024" y="177403"/>
                </a:cubicBezTo>
                <a:cubicBezTo>
                  <a:pt x="2384231" y="177403"/>
                  <a:pt x="2382247" y="177403"/>
                  <a:pt x="2379072" y="177403"/>
                </a:cubicBezTo>
                <a:cubicBezTo>
                  <a:pt x="2372721" y="178196"/>
                  <a:pt x="2367562" y="178593"/>
                  <a:pt x="2363593" y="178593"/>
                </a:cubicBezTo>
                <a:cubicBezTo>
                  <a:pt x="2363593" y="181768"/>
                  <a:pt x="2363196" y="186531"/>
                  <a:pt x="2362403" y="192881"/>
                </a:cubicBezTo>
                <a:cubicBezTo>
                  <a:pt x="2362403" y="199231"/>
                  <a:pt x="2362006" y="203993"/>
                  <a:pt x="2361212" y="207168"/>
                </a:cubicBezTo>
                <a:cubicBezTo>
                  <a:pt x="2367562" y="205581"/>
                  <a:pt x="2373516" y="204787"/>
                  <a:pt x="2379072" y="204787"/>
                </a:cubicBezTo>
                <a:cubicBezTo>
                  <a:pt x="2378277" y="202406"/>
                  <a:pt x="2377087" y="199627"/>
                  <a:pt x="2375500" y="196453"/>
                </a:cubicBezTo>
                <a:cubicBezTo>
                  <a:pt x="2373913" y="192484"/>
                  <a:pt x="2372721" y="189706"/>
                  <a:pt x="2371928" y="188118"/>
                </a:cubicBezTo>
                <a:cubicBezTo>
                  <a:pt x="2371133" y="186531"/>
                  <a:pt x="2371133" y="185737"/>
                  <a:pt x="2371928" y="185737"/>
                </a:cubicBezTo>
                <a:cubicBezTo>
                  <a:pt x="2372721" y="184943"/>
                  <a:pt x="2374309" y="184943"/>
                  <a:pt x="2376690" y="185737"/>
                </a:cubicBezTo>
                <a:cubicBezTo>
                  <a:pt x="2393360" y="188912"/>
                  <a:pt x="2407250" y="196056"/>
                  <a:pt x="2418362" y="207168"/>
                </a:cubicBezTo>
                <a:cubicBezTo>
                  <a:pt x="2423918" y="211931"/>
                  <a:pt x="2426696" y="216693"/>
                  <a:pt x="2426696" y="221456"/>
                </a:cubicBezTo>
                <a:cubicBezTo>
                  <a:pt x="2427490" y="230187"/>
                  <a:pt x="2425903" y="237728"/>
                  <a:pt x="2421933" y="244078"/>
                </a:cubicBezTo>
                <a:cubicBezTo>
                  <a:pt x="2417965" y="248840"/>
                  <a:pt x="2413996" y="250824"/>
                  <a:pt x="2410027" y="250031"/>
                </a:cubicBezTo>
                <a:cubicBezTo>
                  <a:pt x="2403678" y="247650"/>
                  <a:pt x="2399313" y="244078"/>
                  <a:pt x="2396930" y="239315"/>
                </a:cubicBezTo>
                <a:cubicBezTo>
                  <a:pt x="2394549" y="236140"/>
                  <a:pt x="2391374" y="230981"/>
                  <a:pt x="2387406" y="223837"/>
                </a:cubicBezTo>
                <a:cubicBezTo>
                  <a:pt x="2385819" y="220662"/>
                  <a:pt x="2384628" y="218281"/>
                  <a:pt x="2383834" y="216693"/>
                </a:cubicBezTo>
                <a:cubicBezTo>
                  <a:pt x="2348909" y="230981"/>
                  <a:pt x="2323509" y="241696"/>
                  <a:pt x="2307634" y="248840"/>
                </a:cubicBezTo>
                <a:cubicBezTo>
                  <a:pt x="2303666" y="251221"/>
                  <a:pt x="2299697" y="250824"/>
                  <a:pt x="2295727" y="247650"/>
                </a:cubicBezTo>
                <a:cubicBezTo>
                  <a:pt x="2291759" y="242887"/>
                  <a:pt x="2286203" y="234156"/>
                  <a:pt x="2279059" y="221456"/>
                </a:cubicBezTo>
                <a:cubicBezTo>
                  <a:pt x="2278265" y="216693"/>
                  <a:pt x="2279456" y="214312"/>
                  <a:pt x="2282631" y="214312"/>
                </a:cubicBezTo>
                <a:cubicBezTo>
                  <a:pt x="2288981" y="215900"/>
                  <a:pt x="2295727" y="215900"/>
                  <a:pt x="2302871" y="214312"/>
                </a:cubicBezTo>
                <a:cubicBezTo>
                  <a:pt x="2306840" y="214312"/>
                  <a:pt x="2312793" y="213518"/>
                  <a:pt x="2320730" y="211931"/>
                </a:cubicBezTo>
                <a:cubicBezTo>
                  <a:pt x="2324700" y="211137"/>
                  <a:pt x="2327874" y="210740"/>
                  <a:pt x="2330256" y="210740"/>
                </a:cubicBezTo>
                <a:cubicBezTo>
                  <a:pt x="2331050" y="208359"/>
                  <a:pt x="2331447" y="203596"/>
                  <a:pt x="2331447" y="196453"/>
                </a:cubicBezTo>
                <a:cubicBezTo>
                  <a:pt x="2332240" y="189309"/>
                  <a:pt x="2332637" y="184149"/>
                  <a:pt x="2332637" y="180974"/>
                </a:cubicBezTo>
                <a:cubicBezTo>
                  <a:pt x="2331050" y="180974"/>
                  <a:pt x="2328668" y="181371"/>
                  <a:pt x="2325494" y="182165"/>
                </a:cubicBezTo>
                <a:cubicBezTo>
                  <a:pt x="2323906" y="182165"/>
                  <a:pt x="2322715" y="182165"/>
                  <a:pt x="2321921" y="182165"/>
                </a:cubicBezTo>
                <a:cubicBezTo>
                  <a:pt x="2321128" y="184546"/>
                  <a:pt x="2319936" y="186928"/>
                  <a:pt x="2318350" y="189309"/>
                </a:cubicBezTo>
                <a:cubicBezTo>
                  <a:pt x="2315968" y="190896"/>
                  <a:pt x="2313191" y="191690"/>
                  <a:pt x="2310015" y="191690"/>
                </a:cubicBezTo>
                <a:cubicBezTo>
                  <a:pt x="2302871" y="188515"/>
                  <a:pt x="2299299" y="184546"/>
                  <a:pt x="2299299" y="179784"/>
                </a:cubicBezTo>
                <a:cubicBezTo>
                  <a:pt x="2298506" y="171846"/>
                  <a:pt x="2296125" y="161131"/>
                  <a:pt x="2292155" y="147637"/>
                </a:cubicBezTo>
                <a:cubicBezTo>
                  <a:pt x="2291363" y="146049"/>
                  <a:pt x="2290965" y="144859"/>
                  <a:pt x="2290965" y="144065"/>
                </a:cubicBezTo>
                <a:cubicBezTo>
                  <a:pt x="2290965" y="143271"/>
                  <a:pt x="2290568" y="142081"/>
                  <a:pt x="2289775" y="140493"/>
                </a:cubicBezTo>
                <a:cubicBezTo>
                  <a:pt x="2288188" y="133349"/>
                  <a:pt x="2286599" y="128984"/>
                  <a:pt x="2285011" y="127396"/>
                </a:cubicBezTo>
                <a:cubicBezTo>
                  <a:pt x="2283425" y="123428"/>
                  <a:pt x="2284616" y="121046"/>
                  <a:pt x="2288584" y="120253"/>
                </a:cubicBezTo>
                <a:cubicBezTo>
                  <a:pt x="2295727" y="119459"/>
                  <a:pt x="2302475" y="120253"/>
                  <a:pt x="2308825" y="122634"/>
                </a:cubicBezTo>
                <a:cubicBezTo>
                  <a:pt x="2311206" y="123428"/>
                  <a:pt x="2312396" y="124618"/>
                  <a:pt x="2312396" y="126206"/>
                </a:cubicBezTo>
                <a:cubicBezTo>
                  <a:pt x="2313191" y="126206"/>
                  <a:pt x="2313984" y="126206"/>
                  <a:pt x="2314778" y="126206"/>
                </a:cubicBezTo>
                <a:cubicBezTo>
                  <a:pt x="2323509" y="124618"/>
                  <a:pt x="2329859" y="123031"/>
                  <a:pt x="2333828" y="121443"/>
                </a:cubicBezTo>
                <a:cubicBezTo>
                  <a:pt x="2333828" y="114300"/>
                  <a:pt x="2333431" y="108743"/>
                  <a:pt x="2332637" y="104774"/>
                </a:cubicBezTo>
                <a:cubicBezTo>
                  <a:pt x="2329462" y="109537"/>
                  <a:pt x="2325890" y="110728"/>
                  <a:pt x="2321921" y="108347"/>
                </a:cubicBezTo>
                <a:cubicBezTo>
                  <a:pt x="2315572" y="105171"/>
                  <a:pt x="2311999" y="100012"/>
                  <a:pt x="2311206" y="92868"/>
                </a:cubicBezTo>
                <a:cubicBezTo>
                  <a:pt x="2310413" y="90487"/>
                  <a:pt x="2309619" y="86915"/>
                  <a:pt x="2308825" y="82152"/>
                </a:cubicBezTo>
                <a:cubicBezTo>
                  <a:pt x="2307237" y="74215"/>
                  <a:pt x="2305649" y="67865"/>
                  <a:pt x="2304061" y="63103"/>
                </a:cubicBezTo>
                <a:cubicBezTo>
                  <a:pt x="2301681" y="55959"/>
                  <a:pt x="2299299" y="50006"/>
                  <a:pt x="2296918" y="45243"/>
                </a:cubicBezTo>
                <a:cubicBezTo>
                  <a:pt x="2293743" y="39687"/>
                  <a:pt x="2294933" y="36512"/>
                  <a:pt x="2300491" y="35718"/>
                </a:cubicBezTo>
                <a:cubicBezTo>
                  <a:pt x="2308428" y="35718"/>
                  <a:pt x="2315174" y="36909"/>
                  <a:pt x="2320730" y="39290"/>
                </a:cubicBezTo>
                <a:cubicBezTo>
                  <a:pt x="2320730" y="39290"/>
                  <a:pt x="2321128" y="39687"/>
                  <a:pt x="2321921" y="40481"/>
                </a:cubicBezTo>
                <a:cubicBezTo>
                  <a:pt x="2322715" y="40481"/>
                  <a:pt x="2323112" y="40878"/>
                  <a:pt x="2323112" y="41671"/>
                </a:cubicBezTo>
                <a:cubicBezTo>
                  <a:pt x="2342956" y="37702"/>
                  <a:pt x="2362799" y="32940"/>
                  <a:pt x="2382643" y="27384"/>
                </a:cubicBezTo>
                <a:cubicBezTo>
                  <a:pt x="2385024" y="26590"/>
                  <a:pt x="2387406" y="26292"/>
                  <a:pt x="2389787" y="26491"/>
                </a:cubicBezTo>
                <a:close/>
                <a:moveTo>
                  <a:pt x="1742087" y="26193"/>
                </a:moveTo>
                <a:cubicBezTo>
                  <a:pt x="1744469" y="26193"/>
                  <a:pt x="1746056" y="26590"/>
                  <a:pt x="1746850" y="27384"/>
                </a:cubicBezTo>
                <a:cubicBezTo>
                  <a:pt x="1754787" y="31352"/>
                  <a:pt x="1761534" y="36512"/>
                  <a:pt x="1767090" y="42862"/>
                </a:cubicBezTo>
                <a:cubicBezTo>
                  <a:pt x="1771853" y="49212"/>
                  <a:pt x="1769472" y="53181"/>
                  <a:pt x="1759947" y="54768"/>
                </a:cubicBezTo>
                <a:cubicBezTo>
                  <a:pt x="1757566" y="54768"/>
                  <a:pt x="1752009" y="55562"/>
                  <a:pt x="1743278" y="57149"/>
                </a:cubicBezTo>
                <a:cubicBezTo>
                  <a:pt x="1722641" y="60324"/>
                  <a:pt x="1707162" y="62706"/>
                  <a:pt x="1696843" y="64293"/>
                </a:cubicBezTo>
                <a:cubicBezTo>
                  <a:pt x="1696049" y="64293"/>
                  <a:pt x="1694859" y="64293"/>
                  <a:pt x="1693272" y="64293"/>
                </a:cubicBezTo>
                <a:cubicBezTo>
                  <a:pt x="1690891" y="65087"/>
                  <a:pt x="1688906" y="65484"/>
                  <a:pt x="1687319" y="65484"/>
                </a:cubicBezTo>
                <a:cubicBezTo>
                  <a:pt x="1690494" y="66278"/>
                  <a:pt x="1693668" y="67865"/>
                  <a:pt x="1696843" y="70246"/>
                </a:cubicBezTo>
                <a:cubicBezTo>
                  <a:pt x="1697637" y="71040"/>
                  <a:pt x="1698431" y="71437"/>
                  <a:pt x="1699225" y="71437"/>
                </a:cubicBezTo>
                <a:cubicBezTo>
                  <a:pt x="1703193" y="74612"/>
                  <a:pt x="1702796" y="77787"/>
                  <a:pt x="1698034" y="80962"/>
                </a:cubicBezTo>
                <a:cubicBezTo>
                  <a:pt x="1687716" y="89693"/>
                  <a:pt x="1675412" y="98821"/>
                  <a:pt x="1661125" y="108347"/>
                </a:cubicBezTo>
                <a:cubicBezTo>
                  <a:pt x="1667474" y="107553"/>
                  <a:pt x="1676206" y="106362"/>
                  <a:pt x="1687319" y="104774"/>
                </a:cubicBezTo>
                <a:cubicBezTo>
                  <a:pt x="1692082" y="103981"/>
                  <a:pt x="1695653" y="103584"/>
                  <a:pt x="1698034" y="103584"/>
                </a:cubicBezTo>
                <a:cubicBezTo>
                  <a:pt x="1701209" y="102790"/>
                  <a:pt x="1706368" y="101997"/>
                  <a:pt x="1713512" y="101202"/>
                </a:cubicBezTo>
                <a:cubicBezTo>
                  <a:pt x="1742881" y="96440"/>
                  <a:pt x="1758360" y="93265"/>
                  <a:pt x="1759947" y="91678"/>
                </a:cubicBezTo>
                <a:cubicBezTo>
                  <a:pt x="1770265" y="89296"/>
                  <a:pt x="1777806" y="89693"/>
                  <a:pt x="1782569" y="92868"/>
                </a:cubicBezTo>
                <a:cubicBezTo>
                  <a:pt x="1792093" y="100012"/>
                  <a:pt x="1800031" y="108347"/>
                  <a:pt x="1806381" y="117871"/>
                </a:cubicBezTo>
                <a:cubicBezTo>
                  <a:pt x="1811144" y="125809"/>
                  <a:pt x="1811144" y="132556"/>
                  <a:pt x="1806381" y="138112"/>
                </a:cubicBezTo>
                <a:cubicBezTo>
                  <a:pt x="1804794" y="140493"/>
                  <a:pt x="1802016" y="148034"/>
                  <a:pt x="1798046" y="160734"/>
                </a:cubicBezTo>
                <a:cubicBezTo>
                  <a:pt x="1797253" y="164702"/>
                  <a:pt x="1795665" y="171846"/>
                  <a:pt x="1793284" y="182165"/>
                </a:cubicBezTo>
                <a:cubicBezTo>
                  <a:pt x="1788522" y="205184"/>
                  <a:pt x="1785744" y="218281"/>
                  <a:pt x="1784950" y="221456"/>
                </a:cubicBezTo>
                <a:cubicBezTo>
                  <a:pt x="1780187" y="236537"/>
                  <a:pt x="1775027" y="245665"/>
                  <a:pt x="1769472" y="248840"/>
                </a:cubicBezTo>
                <a:cubicBezTo>
                  <a:pt x="1761534" y="252015"/>
                  <a:pt x="1755978" y="251221"/>
                  <a:pt x="1752803" y="246459"/>
                </a:cubicBezTo>
                <a:cubicBezTo>
                  <a:pt x="1747246" y="238521"/>
                  <a:pt x="1745660" y="230584"/>
                  <a:pt x="1748041" y="222646"/>
                </a:cubicBezTo>
                <a:cubicBezTo>
                  <a:pt x="1735340" y="223440"/>
                  <a:pt x="1711131" y="224631"/>
                  <a:pt x="1675412" y="226218"/>
                </a:cubicBezTo>
                <a:cubicBezTo>
                  <a:pt x="1649218" y="228600"/>
                  <a:pt x="1632153" y="229790"/>
                  <a:pt x="1624215" y="229790"/>
                </a:cubicBezTo>
                <a:cubicBezTo>
                  <a:pt x="1623422" y="236934"/>
                  <a:pt x="1622232" y="241696"/>
                  <a:pt x="1620644" y="244078"/>
                </a:cubicBezTo>
                <a:cubicBezTo>
                  <a:pt x="1616675" y="249634"/>
                  <a:pt x="1611515" y="249634"/>
                  <a:pt x="1605165" y="244078"/>
                </a:cubicBezTo>
                <a:cubicBezTo>
                  <a:pt x="1599609" y="240109"/>
                  <a:pt x="1596434" y="232172"/>
                  <a:pt x="1595641" y="220265"/>
                </a:cubicBezTo>
                <a:cubicBezTo>
                  <a:pt x="1595641" y="218677"/>
                  <a:pt x="1595243" y="211534"/>
                  <a:pt x="1594450" y="198834"/>
                </a:cubicBezTo>
                <a:cubicBezTo>
                  <a:pt x="1592863" y="180578"/>
                  <a:pt x="1591672" y="167877"/>
                  <a:pt x="1590878" y="160734"/>
                </a:cubicBezTo>
                <a:cubicBezTo>
                  <a:pt x="1587703" y="141684"/>
                  <a:pt x="1583337" y="127793"/>
                  <a:pt x="1577781" y="119062"/>
                </a:cubicBezTo>
                <a:cubicBezTo>
                  <a:pt x="1576194" y="114300"/>
                  <a:pt x="1577781" y="111918"/>
                  <a:pt x="1582543" y="111918"/>
                </a:cubicBezTo>
                <a:cubicBezTo>
                  <a:pt x="1587306" y="111918"/>
                  <a:pt x="1594450" y="113506"/>
                  <a:pt x="1603975" y="116681"/>
                </a:cubicBezTo>
                <a:cubicBezTo>
                  <a:pt x="1604769" y="116681"/>
                  <a:pt x="1606753" y="116284"/>
                  <a:pt x="1609927" y="115490"/>
                </a:cubicBezTo>
                <a:cubicBezTo>
                  <a:pt x="1622628" y="113903"/>
                  <a:pt x="1632947" y="112712"/>
                  <a:pt x="1640884" y="111918"/>
                </a:cubicBezTo>
                <a:cubicBezTo>
                  <a:pt x="1642472" y="107950"/>
                  <a:pt x="1644853" y="102790"/>
                  <a:pt x="1648027" y="96440"/>
                </a:cubicBezTo>
                <a:cubicBezTo>
                  <a:pt x="1653585" y="85328"/>
                  <a:pt x="1657553" y="76596"/>
                  <a:pt x="1659934" y="70246"/>
                </a:cubicBezTo>
                <a:cubicBezTo>
                  <a:pt x="1648822" y="71834"/>
                  <a:pt x="1642075" y="73024"/>
                  <a:pt x="1639694" y="73818"/>
                </a:cubicBezTo>
                <a:cubicBezTo>
                  <a:pt x="1634137" y="73818"/>
                  <a:pt x="1629772" y="72628"/>
                  <a:pt x="1626597" y="70246"/>
                </a:cubicBezTo>
                <a:cubicBezTo>
                  <a:pt x="1619454" y="63103"/>
                  <a:pt x="1614691" y="57943"/>
                  <a:pt x="1612309" y="54768"/>
                </a:cubicBezTo>
                <a:cubicBezTo>
                  <a:pt x="1610721" y="51593"/>
                  <a:pt x="1611912" y="49609"/>
                  <a:pt x="1615881" y="48815"/>
                </a:cubicBezTo>
                <a:cubicBezTo>
                  <a:pt x="1672237" y="40878"/>
                  <a:pt x="1711131" y="33734"/>
                  <a:pt x="1732562" y="27384"/>
                </a:cubicBezTo>
                <a:cubicBezTo>
                  <a:pt x="1736532" y="26590"/>
                  <a:pt x="1739705" y="26193"/>
                  <a:pt x="1742087" y="26193"/>
                </a:cubicBezTo>
                <a:close/>
                <a:moveTo>
                  <a:pt x="5171379" y="24705"/>
                </a:moveTo>
                <a:cubicBezTo>
                  <a:pt x="5173165" y="24903"/>
                  <a:pt x="5175447" y="25399"/>
                  <a:pt x="5178225" y="26193"/>
                </a:cubicBezTo>
                <a:cubicBezTo>
                  <a:pt x="5190925" y="33337"/>
                  <a:pt x="5199260" y="39687"/>
                  <a:pt x="5203228" y="45243"/>
                </a:cubicBezTo>
                <a:cubicBezTo>
                  <a:pt x="5207197" y="50006"/>
                  <a:pt x="5207594" y="54768"/>
                  <a:pt x="5204419" y="59531"/>
                </a:cubicBezTo>
                <a:cubicBezTo>
                  <a:pt x="5201244" y="69849"/>
                  <a:pt x="5199260" y="87709"/>
                  <a:pt x="5198466" y="113109"/>
                </a:cubicBezTo>
                <a:cubicBezTo>
                  <a:pt x="5198466" y="172640"/>
                  <a:pt x="5198862" y="207168"/>
                  <a:pt x="5199657" y="216693"/>
                </a:cubicBezTo>
                <a:cubicBezTo>
                  <a:pt x="5198862" y="227806"/>
                  <a:pt x="5194894" y="238918"/>
                  <a:pt x="5187750" y="250031"/>
                </a:cubicBezTo>
                <a:cubicBezTo>
                  <a:pt x="5183781" y="253999"/>
                  <a:pt x="5179019" y="254396"/>
                  <a:pt x="5173463" y="251221"/>
                </a:cubicBezTo>
                <a:cubicBezTo>
                  <a:pt x="5168700" y="245665"/>
                  <a:pt x="5165128" y="239315"/>
                  <a:pt x="5162747" y="232172"/>
                </a:cubicBezTo>
                <a:cubicBezTo>
                  <a:pt x="5162747" y="231378"/>
                  <a:pt x="5162747" y="230187"/>
                  <a:pt x="5162747" y="228600"/>
                </a:cubicBezTo>
                <a:cubicBezTo>
                  <a:pt x="5161953" y="226218"/>
                  <a:pt x="5161557" y="224234"/>
                  <a:pt x="5161557" y="222646"/>
                </a:cubicBezTo>
                <a:cubicBezTo>
                  <a:pt x="5129013" y="220265"/>
                  <a:pt x="5094087" y="221853"/>
                  <a:pt x="5056782" y="227409"/>
                </a:cubicBezTo>
                <a:cubicBezTo>
                  <a:pt x="5052019" y="227409"/>
                  <a:pt x="5048447" y="226615"/>
                  <a:pt x="5046066" y="225028"/>
                </a:cubicBezTo>
                <a:cubicBezTo>
                  <a:pt x="5046066" y="225028"/>
                  <a:pt x="5045272" y="224631"/>
                  <a:pt x="5043685" y="223837"/>
                </a:cubicBezTo>
                <a:cubicBezTo>
                  <a:pt x="5041303" y="222249"/>
                  <a:pt x="5039716" y="221059"/>
                  <a:pt x="5038922" y="220265"/>
                </a:cubicBezTo>
                <a:cubicBezTo>
                  <a:pt x="5038128" y="232172"/>
                  <a:pt x="5035747" y="239315"/>
                  <a:pt x="5031778" y="241696"/>
                </a:cubicBezTo>
                <a:cubicBezTo>
                  <a:pt x="5028603" y="244871"/>
                  <a:pt x="5024635" y="245268"/>
                  <a:pt x="5019872" y="242887"/>
                </a:cubicBezTo>
                <a:cubicBezTo>
                  <a:pt x="5019872" y="242887"/>
                  <a:pt x="5019475" y="242490"/>
                  <a:pt x="5018682" y="241696"/>
                </a:cubicBezTo>
                <a:cubicBezTo>
                  <a:pt x="5013125" y="239315"/>
                  <a:pt x="5009553" y="235743"/>
                  <a:pt x="5007966" y="230981"/>
                </a:cubicBezTo>
                <a:cubicBezTo>
                  <a:pt x="5004791" y="220662"/>
                  <a:pt x="5003997" y="211931"/>
                  <a:pt x="5005585" y="204787"/>
                </a:cubicBezTo>
                <a:cubicBezTo>
                  <a:pt x="5009553" y="188118"/>
                  <a:pt x="5011934" y="147637"/>
                  <a:pt x="5012728" y="83343"/>
                </a:cubicBezTo>
                <a:cubicBezTo>
                  <a:pt x="5012728" y="65881"/>
                  <a:pt x="5009553" y="52387"/>
                  <a:pt x="5003203" y="42862"/>
                </a:cubicBezTo>
                <a:cubicBezTo>
                  <a:pt x="5001616" y="38099"/>
                  <a:pt x="5003997" y="35321"/>
                  <a:pt x="5010347" y="34527"/>
                </a:cubicBezTo>
                <a:cubicBezTo>
                  <a:pt x="5017491" y="36115"/>
                  <a:pt x="5024635" y="38099"/>
                  <a:pt x="5031778" y="40481"/>
                </a:cubicBezTo>
                <a:cubicBezTo>
                  <a:pt x="5047653" y="38893"/>
                  <a:pt x="5072656" y="36512"/>
                  <a:pt x="5106788" y="33337"/>
                </a:cubicBezTo>
                <a:cubicBezTo>
                  <a:pt x="5115519" y="31749"/>
                  <a:pt x="5121869" y="30956"/>
                  <a:pt x="5125838" y="30956"/>
                </a:cubicBezTo>
                <a:cubicBezTo>
                  <a:pt x="5137744" y="30162"/>
                  <a:pt x="5151635" y="28178"/>
                  <a:pt x="5167510" y="25003"/>
                </a:cubicBezTo>
                <a:cubicBezTo>
                  <a:pt x="5168303" y="24606"/>
                  <a:pt x="5169593" y="24506"/>
                  <a:pt x="5171379" y="24705"/>
                </a:cubicBezTo>
                <a:close/>
                <a:moveTo>
                  <a:pt x="6617690" y="23812"/>
                </a:moveTo>
                <a:cubicBezTo>
                  <a:pt x="6640709" y="25399"/>
                  <a:pt x="6657378" y="29368"/>
                  <a:pt x="6667697" y="35718"/>
                </a:cubicBezTo>
                <a:cubicBezTo>
                  <a:pt x="6679603" y="44449"/>
                  <a:pt x="6681984" y="56753"/>
                  <a:pt x="6674840" y="72628"/>
                </a:cubicBezTo>
                <a:cubicBezTo>
                  <a:pt x="6669284" y="78184"/>
                  <a:pt x="6662141" y="78581"/>
                  <a:pt x="6653409" y="73818"/>
                </a:cubicBezTo>
                <a:cubicBezTo>
                  <a:pt x="6634359" y="54768"/>
                  <a:pt x="6621659" y="39687"/>
                  <a:pt x="6615309" y="28574"/>
                </a:cubicBezTo>
                <a:cubicBezTo>
                  <a:pt x="6614516" y="27781"/>
                  <a:pt x="6614119" y="26590"/>
                  <a:pt x="6614119" y="25003"/>
                </a:cubicBezTo>
                <a:cubicBezTo>
                  <a:pt x="6614913" y="24209"/>
                  <a:pt x="6616103" y="23812"/>
                  <a:pt x="6617690" y="23812"/>
                </a:cubicBezTo>
                <a:close/>
                <a:moveTo>
                  <a:pt x="6059287" y="22621"/>
                </a:moveTo>
                <a:cubicBezTo>
                  <a:pt x="6060478" y="22225"/>
                  <a:pt x="6062066" y="22225"/>
                  <a:pt x="6064050" y="22621"/>
                </a:cubicBezTo>
                <a:cubicBezTo>
                  <a:pt x="6079925" y="24209"/>
                  <a:pt x="6093815" y="31749"/>
                  <a:pt x="6105722" y="45243"/>
                </a:cubicBezTo>
                <a:cubicBezTo>
                  <a:pt x="6108103" y="49212"/>
                  <a:pt x="6108897" y="53974"/>
                  <a:pt x="6108103" y="59531"/>
                </a:cubicBezTo>
                <a:cubicBezTo>
                  <a:pt x="6105722" y="65087"/>
                  <a:pt x="6103737" y="77787"/>
                  <a:pt x="6102150" y="97631"/>
                </a:cubicBezTo>
                <a:cubicBezTo>
                  <a:pt x="6102150" y="98425"/>
                  <a:pt x="6102150" y="100409"/>
                  <a:pt x="6102150" y="103584"/>
                </a:cubicBezTo>
                <a:cubicBezTo>
                  <a:pt x="6101356" y="106759"/>
                  <a:pt x="6100960" y="109140"/>
                  <a:pt x="6100960" y="110728"/>
                </a:cubicBezTo>
                <a:cubicBezTo>
                  <a:pt x="6108103" y="109140"/>
                  <a:pt x="6113660" y="107950"/>
                  <a:pt x="6117628" y="107156"/>
                </a:cubicBezTo>
                <a:cubicBezTo>
                  <a:pt x="6117628" y="107156"/>
                  <a:pt x="6118025" y="107156"/>
                  <a:pt x="6118819" y="107156"/>
                </a:cubicBezTo>
                <a:cubicBezTo>
                  <a:pt x="6125169" y="105568"/>
                  <a:pt x="6129931" y="105568"/>
                  <a:pt x="6133106" y="107156"/>
                </a:cubicBezTo>
                <a:cubicBezTo>
                  <a:pt x="6138663" y="108743"/>
                  <a:pt x="6143822" y="112315"/>
                  <a:pt x="6148585" y="117871"/>
                </a:cubicBezTo>
                <a:cubicBezTo>
                  <a:pt x="6152553" y="127396"/>
                  <a:pt x="6150569" y="132159"/>
                  <a:pt x="6142631" y="132159"/>
                </a:cubicBezTo>
                <a:cubicBezTo>
                  <a:pt x="6140250" y="132159"/>
                  <a:pt x="6135884" y="132556"/>
                  <a:pt x="6129535" y="133349"/>
                </a:cubicBezTo>
                <a:cubicBezTo>
                  <a:pt x="6116834" y="134937"/>
                  <a:pt x="6106913" y="136128"/>
                  <a:pt x="6099769" y="136921"/>
                </a:cubicBezTo>
                <a:cubicBezTo>
                  <a:pt x="6099769" y="157559"/>
                  <a:pt x="6099769" y="176212"/>
                  <a:pt x="6099769" y="192881"/>
                </a:cubicBezTo>
                <a:cubicBezTo>
                  <a:pt x="6100563" y="192087"/>
                  <a:pt x="6100960" y="191690"/>
                  <a:pt x="6100960" y="191690"/>
                </a:cubicBezTo>
                <a:cubicBezTo>
                  <a:pt x="6110485" y="191690"/>
                  <a:pt x="6122787" y="190499"/>
                  <a:pt x="6137869" y="188118"/>
                </a:cubicBezTo>
                <a:cubicBezTo>
                  <a:pt x="6145806" y="186531"/>
                  <a:pt x="6152553" y="187721"/>
                  <a:pt x="6158110" y="191690"/>
                </a:cubicBezTo>
                <a:cubicBezTo>
                  <a:pt x="6163666" y="194071"/>
                  <a:pt x="6168825" y="198437"/>
                  <a:pt x="6173587" y="204787"/>
                </a:cubicBezTo>
                <a:cubicBezTo>
                  <a:pt x="6176763" y="213518"/>
                  <a:pt x="6173587" y="218281"/>
                  <a:pt x="6164062" y="219074"/>
                </a:cubicBezTo>
                <a:cubicBezTo>
                  <a:pt x="6141837" y="215900"/>
                  <a:pt x="6116834" y="215503"/>
                  <a:pt x="6089053" y="217884"/>
                </a:cubicBezTo>
                <a:cubicBezTo>
                  <a:pt x="6066035" y="217884"/>
                  <a:pt x="6046587" y="219868"/>
                  <a:pt x="6030713" y="223837"/>
                </a:cubicBezTo>
                <a:cubicBezTo>
                  <a:pt x="6026744" y="225425"/>
                  <a:pt x="6022775" y="224631"/>
                  <a:pt x="6018806" y="221456"/>
                </a:cubicBezTo>
                <a:cubicBezTo>
                  <a:pt x="6012456" y="215106"/>
                  <a:pt x="6007694" y="210740"/>
                  <a:pt x="6004519" y="208359"/>
                </a:cubicBezTo>
                <a:cubicBezTo>
                  <a:pt x="6002138" y="204390"/>
                  <a:pt x="6002931" y="202009"/>
                  <a:pt x="6006900" y="201215"/>
                </a:cubicBezTo>
                <a:cubicBezTo>
                  <a:pt x="6015631" y="201215"/>
                  <a:pt x="6030713" y="200024"/>
                  <a:pt x="6052144" y="197643"/>
                </a:cubicBezTo>
                <a:cubicBezTo>
                  <a:pt x="6053731" y="197643"/>
                  <a:pt x="6056112" y="197643"/>
                  <a:pt x="6059288" y="197643"/>
                </a:cubicBezTo>
                <a:cubicBezTo>
                  <a:pt x="6062463" y="196850"/>
                  <a:pt x="6065240" y="196453"/>
                  <a:pt x="6067622" y="196453"/>
                </a:cubicBezTo>
                <a:lnTo>
                  <a:pt x="6067622" y="140493"/>
                </a:lnTo>
                <a:cubicBezTo>
                  <a:pt x="6060478" y="142081"/>
                  <a:pt x="6054128" y="142874"/>
                  <a:pt x="6048572" y="142874"/>
                </a:cubicBezTo>
                <a:cubicBezTo>
                  <a:pt x="6044603" y="143668"/>
                  <a:pt x="6041428" y="143668"/>
                  <a:pt x="6039047" y="142874"/>
                </a:cubicBezTo>
                <a:cubicBezTo>
                  <a:pt x="6032697" y="138906"/>
                  <a:pt x="6027537" y="134143"/>
                  <a:pt x="6023569" y="128587"/>
                </a:cubicBezTo>
                <a:cubicBezTo>
                  <a:pt x="6021188" y="125412"/>
                  <a:pt x="6020394" y="123031"/>
                  <a:pt x="6021188" y="121443"/>
                </a:cubicBezTo>
                <a:cubicBezTo>
                  <a:pt x="6021981" y="120649"/>
                  <a:pt x="6024363" y="119856"/>
                  <a:pt x="6028331" y="119062"/>
                </a:cubicBezTo>
                <a:cubicBezTo>
                  <a:pt x="6031506" y="119062"/>
                  <a:pt x="6038650" y="118268"/>
                  <a:pt x="6049763" y="116681"/>
                </a:cubicBezTo>
                <a:cubicBezTo>
                  <a:pt x="6057700" y="115887"/>
                  <a:pt x="6063653" y="115490"/>
                  <a:pt x="6067622" y="115490"/>
                </a:cubicBezTo>
                <a:cubicBezTo>
                  <a:pt x="6067622" y="106759"/>
                  <a:pt x="6067622" y="98425"/>
                  <a:pt x="6067622" y="90487"/>
                </a:cubicBezTo>
                <a:cubicBezTo>
                  <a:pt x="6070003" y="61118"/>
                  <a:pt x="6067622" y="42465"/>
                  <a:pt x="6060478" y="34527"/>
                </a:cubicBezTo>
                <a:cubicBezTo>
                  <a:pt x="6058097" y="30559"/>
                  <a:pt x="6056906" y="27384"/>
                  <a:pt x="6056906" y="25003"/>
                </a:cubicBezTo>
                <a:cubicBezTo>
                  <a:pt x="6057303" y="23812"/>
                  <a:pt x="6058097" y="23018"/>
                  <a:pt x="6059287" y="22621"/>
                </a:cubicBezTo>
                <a:close/>
                <a:moveTo>
                  <a:pt x="5960466" y="21431"/>
                </a:moveTo>
                <a:cubicBezTo>
                  <a:pt x="5960466" y="21431"/>
                  <a:pt x="5960862" y="21431"/>
                  <a:pt x="5961656" y="21431"/>
                </a:cubicBezTo>
                <a:cubicBezTo>
                  <a:pt x="5974356" y="21431"/>
                  <a:pt x="5986263" y="22225"/>
                  <a:pt x="5997375" y="23812"/>
                </a:cubicBezTo>
                <a:cubicBezTo>
                  <a:pt x="6011663" y="26193"/>
                  <a:pt x="6018410" y="36115"/>
                  <a:pt x="6017615" y="53578"/>
                </a:cubicBezTo>
                <a:cubicBezTo>
                  <a:pt x="6015235" y="66278"/>
                  <a:pt x="6008090" y="69849"/>
                  <a:pt x="5996184" y="64293"/>
                </a:cubicBezTo>
                <a:cubicBezTo>
                  <a:pt x="5990628" y="60324"/>
                  <a:pt x="5978722" y="47625"/>
                  <a:pt x="5960466" y="26193"/>
                </a:cubicBezTo>
                <a:cubicBezTo>
                  <a:pt x="5958084" y="23812"/>
                  <a:pt x="5958084" y="22225"/>
                  <a:pt x="5960466" y="21431"/>
                </a:cubicBezTo>
                <a:close/>
                <a:moveTo>
                  <a:pt x="3187500" y="21431"/>
                </a:moveTo>
                <a:cubicBezTo>
                  <a:pt x="3199406" y="25399"/>
                  <a:pt x="3208137" y="31749"/>
                  <a:pt x="3213694" y="40481"/>
                </a:cubicBezTo>
                <a:cubicBezTo>
                  <a:pt x="3216868" y="46037"/>
                  <a:pt x="3216868" y="51196"/>
                  <a:pt x="3213694" y="55959"/>
                </a:cubicBezTo>
                <a:cubicBezTo>
                  <a:pt x="3212106" y="56753"/>
                  <a:pt x="3210122" y="60324"/>
                  <a:pt x="3207741" y="66675"/>
                </a:cubicBezTo>
                <a:cubicBezTo>
                  <a:pt x="3214090" y="66675"/>
                  <a:pt x="3221234" y="67468"/>
                  <a:pt x="3229172" y="69056"/>
                </a:cubicBezTo>
                <a:cubicBezTo>
                  <a:pt x="3239490" y="71437"/>
                  <a:pt x="3244253" y="78581"/>
                  <a:pt x="3243459" y="90487"/>
                </a:cubicBezTo>
                <a:cubicBezTo>
                  <a:pt x="3242665" y="102393"/>
                  <a:pt x="3237109" y="106362"/>
                  <a:pt x="3226791" y="102393"/>
                </a:cubicBezTo>
                <a:cubicBezTo>
                  <a:pt x="3218059" y="96837"/>
                  <a:pt x="3209328" y="89296"/>
                  <a:pt x="3200597" y="79771"/>
                </a:cubicBezTo>
                <a:cubicBezTo>
                  <a:pt x="3197422" y="86121"/>
                  <a:pt x="3195040" y="91281"/>
                  <a:pt x="3193453" y="95249"/>
                </a:cubicBezTo>
                <a:cubicBezTo>
                  <a:pt x="3191072" y="97631"/>
                  <a:pt x="3189484" y="100409"/>
                  <a:pt x="3188691" y="103584"/>
                </a:cubicBezTo>
                <a:cubicBezTo>
                  <a:pt x="3196628" y="103584"/>
                  <a:pt x="3202978" y="103981"/>
                  <a:pt x="3207741" y="104774"/>
                </a:cubicBezTo>
                <a:cubicBezTo>
                  <a:pt x="3221234" y="108743"/>
                  <a:pt x="3225997" y="117078"/>
                  <a:pt x="3222028" y="129778"/>
                </a:cubicBezTo>
                <a:cubicBezTo>
                  <a:pt x="3217266" y="139303"/>
                  <a:pt x="3210519" y="140890"/>
                  <a:pt x="3201787" y="134540"/>
                </a:cubicBezTo>
                <a:cubicBezTo>
                  <a:pt x="3193056" y="125809"/>
                  <a:pt x="3186706" y="118665"/>
                  <a:pt x="3182737" y="113109"/>
                </a:cubicBezTo>
                <a:cubicBezTo>
                  <a:pt x="3177181" y="122634"/>
                  <a:pt x="3170037" y="131365"/>
                  <a:pt x="3161306" y="139303"/>
                </a:cubicBezTo>
                <a:cubicBezTo>
                  <a:pt x="3145431" y="156765"/>
                  <a:pt x="3129953" y="169465"/>
                  <a:pt x="3114872" y="177403"/>
                </a:cubicBezTo>
                <a:cubicBezTo>
                  <a:pt x="3111697" y="178990"/>
                  <a:pt x="3109712" y="179387"/>
                  <a:pt x="3108919" y="178593"/>
                </a:cubicBezTo>
                <a:cubicBezTo>
                  <a:pt x="3108125" y="177800"/>
                  <a:pt x="3108919" y="176212"/>
                  <a:pt x="3111300" y="173831"/>
                </a:cubicBezTo>
                <a:cubicBezTo>
                  <a:pt x="3129556" y="155574"/>
                  <a:pt x="3147812" y="125412"/>
                  <a:pt x="3166069" y="83343"/>
                </a:cubicBezTo>
                <a:cubicBezTo>
                  <a:pt x="3177181" y="59531"/>
                  <a:pt x="3181547" y="41274"/>
                  <a:pt x="3179166" y="28574"/>
                </a:cubicBezTo>
                <a:cubicBezTo>
                  <a:pt x="3177578" y="23018"/>
                  <a:pt x="3180356" y="20637"/>
                  <a:pt x="3187500" y="21431"/>
                </a:cubicBezTo>
                <a:close/>
                <a:moveTo>
                  <a:pt x="6978152" y="21282"/>
                </a:moveTo>
                <a:cubicBezTo>
                  <a:pt x="6979540" y="20984"/>
                  <a:pt x="6981228" y="21034"/>
                  <a:pt x="6983212" y="21431"/>
                </a:cubicBezTo>
                <a:cubicBezTo>
                  <a:pt x="6999881" y="28574"/>
                  <a:pt x="7012184" y="39290"/>
                  <a:pt x="7020122" y="53578"/>
                </a:cubicBezTo>
                <a:cubicBezTo>
                  <a:pt x="7022502" y="58340"/>
                  <a:pt x="7022106" y="62309"/>
                  <a:pt x="7018931" y="65484"/>
                </a:cubicBezTo>
                <a:cubicBezTo>
                  <a:pt x="7014168" y="71834"/>
                  <a:pt x="7009803" y="82946"/>
                  <a:pt x="7005834" y="98821"/>
                </a:cubicBezTo>
                <a:cubicBezTo>
                  <a:pt x="7000278" y="121046"/>
                  <a:pt x="6990753" y="143271"/>
                  <a:pt x="6977259" y="165496"/>
                </a:cubicBezTo>
                <a:cubicBezTo>
                  <a:pt x="6993134" y="181371"/>
                  <a:pt x="7008612" y="193278"/>
                  <a:pt x="7023694" y="201215"/>
                </a:cubicBezTo>
                <a:cubicBezTo>
                  <a:pt x="7048300" y="215503"/>
                  <a:pt x="7075287" y="225821"/>
                  <a:pt x="7104656" y="232172"/>
                </a:cubicBezTo>
                <a:cubicBezTo>
                  <a:pt x="7108624" y="232965"/>
                  <a:pt x="7110609" y="234553"/>
                  <a:pt x="7110609" y="236934"/>
                </a:cubicBezTo>
                <a:cubicBezTo>
                  <a:pt x="7111403" y="238521"/>
                  <a:pt x="7109816" y="239712"/>
                  <a:pt x="7105846" y="240506"/>
                </a:cubicBezTo>
                <a:cubicBezTo>
                  <a:pt x="7074096" y="249237"/>
                  <a:pt x="7049094" y="254396"/>
                  <a:pt x="7030837" y="255984"/>
                </a:cubicBezTo>
                <a:cubicBezTo>
                  <a:pt x="7022106" y="255984"/>
                  <a:pt x="7015756" y="254793"/>
                  <a:pt x="7011787" y="252412"/>
                </a:cubicBezTo>
                <a:cubicBezTo>
                  <a:pt x="6992737" y="239712"/>
                  <a:pt x="6972894" y="221059"/>
                  <a:pt x="6952256" y="196453"/>
                </a:cubicBezTo>
                <a:cubicBezTo>
                  <a:pt x="6951462" y="197246"/>
                  <a:pt x="6950272" y="198437"/>
                  <a:pt x="6948684" y="200024"/>
                </a:cubicBezTo>
                <a:cubicBezTo>
                  <a:pt x="6946302" y="201612"/>
                  <a:pt x="6944716" y="202803"/>
                  <a:pt x="6943922" y="203596"/>
                </a:cubicBezTo>
                <a:cubicBezTo>
                  <a:pt x="6912965" y="227409"/>
                  <a:pt x="6877644" y="240109"/>
                  <a:pt x="6837956" y="241696"/>
                </a:cubicBezTo>
                <a:cubicBezTo>
                  <a:pt x="6834781" y="241696"/>
                  <a:pt x="6832797" y="240903"/>
                  <a:pt x="6832002" y="239315"/>
                </a:cubicBezTo>
                <a:cubicBezTo>
                  <a:pt x="6832002" y="238521"/>
                  <a:pt x="6833590" y="237331"/>
                  <a:pt x="6836765" y="235743"/>
                </a:cubicBezTo>
                <a:cubicBezTo>
                  <a:pt x="6874072" y="221456"/>
                  <a:pt x="6905425" y="198834"/>
                  <a:pt x="6930824" y="167877"/>
                </a:cubicBezTo>
                <a:cubicBezTo>
                  <a:pt x="6917331" y="149621"/>
                  <a:pt x="6907012" y="133746"/>
                  <a:pt x="6899868" y="120253"/>
                </a:cubicBezTo>
                <a:cubicBezTo>
                  <a:pt x="6892724" y="108347"/>
                  <a:pt x="6884390" y="102393"/>
                  <a:pt x="6874865" y="102393"/>
                </a:cubicBezTo>
                <a:cubicBezTo>
                  <a:pt x="6870102" y="101599"/>
                  <a:pt x="6867325" y="99218"/>
                  <a:pt x="6866531" y="95249"/>
                </a:cubicBezTo>
                <a:cubicBezTo>
                  <a:pt x="6867325" y="89693"/>
                  <a:pt x="6874072" y="86121"/>
                  <a:pt x="6886772" y="84534"/>
                </a:cubicBezTo>
                <a:cubicBezTo>
                  <a:pt x="6901059" y="84534"/>
                  <a:pt x="6912172" y="89296"/>
                  <a:pt x="6920109" y="98821"/>
                </a:cubicBezTo>
                <a:cubicBezTo>
                  <a:pt x="6929634" y="111521"/>
                  <a:pt x="6939953" y="124618"/>
                  <a:pt x="6951065" y="138112"/>
                </a:cubicBezTo>
                <a:cubicBezTo>
                  <a:pt x="6959796" y="124618"/>
                  <a:pt x="6966940" y="106362"/>
                  <a:pt x="6972496" y="83343"/>
                </a:cubicBezTo>
                <a:cubicBezTo>
                  <a:pt x="6977259" y="60324"/>
                  <a:pt x="6977656" y="43656"/>
                  <a:pt x="6973687" y="33337"/>
                </a:cubicBezTo>
                <a:cubicBezTo>
                  <a:pt x="6972496" y="26193"/>
                  <a:pt x="6973984" y="22175"/>
                  <a:pt x="6978152" y="21282"/>
                </a:cubicBezTo>
                <a:close/>
                <a:moveTo>
                  <a:pt x="1342037" y="19645"/>
                </a:moveTo>
                <a:cubicBezTo>
                  <a:pt x="1343624" y="18851"/>
                  <a:pt x="1346006" y="19049"/>
                  <a:pt x="1349181" y="20240"/>
                </a:cubicBezTo>
                <a:cubicBezTo>
                  <a:pt x="1360294" y="25003"/>
                  <a:pt x="1369422" y="31352"/>
                  <a:pt x="1376566" y="39290"/>
                </a:cubicBezTo>
                <a:cubicBezTo>
                  <a:pt x="1378947" y="41671"/>
                  <a:pt x="1378947" y="45243"/>
                  <a:pt x="1376566" y="50006"/>
                </a:cubicBezTo>
                <a:cubicBezTo>
                  <a:pt x="1376566" y="50800"/>
                  <a:pt x="1376566" y="51196"/>
                  <a:pt x="1376566" y="51196"/>
                </a:cubicBezTo>
                <a:cubicBezTo>
                  <a:pt x="1374184" y="54371"/>
                  <a:pt x="1372597" y="57546"/>
                  <a:pt x="1371802" y="60721"/>
                </a:cubicBezTo>
                <a:cubicBezTo>
                  <a:pt x="1413077" y="101202"/>
                  <a:pt x="1459115" y="128587"/>
                  <a:pt x="1509915" y="142874"/>
                </a:cubicBezTo>
                <a:cubicBezTo>
                  <a:pt x="1513884" y="144462"/>
                  <a:pt x="1515868" y="145652"/>
                  <a:pt x="1515868" y="146446"/>
                </a:cubicBezTo>
                <a:cubicBezTo>
                  <a:pt x="1516662" y="148034"/>
                  <a:pt x="1515074" y="149224"/>
                  <a:pt x="1511106" y="150018"/>
                </a:cubicBezTo>
                <a:cubicBezTo>
                  <a:pt x="1509518" y="150018"/>
                  <a:pt x="1507534" y="150415"/>
                  <a:pt x="1505152" y="151209"/>
                </a:cubicBezTo>
                <a:cubicBezTo>
                  <a:pt x="1486897" y="155178"/>
                  <a:pt x="1467052" y="158749"/>
                  <a:pt x="1445622" y="161924"/>
                </a:cubicBezTo>
                <a:cubicBezTo>
                  <a:pt x="1439271" y="162718"/>
                  <a:pt x="1433715" y="161131"/>
                  <a:pt x="1428952" y="157162"/>
                </a:cubicBezTo>
                <a:cubicBezTo>
                  <a:pt x="1421016" y="151606"/>
                  <a:pt x="1413475" y="145256"/>
                  <a:pt x="1406330" y="138112"/>
                </a:cubicBezTo>
                <a:lnTo>
                  <a:pt x="1409903" y="142874"/>
                </a:lnTo>
                <a:cubicBezTo>
                  <a:pt x="1413077" y="146843"/>
                  <a:pt x="1411887" y="150018"/>
                  <a:pt x="1406330" y="152399"/>
                </a:cubicBezTo>
                <a:cubicBezTo>
                  <a:pt x="1404743" y="152399"/>
                  <a:pt x="1401965" y="152796"/>
                  <a:pt x="1397996" y="153590"/>
                </a:cubicBezTo>
                <a:cubicBezTo>
                  <a:pt x="1395615" y="154384"/>
                  <a:pt x="1387678" y="155574"/>
                  <a:pt x="1374184" y="157162"/>
                </a:cubicBezTo>
                <a:cubicBezTo>
                  <a:pt x="1377360" y="161131"/>
                  <a:pt x="1378947" y="165496"/>
                  <a:pt x="1378947" y="170259"/>
                </a:cubicBezTo>
                <a:cubicBezTo>
                  <a:pt x="1378152" y="171053"/>
                  <a:pt x="1377756" y="172640"/>
                  <a:pt x="1377756" y="175021"/>
                </a:cubicBezTo>
                <a:cubicBezTo>
                  <a:pt x="1383311" y="173434"/>
                  <a:pt x="1388472" y="172640"/>
                  <a:pt x="1393234" y="172640"/>
                </a:cubicBezTo>
                <a:cubicBezTo>
                  <a:pt x="1402759" y="170259"/>
                  <a:pt x="1410299" y="175021"/>
                  <a:pt x="1415855" y="186928"/>
                </a:cubicBezTo>
                <a:cubicBezTo>
                  <a:pt x="1418236" y="191690"/>
                  <a:pt x="1417444" y="194468"/>
                  <a:pt x="1413475" y="195262"/>
                </a:cubicBezTo>
                <a:cubicBezTo>
                  <a:pt x="1409506" y="196056"/>
                  <a:pt x="1403156" y="196850"/>
                  <a:pt x="1394425" y="197643"/>
                </a:cubicBezTo>
                <a:cubicBezTo>
                  <a:pt x="1385694" y="199231"/>
                  <a:pt x="1378947" y="200421"/>
                  <a:pt x="1374184" y="201215"/>
                </a:cubicBezTo>
                <a:cubicBezTo>
                  <a:pt x="1374184" y="209946"/>
                  <a:pt x="1373391" y="218677"/>
                  <a:pt x="1371802" y="227409"/>
                </a:cubicBezTo>
                <a:cubicBezTo>
                  <a:pt x="1376566" y="227409"/>
                  <a:pt x="1380534" y="227409"/>
                  <a:pt x="1383709" y="227409"/>
                </a:cubicBezTo>
                <a:cubicBezTo>
                  <a:pt x="1384503" y="227409"/>
                  <a:pt x="1385694" y="227409"/>
                  <a:pt x="1387281" y="227409"/>
                </a:cubicBezTo>
                <a:cubicBezTo>
                  <a:pt x="1397600" y="226615"/>
                  <a:pt x="1408712" y="225028"/>
                  <a:pt x="1420619" y="222646"/>
                </a:cubicBezTo>
                <a:cubicBezTo>
                  <a:pt x="1427762" y="221853"/>
                  <a:pt x="1434905" y="223440"/>
                  <a:pt x="1442049" y="227409"/>
                </a:cubicBezTo>
                <a:cubicBezTo>
                  <a:pt x="1448399" y="232965"/>
                  <a:pt x="1453559" y="239315"/>
                  <a:pt x="1457527" y="246459"/>
                </a:cubicBezTo>
                <a:cubicBezTo>
                  <a:pt x="1459115" y="253603"/>
                  <a:pt x="1456337" y="256778"/>
                  <a:pt x="1449193" y="255984"/>
                </a:cubicBezTo>
                <a:cubicBezTo>
                  <a:pt x="1422999" y="251221"/>
                  <a:pt x="1394425" y="249634"/>
                  <a:pt x="1363469" y="251221"/>
                </a:cubicBezTo>
                <a:cubicBezTo>
                  <a:pt x="1337274" y="251221"/>
                  <a:pt x="1314654" y="253206"/>
                  <a:pt x="1295603" y="257174"/>
                </a:cubicBezTo>
                <a:cubicBezTo>
                  <a:pt x="1288459" y="258762"/>
                  <a:pt x="1283697" y="257968"/>
                  <a:pt x="1281313" y="254793"/>
                </a:cubicBezTo>
                <a:cubicBezTo>
                  <a:pt x="1276552" y="251618"/>
                  <a:pt x="1272187" y="246856"/>
                  <a:pt x="1268219" y="240506"/>
                </a:cubicBezTo>
                <a:cubicBezTo>
                  <a:pt x="1266631" y="238918"/>
                  <a:pt x="1265837" y="237331"/>
                  <a:pt x="1265837" y="235743"/>
                </a:cubicBezTo>
                <a:cubicBezTo>
                  <a:pt x="1266631" y="234949"/>
                  <a:pt x="1268219" y="234553"/>
                  <a:pt x="1270600" y="234553"/>
                </a:cubicBezTo>
                <a:cubicBezTo>
                  <a:pt x="1275363" y="233759"/>
                  <a:pt x="1282110" y="233362"/>
                  <a:pt x="1290841" y="233362"/>
                </a:cubicBezTo>
                <a:cubicBezTo>
                  <a:pt x="1299571" y="232568"/>
                  <a:pt x="1305921" y="232172"/>
                  <a:pt x="1309891" y="232172"/>
                </a:cubicBezTo>
                <a:cubicBezTo>
                  <a:pt x="1310685" y="232172"/>
                  <a:pt x="1311478" y="232172"/>
                  <a:pt x="1312272" y="232172"/>
                </a:cubicBezTo>
                <a:cubicBezTo>
                  <a:pt x="1321002" y="230584"/>
                  <a:pt x="1330528" y="229790"/>
                  <a:pt x="1340848" y="229790"/>
                </a:cubicBezTo>
                <a:cubicBezTo>
                  <a:pt x="1340848" y="221853"/>
                  <a:pt x="1341242" y="213122"/>
                  <a:pt x="1342037" y="203596"/>
                </a:cubicBezTo>
                <a:cubicBezTo>
                  <a:pt x="1336481" y="204390"/>
                  <a:pt x="1330528" y="204787"/>
                  <a:pt x="1324177" y="204787"/>
                </a:cubicBezTo>
                <a:cubicBezTo>
                  <a:pt x="1315447" y="205581"/>
                  <a:pt x="1307509" y="201612"/>
                  <a:pt x="1300366" y="192881"/>
                </a:cubicBezTo>
                <a:cubicBezTo>
                  <a:pt x="1297984" y="188118"/>
                  <a:pt x="1298778" y="185737"/>
                  <a:pt x="1302747" y="185737"/>
                </a:cubicBezTo>
                <a:cubicBezTo>
                  <a:pt x="1307509" y="184943"/>
                  <a:pt x="1314255" y="183753"/>
                  <a:pt x="1322987" y="182165"/>
                </a:cubicBezTo>
                <a:cubicBezTo>
                  <a:pt x="1331719" y="181371"/>
                  <a:pt x="1338068" y="180578"/>
                  <a:pt x="1342037" y="179784"/>
                </a:cubicBezTo>
                <a:cubicBezTo>
                  <a:pt x="1342037" y="178990"/>
                  <a:pt x="1342037" y="177800"/>
                  <a:pt x="1342037" y="176212"/>
                </a:cubicBezTo>
                <a:cubicBezTo>
                  <a:pt x="1341242" y="175418"/>
                  <a:pt x="1340848" y="174624"/>
                  <a:pt x="1340848" y="173831"/>
                </a:cubicBezTo>
                <a:cubicBezTo>
                  <a:pt x="1340848" y="169068"/>
                  <a:pt x="1340450" y="165100"/>
                  <a:pt x="1339655" y="161924"/>
                </a:cubicBezTo>
                <a:cubicBezTo>
                  <a:pt x="1338862" y="161924"/>
                  <a:pt x="1337274" y="161924"/>
                  <a:pt x="1334894" y="161924"/>
                </a:cubicBezTo>
                <a:cubicBezTo>
                  <a:pt x="1331719" y="162718"/>
                  <a:pt x="1329338" y="163115"/>
                  <a:pt x="1327750" y="163115"/>
                </a:cubicBezTo>
                <a:cubicBezTo>
                  <a:pt x="1319018" y="162321"/>
                  <a:pt x="1311478" y="157162"/>
                  <a:pt x="1305128" y="147637"/>
                </a:cubicBezTo>
                <a:cubicBezTo>
                  <a:pt x="1304333" y="146843"/>
                  <a:pt x="1303541" y="146049"/>
                  <a:pt x="1302747" y="145256"/>
                </a:cubicBezTo>
                <a:cubicBezTo>
                  <a:pt x="1301952" y="144462"/>
                  <a:pt x="1301556" y="144065"/>
                  <a:pt x="1301556" y="144065"/>
                </a:cubicBezTo>
                <a:cubicBezTo>
                  <a:pt x="1287267" y="155971"/>
                  <a:pt x="1270600" y="165100"/>
                  <a:pt x="1251550" y="171450"/>
                </a:cubicBezTo>
                <a:cubicBezTo>
                  <a:pt x="1246787" y="173037"/>
                  <a:pt x="1244407" y="173037"/>
                  <a:pt x="1244407" y="171450"/>
                </a:cubicBezTo>
                <a:cubicBezTo>
                  <a:pt x="1243613" y="170656"/>
                  <a:pt x="1245199" y="168671"/>
                  <a:pt x="1249169" y="165496"/>
                </a:cubicBezTo>
                <a:cubicBezTo>
                  <a:pt x="1281712" y="140890"/>
                  <a:pt x="1309494" y="105568"/>
                  <a:pt x="1332512" y="59531"/>
                </a:cubicBezTo>
                <a:cubicBezTo>
                  <a:pt x="1338862" y="48418"/>
                  <a:pt x="1341242" y="36909"/>
                  <a:pt x="1339655" y="25003"/>
                </a:cubicBezTo>
                <a:cubicBezTo>
                  <a:pt x="1339655" y="22225"/>
                  <a:pt x="1340450" y="20439"/>
                  <a:pt x="1342037" y="19645"/>
                </a:cubicBezTo>
                <a:close/>
                <a:moveTo>
                  <a:pt x="4253705" y="18157"/>
                </a:moveTo>
                <a:cubicBezTo>
                  <a:pt x="4255292" y="18355"/>
                  <a:pt x="4256681" y="19049"/>
                  <a:pt x="4257872" y="20240"/>
                </a:cubicBezTo>
                <a:cubicBezTo>
                  <a:pt x="4265810" y="24209"/>
                  <a:pt x="4272556" y="30162"/>
                  <a:pt x="4278113" y="38099"/>
                </a:cubicBezTo>
                <a:cubicBezTo>
                  <a:pt x="4280494" y="42862"/>
                  <a:pt x="4281288" y="47625"/>
                  <a:pt x="4280494" y="52387"/>
                </a:cubicBezTo>
                <a:cubicBezTo>
                  <a:pt x="4274144" y="69849"/>
                  <a:pt x="4270969" y="85328"/>
                  <a:pt x="4270969" y="98821"/>
                </a:cubicBezTo>
                <a:cubicBezTo>
                  <a:pt x="4270175" y="129778"/>
                  <a:pt x="4270175" y="160734"/>
                  <a:pt x="4270969" y="191690"/>
                </a:cubicBezTo>
                <a:cubicBezTo>
                  <a:pt x="4273350" y="234553"/>
                  <a:pt x="4266206" y="257571"/>
                  <a:pt x="4249538" y="260746"/>
                </a:cubicBezTo>
                <a:cubicBezTo>
                  <a:pt x="4240806" y="262334"/>
                  <a:pt x="4234853" y="256778"/>
                  <a:pt x="4231678" y="244078"/>
                </a:cubicBezTo>
                <a:cubicBezTo>
                  <a:pt x="4227710" y="232965"/>
                  <a:pt x="4218185" y="222249"/>
                  <a:pt x="4203103" y="211931"/>
                </a:cubicBezTo>
                <a:cubicBezTo>
                  <a:pt x="4201516" y="211137"/>
                  <a:pt x="4200722" y="209946"/>
                  <a:pt x="4200722" y="208359"/>
                </a:cubicBezTo>
                <a:cubicBezTo>
                  <a:pt x="4200722" y="206771"/>
                  <a:pt x="4201913" y="205978"/>
                  <a:pt x="4204294" y="205978"/>
                </a:cubicBezTo>
                <a:cubicBezTo>
                  <a:pt x="4208262" y="205978"/>
                  <a:pt x="4215009" y="206374"/>
                  <a:pt x="4224534" y="207168"/>
                </a:cubicBezTo>
                <a:cubicBezTo>
                  <a:pt x="4226916" y="207962"/>
                  <a:pt x="4228900" y="208359"/>
                  <a:pt x="4230488" y="208359"/>
                </a:cubicBezTo>
                <a:cubicBezTo>
                  <a:pt x="4234456" y="209946"/>
                  <a:pt x="4236441" y="207168"/>
                  <a:pt x="4236441" y="200024"/>
                </a:cubicBezTo>
                <a:cubicBezTo>
                  <a:pt x="4236441" y="194468"/>
                  <a:pt x="4236837" y="186928"/>
                  <a:pt x="4237631" y="177403"/>
                </a:cubicBezTo>
                <a:cubicBezTo>
                  <a:pt x="4237631" y="167877"/>
                  <a:pt x="4237631" y="160734"/>
                  <a:pt x="4237631" y="155971"/>
                </a:cubicBezTo>
                <a:cubicBezTo>
                  <a:pt x="4222550" y="155971"/>
                  <a:pt x="4209056" y="156368"/>
                  <a:pt x="4197150" y="157162"/>
                </a:cubicBezTo>
                <a:cubicBezTo>
                  <a:pt x="4194769" y="168274"/>
                  <a:pt x="4191594" y="178196"/>
                  <a:pt x="4187625" y="186928"/>
                </a:cubicBezTo>
                <a:cubicBezTo>
                  <a:pt x="4176513" y="209153"/>
                  <a:pt x="4153494" y="228203"/>
                  <a:pt x="4118569" y="244078"/>
                </a:cubicBezTo>
                <a:cubicBezTo>
                  <a:pt x="4114600" y="245665"/>
                  <a:pt x="4112219" y="245665"/>
                  <a:pt x="4111425" y="244078"/>
                </a:cubicBezTo>
                <a:cubicBezTo>
                  <a:pt x="4110632" y="242490"/>
                  <a:pt x="4111425" y="240506"/>
                  <a:pt x="4113806" y="238125"/>
                </a:cubicBezTo>
                <a:cubicBezTo>
                  <a:pt x="4142381" y="211137"/>
                  <a:pt x="4159844" y="185340"/>
                  <a:pt x="4166194" y="160734"/>
                </a:cubicBezTo>
                <a:cubicBezTo>
                  <a:pt x="4171750" y="134540"/>
                  <a:pt x="4174131" y="101997"/>
                  <a:pt x="4173338" y="63103"/>
                </a:cubicBezTo>
                <a:cubicBezTo>
                  <a:pt x="4172544" y="50402"/>
                  <a:pt x="4170560" y="41274"/>
                  <a:pt x="4167384" y="35718"/>
                </a:cubicBezTo>
                <a:cubicBezTo>
                  <a:pt x="4165003" y="28574"/>
                  <a:pt x="4166988" y="25399"/>
                  <a:pt x="4173338" y="26193"/>
                </a:cubicBezTo>
                <a:cubicBezTo>
                  <a:pt x="4174131" y="26193"/>
                  <a:pt x="4175322" y="26590"/>
                  <a:pt x="4176909" y="27384"/>
                </a:cubicBezTo>
                <a:cubicBezTo>
                  <a:pt x="4185641" y="28178"/>
                  <a:pt x="4191991" y="29765"/>
                  <a:pt x="4195959" y="32146"/>
                </a:cubicBezTo>
                <a:cubicBezTo>
                  <a:pt x="4199928" y="31352"/>
                  <a:pt x="4205881" y="30162"/>
                  <a:pt x="4213819" y="28574"/>
                </a:cubicBezTo>
                <a:cubicBezTo>
                  <a:pt x="4217787" y="27781"/>
                  <a:pt x="4220963" y="26987"/>
                  <a:pt x="4223344" y="26193"/>
                </a:cubicBezTo>
                <a:cubicBezTo>
                  <a:pt x="4232869" y="24606"/>
                  <a:pt x="4241203" y="22225"/>
                  <a:pt x="4248347" y="19049"/>
                </a:cubicBezTo>
                <a:cubicBezTo>
                  <a:pt x="4250331" y="18256"/>
                  <a:pt x="4252117" y="17958"/>
                  <a:pt x="4253705" y="18157"/>
                </a:cubicBezTo>
                <a:close/>
                <a:moveTo>
                  <a:pt x="4509094" y="17859"/>
                </a:moveTo>
                <a:cubicBezTo>
                  <a:pt x="4517031" y="20240"/>
                  <a:pt x="4524969" y="25399"/>
                  <a:pt x="4532906" y="33337"/>
                </a:cubicBezTo>
                <a:cubicBezTo>
                  <a:pt x="4536081" y="37306"/>
                  <a:pt x="4536081" y="41671"/>
                  <a:pt x="4532906" y="46434"/>
                </a:cubicBezTo>
                <a:cubicBezTo>
                  <a:pt x="4530525" y="48021"/>
                  <a:pt x="4526953" y="52784"/>
                  <a:pt x="4522191" y="60721"/>
                </a:cubicBezTo>
                <a:cubicBezTo>
                  <a:pt x="4533303" y="59928"/>
                  <a:pt x="4542828" y="56753"/>
                  <a:pt x="4550766" y="51196"/>
                </a:cubicBezTo>
                <a:cubicBezTo>
                  <a:pt x="4555528" y="49609"/>
                  <a:pt x="4559497" y="49212"/>
                  <a:pt x="4562672" y="50006"/>
                </a:cubicBezTo>
                <a:cubicBezTo>
                  <a:pt x="4570610" y="53181"/>
                  <a:pt x="4576959" y="57546"/>
                  <a:pt x="4581722" y="63103"/>
                </a:cubicBezTo>
                <a:cubicBezTo>
                  <a:pt x="4584897" y="67071"/>
                  <a:pt x="4584103" y="70246"/>
                  <a:pt x="4579341" y="72628"/>
                </a:cubicBezTo>
                <a:cubicBezTo>
                  <a:pt x="4564259" y="82152"/>
                  <a:pt x="4551956" y="90884"/>
                  <a:pt x="4542431" y="98821"/>
                </a:cubicBezTo>
                <a:cubicBezTo>
                  <a:pt x="4551162" y="97234"/>
                  <a:pt x="4557116" y="96043"/>
                  <a:pt x="4560291" y="95249"/>
                </a:cubicBezTo>
                <a:cubicBezTo>
                  <a:pt x="4565053" y="91281"/>
                  <a:pt x="4569419" y="91281"/>
                  <a:pt x="4573388" y="95249"/>
                </a:cubicBezTo>
                <a:cubicBezTo>
                  <a:pt x="4582119" y="100012"/>
                  <a:pt x="4589262" y="105965"/>
                  <a:pt x="4594819" y="113109"/>
                </a:cubicBezTo>
                <a:cubicBezTo>
                  <a:pt x="4597200" y="116284"/>
                  <a:pt x="4597597" y="120253"/>
                  <a:pt x="4596009" y="125015"/>
                </a:cubicBezTo>
                <a:cubicBezTo>
                  <a:pt x="4593628" y="133746"/>
                  <a:pt x="4592438" y="150018"/>
                  <a:pt x="4592438" y="173831"/>
                </a:cubicBezTo>
                <a:cubicBezTo>
                  <a:pt x="4592438" y="200024"/>
                  <a:pt x="4592834" y="215900"/>
                  <a:pt x="4593628" y="221456"/>
                </a:cubicBezTo>
                <a:cubicBezTo>
                  <a:pt x="4594422" y="236537"/>
                  <a:pt x="4588866" y="248443"/>
                  <a:pt x="4576959" y="257174"/>
                </a:cubicBezTo>
                <a:cubicBezTo>
                  <a:pt x="4570610" y="261143"/>
                  <a:pt x="4565053" y="259556"/>
                  <a:pt x="4560291" y="252412"/>
                </a:cubicBezTo>
                <a:cubicBezTo>
                  <a:pt x="4555528" y="240506"/>
                  <a:pt x="4547591" y="231378"/>
                  <a:pt x="4536478" y="225028"/>
                </a:cubicBezTo>
                <a:cubicBezTo>
                  <a:pt x="4533303" y="237728"/>
                  <a:pt x="4530525" y="246062"/>
                  <a:pt x="4528144" y="250031"/>
                </a:cubicBezTo>
                <a:cubicBezTo>
                  <a:pt x="4526556" y="252412"/>
                  <a:pt x="4525366" y="253603"/>
                  <a:pt x="4524572" y="253603"/>
                </a:cubicBezTo>
                <a:cubicBezTo>
                  <a:pt x="4523778" y="253603"/>
                  <a:pt x="4522985" y="252015"/>
                  <a:pt x="4522191" y="248840"/>
                </a:cubicBezTo>
                <a:cubicBezTo>
                  <a:pt x="4519809" y="240903"/>
                  <a:pt x="4517428" y="223440"/>
                  <a:pt x="4515047" y="196453"/>
                </a:cubicBezTo>
                <a:cubicBezTo>
                  <a:pt x="4515047" y="196453"/>
                  <a:pt x="4514650" y="196453"/>
                  <a:pt x="4513856" y="196453"/>
                </a:cubicBezTo>
                <a:cubicBezTo>
                  <a:pt x="4505919" y="198040"/>
                  <a:pt x="4498775" y="195659"/>
                  <a:pt x="4492425" y="189309"/>
                </a:cubicBezTo>
                <a:cubicBezTo>
                  <a:pt x="4490838" y="193278"/>
                  <a:pt x="4490044" y="197246"/>
                  <a:pt x="4490044" y="201215"/>
                </a:cubicBezTo>
                <a:cubicBezTo>
                  <a:pt x="4483694" y="221853"/>
                  <a:pt x="4468613" y="238918"/>
                  <a:pt x="4444800" y="252412"/>
                </a:cubicBezTo>
                <a:cubicBezTo>
                  <a:pt x="4441625" y="253999"/>
                  <a:pt x="4440038" y="254793"/>
                  <a:pt x="4440038" y="254793"/>
                </a:cubicBezTo>
                <a:cubicBezTo>
                  <a:pt x="4439244" y="253999"/>
                  <a:pt x="4439641" y="252015"/>
                  <a:pt x="4441228" y="248840"/>
                </a:cubicBezTo>
                <a:cubicBezTo>
                  <a:pt x="4462659" y="218677"/>
                  <a:pt x="4472978" y="182165"/>
                  <a:pt x="4472184" y="139303"/>
                </a:cubicBezTo>
                <a:cubicBezTo>
                  <a:pt x="4472184" y="136921"/>
                  <a:pt x="4472184" y="133349"/>
                  <a:pt x="4472184" y="128587"/>
                </a:cubicBezTo>
                <a:cubicBezTo>
                  <a:pt x="4472978" y="120649"/>
                  <a:pt x="4472581" y="115490"/>
                  <a:pt x="4470994" y="113109"/>
                </a:cubicBezTo>
                <a:cubicBezTo>
                  <a:pt x="4467819" y="114696"/>
                  <a:pt x="4465835" y="115093"/>
                  <a:pt x="4465041" y="114300"/>
                </a:cubicBezTo>
                <a:cubicBezTo>
                  <a:pt x="4464247" y="114300"/>
                  <a:pt x="4464644" y="113109"/>
                  <a:pt x="4466231" y="110728"/>
                </a:cubicBezTo>
                <a:cubicBezTo>
                  <a:pt x="4467819" y="109140"/>
                  <a:pt x="4468613" y="107950"/>
                  <a:pt x="4468613" y="107156"/>
                </a:cubicBezTo>
                <a:cubicBezTo>
                  <a:pt x="4469406" y="105568"/>
                  <a:pt x="4469803" y="104774"/>
                  <a:pt x="4469803" y="104774"/>
                </a:cubicBezTo>
                <a:cubicBezTo>
                  <a:pt x="4480916" y="88899"/>
                  <a:pt x="4489250" y="73421"/>
                  <a:pt x="4494806" y="58340"/>
                </a:cubicBezTo>
                <a:cubicBezTo>
                  <a:pt x="4500363" y="43259"/>
                  <a:pt x="4502744" y="32146"/>
                  <a:pt x="4501950" y="25003"/>
                </a:cubicBezTo>
                <a:cubicBezTo>
                  <a:pt x="4501156" y="21827"/>
                  <a:pt x="4501156" y="19843"/>
                  <a:pt x="4501950" y="19049"/>
                </a:cubicBezTo>
                <a:cubicBezTo>
                  <a:pt x="4502744" y="18256"/>
                  <a:pt x="4505125" y="17859"/>
                  <a:pt x="4509094" y="17859"/>
                </a:cubicBezTo>
                <a:close/>
                <a:moveTo>
                  <a:pt x="1013127" y="17561"/>
                </a:moveTo>
                <a:cubicBezTo>
                  <a:pt x="1014120" y="17759"/>
                  <a:pt x="1015410" y="18256"/>
                  <a:pt x="1016996" y="19049"/>
                </a:cubicBezTo>
                <a:cubicBezTo>
                  <a:pt x="1024934" y="23018"/>
                  <a:pt x="1032871" y="30956"/>
                  <a:pt x="1040809" y="42862"/>
                </a:cubicBezTo>
                <a:cubicBezTo>
                  <a:pt x="1044777" y="46831"/>
                  <a:pt x="1044381" y="51593"/>
                  <a:pt x="1039619" y="57149"/>
                </a:cubicBezTo>
                <a:cubicBezTo>
                  <a:pt x="1032476" y="69056"/>
                  <a:pt x="1028110" y="76596"/>
                  <a:pt x="1026522" y="79771"/>
                </a:cubicBezTo>
                <a:cubicBezTo>
                  <a:pt x="1024934" y="82152"/>
                  <a:pt x="1022553" y="85725"/>
                  <a:pt x="1019378" y="90487"/>
                </a:cubicBezTo>
                <a:cubicBezTo>
                  <a:pt x="1015410" y="96837"/>
                  <a:pt x="1012631" y="101599"/>
                  <a:pt x="1011043" y="104774"/>
                </a:cubicBezTo>
                <a:cubicBezTo>
                  <a:pt x="1022155" y="109537"/>
                  <a:pt x="1026918" y="118268"/>
                  <a:pt x="1025331" y="130968"/>
                </a:cubicBezTo>
                <a:cubicBezTo>
                  <a:pt x="1024537" y="146049"/>
                  <a:pt x="1024141" y="172640"/>
                  <a:pt x="1024141" y="210740"/>
                </a:cubicBezTo>
                <a:cubicBezTo>
                  <a:pt x="1024141" y="226615"/>
                  <a:pt x="1021362" y="238918"/>
                  <a:pt x="1015806" y="247650"/>
                </a:cubicBezTo>
                <a:cubicBezTo>
                  <a:pt x="1012631" y="252412"/>
                  <a:pt x="1007868" y="252412"/>
                  <a:pt x="1001519" y="247650"/>
                </a:cubicBezTo>
                <a:cubicBezTo>
                  <a:pt x="999136" y="244474"/>
                  <a:pt x="996756" y="240903"/>
                  <a:pt x="994374" y="236934"/>
                </a:cubicBezTo>
                <a:cubicBezTo>
                  <a:pt x="993581" y="234553"/>
                  <a:pt x="992787" y="232568"/>
                  <a:pt x="991992" y="230981"/>
                </a:cubicBezTo>
                <a:cubicBezTo>
                  <a:pt x="989613" y="226218"/>
                  <a:pt x="989613" y="219868"/>
                  <a:pt x="991992" y="211931"/>
                </a:cubicBezTo>
                <a:cubicBezTo>
                  <a:pt x="996756" y="182562"/>
                  <a:pt x="998740" y="157559"/>
                  <a:pt x="997946" y="136921"/>
                </a:cubicBezTo>
                <a:cubicBezTo>
                  <a:pt x="997946" y="130571"/>
                  <a:pt x="997550" y="125809"/>
                  <a:pt x="996756" y="122634"/>
                </a:cubicBezTo>
                <a:cubicBezTo>
                  <a:pt x="996756" y="122634"/>
                  <a:pt x="996359" y="123031"/>
                  <a:pt x="995565" y="123824"/>
                </a:cubicBezTo>
                <a:cubicBezTo>
                  <a:pt x="978896" y="142081"/>
                  <a:pt x="962227" y="155178"/>
                  <a:pt x="945559" y="163115"/>
                </a:cubicBezTo>
                <a:cubicBezTo>
                  <a:pt x="943972" y="163909"/>
                  <a:pt x="942780" y="163909"/>
                  <a:pt x="941987" y="163115"/>
                </a:cubicBezTo>
                <a:cubicBezTo>
                  <a:pt x="941193" y="162321"/>
                  <a:pt x="941591" y="161131"/>
                  <a:pt x="943177" y="159543"/>
                </a:cubicBezTo>
                <a:cubicBezTo>
                  <a:pt x="963022" y="138906"/>
                  <a:pt x="982469" y="105965"/>
                  <a:pt x="1001519" y="60721"/>
                </a:cubicBezTo>
                <a:cubicBezTo>
                  <a:pt x="1007868" y="42465"/>
                  <a:pt x="1010250" y="30559"/>
                  <a:pt x="1008663" y="25003"/>
                </a:cubicBezTo>
                <a:cubicBezTo>
                  <a:pt x="1008663" y="21034"/>
                  <a:pt x="1009456" y="18652"/>
                  <a:pt x="1011043" y="17859"/>
                </a:cubicBezTo>
                <a:cubicBezTo>
                  <a:pt x="1011440" y="17462"/>
                  <a:pt x="1012135" y="17363"/>
                  <a:pt x="1013127" y="17561"/>
                </a:cubicBezTo>
                <a:close/>
                <a:moveTo>
                  <a:pt x="8236940" y="15477"/>
                </a:moveTo>
                <a:cubicBezTo>
                  <a:pt x="8252022" y="20240"/>
                  <a:pt x="8262738" y="26987"/>
                  <a:pt x="8269087" y="35718"/>
                </a:cubicBezTo>
                <a:cubicBezTo>
                  <a:pt x="8272262" y="39687"/>
                  <a:pt x="8271866" y="43259"/>
                  <a:pt x="8267896" y="46434"/>
                </a:cubicBezTo>
                <a:cubicBezTo>
                  <a:pt x="8267896" y="48021"/>
                  <a:pt x="8265912" y="52784"/>
                  <a:pt x="8261944" y="60721"/>
                </a:cubicBezTo>
                <a:cubicBezTo>
                  <a:pt x="8260356" y="62309"/>
                  <a:pt x="8259562" y="63499"/>
                  <a:pt x="8259562" y="64293"/>
                </a:cubicBezTo>
                <a:cubicBezTo>
                  <a:pt x="8256387" y="71437"/>
                  <a:pt x="8252418" y="78184"/>
                  <a:pt x="8247656" y="84534"/>
                </a:cubicBezTo>
                <a:cubicBezTo>
                  <a:pt x="8249244" y="84534"/>
                  <a:pt x="8251624" y="84137"/>
                  <a:pt x="8254800" y="83343"/>
                </a:cubicBezTo>
                <a:cubicBezTo>
                  <a:pt x="8257975" y="83343"/>
                  <a:pt x="8260356" y="83343"/>
                  <a:pt x="8261944" y="83343"/>
                </a:cubicBezTo>
                <a:cubicBezTo>
                  <a:pt x="8269881" y="81756"/>
                  <a:pt x="8279009" y="79375"/>
                  <a:pt x="8289328" y="76199"/>
                </a:cubicBezTo>
                <a:cubicBezTo>
                  <a:pt x="8294090" y="73818"/>
                  <a:pt x="8298853" y="74215"/>
                  <a:pt x="8303615" y="77390"/>
                </a:cubicBezTo>
                <a:cubicBezTo>
                  <a:pt x="8314728" y="83740"/>
                  <a:pt x="8322269" y="90487"/>
                  <a:pt x="8326237" y="97631"/>
                </a:cubicBezTo>
                <a:cubicBezTo>
                  <a:pt x="8328618" y="100806"/>
                  <a:pt x="8328222" y="105965"/>
                  <a:pt x="8325046" y="113109"/>
                </a:cubicBezTo>
                <a:cubicBezTo>
                  <a:pt x="8322665" y="118665"/>
                  <a:pt x="8321078" y="128190"/>
                  <a:pt x="8320284" y="141684"/>
                </a:cubicBezTo>
                <a:cubicBezTo>
                  <a:pt x="8317903" y="174228"/>
                  <a:pt x="8313537" y="200818"/>
                  <a:pt x="8307187" y="221456"/>
                </a:cubicBezTo>
                <a:cubicBezTo>
                  <a:pt x="8300837" y="242093"/>
                  <a:pt x="8292106" y="255190"/>
                  <a:pt x="8280993" y="260746"/>
                </a:cubicBezTo>
                <a:cubicBezTo>
                  <a:pt x="8273056" y="263127"/>
                  <a:pt x="8266706" y="260350"/>
                  <a:pt x="8261944" y="252412"/>
                </a:cubicBezTo>
                <a:cubicBezTo>
                  <a:pt x="8254800" y="235743"/>
                  <a:pt x="8244481" y="222646"/>
                  <a:pt x="8230987" y="213122"/>
                </a:cubicBezTo>
                <a:cubicBezTo>
                  <a:pt x="8229400" y="211534"/>
                  <a:pt x="8228606" y="210343"/>
                  <a:pt x="8228606" y="209550"/>
                </a:cubicBezTo>
                <a:cubicBezTo>
                  <a:pt x="8228606" y="208756"/>
                  <a:pt x="8229796" y="208359"/>
                  <a:pt x="8232178" y="208359"/>
                </a:cubicBezTo>
                <a:cubicBezTo>
                  <a:pt x="8241702" y="210740"/>
                  <a:pt x="8252022" y="212724"/>
                  <a:pt x="8263134" y="214312"/>
                </a:cubicBezTo>
                <a:cubicBezTo>
                  <a:pt x="8269484" y="215106"/>
                  <a:pt x="8273056" y="213518"/>
                  <a:pt x="8273850" y="209550"/>
                </a:cubicBezTo>
                <a:cubicBezTo>
                  <a:pt x="8281787" y="192087"/>
                  <a:pt x="8285359" y="158353"/>
                  <a:pt x="8284565" y="108347"/>
                </a:cubicBezTo>
                <a:cubicBezTo>
                  <a:pt x="8284565" y="105171"/>
                  <a:pt x="8282581" y="103584"/>
                  <a:pt x="8278612" y="103584"/>
                </a:cubicBezTo>
                <a:cubicBezTo>
                  <a:pt x="8273056" y="103584"/>
                  <a:pt x="8264324" y="105171"/>
                  <a:pt x="8252418" y="108347"/>
                </a:cubicBezTo>
                <a:cubicBezTo>
                  <a:pt x="8250037" y="109140"/>
                  <a:pt x="8248450" y="109537"/>
                  <a:pt x="8247656" y="109537"/>
                </a:cubicBezTo>
                <a:cubicBezTo>
                  <a:pt x="8246862" y="109537"/>
                  <a:pt x="8246068" y="109537"/>
                  <a:pt x="8245274" y="109537"/>
                </a:cubicBezTo>
                <a:cubicBezTo>
                  <a:pt x="8242100" y="110331"/>
                  <a:pt x="8239718" y="109934"/>
                  <a:pt x="8238131" y="108347"/>
                </a:cubicBezTo>
                <a:cubicBezTo>
                  <a:pt x="8236544" y="108347"/>
                  <a:pt x="8234559" y="107553"/>
                  <a:pt x="8232178" y="105965"/>
                </a:cubicBezTo>
                <a:cubicBezTo>
                  <a:pt x="8231384" y="106759"/>
                  <a:pt x="8229796" y="108347"/>
                  <a:pt x="8227415" y="110728"/>
                </a:cubicBezTo>
                <a:cubicBezTo>
                  <a:pt x="8221859" y="118665"/>
                  <a:pt x="8217096" y="124221"/>
                  <a:pt x="8213128" y="127396"/>
                </a:cubicBezTo>
                <a:cubicBezTo>
                  <a:pt x="8223447" y="128984"/>
                  <a:pt x="8234559" y="131762"/>
                  <a:pt x="8246465" y="135731"/>
                </a:cubicBezTo>
                <a:cubicBezTo>
                  <a:pt x="8258372" y="138112"/>
                  <a:pt x="8264722" y="147240"/>
                  <a:pt x="8265515" y="163115"/>
                </a:cubicBezTo>
                <a:cubicBezTo>
                  <a:pt x="8262340" y="179784"/>
                  <a:pt x="8254403" y="184149"/>
                  <a:pt x="8241702" y="176212"/>
                </a:cubicBezTo>
                <a:cubicBezTo>
                  <a:pt x="8233766" y="169862"/>
                  <a:pt x="8223447" y="156765"/>
                  <a:pt x="8210746" y="136921"/>
                </a:cubicBezTo>
                <a:cubicBezTo>
                  <a:pt x="8209160" y="134540"/>
                  <a:pt x="8207968" y="132952"/>
                  <a:pt x="8207174" y="132159"/>
                </a:cubicBezTo>
                <a:cubicBezTo>
                  <a:pt x="8203206" y="136128"/>
                  <a:pt x="8199237" y="139303"/>
                  <a:pt x="8195268" y="141684"/>
                </a:cubicBezTo>
                <a:cubicBezTo>
                  <a:pt x="8195268" y="141684"/>
                  <a:pt x="8194872" y="141684"/>
                  <a:pt x="8194078" y="141684"/>
                </a:cubicBezTo>
                <a:cubicBezTo>
                  <a:pt x="8194078" y="151209"/>
                  <a:pt x="8194078" y="160337"/>
                  <a:pt x="8194078" y="169068"/>
                </a:cubicBezTo>
                <a:cubicBezTo>
                  <a:pt x="8194872" y="177800"/>
                  <a:pt x="8194872" y="188118"/>
                  <a:pt x="8194078" y="200024"/>
                </a:cubicBezTo>
                <a:cubicBezTo>
                  <a:pt x="8194078" y="205581"/>
                  <a:pt x="8194078" y="209550"/>
                  <a:pt x="8194078" y="211931"/>
                </a:cubicBezTo>
                <a:cubicBezTo>
                  <a:pt x="8193284" y="223043"/>
                  <a:pt x="8188522" y="228600"/>
                  <a:pt x="8179790" y="228600"/>
                </a:cubicBezTo>
                <a:cubicBezTo>
                  <a:pt x="8170265" y="227806"/>
                  <a:pt x="8164709" y="221456"/>
                  <a:pt x="8163122" y="209550"/>
                </a:cubicBezTo>
                <a:cubicBezTo>
                  <a:pt x="8148834" y="211137"/>
                  <a:pt x="8138516" y="211931"/>
                  <a:pt x="8132165" y="211931"/>
                </a:cubicBezTo>
                <a:lnTo>
                  <a:pt x="8130974" y="211931"/>
                </a:lnTo>
                <a:cubicBezTo>
                  <a:pt x="8130974" y="218281"/>
                  <a:pt x="8129784" y="222646"/>
                  <a:pt x="8127402" y="225028"/>
                </a:cubicBezTo>
                <a:cubicBezTo>
                  <a:pt x="8122640" y="228203"/>
                  <a:pt x="8117481" y="228203"/>
                  <a:pt x="8111924" y="225028"/>
                </a:cubicBezTo>
                <a:cubicBezTo>
                  <a:pt x="8105575" y="217884"/>
                  <a:pt x="8102400" y="211137"/>
                  <a:pt x="8102400" y="204787"/>
                </a:cubicBezTo>
                <a:cubicBezTo>
                  <a:pt x="8103194" y="194468"/>
                  <a:pt x="8102796" y="173434"/>
                  <a:pt x="8101209" y="141684"/>
                </a:cubicBezTo>
                <a:cubicBezTo>
                  <a:pt x="8101209" y="121046"/>
                  <a:pt x="8098431" y="107553"/>
                  <a:pt x="8092874" y="101202"/>
                </a:cubicBezTo>
                <a:cubicBezTo>
                  <a:pt x="8090494" y="95646"/>
                  <a:pt x="8091684" y="92471"/>
                  <a:pt x="8096446" y="91678"/>
                </a:cubicBezTo>
                <a:cubicBezTo>
                  <a:pt x="8098828" y="91678"/>
                  <a:pt x="8103987" y="92471"/>
                  <a:pt x="8111924" y="94059"/>
                </a:cubicBezTo>
                <a:cubicBezTo>
                  <a:pt x="8115100" y="94853"/>
                  <a:pt x="8117481" y="95249"/>
                  <a:pt x="8119068" y="95249"/>
                </a:cubicBezTo>
                <a:cubicBezTo>
                  <a:pt x="8120656" y="92074"/>
                  <a:pt x="8123037" y="87709"/>
                  <a:pt x="8126212" y="82152"/>
                </a:cubicBezTo>
                <a:cubicBezTo>
                  <a:pt x="8129388" y="76596"/>
                  <a:pt x="8131768" y="72231"/>
                  <a:pt x="8133356" y="69056"/>
                </a:cubicBezTo>
                <a:cubicBezTo>
                  <a:pt x="8139706" y="52387"/>
                  <a:pt x="8142087" y="42068"/>
                  <a:pt x="8140500" y="38099"/>
                </a:cubicBezTo>
                <a:cubicBezTo>
                  <a:pt x="8138912" y="32543"/>
                  <a:pt x="8142087" y="29368"/>
                  <a:pt x="8150024" y="28574"/>
                </a:cubicBezTo>
                <a:cubicBezTo>
                  <a:pt x="8158756" y="30956"/>
                  <a:pt x="8167090" y="36512"/>
                  <a:pt x="8175028" y="45243"/>
                </a:cubicBezTo>
                <a:cubicBezTo>
                  <a:pt x="8179790" y="51593"/>
                  <a:pt x="8179394" y="57943"/>
                  <a:pt x="8173837" y="64293"/>
                </a:cubicBezTo>
                <a:cubicBezTo>
                  <a:pt x="8171456" y="66675"/>
                  <a:pt x="8166694" y="71437"/>
                  <a:pt x="8159550" y="78581"/>
                </a:cubicBezTo>
                <a:cubicBezTo>
                  <a:pt x="8151612" y="85725"/>
                  <a:pt x="8146056" y="90884"/>
                  <a:pt x="8142881" y="94059"/>
                </a:cubicBezTo>
                <a:cubicBezTo>
                  <a:pt x="8146056" y="93265"/>
                  <a:pt x="8150422" y="91678"/>
                  <a:pt x="8155978" y="89296"/>
                </a:cubicBezTo>
                <a:cubicBezTo>
                  <a:pt x="8159946" y="87709"/>
                  <a:pt x="8162328" y="86915"/>
                  <a:pt x="8163122" y="86915"/>
                </a:cubicBezTo>
                <a:cubicBezTo>
                  <a:pt x="8169472" y="84534"/>
                  <a:pt x="8175028" y="84931"/>
                  <a:pt x="8179790" y="88106"/>
                </a:cubicBezTo>
                <a:cubicBezTo>
                  <a:pt x="8182172" y="89693"/>
                  <a:pt x="8184950" y="91281"/>
                  <a:pt x="8188124" y="92868"/>
                </a:cubicBezTo>
                <a:cubicBezTo>
                  <a:pt x="8191300" y="95249"/>
                  <a:pt x="8194078" y="96837"/>
                  <a:pt x="8196459" y="97631"/>
                </a:cubicBezTo>
                <a:cubicBezTo>
                  <a:pt x="8200428" y="101599"/>
                  <a:pt x="8201222" y="105965"/>
                  <a:pt x="8198840" y="110728"/>
                </a:cubicBezTo>
                <a:cubicBezTo>
                  <a:pt x="8198046" y="112315"/>
                  <a:pt x="8196856" y="118665"/>
                  <a:pt x="8195268" y="129778"/>
                </a:cubicBezTo>
                <a:cubicBezTo>
                  <a:pt x="8209556" y="107553"/>
                  <a:pt x="8220272" y="82152"/>
                  <a:pt x="8227415" y="53578"/>
                </a:cubicBezTo>
                <a:cubicBezTo>
                  <a:pt x="8229796" y="44053"/>
                  <a:pt x="8230590" y="33337"/>
                  <a:pt x="8229796" y="21431"/>
                </a:cubicBezTo>
                <a:cubicBezTo>
                  <a:pt x="8229003" y="15874"/>
                  <a:pt x="8231384" y="13890"/>
                  <a:pt x="8236940" y="15477"/>
                </a:cubicBezTo>
                <a:close/>
                <a:moveTo>
                  <a:pt x="2960091" y="15477"/>
                </a:moveTo>
                <a:cubicBezTo>
                  <a:pt x="2975172" y="20240"/>
                  <a:pt x="2985887" y="26987"/>
                  <a:pt x="2992237" y="35718"/>
                </a:cubicBezTo>
                <a:cubicBezTo>
                  <a:pt x="2995412" y="39687"/>
                  <a:pt x="2995015" y="43259"/>
                  <a:pt x="2991047" y="46434"/>
                </a:cubicBezTo>
                <a:cubicBezTo>
                  <a:pt x="2991047" y="48021"/>
                  <a:pt x="2989062" y="52784"/>
                  <a:pt x="2985094" y="60721"/>
                </a:cubicBezTo>
                <a:cubicBezTo>
                  <a:pt x="2983506" y="62309"/>
                  <a:pt x="2982712" y="63499"/>
                  <a:pt x="2982712" y="64293"/>
                </a:cubicBezTo>
                <a:cubicBezTo>
                  <a:pt x="2979537" y="71437"/>
                  <a:pt x="2975569" y="78184"/>
                  <a:pt x="2970806" y="84534"/>
                </a:cubicBezTo>
                <a:cubicBezTo>
                  <a:pt x="2972394" y="84534"/>
                  <a:pt x="2974775" y="84137"/>
                  <a:pt x="2977950" y="83343"/>
                </a:cubicBezTo>
                <a:cubicBezTo>
                  <a:pt x="2981125" y="83343"/>
                  <a:pt x="2983506" y="83343"/>
                  <a:pt x="2985094" y="83343"/>
                </a:cubicBezTo>
                <a:cubicBezTo>
                  <a:pt x="2993031" y="81756"/>
                  <a:pt x="3002159" y="79375"/>
                  <a:pt x="3012478" y="76199"/>
                </a:cubicBezTo>
                <a:cubicBezTo>
                  <a:pt x="3017241" y="73818"/>
                  <a:pt x="3022003" y="74215"/>
                  <a:pt x="3026766" y="77390"/>
                </a:cubicBezTo>
                <a:cubicBezTo>
                  <a:pt x="3037878" y="83740"/>
                  <a:pt x="3045418" y="90487"/>
                  <a:pt x="3049387" y="97631"/>
                </a:cubicBezTo>
                <a:cubicBezTo>
                  <a:pt x="3051769" y="100806"/>
                  <a:pt x="3051372" y="105965"/>
                  <a:pt x="3048197" y="113109"/>
                </a:cubicBezTo>
                <a:cubicBezTo>
                  <a:pt x="3045816" y="118665"/>
                  <a:pt x="3044228" y="128190"/>
                  <a:pt x="3043434" y="141684"/>
                </a:cubicBezTo>
                <a:cubicBezTo>
                  <a:pt x="3041053" y="174228"/>
                  <a:pt x="3036687" y="200818"/>
                  <a:pt x="3030337" y="221456"/>
                </a:cubicBezTo>
                <a:cubicBezTo>
                  <a:pt x="3023987" y="242093"/>
                  <a:pt x="3015256" y="255190"/>
                  <a:pt x="3004144" y="260746"/>
                </a:cubicBezTo>
                <a:cubicBezTo>
                  <a:pt x="2996206" y="263127"/>
                  <a:pt x="2989856" y="260350"/>
                  <a:pt x="2985094" y="252412"/>
                </a:cubicBezTo>
                <a:cubicBezTo>
                  <a:pt x="2977950" y="235743"/>
                  <a:pt x="2967631" y="222646"/>
                  <a:pt x="2954137" y="213122"/>
                </a:cubicBezTo>
                <a:cubicBezTo>
                  <a:pt x="2952550" y="211534"/>
                  <a:pt x="2951756" y="210343"/>
                  <a:pt x="2951756" y="209550"/>
                </a:cubicBezTo>
                <a:cubicBezTo>
                  <a:pt x="2951756" y="208756"/>
                  <a:pt x="2952947" y="208359"/>
                  <a:pt x="2955328" y="208359"/>
                </a:cubicBezTo>
                <a:cubicBezTo>
                  <a:pt x="2964853" y="210740"/>
                  <a:pt x="2975172" y="212724"/>
                  <a:pt x="2986284" y="214312"/>
                </a:cubicBezTo>
                <a:cubicBezTo>
                  <a:pt x="2992634" y="215106"/>
                  <a:pt x="2996206" y="213518"/>
                  <a:pt x="2997000" y="209550"/>
                </a:cubicBezTo>
                <a:cubicBezTo>
                  <a:pt x="3004937" y="192087"/>
                  <a:pt x="3008509" y="158353"/>
                  <a:pt x="3007716" y="108347"/>
                </a:cubicBezTo>
                <a:cubicBezTo>
                  <a:pt x="3007716" y="105171"/>
                  <a:pt x="3005731" y="103584"/>
                  <a:pt x="3001762" y="103584"/>
                </a:cubicBezTo>
                <a:cubicBezTo>
                  <a:pt x="2996206" y="103584"/>
                  <a:pt x="2987475" y="105171"/>
                  <a:pt x="2975569" y="108347"/>
                </a:cubicBezTo>
                <a:cubicBezTo>
                  <a:pt x="2973187" y="109140"/>
                  <a:pt x="2971600" y="109537"/>
                  <a:pt x="2970806" y="109537"/>
                </a:cubicBezTo>
                <a:cubicBezTo>
                  <a:pt x="2970012" y="109537"/>
                  <a:pt x="2969218" y="109537"/>
                  <a:pt x="2968425" y="109537"/>
                </a:cubicBezTo>
                <a:cubicBezTo>
                  <a:pt x="2965250" y="110331"/>
                  <a:pt x="2962869" y="109934"/>
                  <a:pt x="2961281" y="108347"/>
                </a:cubicBezTo>
                <a:cubicBezTo>
                  <a:pt x="2959693" y="108347"/>
                  <a:pt x="2957709" y="107553"/>
                  <a:pt x="2955328" y="105965"/>
                </a:cubicBezTo>
                <a:cubicBezTo>
                  <a:pt x="2954534" y="106759"/>
                  <a:pt x="2952947" y="108347"/>
                  <a:pt x="2950566" y="110728"/>
                </a:cubicBezTo>
                <a:cubicBezTo>
                  <a:pt x="2945009" y="118665"/>
                  <a:pt x="2940247" y="124221"/>
                  <a:pt x="2936278" y="127396"/>
                </a:cubicBezTo>
                <a:cubicBezTo>
                  <a:pt x="2946597" y="128984"/>
                  <a:pt x="2957709" y="131762"/>
                  <a:pt x="2969616" y="135731"/>
                </a:cubicBezTo>
                <a:cubicBezTo>
                  <a:pt x="2981522" y="138112"/>
                  <a:pt x="2987872" y="147240"/>
                  <a:pt x="2988666" y="163115"/>
                </a:cubicBezTo>
                <a:cubicBezTo>
                  <a:pt x="2985490" y="179784"/>
                  <a:pt x="2977553" y="184149"/>
                  <a:pt x="2964853" y="176212"/>
                </a:cubicBezTo>
                <a:cubicBezTo>
                  <a:pt x="2956915" y="169862"/>
                  <a:pt x="2946597" y="156765"/>
                  <a:pt x="2933897" y="136921"/>
                </a:cubicBezTo>
                <a:cubicBezTo>
                  <a:pt x="2932309" y="134540"/>
                  <a:pt x="2931118" y="132952"/>
                  <a:pt x="2930325" y="132159"/>
                </a:cubicBezTo>
                <a:cubicBezTo>
                  <a:pt x="2926356" y="136128"/>
                  <a:pt x="2922387" y="139303"/>
                  <a:pt x="2918419" y="141684"/>
                </a:cubicBezTo>
                <a:cubicBezTo>
                  <a:pt x="2918419" y="141684"/>
                  <a:pt x="2918022" y="141684"/>
                  <a:pt x="2917228" y="141684"/>
                </a:cubicBezTo>
                <a:cubicBezTo>
                  <a:pt x="2917228" y="151209"/>
                  <a:pt x="2917228" y="160337"/>
                  <a:pt x="2917228" y="169068"/>
                </a:cubicBezTo>
                <a:cubicBezTo>
                  <a:pt x="2918022" y="177800"/>
                  <a:pt x="2918022" y="188118"/>
                  <a:pt x="2917228" y="200024"/>
                </a:cubicBezTo>
                <a:cubicBezTo>
                  <a:pt x="2917228" y="205581"/>
                  <a:pt x="2917228" y="209550"/>
                  <a:pt x="2917228" y="211931"/>
                </a:cubicBezTo>
                <a:cubicBezTo>
                  <a:pt x="2916434" y="223043"/>
                  <a:pt x="2911672" y="228600"/>
                  <a:pt x="2902941" y="228600"/>
                </a:cubicBezTo>
                <a:cubicBezTo>
                  <a:pt x="2893416" y="227806"/>
                  <a:pt x="2887859" y="221456"/>
                  <a:pt x="2886272" y="209550"/>
                </a:cubicBezTo>
                <a:cubicBezTo>
                  <a:pt x="2871984" y="211137"/>
                  <a:pt x="2861665" y="211931"/>
                  <a:pt x="2855316" y="211931"/>
                </a:cubicBezTo>
                <a:lnTo>
                  <a:pt x="2854125" y="211931"/>
                </a:lnTo>
                <a:cubicBezTo>
                  <a:pt x="2854125" y="218281"/>
                  <a:pt x="2852934" y="222646"/>
                  <a:pt x="2850553" y="225028"/>
                </a:cubicBezTo>
                <a:cubicBezTo>
                  <a:pt x="2845791" y="228203"/>
                  <a:pt x="2840631" y="228203"/>
                  <a:pt x="2835075" y="225028"/>
                </a:cubicBezTo>
                <a:cubicBezTo>
                  <a:pt x="2828725" y="217884"/>
                  <a:pt x="2825550" y="211137"/>
                  <a:pt x="2825550" y="204787"/>
                </a:cubicBezTo>
                <a:cubicBezTo>
                  <a:pt x="2826343" y="194468"/>
                  <a:pt x="2825947" y="173434"/>
                  <a:pt x="2824359" y="141684"/>
                </a:cubicBezTo>
                <a:cubicBezTo>
                  <a:pt x="2824359" y="121046"/>
                  <a:pt x="2821581" y="107553"/>
                  <a:pt x="2816025" y="101202"/>
                </a:cubicBezTo>
                <a:cubicBezTo>
                  <a:pt x="2813644" y="95646"/>
                  <a:pt x="2814834" y="92471"/>
                  <a:pt x="2819597" y="91678"/>
                </a:cubicBezTo>
                <a:cubicBezTo>
                  <a:pt x="2821978" y="91678"/>
                  <a:pt x="2827137" y="92471"/>
                  <a:pt x="2835075" y="94059"/>
                </a:cubicBezTo>
                <a:cubicBezTo>
                  <a:pt x="2838250" y="94853"/>
                  <a:pt x="2840631" y="95249"/>
                  <a:pt x="2842219" y="95249"/>
                </a:cubicBezTo>
                <a:cubicBezTo>
                  <a:pt x="2843806" y="92074"/>
                  <a:pt x="2846187" y="87709"/>
                  <a:pt x="2849362" y="82152"/>
                </a:cubicBezTo>
                <a:cubicBezTo>
                  <a:pt x="2852537" y="76596"/>
                  <a:pt x="2854918" y="72231"/>
                  <a:pt x="2856506" y="69056"/>
                </a:cubicBezTo>
                <a:cubicBezTo>
                  <a:pt x="2862856" y="52387"/>
                  <a:pt x="2865237" y="42068"/>
                  <a:pt x="2863650" y="38099"/>
                </a:cubicBezTo>
                <a:cubicBezTo>
                  <a:pt x="2862062" y="32543"/>
                  <a:pt x="2865237" y="29368"/>
                  <a:pt x="2873175" y="28574"/>
                </a:cubicBezTo>
                <a:cubicBezTo>
                  <a:pt x="2881906" y="30956"/>
                  <a:pt x="2890240" y="36512"/>
                  <a:pt x="2898178" y="45243"/>
                </a:cubicBezTo>
                <a:cubicBezTo>
                  <a:pt x="2902941" y="51593"/>
                  <a:pt x="2902543" y="57943"/>
                  <a:pt x="2896987" y="64293"/>
                </a:cubicBezTo>
                <a:cubicBezTo>
                  <a:pt x="2894606" y="66675"/>
                  <a:pt x="2889844" y="71437"/>
                  <a:pt x="2882700" y="78581"/>
                </a:cubicBezTo>
                <a:cubicBezTo>
                  <a:pt x="2874762" y="85725"/>
                  <a:pt x="2869206" y="90884"/>
                  <a:pt x="2866031" y="94059"/>
                </a:cubicBezTo>
                <a:cubicBezTo>
                  <a:pt x="2869206" y="93265"/>
                  <a:pt x="2873572" y="91678"/>
                  <a:pt x="2879128" y="89296"/>
                </a:cubicBezTo>
                <a:cubicBezTo>
                  <a:pt x="2883097" y="87709"/>
                  <a:pt x="2885478" y="86915"/>
                  <a:pt x="2886272" y="86915"/>
                </a:cubicBezTo>
                <a:cubicBezTo>
                  <a:pt x="2892622" y="84534"/>
                  <a:pt x="2898178" y="84931"/>
                  <a:pt x="2902941" y="88106"/>
                </a:cubicBezTo>
                <a:cubicBezTo>
                  <a:pt x="2905322" y="89693"/>
                  <a:pt x="2908100" y="91281"/>
                  <a:pt x="2911275" y="92868"/>
                </a:cubicBezTo>
                <a:cubicBezTo>
                  <a:pt x="2914450" y="95249"/>
                  <a:pt x="2917228" y="96837"/>
                  <a:pt x="2919609" y="97631"/>
                </a:cubicBezTo>
                <a:cubicBezTo>
                  <a:pt x="2923578" y="101599"/>
                  <a:pt x="2924372" y="105965"/>
                  <a:pt x="2921991" y="110728"/>
                </a:cubicBezTo>
                <a:cubicBezTo>
                  <a:pt x="2921197" y="112315"/>
                  <a:pt x="2920006" y="118665"/>
                  <a:pt x="2918419" y="129778"/>
                </a:cubicBezTo>
                <a:cubicBezTo>
                  <a:pt x="2932706" y="107553"/>
                  <a:pt x="2943422" y="82152"/>
                  <a:pt x="2950566" y="53578"/>
                </a:cubicBezTo>
                <a:cubicBezTo>
                  <a:pt x="2952947" y="44053"/>
                  <a:pt x="2953740" y="33337"/>
                  <a:pt x="2952947" y="21431"/>
                </a:cubicBezTo>
                <a:cubicBezTo>
                  <a:pt x="2952153" y="15874"/>
                  <a:pt x="2954534" y="13890"/>
                  <a:pt x="2960091" y="15477"/>
                </a:cubicBezTo>
                <a:close/>
                <a:moveTo>
                  <a:pt x="5691979" y="13989"/>
                </a:moveTo>
                <a:cubicBezTo>
                  <a:pt x="5693964" y="12997"/>
                  <a:pt x="5696941" y="13096"/>
                  <a:pt x="5700909" y="14287"/>
                </a:cubicBezTo>
                <a:cubicBezTo>
                  <a:pt x="5711228" y="19843"/>
                  <a:pt x="5718372" y="25796"/>
                  <a:pt x="5722341" y="32146"/>
                </a:cubicBezTo>
                <a:cubicBezTo>
                  <a:pt x="5727103" y="37702"/>
                  <a:pt x="5726706" y="43259"/>
                  <a:pt x="5721150" y="48815"/>
                </a:cubicBezTo>
                <a:cubicBezTo>
                  <a:pt x="5719563" y="49609"/>
                  <a:pt x="5717578" y="51196"/>
                  <a:pt x="5715197" y="53578"/>
                </a:cubicBezTo>
                <a:cubicBezTo>
                  <a:pt x="5713610" y="55165"/>
                  <a:pt x="5712022" y="56356"/>
                  <a:pt x="5710434" y="57149"/>
                </a:cubicBezTo>
                <a:cubicBezTo>
                  <a:pt x="5721547" y="55562"/>
                  <a:pt x="5730675" y="52784"/>
                  <a:pt x="5737819" y="48815"/>
                </a:cubicBezTo>
                <a:cubicBezTo>
                  <a:pt x="5742582" y="47228"/>
                  <a:pt x="5747344" y="46831"/>
                  <a:pt x="5752107" y="47625"/>
                </a:cubicBezTo>
                <a:cubicBezTo>
                  <a:pt x="5765600" y="52387"/>
                  <a:pt x="5773934" y="56753"/>
                  <a:pt x="5777109" y="60721"/>
                </a:cubicBezTo>
                <a:cubicBezTo>
                  <a:pt x="5779491" y="66278"/>
                  <a:pt x="5778697" y="70246"/>
                  <a:pt x="5774728" y="72628"/>
                </a:cubicBezTo>
                <a:cubicBezTo>
                  <a:pt x="5754884" y="80565"/>
                  <a:pt x="5735041" y="92471"/>
                  <a:pt x="5715197" y="108347"/>
                </a:cubicBezTo>
                <a:cubicBezTo>
                  <a:pt x="5732660" y="105171"/>
                  <a:pt x="5746153" y="102393"/>
                  <a:pt x="5755678" y="100012"/>
                </a:cubicBezTo>
                <a:cubicBezTo>
                  <a:pt x="5761235" y="97631"/>
                  <a:pt x="5766791" y="97631"/>
                  <a:pt x="5772347" y="100012"/>
                </a:cubicBezTo>
                <a:cubicBezTo>
                  <a:pt x="5778697" y="103981"/>
                  <a:pt x="5784650" y="109934"/>
                  <a:pt x="5790207" y="117871"/>
                </a:cubicBezTo>
                <a:cubicBezTo>
                  <a:pt x="5792587" y="122634"/>
                  <a:pt x="5792191" y="126603"/>
                  <a:pt x="5789016" y="129778"/>
                </a:cubicBezTo>
                <a:cubicBezTo>
                  <a:pt x="5780285" y="136921"/>
                  <a:pt x="5772347" y="147240"/>
                  <a:pt x="5765203" y="160734"/>
                </a:cubicBezTo>
                <a:cubicBezTo>
                  <a:pt x="5765997" y="161527"/>
                  <a:pt x="5766791" y="162321"/>
                  <a:pt x="5767584" y="163115"/>
                </a:cubicBezTo>
                <a:cubicBezTo>
                  <a:pt x="5769172" y="164702"/>
                  <a:pt x="5769966" y="165893"/>
                  <a:pt x="5769966" y="166687"/>
                </a:cubicBezTo>
                <a:cubicBezTo>
                  <a:pt x="5773141" y="173831"/>
                  <a:pt x="5771553" y="178196"/>
                  <a:pt x="5765203" y="179784"/>
                </a:cubicBezTo>
                <a:cubicBezTo>
                  <a:pt x="5741391" y="180578"/>
                  <a:pt x="5713212" y="182959"/>
                  <a:pt x="5680669" y="186928"/>
                </a:cubicBezTo>
                <a:cubicBezTo>
                  <a:pt x="5672731" y="186928"/>
                  <a:pt x="5665587" y="187721"/>
                  <a:pt x="5659237" y="189309"/>
                </a:cubicBezTo>
                <a:cubicBezTo>
                  <a:pt x="5659237" y="191690"/>
                  <a:pt x="5659237" y="194468"/>
                  <a:pt x="5659237" y="197643"/>
                </a:cubicBezTo>
                <a:cubicBezTo>
                  <a:pt x="5658444" y="212724"/>
                  <a:pt x="5663206" y="222646"/>
                  <a:pt x="5673525" y="227409"/>
                </a:cubicBezTo>
                <a:cubicBezTo>
                  <a:pt x="5676700" y="232172"/>
                  <a:pt x="5689400" y="234156"/>
                  <a:pt x="5711625" y="233362"/>
                </a:cubicBezTo>
                <a:cubicBezTo>
                  <a:pt x="5733850" y="234156"/>
                  <a:pt x="5755678" y="232965"/>
                  <a:pt x="5777109" y="229790"/>
                </a:cubicBezTo>
                <a:cubicBezTo>
                  <a:pt x="5798541" y="226615"/>
                  <a:pt x="5810050" y="219472"/>
                  <a:pt x="5811637" y="208359"/>
                </a:cubicBezTo>
                <a:cubicBezTo>
                  <a:pt x="5814019" y="198834"/>
                  <a:pt x="5816797" y="186928"/>
                  <a:pt x="5819972" y="172640"/>
                </a:cubicBezTo>
                <a:cubicBezTo>
                  <a:pt x="5820766" y="170259"/>
                  <a:pt x="5821956" y="169068"/>
                  <a:pt x="5823544" y="169068"/>
                </a:cubicBezTo>
                <a:cubicBezTo>
                  <a:pt x="5824338" y="169068"/>
                  <a:pt x="5825131" y="170259"/>
                  <a:pt x="5825925" y="172640"/>
                </a:cubicBezTo>
                <a:cubicBezTo>
                  <a:pt x="5829100" y="189309"/>
                  <a:pt x="5834259" y="202803"/>
                  <a:pt x="5841403" y="213122"/>
                </a:cubicBezTo>
                <a:cubicBezTo>
                  <a:pt x="5846166" y="217884"/>
                  <a:pt x="5848150" y="223043"/>
                  <a:pt x="5847357" y="228600"/>
                </a:cubicBezTo>
                <a:cubicBezTo>
                  <a:pt x="5846562" y="235743"/>
                  <a:pt x="5843784" y="241299"/>
                  <a:pt x="5839022" y="245268"/>
                </a:cubicBezTo>
                <a:cubicBezTo>
                  <a:pt x="5830291" y="254793"/>
                  <a:pt x="5814019" y="260746"/>
                  <a:pt x="5790207" y="263127"/>
                </a:cubicBezTo>
                <a:cubicBezTo>
                  <a:pt x="5763219" y="265509"/>
                  <a:pt x="5735041" y="265906"/>
                  <a:pt x="5705672" y="264318"/>
                </a:cubicBezTo>
                <a:cubicBezTo>
                  <a:pt x="5677891" y="263524"/>
                  <a:pt x="5658047" y="258365"/>
                  <a:pt x="5646140" y="248840"/>
                </a:cubicBezTo>
                <a:cubicBezTo>
                  <a:pt x="5635822" y="241696"/>
                  <a:pt x="5630266" y="227409"/>
                  <a:pt x="5629472" y="205978"/>
                </a:cubicBezTo>
                <a:cubicBezTo>
                  <a:pt x="5629472" y="182959"/>
                  <a:pt x="5629075" y="167877"/>
                  <a:pt x="5628282" y="160734"/>
                </a:cubicBezTo>
                <a:cubicBezTo>
                  <a:pt x="5628282" y="144859"/>
                  <a:pt x="5626297" y="133349"/>
                  <a:pt x="5622328" y="126206"/>
                </a:cubicBezTo>
                <a:cubicBezTo>
                  <a:pt x="5620741" y="123031"/>
                  <a:pt x="5620344" y="120649"/>
                  <a:pt x="5621137" y="119062"/>
                </a:cubicBezTo>
                <a:cubicBezTo>
                  <a:pt x="5622725" y="117475"/>
                  <a:pt x="5625106" y="117078"/>
                  <a:pt x="5628282" y="117871"/>
                </a:cubicBezTo>
                <a:cubicBezTo>
                  <a:pt x="5634631" y="118665"/>
                  <a:pt x="5639394" y="119856"/>
                  <a:pt x="5642569" y="121443"/>
                </a:cubicBezTo>
                <a:cubicBezTo>
                  <a:pt x="5647332" y="119856"/>
                  <a:pt x="5658841" y="117871"/>
                  <a:pt x="5677097" y="115490"/>
                </a:cubicBezTo>
                <a:cubicBezTo>
                  <a:pt x="5675510" y="115490"/>
                  <a:pt x="5677494" y="115093"/>
                  <a:pt x="5683050" y="114300"/>
                </a:cubicBezTo>
                <a:cubicBezTo>
                  <a:pt x="5686225" y="110331"/>
                  <a:pt x="5690194" y="104774"/>
                  <a:pt x="5694957" y="97631"/>
                </a:cubicBezTo>
                <a:cubicBezTo>
                  <a:pt x="5698925" y="92074"/>
                  <a:pt x="5702894" y="86518"/>
                  <a:pt x="5706862" y="80962"/>
                </a:cubicBezTo>
                <a:cubicBezTo>
                  <a:pt x="5701306" y="83343"/>
                  <a:pt x="5694560" y="83740"/>
                  <a:pt x="5686622" y="82152"/>
                </a:cubicBezTo>
                <a:cubicBezTo>
                  <a:pt x="5669953" y="95646"/>
                  <a:pt x="5650506" y="106362"/>
                  <a:pt x="5628282" y="114300"/>
                </a:cubicBezTo>
                <a:cubicBezTo>
                  <a:pt x="5625106" y="115887"/>
                  <a:pt x="5623122" y="116284"/>
                  <a:pt x="5622328" y="115490"/>
                </a:cubicBezTo>
                <a:cubicBezTo>
                  <a:pt x="5622328" y="113903"/>
                  <a:pt x="5623519" y="111918"/>
                  <a:pt x="5625900" y="109537"/>
                </a:cubicBezTo>
                <a:cubicBezTo>
                  <a:pt x="5644156" y="92868"/>
                  <a:pt x="5659237" y="75803"/>
                  <a:pt x="5671144" y="58340"/>
                </a:cubicBezTo>
                <a:cubicBezTo>
                  <a:pt x="5683050" y="40878"/>
                  <a:pt x="5689003" y="28178"/>
                  <a:pt x="5689003" y="20240"/>
                </a:cubicBezTo>
                <a:cubicBezTo>
                  <a:pt x="5689003" y="17065"/>
                  <a:pt x="5689995" y="14981"/>
                  <a:pt x="5691979" y="13989"/>
                </a:cubicBezTo>
                <a:close/>
                <a:moveTo>
                  <a:pt x="8779865" y="9524"/>
                </a:moveTo>
                <a:cubicBezTo>
                  <a:pt x="8780659" y="9524"/>
                  <a:pt x="8782246" y="9921"/>
                  <a:pt x="8784628" y="10715"/>
                </a:cubicBezTo>
                <a:cubicBezTo>
                  <a:pt x="8796534" y="15477"/>
                  <a:pt x="8805662" y="21827"/>
                  <a:pt x="8812012" y="29765"/>
                </a:cubicBezTo>
                <a:cubicBezTo>
                  <a:pt x="8815187" y="34527"/>
                  <a:pt x="8815187" y="39290"/>
                  <a:pt x="8812012" y="44053"/>
                </a:cubicBezTo>
                <a:cubicBezTo>
                  <a:pt x="8809631" y="45640"/>
                  <a:pt x="8804868" y="50402"/>
                  <a:pt x="8797725" y="58340"/>
                </a:cubicBezTo>
                <a:cubicBezTo>
                  <a:pt x="8789787" y="65484"/>
                  <a:pt x="8784231" y="70643"/>
                  <a:pt x="8781056" y="73818"/>
                </a:cubicBezTo>
                <a:cubicBezTo>
                  <a:pt x="8780262" y="74612"/>
                  <a:pt x="8779469" y="75406"/>
                  <a:pt x="8778675" y="76199"/>
                </a:cubicBezTo>
                <a:cubicBezTo>
                  <a:pt x="8780262" y="76199"/>
                  <a:pt x="8782246" y="76199"/>
                  <a:pt x="8784628" y="76199"/>
                </a:cubicBezTo>
                <a:cubicBezTo>
                  <a:pt x="8796534" y="80168"/>
                  <a:pt x="8805265" y="87312"/>
                  <a:pt x="8810821" y="97631"/>
                </a:cubicBezTo>
                <a:cubicBezTo>
                  <a:pt x="8813203" y="103187"/>
                  <a:pt x="8813203" y="107553"/>
                  <a:pt x="8810821" y="110728"/>
                </a:cubicBezTo>
                <a:cubicBezTo>
                  <a:pt x="8804472" y="119459"/>
                  <a:pt x="8793756" y="131365"/>
                  <a:pt x="8778675" y="146446"/>
                </a:cubicBezTo>
                <a:cubicBezTo>
                  <a:pt x="8782643" y="151209"/>
                  <a:pt x="8784628" y="156368"/>
                  <a:pt x="8784628" y="161924"/>
                </a:cubicBezTo>
                <a:cubicBezTo>
                  <a:pt x="8784628" y="175418"/>
                  <a:pt x="8784628" y="192484"/>
                  <a:pt x="8784628" y="213122"/>
                </a:cubicBezTo>
                <a:cubicBezTo>
                  <a:pt x="8793359" y="211534"/>
                  <a:pt x="8804472" y="210343"/>
                  <a:pt x="8817965" y="209550"/>
                </a:cubicBezTo>
                <a:cubicBezTo>
                  <a:pt x="8817172" y="200024"/>
                  <a:pt x="8816775" y="184546"/>
                  <a:pt x="8816775" y="163115"/>
                </a:cubicBezTo>
                <a:cubicBezTo>
                  <a:pt x="8815187" y="148827"/>
                  <a:pt x="8812409" y="136921"/>
                  <a:pt x="8808440" y="127396"/>
                </a:cubicBezTo>
                <a:cubicBezTo>
                  <a:pt x="8808440" y="121840"/>
                  <a:pt x="8810425" y="119062"/>
                  <a:pt x="8814393" y="119062"/>
                </a:cubicBezTo>
                <a:cubicBezTo>
                  <a:pt x="8820743" y="119856"/>
                  <a:pt x="8830666" y="124221"/>
                  <a:pt x="8844159" y="132159"/>
                </a:cubicBezTo>
                <a:cubicBezTo>
                  <a:pt x="8845747" y="132952"/>
                  <a:pt x="8846937" y="133746"/>
                  <a:pt x="8847731" y="134540"/>
                </a:cubicBezTo>
                <a:cubicBezTo>
                  <a:pt x="8850112" y="136128"/>
                  <a:pt x="8850906" y="139699"/>
                  <a:pt x="8850112" y="145256"/>
                </a:cubicBezTo>
                <a:cubicBezTo>
                  <a:pt x="8846937" y="158749"/>
                  <a:pt x="8845350" y="179387"/>
                  <a:pt x="8845350" y="207168"/>
                </a:cubicBezTo>
                <a:cubicBezTo>
                  <a:pt x="8849318" y="207168"/>
                  <a:pt x="8852890" y="207168"/>
                  <a:pt x="8856065" y="207168"/>
                </a:cubicBezTo>
                <a:lnTo>
                  <a:pt x="8859637" y="207168"/>
                </a:lnTo>
                <a:cubicBezTo>
                  <a:pt x="8861225" y="169068"/>
                  <a:pt x="8861225" y="137318"/>
                  <a:pt x="8859637" y="111918"/>
                </a:cubicBezTo>
                <a:cubicBezTo>
                  <a:pt x="8859637" y="109537"/>
                  <a:pt x="8859241" y="105965"/>
                  <a:pt x="8858446" y="101202"/>
                </a:cubicBezTo>
                <a:cubicBezTo>
                  <a:pt x="8857653" y="97234"/>
                  <a:pt x="8856859" y="94059"/>
                  <a:pt x="8856065" y="91678"/>
                </a:cubicBezTo>
                <a:cubicBezTo>
                  <a:pt x="8851303" y="92471"/>
                  <a:pt x="8846540" y="93662"/>
                  <a:pt x="8841778" y="95249"/>
                </a:cubicBezTo>
                <a:cubicBezTo>
                  <a:pt x="8837015" y="95249"/>
                  <a:pt x="8833047" y="94059"/>
                  <a:pt x="8829871" y="91678"/>
                </a:cubicBezTo>
                <a:cubicBezTo>
                  <a:pt x="8823522" y="87709"/>
                  <a:pt x="8817965" y="82946"/>
                  <a:pt x="8813203" y="77390"/>
                </a:cubicBezTo>
                <a:cubicBezTo>
                  <a:pt x="8811616" y="75009"/>
                  <a:pt x="8810821" y="73421"/>
                  <a:pt x="8810821" y="72628"/>
                </a:cubicBezTo>
                <a:cubicBezTo>
                  <a:pt x="8811616" y="71834"/>
                  <a:pt x="8813203" y="71040"/>
                  <a:pt x="8815584" y="70246"/>
                </a:cubicBezTo>
                <a:cubicBezTo>
                  <a:pt x="8823522" y="67865"/>
                  <a:pt x="8837015" y="65484"/>
                  <a:pt x="8856065" y="63103"/>
                </a:cubicBezTo>
                <a:cubicBezTo>
                  <a:pt x="8871147" y="59928"/>
                  <a:pt x="8887816" y="55562"/>
                  <a:pt x="8906071" y="50006"/>
                </a:cubicBezTo>
                <a:cubicBezTo>
                  <a:pt x="8910834" y="48418"/>
                  <a:pt x="8915199" y="48418"/>
                  <a:pt x="8919168" y="50006"/>
                </a:cubicBezTo>
                <a:cubicBezTo>
                  <a:pt x="8923137" y="51593"/>
                  <a:pt x="8929090" y="56356"/>
                  <a:pt x="8937028" y="64293"/>
                </a:cubicBezTo>
                <a:cubicBezTo>
                  <a:pt x="8940997" y="69056"/>
                  <a:pt x="8940202" y="73024"/>
                  <a:pt x="8934646" y="76199"/>
                </a:cubicBezTo>
                <a:cubicBezTo>
                  <a:pt x="8926709" y="79375"/>
                  <a:pt x="8917978" y="81359"/>
                  <a:pt x="8908453" y="82152"/>
                </a:cubicBezTo>
                <a:cubicBezTo>
                  <a:pt x="8906071" y="82152"/>
                  <a:pt x="8902102" y="82549"/>
                  <a:pt x="8896546" y="83343"/>
                </a:cubicBezTo>
                <a:cubicBezTo>
                  <a:pt x="8891784" y="84137"/>
                  <a:pt x="8887816" y="84931"/>
                  <a:pt x="8884640" y="85725"/>
                </a:cubicBezTo>
                <a:cubicBezTo>
                  <a:pt x="8889403" y="88106"/>
                  <a:pt x="8892975" y="90884"/>
                  <a:pt x="8895356" y="94059"/>
                </a:cubicBezTo>
                <a:cubicBezTo>
                  <a:pt x="8897737" y="96440"/>
                  <a:pt x="8898134" y="101599"/>
                  <a:pt x="8896546" y="109537"/>
                </a:cubicBezTo>
                <a:cubicBezTo>
                  <a:pt x="8896546" y="114300"/>
                  <a:pt x="8895753" y="120649"/>
                  <a:pt x="8894165" y="128587"/>
                </a:cubicBezTo>
                <a:cubicBezTo>
                  <a:pt x="8897340" y="126999"/>
                  <a:pt x="8902102" y="125809"/>
                  <a:pt x="8908453" y="125015"/>
                </a:cubicBezTo>
                <a:cubicBezTo>
                  <a:pt x="8909246" y="124221"/>
                  <a:pt x="8910040" y="123824"/>
                  <a:pt x="8910834" y="123824"/>
                </a:cubicBezTo>
                <a:cubicBezTo>
                  <a:pt x="8917184" y="122237"/>
                  <a:pt x="8922740" y="123428"/>
                  <a:pt x="8927503" y="127396"/>
                </a:cubicBezTo>
                <a:cubicBezTo>
                  <a:pt x="8933853" y="129778"/>
                  <a:pt x="8938615" y="134143"/>
                  <a:pt x="8941790" y="140493"/>
                </a:cubicBezTo>
                <a:cubicBezTo>
                  <a:pt x="8944965" y="146843"/>
                  <a:pt x="8944171" y="150812"/>
                  <a:pt x="8939409" y="152399"/>
                </a:cubicBezTo>
                <a:cubicBezTo>
                  <a:pt x="8927503" y="154781"/>
                  <a:pt x="8912025" y="156765"/>
                  <a:pt x="8892975" y="158353"/>
                </a:cubicBezTo>
                <a:cubicBezTo>
                  <a:pt x="8892975" y="160734"/>
                  <a:pt x="8892578" y="164306"/>
                  <a:pt x="8891784" y="169068"/>
                </a:cubicBezTo>
                <a:cubicBezTo>
                  <a:pt x="8890990" y="188912"/>
                  <a:pt x="8890593" y="200818"/>
                  <a:pt x="8890593" y="204787"/>
                </a:cubicBezTo>
                <a:cubicBezTo>
                  <a:pt x="8906468" y="203199"/>
                  <a:pt x="8920359" y="202009"/>
                  <a:pt x="8932265" y="201215"/>
                </a:cubicBezTo>
                <a:cubicBezTo>
                  <a:pt x="8939409" y="199627"/>
                  <a:pt x="8945362" y="201215"/>
                  <a:pt x="8950125" y="205978"/>
                </a:cubicBezTo>
                <a:cubicBezTo>
                  <a:pt x="8956475" y="214709"/>
                  <a:pt x="8959650" y="221456"/>
                  <a:pt x="8959650" y="226218"/>
                </a:cubicBezTo>
                <a:cubicBezTo>
                  <a:pt x="8962031" y="232568"/>
                  <a:pt x="8960443" y="235743"/>
                  <a:pt x="8954887" y="235743"/>
                </a:cubicBezTo>
                <a:cubicBezTo>
                  <a:pt x="8947743" y="235743"/>
                  <a:pt x="8941790" y="235346"/>
                  <a:pt x="8937028" y="234553"/>
                </a:cubicBezTo>
                <a:cubicBezTo>
                  <a:pt x="8919565" y="231378"/>
                  <a:pt x="8898134" y="229790"/>
                  <a:pt x="8872734" y="229790"/>
                </a:cubicBezTo>
                <a:cubicBezTo>
                  <a:pt x="8846540" y="230584"/>
                  <a:pt x="8826300" y="232965"/>
                  <a:pt x="8812012" y="236934"/>
                </a:cubicBezTo>
                <a:cubicBezTo>
                  <a:pt x="8804868" y="239315"/>
                  <a:pt x="8799312" y="238521"/>
                  <a:pt x="8795343" y="234553"/>
                </a:cubicBezTo>
                <a:cubicBezTo>
                  <a:pt x="8793756" y="233759"/>
                  <a:pt x="8790184" y="230584"/>
                  <a:pt x="8784628" y="225028"/>
                </a:cubicBezTo>
                <a:cubicBezTo>
                  <a:pt x="8784628" y="243284"/>
                  <a:pt x="8782246" y="255984"/>
                  <a:pt x="8777484" y="263127"/>
                </a:cubicBezTo>
                <a:cubicBezTo>
                  <a:pt x="8773516" y="268684"/>
                  <a:pt x="8768356" y="269081"/>
                  <a:pt x="8762006" y="264318"/>
                </a:cubicBezTo>
                <a:cubicBezTo>
                  <a:pt x="8757243" y="260350"/>
                  <a:pt x="8753275" y="254793"/>
                  <a:pt x="8750100" y="247650"/>
                </a:cubicBezTo>
                <a:cubicBezTo>
                  <a:pt x="8750100" y="247650"/>
                  <a:pt x="8749703" y="247253"/>
                  <a:pt x="8748909" y="246459"/>
                </a:cubicBezTo>
                <a:cubicBezTo>
                  <a:pt x="8747322" y="243284"/>
                  <a:pt x="8747322" y="239712"/>
                  <a:pt x="8748909" y="235743"/>
                </a:cubicBezTo>
                <a:cubicBezTo>
                  <a:pt x="8753671" y="222249"/>
                  <a:pt x="8756450" y="201612"/>
                  <a:pt x="8757243" y="173831"/>
                </a:cubicBezTo>
                <a:lnTo>
                  <a:pt x="8757243" y="167877"/>
                </a:lnTo>
                <a:cubicBezTo>
                  <a:pt x="8741369" y="180578"/>
                  <a:pt x="8722319" y="190103"/>
                  <a:pt x="8700093" y="196453"/>
                </a:cubicBezTo>
                <a:cubicBezTo>
                  <a:pt x="8698506" y="197246"/>
                  <a:pt x="8697712" y="197246"/>
                  <a:pt x="8697712" y="196453"/>
                </a:cubicBezTo>
                <a:cubicBezTo>
                  <a:pt x="8696918" y="195659"/>
                  <a:pt x="8697316" y="194468"/>
                  <a:pt x="8698903" y="192881"/>
                </a:cubicBezTo>
                <a:cubicBezTo>
                  <a:pt x="8722715" y="172243"/>
                  <a:pt x="8741765" y="150812"/>
                  <a:pt x="8756053" y="128587"/>
                </a:cubicBezTo>
                <a:cubicBezTo>
                  <a:pt x="8768753" y="107156"/>
                  <a:pt x="8775500" y="92074"/>
                  <a:pt x="8776293" y="83343"/>
                </a:cubicBezTo>
                <a:cubicBezTo>
                  <a:pt x="8776293" y="80962"/>
                  <a:pt x="8776293" y="78978"/>
                  <a:pt x="8776293" y="77390"/>
                </a:cubicBezTo>
                <a:cubicBezTo>
                  <a:pt x="8756450" y="95646"/>
                  <a:pt x="8736606" y="107553"/>
                  <a:pt x="8716762" y="113109"/>
                </a:cubicBezTo>
                <a:cubicBezTo>
                  <a:pt x="8712794" y="114696"/>
                  <a:pt x="8712397" y="114300"/>
                  <a:pt x="8715571" y="111918"/>
                </a:cubicBezTo>
                <a:cubicBezTo>
                  <a:pt x="8737003" y="90487"/>
                  <a:pt x="8754862" y="67071"/>
                  <a:pt x="8769150" y="41671"/>
                </a:cubicBezTo>
                <a:cubicBezTo>
                  <a:pt x="8773912" y="32940"/>
                  <a:pt x="8777087" y="23812"/>
                  <a:pt x="8778675" y="14287"/>
                </a:cubicBezTo>
                <a:cubicBezTo>
                  <a:pt x="8778675" y="11906"/>
                  <a:pt x="8779072" y="10318"/>
                  <a:pt x="8779865" y="9524"/>
                </a:cubicBezTo>
                <a:close/>
                <a:moveTo>
                  <a:pt x="6306937" y="9524"/>
                </a:moveTo>
                <a:cubicBezTo>
                  <a:pt x="6308525" y="8731"/>
                  <a:pt x="6310906" y="8731"/>
                  <a:pt x="6314082" y="9524"/>
                </a:cubicBezTo>
                <a:cubicBezTo>
                  <a:pt x="6325987" y="12699"/>
                  <a:pt x="6335116" y="17859"/>
                  <a:pt x="6341466" y="25003"/>
                </a:cubicBezTo>
                <a:cubicBezTo>
                  <a:pt x="6347022" y="30559"/>
                  <a:pt x="6347816" y="35718"/>
                  <a:pt x="6343847" y="40481"/>
                </a:cubicBezTo>
                <a:cubicBezTo>
                  <a:pt x="6343053" y="41274"/>
                  <a:pt x="6341862" y="42465"/>
                  <a:pt x="6340275" y="44053"/>
                </a:cubicBezTo>
                <a:cubicBezTo>
                  <a:pt x="6381550" y="90884"/>
                  <a:pt x="6427985" y="119062"/>
                  <a:pt x="6479578" y="128587"/>
                </a:cubicBezTo>
                <a:cubicBezTo>
                  <a:pt x="6483547" y="129381"/>
                  <a:pt x="6485531" y="130571"/>
                  <a:pt x="6485531" y="132159"/>
                </a:cubicBezTo>
                <a:cubicBezTo>
                  <a:pt x="6485531" y="133746"/>
                  <a:pt x="6483547" y="134937"/>
                  <a:pt x="6479578" y="135731"/>
                </a:cubicBezTo>
                <a:cubicBezTo>
                  <a:pt x="6459734" y="138112"/>
                  <a:pt x="6439891" y="140096"/>
                  <a:pt x="6420047" y="141684"/>
                </a:cubicBezTo>
                <a:cubicBezTo>
                  <a:pt x="6410522" y="143271"/>
                  <a:pt x="6401791" y="140890"/>
                  <a:pt x="6393853" y="134540"/>
                </a:cubicBezTo>
                <a:cubicBezTo>
                  <a:pt x="6370835" y="117871"/>
                  <a:pt x="6352182" y="98028"/>
                  <a:pt x="6337894" y="75009"/>
                </a:cubicBezTo>
                <a:cubicBezTo>
                  <a:pt x="6337100" y="74215"/>
                  <a:pt x="6335512" y="71834"/>
                  <a:pt x="6333132" y="67865"/>
                </a:cubicBezTo>
                <a:cubicBezTo>
                  <a:pt x="6330750" y="64690"/>
                  <a:pt x="6329163" y="62309"/>
                  <a:pt x="6328369" y="60721"/>
                </a:cubicBezTo>
                <a:cubicBezTo>
                  <a:pt x="6327575" y="61515"/>
                  <a:pt x="6325987" y="63499"/>
                  <a:pt x="6323607" y="66675"/>
                </a:cubicBezTo>
                <a:cubicBezTo>
                  <a:pt x="6322019" y="69056"/>
                  <a:pt x="6320431" y="71040"/>
                  <a:pt x="6318844" y="72628"/>
                </a:cubicBezTo>
                <a:cubicBezTo>
                  <a:pt x="6286300" y="121840"/>
                  <a:pt x="6248597" y="152002"/>
                  <a:pt x="6205735" y="163115"/>
                </a:cubicBezTo>
                <a:cubicBezTo>
                  <a:pt x="6201766" y="163909"/>
                  <a:pt x="6199782" y="163909"/>
                  <a:pt x="6199782" y="163115"/>
                </a:cubicBezTo>
                <a:cubicBezTo>
                  <a:pt x="6198987" y="161527"/>
                  <a:pt x="6200178" y="159940"/>
                  <a:pt x="6203353" y="158353"/>
                </a:cubicBezTo>
                <a:cubicBezTo>
                  <a:pt x="6242247" y="127396"/>
                  <a:pt x="6273600" y="90487"/>
                  <a:pt x="6297412" y="47625"/>
                </a:cubicBezTo>
                <a:cubicBezTo>
                  <a:pt x="6304557" y="33337"/>
                  <a:pt x="6307334" y="22621"/>
                  <a:pt x="6305747" y="15477"/>
                </a:cubicBezTo>
                <a:cubicBezTo>
                  <a:pt x="6304953" y="12303"/>
                  <a:pt x="6305350" y="10318"/>
                  <a:pt x="6306937" y="9524"/>
                </a:cubicBezTo>
                <a:close/>
                <a:moveTo>
                  <a:pt x="7939284" y="7143"/>
                </a:moveTo>
                <a:cubicBezTo>
                  <a:pt x="7941665" y="6746"/>
                  <a:pt x="7944046" y="6746"/>
                  <a:pt x="7946428" y="7143"/>
                </a:cubicBezTo>
                <a:cubicBezTo>
                  <a:pt x="7947222" y="7143"/>
                  <a:pt x="7948412" y="7540"/>
                  <a:pt x="7950000" y="8334"/>
                </a:cubicBezTo>
                <a:cubicBezTo>
                  <a:pt x="7960318" y="13096"/>
                  <a:pt x="7967859" y="17859"/>
                  <a:pt x="7972622" y="22621"/>
                </a:cubicBezTo>
                <a:cubicBezTo>
                  <a:pt x="7978178" y="27384"/>
                  <a:pt x="7977781" y="31352"/>
                  <a:pt x="7971431" y="34527"/>
                </a:cubicBezTo>
                <a:cubicBezTo>
                  <a:pt x="7962700" y="37702"/>
                  <a:pt x="7951984" y="41274"/>
                  <a:pt x="7939284" y="45243"/>
                </a:cubicBezTo>
                <a:cubicBezTo>
                  <a:pt x="7938490" y="45243"/>
                  <a:pt x="7937300" y="45640"/>
                  <a:pt x="7935712" y="46434"/>
                </a:cubicBezTo>
                <a:cubicBezTo>
                  <a:pt x="7934918" y="46434"/>
                  <a:pt x="7934522" y="46434"/>
                  <a:pt x="7934522" y="46434"/>
                </a:cubicBezTo>
                <a:cubicBezTo>
                  <a:pt x="7935316" y="47228"/>
                  <a:pt x="7936506" y="48021"/>
                  <a:pt x="7938094" y="48815"/>
                </a:cubicBezTo>
                <a:cubicBezTo>
                  <a:pt x="7939681" y="50402"/>
                  <a:pt x="7940872" y="51593"/>
                  <a:pt x="7941665" y="52387"/>
                </a:cubicBezTo>
                <a:cubicBezTo>
                  <a:pt x="7944840" y="53974"/>
                  <a:pt x="7944840" y="58340"/>
                  <a:pt x="7941665" y="65484"/>
                </a:cubicBezTo>
                <a:lnTo>
                  <a:pt x="7940474" y="70246"/>
                </a:lnTo>
                <a:cubicBezTo>
                  <a:pt x="7959524" y="65484"/>
                  <a:pt x="7973018" y="62706"/>
                  <a:pt x="7980956" y="61912"/>
                </a:cubicBezTo>
                <a:cubicBezTo>
                  <a:pt x="7987306" y="59531"/>
                  <a:pt x="7992068" y="59531"/>
                  <a:pt x="7995244" y="61912"/>
                </a:cubicBezTo>
                <a:cubicBezTo>
                  <a:pt x="8000800" y="62706"/>
                  <a:pt x="8008737" y="67071"/>
                  <a:pt x="8019056" y="75009"/>
                </a:cubicBezTo>
                <a:cubicBezTo>
                  <a:pt x="8022231" y="77390"/>
                  <a:pt x="8023422" y="80168"/>
                  <a:pt x="8022628" y="83343"/>
                </a:cubicBezTo>
                <a:cubicBezTo>
                  <a:pt x="8021040" y="86518"/>
                  <a:pt x="8018262" y="88106"/>
                  <a:pt x="8014294" y="88106"/>
                </a:cubicBezTo>
                <a:cubicBezTo>
                  <a:pt x="7989687" y="88106"/>
                  <a:pt x="7965874" y="89693"/>
                  <a:pt x="7942856" y="92868"/>
                </a:cubicBezTo>
                <a:cubicBezTo>
                  <a:pt x="7942062" y="92868"/>
                  <a:pt x="7940474" y="92868"/>
                  <a:pt x="7938094" y="92868"/>
                </a:cubicBezTo>
                <a:cubicBezTo>
                  <a:pt x="7934918" y="93662"/>
                  <a:pt x="7932537" y="94059"/>
                  <a:pt x="7930950" y="94059"/>
                </a:cubicBezTo>
                <a:cubicBezTo>
                  <a:pt x="7928568" y="101202"/>
                  <a:pt x="7926187" y="107950"/>
                  <a:pt x="7923806" y="114300"/>
                </a:cubicBezTo>
                <a:cubicBezTo>
                  <a:pt x="7925394" y="113506"/>
                  <a:pt x="7928568" y="112712"/>
                  <a:pt x="7933331" y="111918"/>
                </a:cubicBezTo>
                <a:cubicBezTo>
                  <a:pt x="7942062" y="109537"/>
                  <a:pt x="7947222" y="107950"/>
                  <a:pt x="7948809" y="107156"/>
                </a:cubicBezTo>
                <a:cubicBezTo>
                  <a:pt x="7954366" y="105568"/>
                  <a:pt x="7959524" y="105965"/>
                  <a:pt x="7964287" y="108347"/>
                </a:cubicBezTo>
                <a:cubicBezTo>
                  <a:pt x="7969050" y="110728"/>
                  <a:pt x="7976194" y="116681"/>
                  <a:pt x="7985718" y="126206"/>
                </a:cubicBezTo>
                <a:cubicBezTo>
                  <a:pt x="7988100" y="130174"/>
                  <a:pt x="7988100" y="134540"/>
                  <a:pt x="7985718" y="139303"/>
                </a:cubicBezTo>
                <a:cubicBezTo>
                  <a:pt x="7983337" y="145652"/>
                  <a:pt x="7982146" y="159543"/>
                  <a:pt x="7982146" y="180974"/>
                </a:cubicBezTo>
                <a:cubicBezTo>
                  <a:pt x="7981353" y="198437"/>
                  <a:pt x="7978972" y="208756"/>
                  <a:pt x="7975002" y="211931"/>
                </a:cubicBezTo>
                <a:cubicBezTo>
                  <a:pt x="7971034" y="216693"/>
                  <a:pt x="7965874" y="217090"/>
                  <a:pt x="7959524" y="213122"/>
                </a:cubicBezTo>
                <a:cubicBezTo>
                  <a:pt x="7954762" y="209946"/>
                  <a:pt x="7951190" y="205978"/>
                  <a:pt x="7948809" y="201215"/>
                </a:cubicBezTo>
                <a:cubicBezTo>
                  <a:pt x="7948016" y="198040"/>
                  <a:pt x="7948016" y="194468"/>
                  <a:pt x="7948809" y="190499"/>
                </a:cubicBezTo>
                <a:cubicBezTo>
                  <a:pt x="7949603" y="183356"/>
                  <a:pt x="7950000" y="165100"/>
                  <a:pt x="7950000" y="135731"/>
                </a:cubicBezTo>
                <a:cubicBezTo>
                  <a:pt x="7950000" y="132556"/>
                  <a:pt x="7948412" y="130968"/>
                  <a:pt x="7945237" y="130968"/>
                </a:cubicBezTo>
                <a:cubicBezTo>
                  <a:pt x="7920631" y="134937"/>
                  <a:pt x="7903168" y="138112"/>
                  <a:pt x="7892850" y="140493"/>
                </a:cubicBezTo>
                <a:cubicBezTo>
                  <a:pt x="7891262" y="149224"/>
                  <a:pt x="7890468" y="165893"/>
                  <a:pt x="7890468" y="190499"/>
                </a:cubicBezTo>
                <a:cubicBezTo>
                  <a:pt x="7890468" y="203993"/>
                  <a:pt x="7888881" y="212724"/>
                  <a:pt x="7885706" y="216693"/>
                </a:cubicBezTo>
                <a:cubicBezTo>
                  <a:pt x="7883324" y="219868"/>
                  <a:pt x="7879752" y="219868"/>
                  <a:pt x="7874990" y="216693"/>
                </a:cubicBezTo>
                <a:cubicBezTo>
                  <a:pt x="7868640" y="213518"/>
                  <a:pt x="7864672" y="210740"/>
                  <a:pt x="7863084" y="208359"/>
                </a:cubicBezTo>
                <a:cubicBezTo>
                  <a:pt x="7859909" y="205184"/>
                  <a:pt x="7859116" y="200024"/>
                  <a:pt x="7860702" y="192881"/>
                </a:cubicBezTo>
                <a:cubicBezTo>
                  <a:pt x="7863084" y="177800"/>
                  <a:pt x="7864274" y="162718"/>
                  <a:pt x="7864274" y="147637"/>
                </a:cubicBezTo>
                <a:cubicBezTo>
                  <a:pt x="7864274" y="135731"/>
                  <a:pt x="7862688" y="127396"/>
                  <a:pt x="7859512" y="122634"/>
                </a:cubicBezTo>
                <a:cubicBezTo>
                  <a:pt x="7857131" y="118665"/>
                  <a:pt x="7858718" y="116284"/>
                  <a:pt x="7864274" y="115490"/>
                </a:cubicBezTo>
                <a:cubicBezTo>
                  <a:pt x="7871418" y="116284"/>
                  <a:pt x="7878959" y="118665"/>
                  <a:pt x="7886896" y="122634"/>
                </a:cubicBezTo>
                <a:cubicBezTo>
                  <a:pt x="7890866" y="121046"/>
                  <a:pt x="7895628" y="119856"/>
                  <a:pt x="7901184" y="119062"/>
                </a:cubicBezTo>
                <a:cubicBezTo>
                  <a:pt x="7902772" y="112712"/>
                  <a:pt x="7903565" y="105965"/>
                  <a:pt x="7903565" y="98821"/>
                </a:cubicBezTo>
                <a:cubicBezTo>
                  <a:pt x="7896422" y="100409"/>
                  <a:pt x="7890072" y="101202"/>
                  <a:pt x="7884515" y="101202"/>
                </a:cubicBezTo>
                <a:cubicBezTo>
                  <a:pt x="7883722" y="101202"/>
                  <a:pt x="7883324" y="101202"/>
                  <a:pt x="7883324" y="101202"/>
                </a:cubicBezTo>
                <a:cubicBezTo>
                  <a:pt x="7878562" y="102790"/>
                  <a:pt x="7874196" y="103187"/>
                  <a:pt x="7870228" y="102393"/>
                </a:cubicBezTo>
                <a:cubicBezTo>
                  <a:pt x="7866260" y="100806"/>
                  <a:pt x="7862290" y="98821"/>
                  <a:pt x="7858322" y="96440"/>
                </a:cubicBezTo>
                <a:cubicBezTo>
                  <a:pt x="7858322" y="96440"/>
                  <a:pt x="7858322" y="96837"/>
                  <a:pt x="7858322" y="97631"/>
                </a:cubicBezTo>
                <a:cubicBezTo>
                  <a:pt x="7857528" y="97631"/>
                  <a:pt x="7857131" y="98028"/>
                  <a:pt x="7857131" y="98821"/>
                </a:cubicBezTo>
                <a:cubicBezTo>
                  <a:pt x="7854750" y="125015"/>
                  <a:pt x="7846812" y="152002"/>
                  <a:pt x="7833318" y="179784"/>
                </a:cubicBezTo>
                <a:cubicBezTo>
                  <a:pt x="7820618" y="204390"/>
                  <a:pt x="7801172" y="224631"/>
                  <a:pt x="7774978" y="240506"/>
                </a:cubicBezTo>
                <a:cubicBezTo>
                  <a:pt x="7771803" y="242093"/>
                  <a:pt x="7769818" y="242490"/>
                  <a:pt x="7769024" y="241696"/>
                </a:cubicBezTo>
                <a:cubicBezTo>
                  <a:pt x="7768231" y="240109"/>
                  <a:pt x="7769024" y="238125"/>
                  <a:pt x="7771406" y="235743"/>
                </a:cubicBezTo>
                <a:cubicBezTo>
                  <a:pt x="7797600" y="207168"/>
                  <a:pt x="7815459" y="164702"/>
                  <a:pt x="7824984" y="108347"/>
                </a:cubicBezTo>
                <a:cubicBezTo>
                  <a:pt x="7830540" y="76596"/>
                  <a:pt x="7830144" y="57149"/>
                  <a:pt x="7823794" y="50006"/>
                </a:cubicBezTo>
                <a:cubicBezTo>
                  <a:pt x="7821412" y="44449"/>
                  <a:pt x="7823000" y="41274"/>
                  <a:pt x="7828556" y="40481"/>
                </a:cubicBezTo>
                <a:cubicBezTo>
                  <a:pt x="7831731" y="40481"/>
                  <a:pt x="7836890" y="41671"/>
                  <a:pt x="7844034" y="44053"/>
                </a:cubicBezTo>
                <a:cubicBezTo>
                  <a:pt x="7845622" y="44846"/>
                  <a:pt x="7846812" y="45243"/>
                  <a:pt x="7847606" y="45243"/>
                </a:cubicBezTo>
                <a:cubicBezTo>
                  <a:pt x="7849987" y="44449"/>
                  <a:pt x="7853559" y="43259"/>
                  <a:pt x="7858322" y="41671"/>
                </a:cubicBezTo>
                <a:cubicBezTo>
                  <a:pt x="7878166" y="35321"/>
                  <a:pt x="7892056" y="30559"/>
                  <a:pt x="7899994" y="27384"/>
                </a:cubicBezTo>
                <a:cubicBezTo>
                  <a:pt x="7908724" y="23415"/>
                  <a:pt x="7919440" y="17462"/>
                  <a:pt x="7932140" y="9524"/>
                </a:cubicBezTo>
                <a:cubicBezTo>
                  <a:pt x="7934522" y="8334"/>
                  <a:pt x="7936902" y="7540"/>
                  <a:pt x="7939284" y="7143"/>
                </a:cubicBezTo>
                <a:close/>
                <a:moveTo>
                  <a:pt x="739581" y="5953"/>
                </a:moveTo>
                <a:cubicBezTo>
                  <a:pt x="754662" y="9128"/>
                  <a:pt x="766965" y="15874"/>
                  <a:pt x="776490" y="26193"/>
                </a:cubicBezTo>
                <a:cubicBezTo>
                  <a:pt x="778872" y="29368"/>
                  <a:pt x="779268" y="32543"/>
                  <a:pt x="777681" y="35718"/>
                </a:cubicBezTo>
                <a:cubicBezTo>
                  <a:pt x="775299" y="39687"/>
                  <a:pt x="775696" y="54768"/>
                  <a:pt x="778872" y="80962"/>
                </a:cubicBezTo>
                <a:cubicBezTo>
                  <a:pt x="780458" y="88106"/>
                  <a:pt x="781650" y="94853"/>
                  <a:pt x="782443" y="101202"/>
                </a:cubicBezTo>
                <a:cubicBezTo>
                  <a:pt x="787206" y="99615"/>
                  <a:pt x="790777" y="98425"/>
                  <a:pt x="793160" y="97631"/>
                </a:cubicBezTo>
                <a:cubicBezTo>
                  <a:pt x="805064" y="92074"/>
                  <a:pt x="815781" y="94853"/>
                  <a:pt x="825306" y="105965"/>
                </a:cubicBezTo>
                <a:cubicBezTo>
                  <a:pt x="828481" y="110728"/>
                  <a:pt x="827291" y="114300"/>
                  <a:pt x="821735" y="116681"/>
                </a:cubicBezTo>
                <a:cubicBezTo>
                  <a:pt x="816971" y="118268"/>
                  <a:pt x="809431" y="120649"/>
                  <a:pt x="799113" y="123824"/>
                </a:cubicBezTo>
                <a:cubicBezTo>
                  <a:pt x="794350" y="124618"/>
                  <a:pt x="790777" y="125412"/>
                  <a:pt x="788397" y="126206"/>
                </a:cubicBezTo>
                <a:cubicBezTo>
                  <a:pt x="790777" y="135731"/>
                  <a:pt x="793556" y="144859"/>
                  <a:pt x="796732" y="153590"/>
                </a:cubicBezTo>
                <a:cubicBezTo>
                  <a:pt x="802287" y="144859"/>
                  <a:pt x="805462" y="137318"/>
                  <a:pt x="806256" y="130968"/>
                </a:cubicBezTo>
                <a:cubicBezTo>
                  <a:pt x="807843" y="124618"/>
                  <a:pt x="811415" y="123031"/>
                  <a:pt x="816971" y="126206"/>
                </a:cubicBezTo>
                <a:cubicBezTo>
                  <a:pt x="824114" y="130174"/>
                  <a:pt x="830466" y="136128"/>
                  <a:pt x="836022" y="144065"/>
                </a:cubicBezTo>
                <a:cubicBezTo>
                  <a:pt x="838402" y="148034"/>
                  <a:pt x="837609" y="151606"/>
                  <a:pt x="833641" y="154781"/>
                </a:cubicBezTo>
                <a:cubicBezTo>
                  <a:pt x="832052" y="156368"/>
                  <a:pt x="829672" y="159146"/>
                  <a:pt x="826496" y="163115"/>
                </a:cubicBezTo>
                <a:cubicBezTo>
                  <a:pt x="823322" y="166290"/>
                  <a:pt x="820940" y="169068"/>
                  <a:pt x="819353" y="171450"/>
                </a:cubicBezTo>
                <a:cubicBezTo>
                  <a:pt x="818560" y="172243"/>
                  <a:pt x="816971" y="173831"/>
                  <a:pt x="814590" y="176212"/>
                </a:cubicBezTo>
                <a:cubicBezTo>
                  <a:pt x="813003" y="178593"/>
                  <a:pt x="811415" y="180578"/>
                  <a:pt x="809828" y="182165"/>
                </a:cubicBezTo>
                <a:cubicBezTo>
                  <a:pt x="820147" y="201215"/>
                  <a:pt x="832449" y="217090"/>
                  <a:pt x="846737" y="229790"/>
                </a:cubicBezTo>
                <a:cubicBezTo>
                  <a:pt x="849912" y="232172"/>
                  <a:pt x="852294" y="231775"/>
                  <a:pt x="853881" y="228600"/>
                </a:cubicBezTo>
                <a:cubicBezTo>
                  <a:pt x="854675" y="227012"/>
                  <a:pt x="855071" y="224631"/>
                  <a:pt x="855071" y="221456"/>
                </a:cubicBezTo>
                <a:cubicBezTo>
                  <a:pt x="856658" y="215900"/>
                  <a:pt x="858644" y="209946"/>
                  <a:pt x="861024" y="203596"/>
                </a:cubicBezTo>
                <a:cubicBezTo>
                  <a:pt x="861819" y="202009"/>
                  <a:pt x="862612" y="200818"/>
                  <a:pt x="863406" y="200024"/>
                </a:cubicBezTo>
                <a:cubicBezTo>
                  <a:pt x="864199" y="200024"/>
                  <a:pt x="864993" y="200818"/>
                  <a:pt x="865787" y="202406"/>
                </a:cubicBezTo>
                <a:cubicBezTo>
                  <a:pt x="868168" y="212724"/>
                  <a:pt x="872534" y="227012"/>
                  <a:pt x="878884" y="245268"/>
                </a:cubicBezTo>
                <a:cubicBezTo>
                  <a:pt x="879677" y="247650"/>
                  <a:pt x="880472" y="249237"/>
                  <a:pt x="881264" y="250031"/>
                </a:cubicBezTo>
                <a:cubicBezTo>
                  <a:pt x="883647" y="254793"/>
                  <a:pt x="884439" y="259159"/>
                  <a:pt x="883647" y="263127"/>
                </a:cubicBezTo>
                <a:cubicBezTo>
                  <a:pt x="882853" y="269478"/>
                  <a:pt x="878487" y="272653"/>
                  <a:pt x="870549" y="272653"/>
                </a:cubicBezTo>
                <a:cubicBezTo>
                  <a:pt x="851500" y="271065"/>
                  <a:pt x="835625" y="263921"/>
                  <a:pt x="822925" y="251221"/>
                </a:cubicBezTo>
                <a:cubicBezTo>
                  <a:pt x="808637" y="236934"/>
                  <a:pt x="796732" y="220662"/>
                  <a:pt x="787206" y="202406"/>
                </a:cubicBezTo>
                <a:cubicBezTo>
                  <a:pt x="776887" y="211137"/>
                  <a:pt x="760615" y="219472"/>
                  <a:pt x="738391" y="227409"/>
                </a:cubicBezTo>
                <a:cubicBezTo>
                  <a:pt x="736803" y="228203"/>
                  <a:pt x="735612" y="227806"/>
                  <a:pt x="734819" y="226218"/>
                </a:cubicBezTo>
                <a:cubicBezTo>
                  <a:pt x="734819" y="225425"/>
                  <a:pt x="735216" y="224234"/>
                  <a:pt x="736009" y="222646"/>
                </a:cubicBezTo>
                <a:cubicBezTo>
                  <a:pt x="746327" y="213122"/>
                  <a:pt x="759029" y="200024"/>
                  <a:pt x="774109" y="183356"/>
                </a:cubicBezTo>
                <a:cubicBezTo>
                  <a:pt x="773315" y="184943"/>
                  <a:pt x="774109" y="184149"/>
                  <a:pt x="776490" y="180974"/>
                </a:cubicBezTo>
                <a:cubicBezTo>
                  <a:pt x="770935" y="166687"/>
                  <a:pt x="765774" y="150812"/>
                  <a:pt x="761012" y="133349"/>
                </a:cubicBezTo>
                <a:lnTo>
                  <a:pt x="730057" y="141684"/>
                </a:lnTo>
                <a:lnTo>
                  <a:pt x="730057" y="150018"/>
                </a:lnTo>
                <a:cubicBezTo>
                  <a:pt x="730057" y="153193"/>
                  <a:pt x="730057" y="156368"/>
                  <a:pt x="730057" y="159543"/>
                </a:cubicBezTo>
                <a:cubicBezTo>
                  <a:pt x="737993" y="157162"/>
                  <a:pt x="746725" y="154384"/>
                  <a:pt x="756249" y="151209"/>
                </a:cubicBezTo>
                <a:cubicBezTo>
                  <a:pt x="757837" y="150415"/>
                  <a:pt x="759029" y="150812"/>
                  <a:pt x="759822" y="152399"/>
                </a:cubicBezTo>
                <a:cubicBezTo>
                  <a:pt x="760615" y="153987"/>
                  <a:pt x="760219" y="155178"/>
                  <a:pt x="758631" y="155971"/>
                </a:cubicBezTo>
                <a:cubicBezTo>
                  <a:pt x="756249" y="157559"/>
                  <a:pt x="753076" y="159543"/>
                  <a:pt x="749107" y="161924"/>
                </a:cubicBezTo>
                <a:cubicBezTo>
                  <a:pt x="741168" y="166687"/>
                  <a:pt x="734819" y="170656"/>
                  <a:pt x="730057" y="173831"/>
                </a:cubicBezTo>
                <a:cubicBezTo>
                  <a:pt x="730057" y="178593"/>
                  <a:pt x="730453" y="186531"/>
                  <a:pt x="731246" y="197643"/>
                </a:cubicBezTo>
                <a:cubicBezTo>
                  <a:pt x="731246" y="207168"/>
                  <a:pt x="731246" y="213915"/>
                  <a:pt x="731246" y="217884"/>
                </a:cubicBezTo>
                <a:cubicBezTo>
                  <a:pt x="729660" y="240109"/>
                  <a:pt x="720928" y="252809"/>
                  <a:pt x="705053" y="255984"/>
                </a:cubicBezTo>
                <a:cubicBezTo>
                  <a:pt x="701085" y="255984"/>
                  <a:pt x="697911" y="253206"/>
                  <a:pt x="695528" y="247650"/>
                </a:cubicBezTo>
                <a:cubicBezTo>
                  <a:pt x="693147" y="237331"/>
                  <a:pt x="686797" y="227012"/>
                  <a:pt x="676477" y="216693"/>
                </a:cubicBezTo>
                <a:cubicBezTo>
                  <a:pt x="675684" y="215900"/>
                  <a:pt x="675287" y="215106"/>
                  <a:pt x="675287" y="214312"/>
                </a:cubicBezTo>
                <a:cubicBezTo>
                  <a:pt x="675287" y="213518"/>
                  <a:pt x="676082" y="213122"/>
                  <a:pt x="677669" y="213122"/>
                </a:cubicBezTo>
                <a:cubicBezTo>
                  <a:pt x="681637" y="213915"/>
                  <a:pt x="686399" y="214709"/>
                  <a:pt x="691956" y="215503"/>
                </a:cubicBezTo>
                <a:cubicBezTo>
                  <a:pt x="695131" y="216296"/>
                  <a:pt x="697512" y="216693"/>
                  <a:pt x="699100" y="216693"/>
                </a:cubicBezTo>
                <a:cubicBezTo>
                  <a:pt x="701481" y="216693"/>
                  <a:pt x="702672" y="215106"/>
                  <a:pt x="702672" y="211931"/>
                </a:cubicBezTo>
                <a:cubicBezTo>
                  <a:pt x="702672" y="204787"/>
                  <a:pt x="702672" y="197643"/>
                  <a:pt x="702672" y="190499"/>
                </a:cubicBezTo>
                <a:cubicBezTo>
                  <a:pt x="698703" y="192881"/>
                  <a:pt x="692353" y="196850"/>
                  <a:pt x="683622" y="202406"/>
                </a:cubicBezTo>
                <a:cubicBezTo>
                  <a:pt x="675684" y="207962"/>
                  <a:pt x="669334" y="212327"/>
                  <a:pt x="664571" y="215503"/>
                </a:cubicBezTo>
                <a:cubicBezTo>
                  <a:pt x="661396" y="217884"/>
                  <a:pt x="658222" y="218281"/>
                  <a:pt x="655047" y="216693"/>
                </a:cubicBezTo>
                <a:cubicBezTo>
                  <a:pt x="645522" y="210343"/>
                  <a:pt x="639568" y="202406"/>
                  <a:pt x="637188" y="192881"/>
                </a:cubicBezTo>
                <a:cubicBezTo>
                  <a:pt x="636394" y="188118"/>
                  <a:pt x="637982" y="185737"/>
                  <a:pt x="641951" y="185737"/>
                </a:cubicBezTo>
                <a:cubicBezTo>
                  <a:pt x="651476" y="185737"/>
                  <a:pt x="662588" y="183356"/>
                  <a:pt x="675287" y="178593"/>
                </a:cubicBezTo>
                <a:cubicBezTo>
                  <a:pt x="677669" y="177800"/>
                  <a:pt x="681241" y="176609"/>
                  <a:pt x="686003" y="175021"/>
                </a:cubicBezTo>
                <a:cubicBezTo>
                  <a:pt x="693147" y="172640"/>
                  <a:pt x="698306" y="170656"/>
                  <a:pt x="701481" y="169068"/>
                </a:cubicBezTo>
                <a:cubicBezTo>
                  <a:pt x="701481" y="162718"/>
                  <a:pt x="701481" y="156368"/>
                  <a:pt x="701481" y="150018"/>
                </a:cubicBezTo>
                <a:cubicBezTo>
                  <a:pt x="699100" y="150812"/>
                  <a:pt x="695131" y="151606"/>
                  <a:pt x="689574" y="152399"/>
                </a:cubicBezTo>
                <a:cubicBezTo>
                  <a:pt x="682431" y="153987"/>
                  <a:pt x="677669" y="155178"/>
                  <a:pt x="675287" y="155971"/>
                </a:cubicBezTo>
                <a:cubicBezTo>
                  <a:pt x="668937" y="159146"/>
                  <a:pt x="661001" y="154781"/>
                  <a:pt x="651476" y="142874"/>
                </a:cubicBezTo>
                <a:cubicBezTo>
                  <a:pt x="649094" y="141287"/>
                  <a:pt x="648300" y="139303"/>
                  <a:pt x="649094" y="136921"/>
                </a:cubicBezTo>
                <a:cubicBezTo>
                  <a:pt x="649888" y="135334"/>
                  <a:pt x="651872" y="134143"/>
                  <a:pt x="655047" y="133349"/>
                </a:cubicBezTo>
                <a:cubicBezTo>
                  <a:pt x="656634" y="133349"/>
                  <a:pt x="658619" y="132952"/>
                  <a:pt x="661001" y="132159"/>
                </a:cubicBezTo>
                <a:cubicBezTo>
                  <a:pt x="677669" y="128984"/>
                  <a:pt x="690765" y="126603"/>
                  <a:pt x="700290" y="125015"/>
                </a:cubicBezTo>
                <a:cubicBezTo>
                  <a:pt x="699497" y="113903"/>
                  <a:pt x="697512" y="105568"/>
                  <a:pt x="694337" y="100012"/>
                </a:cubicBezTo>
                <a:cubicBezTo>
                  <a:pt x="694337" y="99218"/>
                  <a:pt x="694337" y="98821"/>
                  <a:pt x="694337" y="98821"/>
                </a:cubicBezTo>
                <a:cubicBezTo>
                  <a:pt x="681637" y="101997"/>
                  <a:pt x="666954" y="104774"/>
                  <a:pt x="650284" y="107156"/>
                </a:cubicBezTo>
                <a:cubicBezTo>
                  <a:pt x="648697" y="107950"/>
                  <a:pt x="647506" y="107553"/>
                  <a:pt x="646713" y="105965"/>
                </a:cubicBezTo>
                <a:cubicBezTo>
                  <a:pt x="646713" y="104378"/>
                  <a:pt x="647506" y="103187"/>
                  <a:pt x="649094" y="102393"/>
                </a:cubicBezTo>
                <a:cubicBezTo>
                  <a:pt x="667350" y="92868"/>
                  <a:pt x="681241" y="83740"/>
                  <a:pt x="690765" y="75009"/>
                </a:cubicBezTo>
                <a:cubicBezTo>
                  <a:pt x="694734" y="71834"/>
                  <a:pt x="698703" y="67865"/>
                  <a:pt x="702672" y="63103"/>
                </a:cubicBezTo>
                <a:cubicBezTo>
                  <a:pt x="703465" y="62309"/>
                  <a:pt x="704260" y="61515"/>
                  <a:pt x="705053" y="60721"/>
                </a:cubicBezTo>
                <a:cubicBezTo>
                  <a:pt x="706640" y="57546"/>
                  <a:pt x="709815" y="56356"/>
                  <a:pt x="714578" y="57149"/>
                </a:cubicBezTo>
                <a:cubicBezTo>
                  <a:pt x="729660" y="62706"/>
                  <a:pt x="739581" y="67865"/>
                  <a:pt x="744344" y="72628"/>
                </a:cubicBezTo>
                <a:cubicBezTo>
                  <a:pt x="747518" y="77390"/>
                  <a:pt x="747122" y="80565"/>
                  <a:pt x="743153" y="82152"/>
                </a:cubicBezTo>
                <a:cubicBezTo>
                  <a:pt x="733628" y="85328"/>
                  <a:pt x="723706" y="88899"/>
                  <a:pt x="713387" y="92868"/>
                </a:cubicBezTo>
                <a:cubicBezTo>
                  <a:pt x="720531" y="95249"/>
                  <a:pt x="726087" y="99218"/>
                  <a:pt x="730057" y="104774"/>
                </a:cubicBezTo>
                <a:cubicBezTo>
                  <a:pt x="732438" y="107156"/>
                  <a:pt x="732834" y="110728"/>
                  <a:pt x="731246" y="115490"/>
                </a:cubicBezTo>
                <a:cubicBezTo>
                  <a:pt x="731246" y="115490"/>
                  <a:pt x="731246" y="115887"/>
                  <a:pt x="731246" y="116681"/>
                </a:cubicBezTo>
                <a:cubicBezTo>
                  <a:pt x="735216" y="116681"/>
                  <a:pt x="738787" y="115887"/>
                  <a:pt x="741962" y="114300"/>
                </a:cubicBezTo>
                <a:cubicBezTo>
                  <a:pt x="742756" y="114300"/>
                  <a:pt x="744344" y="113903"/>
                  <a:pt x="746725" y="113109"/>
                </a:cubicBezTo>
                <a:cubicBezTo>
                  <a:pt x="750694" y="111521"/>
                  <a:pt x="753472" y="110728"/>
                  <a:pt x="755060" y="110728"/>
                </a:cubicBezTo>
                <a:cubicBezTo>
                  <a:pt x="752678" y="96440"/>
                  <a:pt x="750297" y="80962"/>
                  <a:pt x="747915" y="64293"/>
                </a:cubicBezTo>
                <a:cubicBezTo>
                  <a:pt x="744740" y="46831"/>
                  <a:pt x="739979" y="30559"/>
                  <a:pt x="733628" y="15477"/>
                </a:cubicBezTo>
                <a:cubicBezTo>
                  <a:pt x="731246" y="8334"/>
                  <a:pt x="733231" y="5159"/>
                  <a:pt x="739581" y="5953"/>
                </a:cubicBezTo>
                <a:close/>
                <a:moveTo>
                  <a:pt x="7555902" y="4762"/>
                </a:moveTo>
                <a:cubicBezTo>
                  <a:pt x="7575747" y="9524"/>
                  <a:pt x="7588446" y="17065"/>
                  <a:pt x="7594002" y="27384"/>
                </a:cubicBezTo>
                <a:cubicBezTo>
                  <a:pt x="7594002" y="28178"/>
                  <a:pt x="7594400" y="28971"/>
                  <a:pt x="7595194" y="29765"/>
                </a:cubicBezTo>
                <a:cubicBezTo>
                  <a:pt x="7596781" y="32146"/>
                  <a:pt x="7596781" y="34527"/>
                  <a:pt x="7595194" y="36909"/>
                </a:cubicBezTo>
                <a:cubicBezTo>
                  <a:pt x="7591225" y="48815"/>
                  <a:pt x="7588844" y="59531"/>
                  <a:pt x="7588050" y="69056"/>
                </a:cubicBezTo>
                <a:cubicBezTo>
                  <a:pt x="7591225" y="68262"/>
                  <a:pt x="7595590" y="67071"/>
                  <a:pt x="7601146" y="65484"/>
                </a:cubicBezTo>
                <a:cubicBezTo>
                  <a:pt x="7607496" y="64690"/>
                  <a:pt x="7611862" y="63896"/>
                  <a:pt x="7614244" y="63103"/>
                </a:cubicBezTo>
                <a:cubicBezTo>
                  <a:pt x="7622181" y="60721"/>
                  <a:pt x="7628928" y="61118"/>
                  <a:pt x="7634484" y="64293"/>
                </a:cubicBezTo>
                <a:cubicBezTo>
                  <a:pt x="7639246" y="65881"/>
                  <a:pt x="7643216" y="69452"/>
                  <a:pt x="7646390" y="75009"/>
                </a:cubicBezTo>
                <a:cubicBezTo>
                  <a:pt x="7649566" y="80565"/>
                  <a:pt x="7649566" y="84534"/>
                  <a:pt x="7646390" y="86915"/>
                </a:cubicBezTo>
                <a:cubicBezTo>
                  <a:pt x="7642422" y="87709"/>
                  <a:pt x="7632500" y="89296"/>
                  <a:pt x="7616624" y="91678"/>
                </a:cubicBezTo>
                <a:cubicBezTo>
                  <a:pt x="7610275" y="92471"/>
                  <a:pt x="7600353" y="93662"/>
                  <a:pt x="7586859" y="95249"/>
                </a:cubicBezTo>
                <a:lnTo>
                  <a:pt x="7586859" y="101202"/>
                </a:lnTo>
                <a:cubicBezTo>
                  <a:pt x="7625753" y="147240"/>
                  <a:pt x="7671394" y="179784"/>
                  <a:pt x="7723781" y="198834"/>
                </a:cubicBezTo>
                <a:cubicBezTo>
                  <a:pt x="7727750" y="200421"/>
                  <a:pt x="7729734" y="201215"/>
                  <a:pt x="7729734" y="201215"/>
                </a:cubicBezTo>
                <a:cubicBezTo>
                  <a:pt x="7729734" y="202009"/>
                  <a:pt x="7727750" y="202803"/>
                  <a:pt x="7723781" y="203596"/>
                </a:cubicBezTo>
                <a:cubicBezTo>
                  <a:pt x="7695206" y="207565"/>
                  <a:pt x="7673774" y="210343"/>
                  <a:pt x="7659487" y="211931"/>
                </a:cubicBezTo>
                <a:cubicBezTo>
                  <a:pt x="7653931" y="212724"/>
                  <a:pt x="7649168" y="210343"/>
                  <a:pt x="7645200" y="204787"/>
                </a:cubicBezTo>
                <a:cubicBezTo>
                  <a:pt x="7619800" y="181768"/>
                  <a:pt x="7600353" y="158353"/>
                  <a:pt x="7586859" y="134540"/>
                </a:cubicBezTo>
                <a:cubicBezTo>
                  <a:pt x="7586859" y="148034"/>
                  <a:pt x="7586462" y="161924"/>
                  <a:pt x="7585668" y="176212"/>
                </a:cubicBezTo>
                <a:cubicBezTo>
                  <a:pt x="7587256" y="176212"/>
                  <a:pt x="7589637" y="175815"/>
                  <a:pt x="7592812" y="175021"/>
                </a:cubicBezTo>
                <a:cubicBezTo>
                  <a:pt x="7594400" y="175021"/>
                  <a:pt x="7595590" y="175021"/>
                  <a:pt x="7596384" y="175021"/>
                </a:cubicBezTo>
                <a:cubicBezTo>
                  <a:pt x="7603528" y="175021"/>
                  <a:pt x="7607894" y="175418"/>
                  <a:pt x="7609481" y="176212"/>
                </a:cubicBezTo>
                <a:cubicBezTo>
                  <a:pt x="7617418" y="179387"/>
                  <a:pt x="7622578" y="184546"/>
                  <a:pt x="7624959" y="191690"/>
                </a:cubicBezTo>
                <a:cubicBezTo>
                  <a:pt x="7625753" y="197246"/>
                  <a:pt x="7624166" y="200421"/>
                  <a:pt x="7620196" y="201215"/>
                </a:cubicBezTo>
                <a:cubicBezTo>
                  <a:pt x="7619403" y="201215"/>
                  <a:pt x="7618212" y="201215"/>
                  <a:pt x="7616624" y="201215"/>
                </a:cubicBezTo>
                <a:cubicBezTo>
                  <a:pt x="7607894" y="202009"/>
                  <a:pt x="7597574" y="203596"/>
                  <a:pt x="7585668" y="205978"/>
                </a:cubicBezTo>
                <a:cubicBezTo>
                  <a:pt x="7584874" y="216296"/>
                  <a:pt x="7584478" y="227012"/>
                  <a:pt x="7584478" y="238125"/>
                </a:cubicBezTo>
                <a:cubicBezTo>
                  <a:pt x="7582890" y="254793"/>
                  <a:pt x="7579318" y="265509"/>
                  <a:pt x="7573762" y="270272"/>
                </a:cubicBezTo>
                <a:cubicBezTo>
                  <a:pt x="7569794" y="271859"/>
                  <a:pt x="7565824" y="271859"/>
                  <a:pt x="7561856" y="270272"/>
                </a:cubicBezTo>
                <a:cubicBezTo>
                  <a:pt x="7556300" y="267096"/>
                  <a:pt x="7551934" y="261540"/>
                  <a:pt x="7548759" y="253603"/>
                </a:cubicBezTo>
                <a:cubicBezTo>
                  <a:pt x="7547966" y="249634"/>
                  <a:pt x="7547966" y="244871"/>
                  <a:pt x="7548759" y="239315"/>
                </a:cubicBezTo>
                <a:cubicBezTo>
                  <a:pt x="7550346" y="229790"/>
                  <a:pt x="7551537" y="219472"/>
                  <a:pt x="7552331" y="208359"/>
                </a:cubicBezTo>
                <a:cubicBezTo>
                  <a:pt x="7549156" y="209153"/>
                  <a:pt x="7545584" y="209550"/>
                  <a:pt x="7541615" y="209550"/>
                </a:cubicBezTo>
                <a:cubicBezTo>
                  <a:pt x="7535266" y="209550"/>
                  <a:pt x="7530503" y="207565"/>
                  <a:pt x="7527328" y="203596"/>
                </a:cubicBezTo>
                <a:cubicBezTo>
                  <a:pt x="7521772" y="198834"/>
                  <a:pt x="7517406" y="194468"/>
                  <a:pt x="7514231" y="190499"/>
                </a:cubicBezTo>
                <a:cubicBezTo>
                  <a:pt x="7497562" y="202406"/>
                  <a:pt x="7480497" y="211137"/>
                  <a:pt x="7463034" y="216693"/>
                </a:cubicBezTo>
                <a:cubicBezTo>
                  <a:pt x="7459066" y="217487"/>
                  <a:pt x="7457081" y="217487"/>
                  <a:pt x="7457081" y="216693"/>
                </a:cubicBezTo>
                <a:cubicBezTo>
                  <a:pt x="7456287" y="215900"/>
                  <a:pt x="7457478" y="214312"/>
                  <a:pt x="7460652" y="211931"/>
                </a:cubicBezTo>
                <a:cubicBezTo>
                  <a:pt x="7499547" y="177006"/>
                  <a:pt x="7528122" y="139699"/>
                  <a:pt x="7546378" y="100012"/>
                </a:cubicBezTo>
                <a:cubicBezTo>
                  <a:pt x="7534472" y="102393"/>
                  <a:pt x="7525740" y="103584"/>
                  <a:pt x="7520184" y="103584"/>
                </a:cubicBezTo>
                <a:cubicBezTo>
                  <a:pt x="7516216" y="104378"/>
                  <a:pt x="7513040" y="103981"/>
                  <a:pt x="7510659" y="102393"/>
                </a:cubicBezTo>
                <a:cubicBezTo>
                  <a:pt x="7503515" y="98425"/>
                  <a:pt x="7498356" y="93265"/>
                  <a:pt x="7495181" y="86915"/>
                </a:cubicBezTo>
                <a:cubicBezTo>
                  <a:pt x="7493594" y="84534"/>
                  <a:pt x="7494387" y="82549"/>
                  <a:pt x="7497562" y="80962"/>
                </a:cubicBezTo>
                <a:cubicBezTo>
                  <a:pt x="7507087" y="80168"/>
                  <a:pt x="7522168" y="78581"/>
                  <a:pt x="7542806" y="76199"/>
                </a:cubicBezTo>
                <a:cubicBezTo>
                  <a:pt x="7548362" y="75406"/>
                  <a:pt x="7552728" y="75009"/>
                  <a:pt x="7555902" y="75009"/>
                </a:cubicBezTo>
                <a:lnTo>
                  <a:pt x="7555902" y="69056"/>
                </a:lnTo>
                <a:cubicBezTo>
                  <a:pt x="7555902" y="42068"/>
                  <a:pt x="7553918" y="25003"/>
                  <a:pt x="7549950" y="17859"/>
                </a:cubicBezTo>
                <a:cubicBezTo>
                  <a:pt x="7546774" y="9128"/>
                  <a:pt x="7548759" y="4762"/>
                  <a:pt x="7555902" y="4762"/>
                </a:cubicBezTo>
                <a:close/>
                <a:moveTo>
                  <a:pt x="7308252" y="4762"/>
                </a:moveTo>
                <a:cubicBezTo>
                  <a:pt x="7311428" y="3968"/>
                  <a:pt x="7315396" y="4762"/>
                  <a:pt x="7320159" y="7143"/>
                </a:cubicBezTo>
                <a:cubicBezTo>
                  <a:pt x="7325716" y="10318"/>
                  <a:pt x="7330874" y="15477"/>
                  <a:pt x="7335637" y="22621"/>
                </a:cubicBezTo>
                <a:cubicBezTo>
                  <a:pt x="7338018" y="27384"/>
                  <a:pt x="7338018" y="31749"/>
                  <a:pt x="7335637" y="35718"/>
                </a:cubicBezTo>
                <a:cubicBezTo>
                  <a:pt x="7332462" y="38893"/>
                  <a:pt x="7328494" y="46037"/>
                  <a:pt x="7323731" y="57149"/>
                </a:cubicBezTo>
                <a:cubicBezTo>
                  <a:pt x="7320556" y="65087"/>
                  <a:pt x="7316190" y="76199"/>
                  <a:pt x="7310634" y="90487"/>
                </a:cubicBezTo>
                <a:cubicBezTo>
                  <a:pt x="7310634" y="90487"/>
                  <a:pt x="7310238" y="90487"/>
                  <a:pt x="7309444" y="90487"/>
                </a:cubicBezTo>
                <a:cubicBezTo>
                  <a:pt x="7309444" y="91281"/>
                  <a:pt x="7309047" y="91678"/>
                  <a:pt x="7308252" y="91678"/>
                </a:cubicBezTo>
                <a:cubicBezTo>
                  <a:pt x="7313015" y="90884"/>
                  <a:pt x="7319762" y="89693"/>
                  <a:pt x="7328494" y="88106"/>
                </a:cubicBezTo>
                <a:cubicBezTo>
                  <a:pt x="7330874" y="87312"/>
                  <a:pt x="7332462" y="86915"/>
                  <a:pt x="7333256" y="86915"/>
                </a:cubicBezTo>
                <a:cubicBezTo>
                  <a:pt x="7339606" y="84534"/>
                  <a:pt x="7345559" y="84534"/>
                  <a:pt x="7351115" y="86915"/>
                </a:cubicBezTo>
                <a:cubicBezTo>
                  <a:pt x="7358259" y="88502"/>
                  <a:pt x="7363816" y="91678"/>
                  <a:pt x="7367784" y="96440"/>
                </a:cubicBezTo>
                <a:cubicBezTo>
                  <a:pt x="7374928" y="104378"/>
                  <a:pt x="7374531" y="109934"/>
                  <a:pt x="7366594" y="113109"/>
                </a:cubicBezTo>
                <a:cubicBezTo>
                  <a:pt x="7358656" y="113903"/>
                  <a:pt x="7340796" y="115490"/>
                  <a:pt x="7313015" y="117871"/>
                </a:cubicBezTo>
                <a:cubicBezTo>
                  <a:pt x="7293172" y="119459"/>
                  <a:pt x="7278090" y="120649"/>
                  <a:pt x="7267772" y="121443"/>
                </a:cubicBezTo>
                <a:cubicBezTo>
                  <a:pt x="7262216" y="122237"/>
                  <a:pt x="7257056" y="122634"/>
                  <a:pt x="7252294" y="122634"/>
                </a:cubicBezTo>
                <a:cubicBezTo>
                  <a:pt x="7256262" y="125015"/>
                  <a:pt x="7258246" y="128190"/>
                  <a:pt x="7258246" y="132159"/>
                </a:cubicBezTo>
                <a:cubicBezTo>
                  <a:pt x="7257453" y="135334"/>
                  <a:pt x="7257056" y="138112"/>
                  <a:pt x="7257056" y="140493"/>
                </a:cubicBezTo>
                <a:cubicBezTo>
                  <a:pt x="7273724" y="138112"/>
                  <a:pt x="7291584" y="132556"/>
                  <a:pt x="7310634" y="123824"/>
                </a:cubicBezTo>
                <a:cubicBezTo>
                  <a:pt x="7315396" y="122237"/>
                  <a:pt x="7319762" y="122634"/>
                  <a:pt x="7323731" y="125015"/>
                </a:cubicBezTo>
                <a:cubicBezTo>
                  <a:pt x="7330874" y="128984"/>
                  <a:pt x="7337224" y="135731"/>
                  <a:pt x="7342781" y="145256"/>
                </a:cubicBezTo>
                <a:cubicBezTo>
                  <a:pt x="7343575" y="149224"/>
                  <a:pt x="7343178" y="152002"/>
                  <a:pt x="7341590" y="153590"/>
                </a:cubicBezTo>
                <a:cubicBezTo>
                  <a:pt x="7336828" y="159146"/>
                  <a:pt x="7332462" y="165893"/>
                  <a:pt x="7328494" y="173831"/>
                </a:cubicBezTo>
                <a:cubicBezTo>
                  <a:pt x="7327700" y="174624"/>
                  <a:pt x="7327302" y="175815"/>
                  <a:pt x="7327302" y="177403"/>
                </a:cubicBezTo>
                <a:cubicBezTo>
                  <a:pt x="7324128" y="184546"/>
                  <a:pt x="7320953" y="189309"/>
                  <a:pt x="7317778" y="191690"/>
                </a:cubicBezTo>
                <a:cubicBezTo>
                  <a:pt x="7340796" y="208359"/>
                  <a:pt x="7369372" y="222646"/>
                  <a:pt x="7403502" y="234553"/>
                </a:cubicBezTo>
                <a:cubicBezTo>
                  <a:pt x="7405884" y="235346"/>
                  <a:pt x="7407074" y="236537"/>
                  <a:pt x="7407074" y="238125"/>
                </a:cubicBezTo>
                <a:cubicBezTo>
                  <a:pt x="7407074" y="239712"/>
                  <a:pt x="7405884" y="240506"/>
                  <a:pt x="7403502" y="240506"/>
                </a:cubicBezTo>
                <a:cubicBezTo>
                  <a:pt x="7382866" y="243681"/>
                  <a:pt x="7361831" y="245268"/>
                  <a:pt x="7340400" y="245268"/>
                </a:cubicBezTo>
                <a:cubicBezTo>
                  <a:pt x="7334844" y="245268"/>
                  <a:pt x="7330081" y="243284"/>
                  <a:pt x="7326112" y="239315"/>
                </a:cubicBezTo>
                <a:cubicBezTo>
                  <a:pt x="7318968" y="232965"/>
                  <a:pt x="7309840" y="223837"/>
                  <a:pt x="7298728" y="211931"/>
                </a:cubicBezTo>
                <a:cubicBezTo>
                  <a:pt x="7280472" y="226218"/>
                  <a:pt x="7264596" y="234553"/>
                  <a:pt x="7251102" y="236934"/>
                </a:cubicBezTo>
                <a:cubicBezTo>
                  <a:pt x="7250309" y="253603"/>
                  <a:pt x="7248722" y="264715"/>
                  <a:pt x="7246340" y="270272"/>
                </a:cubicBezTo>
                <a:cubicBezTo>
                  <a:pt x="7242372" y="274240"/>
                  <a:pt x="7238006" y="274637"/>
                  <a:pt x="7233244" y="271462"/>
                </a:cubicBezTo>
                <a:cubicBezTo>
                  <a:pt x="7222924" y="264318"/>
                  <a:pt x="7218956" y="252412"/>
                  <a:pt x="7221337" y="235743"/>
                </a:cubicBezTo>
                <a:cubicBezTo>
                  <a:pt x="7222131" y="234156"/>
                  <a:pt x="7222528" y="231378"/>
                  <a:pt x="7222528" y="227409"/>
                </a:cubicBezTo>
                <a:cubicBezTo>
                  <a:pt x="7223322" y="222646"/>
                  <a:pt x="7223718" y="219472"/>
                  <a:pt x="7223718" y="217884"/>
                </a:cubicBezTo>
                <a:cubicBezTo>
                  <a:pt x="7218162" y="220265"/>
                  <a:pt x="7209828" y="223837"/>
                  <a:pt x="7198715" y="228600"/>
                </a:cubicBezTo>
                <a:cubicBezTo>
                  <a:pt x="7186809" y="234156"/>
                  <a:pt x="7178078" y="238125"/>
                  <a:pt x="7172522" y="240506"/>
                </a:cubicBezTo>
                <a:cubicBezTo>
                  <a:pt x="7167759" y="243681"/>
                  <a:pt x="7163790" y="244078"/>
                  <a:pt x="7160615" y="241696"/>
                </a:cubicBezTo>
                <a:cubicBezTo>
                  <a:pt x="7151090" y="234553"/>
                  <a:pt x="7145534" y="225821"/>
                  <a:pt x="7143946" y="215503"/>
                </a:cubicBezTo>
                <a:cubicBezTo>
                  <a:pt x="7143153" y="211534"/>
                  <a:pt x="7145137" y="209946"/>
                  <a:pt x="7149900" y="210740"/>
                </a:cubicBezTo>
                <a:cubicBezTo>
                  <a:pt x="7151487" y="210740"/>
                  <a:pt x="7153868" y="210343"/>
                  <a:pt x="7157044" y="209550"/>
                </a:cubicBezTo>
                <a:cubicBezTo>
                  <a:pt x="7165774" y="207962"/>
                  <a:pt x="7172918" y="206771"/>
                  <a:pt x="7178474" y="205978"/>
                </a:cubicBezTo>
                <a:cubicBezTo>
                  <a:pt x="7178474" y="201215"/>
                  <a:pt x="7178078" y="192484"/>
                  <a:pt x="7177284" y="179784"/>
                </a:cubicBezTo>
                <a:cubicBezTo>
                  <a:pt x="7177284" y="167877"/>
                  <a:pt x="7177284" y="159940"/>
                  <a:pt x="7177284" y="155971"/>
                </a:cubicBezTo>
                <a:cubicBezTo>
                  <a:pt x="7177284" y="144065"/>
                  <a:pt x="7177284" y="136524"/>
                  <a:pt x="7177284" y="133349"/>
                </a:cubicBezTo>
                <a:cubicBezTo>
                  <a:pt x="7174902" y="133349"/>
                  <a:pt x="7173316" y="133746"/>
                  <a:pt x="7172522" y="134540"/>
                </a:cubicBezTo>
                <a:cubicBezTo>
                  <a:pt x="7167759" y="135334"/>
                  <a:pt x="7163790" y="134540"/>
                  <a:pt x="7160615" y="132159"/>
                </a:cubicBezTo>
                <a:cubicBezTo>
                  <a:pt x="7157440" y="129778"/>
                  <a:pt x="7152678" y="125412"/>
                  <a:pt x="7146328" y="119062"/>
                </a:cubicBezTo>
                <a:cubicBezTo>
                  <a:pt x="7144740" y="116681"/>
                  <a:pt x="7144344" y="114696"/>
                  <a:pt x="7145137" y="113109"/>
                </a:cubicBezTo>
                <a:cubicBezTo>
                  <a:pt x="7145931" y="112315"/>
                  <a:pt x="7147518" y="111918"/>
                  <a:pt x="7149900" y="111918"/>
                </a:cubicBezTo>
                <a:cubicBezTo>
                  <a:pt x="7155456" y="111124"/>
                  <a:pt x="7164981" y="109934"/>
                  <a:pt x="7178474" y="108347"/>
                </a:cubicBezTo>
                <a:cubicBezTo>
                  <a:pt x="7191968" y="106759"/>
                  <a:pt x="7201096" y="105568"/>
                  <a:pt x="7205859" y="104774"/>
                </a:cubicBezTo>
                <a:cubicBezTo>
                  <a:pt x="7217765" y="103981"/>
                  <a:pt x="7233244" y="102393"/>
                  <a:pt x="7252294" y="100012"/>
                </a:cubicBezTo>
                <a:cubicBezTo>
                  <a:pt x="7261818" y="98425"/>
                  <a:pt x="7269359" y="97234"/>
                  <a:pt x="7274915" y="96440"/>
                </a:cubicBezTo>
                <a:cubicBezTo>
                  <a:pt x="7280472" y="96440"/>
                  <a:pt x="7286822" y="95646"/>
                  <a:pt x="7293965" y="94059"/>
                </a:cubicBezTo>
                <a:cubicBezTo>
                  <a:pt x="7293965" y="94059"/>
                  <a:pt x="7293568" y="93662"/>
                  <a:pt x="7292774" y="92868"/>
                </a:cubicBezTo>
                <a:cubicBezTo>
                  <a:pt x="7288806" y="91281"/>
                  <a:pt x="7286028" y="87709"/>
                  <a:pt x="7284440" y="82152"/>
                </a:cubicBezTo>
                <a:cubicBezTo>
                  <a:pt x="7265390" y="86121"/>
                  <a:pt x="7249912" y="88502"/>
                  <a:pt x="7238006" y="89296"/>
                </a:cubicBezTo>
                <a:cubicBezTo>
                  <a:pt x="7238800" y="94059"/>
                  <a:pt x="7238006" y="96837"/>
                  <a:pt x="7235624" y="97631"/>
                </a:cubicBezTo>
                <a:cubicBezTo>
                  <a:pt x="7230862" y="100012"/>
                  <a:pt x="7226894" y="100012"/>
                  <a:pt x="7223718" y="97631"/>
                </a:cubicBezTo>
                <a:cubicBezTo>
                  <a:pt x="7218956" y="94456"/>
                  <a:pt x="7215384" y="89693"/>
                  <a:pt x="7213002" y="83343"/>
                </a:cubicBezTo>
                <a:cubicBezTo>
                  <a:pt x="7206653" y="50006"/>
                  <a:pt x="7200700" y="30956"/>
                  <a:pt x="7195144" y="26193"/>
                </a:cubicBezTo>
                <a:cubicBezTo>
                  <a:pt x="7190381" y="19843"/>
                  <a:pt x="7191175" y="16271"/>
                  <a:pt x="7197524" y="15477"/>
                </a:cubicBezTo>
                <a:cubicBezTo>
                  <a:pt x="7207844" y="16271"/>
                  <a:pt x="7215384" y="17859"/>
                  <a:pt x="7220146" y="20240"/>
                </a:cubicBezTo>
                <a:cubicBezTo>
                  <a:pt x="7228084" y="18652"/>
                  <a:pt x="7245546" y="15477"/>
                  <a:pt x="7272534" y="10715"/>
                </a:cubicBezTo>
                <a:cubicBezTo>
                  <a:pt x="7289997" y="8334"/>
                  <a:pt x="7301903" y="6349"/>
                  <a:pt x="7308252" y="4762"/>
                </a:cubicBezTo>
                <a:close/>
                <a:moveTo>
                  <a:pt x="2583258" y="3571"/>
                </a:moveTo>
                <a:cubicBezTo>
                  <a:pt x="2584448" y="3174"/>
                  <a:pt x="2585838" y="3174"/>
                  <a:pt x="2587425" y="3571"/>
                </a:cubicBezTo>
                <a:cubicBezTo>
                  <a:pt x="2603300" y="5159"/>
                  <a:pt x="2616000" y="10715"/>
                  <a:pt x="2625525" y="20240"/>
                </a:cubicBezTo>
                <a:cubicBezTo>
                  <a:pt x="2627906" y="22621"/>
                  <a:pt x="2628303" y="26193"/>
                  <a:pt x="2626716" y="30956"/>
                </a:cubicBezTo>
                <a:cubicBezTo>
                  <a:pt x="2625128" y="33337"/>
                  <a:pt x="2623937" y="39290"/>
                  <a:pt x="2623144" y="48815"/>
                </a:cubicBezTo>
                <a:cubicBezTo>
                  <a:pt x="2622350" y="51196"/>
                  <a:pt x="2621953" y="52784"/>
                  <a:pt x="2621953" y="53578"/>
                </a:cubicBezTo>
                <a:cubicBezTo>
                  <a:pt x="2621953" y="63896"/>
                  <a:pt x="2621556" y="71437"/>
                  <a:pt x="2620762" y="76199"/>
                </a:cubicBezTo>
                <a:cubicBezTo>
                  <a:pt x="2628700" y="66675"/>
                  <a:pt x="2635050" y="55959"/>
                  <a:pt x="2639812" y="44053"/>
                </a:cubicBezTo>
                <a:cubicBezTo>
                  <a:pt x="2643781" y="37702"/>
                  <a:pt x="2645766" y="30956"/>
                  <a:pt x="2645766" y="23812"/>
                </a:cubicBezTo>
                <a:cubicBezTo>
                  <a:pt x="2645766" y="19049"/>
                  <a:pt x="2648544" y="17065"/>
                  <a:pt x="2654100" y="17859"/>
                </a:cubicBezTo>
                <a:cubicBezTo>
                  <a:pt x="2665212" y="21034"/>
                  <a:pt x="2675531" y="26590"/>
                  <a:pt x="2685056" y="34527"/>
                </a:cubicBezTo>
                <a:cubicBezTo>
                  <a:pt x="2688231" y="37702"/>
                  <a:pt x="2688231" y="41274"/>
                  <a:pt x="2685056" y="45243"/>
                </a:cubicBezTo>
                <a:cubicBezTo>
                  <a:pt x="2670769" y="56356"/>
                  <a:pt x="2654497" y="67865"/>
                  <a:pt x="2636241" y="79771"/>
                </a:cubicBezTo>
                <a:cubicBezTo>
                  <a:pt x="2638622" y="78978"/>
                  <a:pt x="2642194" y="78184"/>
                  <a:pt x="2646956" y="77390"/>
                </a:cubicBezTo>
                <a:cubicBezTo>
                  <a:pt x="2650925" y="76596"/>
                  <a:pt x="2654100" y="76199"/>
                  <a:pt x="2656481" y="76199"/>
                </a:cubicBezTo>
                <a:cubicBezTo>
                  <a:pt x="2666006" y="74612"/>
                  <a:pt x="2675531" y="72231"/>
                  <a:pt x="2685056" y="69056"/>
                </a:cubicBezTo>
                <a:cubicBezTo>
                  <a:pt x="2691406" y="67468"/>
                  <a:pt x="2696962" y="68659"/>
                  <a:pt x="2701725" y="72628"/>
                </a:cubicBezTo>
                <a:cubicBezTo>
                  <a:pt x="2711250" y="78184"/>
                  <a:pt x="2719584" y="85328"/>
                  <a:pt x="2726728" y="94059"/>
                </a:cubicBezTo>
                <a:cubicBezTo>
                  <a:pt x="2730697" y="100409"/>
                  <a:pt x="2729506" y="104378"/>
                  <a:pt x="2723156" y="105965"/>
                </a:cubicBezTo>
                <a:cubicBezTo>
                  <a:pt x="2702518" y="109140"/>
                  <a:pt x="2684659" y="117078"/>
                  <a:pt x="2669578" y="129778"/>
                </a:cubicBezTo>
                <a:cubicBezTo>
                  <a:pt x="2669578" y="130571"/>
                  <a:pt x="2669578" y="130968"/>
                  <a:pt x="2669578" y="130968"/>
                </a:cubicBezTo>
                <a:cubicBezTo>
                  <a:pt x="2672753" y="134143"/>
                  <a:pt x="2671959" y="138509"/>
                  <a:pt x="2667197" y="144065"/>
                </a:cubicBezTo>
                <a:cubicBezTo>
                  <a:pt x="2662434" y="149621"/>
                  <a:pt x="2658465" y="155574"/>
                  <a:pt x="2655291" y="161924"/>
                </a:cubicBezTo>
                <a:cubicBezTo>
                  <a:pt x="2657672" y="163512"/>
                  <a:pt x="2660053" y="166687"/>
                  <a:pt x="2662434" y="171450"/>
                </a:cubicBezTo>
                <a:cubicBezTo>
                  <a:pt x="2664022" y="175418"/>
                  <a:pt x="2662434" y="177800"/>
                  <a:pt x="2657672" y="178593"/>
                </a:cubicBezTo>
                <a:cubicBezTo>
                  <a:pt x="2656084" y="179387"/>
                  <a:pt x="2653306" y="179784"/>
                  <a:pt x="2649337" y="179784"/>
                </a:cubicBezTo>
                <a:cubicBezTo>
                  <a:pt x="2646162" y="180578"/>
                  <a:pt x="2643781" y="180974"/>
                  <a:pt x="2642194" y="180974"/>
                </a:cubicBezTo>
                <a:cubicBezTo>
                  <a:pt x="2646956" y="184149"/>
                  <a:pt x="2650131" y="186928"/>
                  <a:pt x="2651719" y="189309"/>
                </a:cubicBezTo>
                <a:cubicBezTo>
                  <a:pt x="2654100" y="192484"/>
                  <a:pt x="2654100" y="196056"/>
                  <a:pt x="2651719" y="200024"/>
                </a:cubicBezTo>
                <a:cubicBezTo>
                  <a:pt x="2646956" y="207168"/>
                  <a:pt x="2644575" y="215503"/>
                  <a:pt x="2644575" y="225028"/>
                </a:cubicBezTo>
                <a:cubicBezTo>
                  <a:pt x="2644575" y="234553"/>
                  <a:pt x="2648940" y="239712"/>
                  <a:pt x="2657672" y="240506"/>
                </a:cubicBezTo>
                <a:cubicBezTo>
                  <a:pt x="2674341" y="240506"/>
                  <a:pt x="2685056" y="239712"/>
                  <a:pt x="2689819" y="238125"/>
                </a:cubicBezTo>
                <a:cubicBezTo>
                  <a:pt x="2695375" y="235743"/>
                  <a:pt x="2700137" y="227806"/>
                  <a:pt x="2704106" y="214312"/>
                </a:cubicBezTo>
                <a:cubicBezTo>
                  <a:pt x="2706487" y="207168"/>
                  <a:pt x="2708472" y="200024"/>
                  <a:pt x="2710059" y="192881"/>
                </a:cubicBezTo>
                <a:cubicBezTo>
                  <a:pt x="2711647" y="188912"/>
                  <a:pt x="2712837" y="186928"/>
                  <a:pt x="2713631" y="186928"/>
                </a:cubicBezTo>
                <a:cubicBezTo>
                  <a:pt x="2714425" y="186928"/>
                  <a:pt x="2715219" y="188515"/>
                  <a:pt x="2716012" y="191690"/>
                </a:cubicBezTo>
                <a:cubicBezTo>
                  <a:pt x="2719187" y="204390"/>
                  <a:pt x="2725140" y="217090"/>
                  <a:pt x="2733872" y="229790"/>
                </a:cubicBezTo>
                <a:cubicBezTo>
                  <a:pt x="2736253" y="232965"/>
                  <a:pt x="2737840" y="236537"/>
                  <a:pt x="2738634" y="240506"/>
                </a:cubicBezTo>
                <a:cubicBezTo>
                  <a:pt x="2738634" y="244474"/>
                  <a:pt x="2737444" y="248046"/>
                  <a:pt x="2735062" y="251221"/>
                </a:cubicBezTo>
                <a:cubicBezTo>
                  <a:pt x="2725537" y="264715"/>
                  <a:pt x="2706487" y="272256"/>
                  <a:pt x="2677912" y="273843"/>
                </a:cubicBezTo>
                <a:cubicBezTo>
                  <a:pt x="2651719" y="276225"/>
                  <a:pt x="2634653" y="272256"/>
                  <a:pt x="2626716" y="261937"/>
                </a:cubicBezTo>
                <a:cubicBezTo>
                  <a:pt x="2617984" y="252412"/>
                  <a:pt x="2614015" y="239712"/>
                  <a:pt x="2614809" y="223837"/>
                </a:cubicBezTo>
                <a:cubicBezTo>
                  <a:pt x="2614809" y="217487"/>
                  <a:pt x="2614809" y="211534"/>
                  <a:pt x="2614809" y="205978"/>
                </a:cubicBezTo>
                <a:cubicBezTo>
                  <a:pt x="2614809" y="208359"/>
                  <a:pt x="2614015" y="209946"/>
                  <a:pt x="2612428" y="210740"/>
                </a:cubicBezTo>
                <a:cubicBezTo>
                  <a:pt x="2610840" y="211534"/>
                  <a:pt x="2608062" y="214312"/>
                  <a:pt x="2604094" y="219074"/>
                </a:cubicBezTo>
                <a:cubicBezTo>
                  <a:pt x="2601712" y="222249"/>
                  <a:pt x="2599728" y="224631"/>
                  <a:pt x="2598141" y="226218"/>
                </a:cubicBezTo>
                <a:cubicBezTo>
                  <a:pt x="2586234" y="238918"/>
                  <a:pt x="2573540" y="248840"/>
                  <a:pt x="2560046" y="255984"/>
                </a:cubicBezTo>
                <a:cubicBezTo>
                  <a:pt x="2543378" y="267096"/>
                  <a:pt x="2525518" y="273049"/>
                  <a:pt x="2506468" y="273843"/>
                </a:cubicBezTo>
                <a:cubicBezTo>
                  <a:pt x="2501706" y="274637"/>
                  <a:pt x="2499324" y="274637"/>
                  <a:pt x="2499324" y="273843"/>
                </a:cubicBezTo>
                <a:cubicBezTo>
                  <a:pt x="2499324" y="273049"/>
                  <a:pt x="2501309" y="271462"/>
                  <a:pt x="2505278" y="269081"/>
                </a:cubicBezTo>
                <a:cubicBezTo>
                  <a:pt x="2532265" y="253999"/>
                  <a:pt x="2553299" y="234949"/>
                  <a:pt x="2568381" y="211931"/>
                </a:cubicBezTo>
                <a:cubicBezTo>
                  <a:pt x="2572349" y="207168"/>
                  <a:pt x="2575525" y="202009"/>
                  <a:pt x="2577900" y="196453"/>
                </a:cubicBezTo>
                <a:cubicBezTo>
                  <a:pt x="2577900" y="196453"/>
                  <a:pt x="2577503" y="196453"/>
                  <a:pt x="2576714" y="196453"/>
                </a:cubicBezTo>
                <a:cubicBezTo>
                  <a:pt x="2568777" y="191690"/>
                  <a:pt x="2564015" y="186531"/>
                  <a:pt x="2562428" y="180974"/>
                </a:cubicBezTo>
                <a:cubicBezTo>
                  <a:pt x="2561633" y="165893"/>
                  <a:pt x="2557666" y="149621"/>
                  <a:pt x="2550521" y="132159"/>
                </a:cubicBezTo>
                <a:cubicBezTo>
                  <a:pt x="2548934" y="128984"/>
                  <a:pt x="2548537" y="126999"/>
                  <a:pt x="2549331" y="126206"/>
                </a:cubicBezTo>
                <a:cubicBezTo>
                  <a:pt x="2550124" y="125412"/>
                  <a:pt x="2552506" y="125015"/>
                  <a:pt x="2556475" y="125015"/>
                </a:cubicBezTo>
                <a:cubicBezTo>
                  <a:pt x="2557268" y="125015"/>
                  <a:pt x="2558856" y="125412"/>
                  <a:pt x="2561237" y="126206"/>
                </a:cubicBezTo>
                <a:cubicBezTo>
                  <a:pt x="2565206" y="126999"/>
                  <a:pt x="2567984" y="127793"/>
                  <a:pt x="2569571" y="128587"/>
                </a:cubicBezTo>
                <a:cubicBezTo>
                  <a:pt x="2573540" y="127793"/>
                  <a:pt x="2579884" y="126206"/>
                  <a:pt x="2588616" y="123824"/>
                </a:cubicBezTo>
                <a:cubicBezTo>
                  <a:pt x="2596553" y="122237"/>
                  <a:pt x="2602506" y="121046"/>
                  <a:pt x="2606475" y="120253"/>
                </a:cubicBezTo>
                <a:cubicBezTo>
                  <a:pt x="2608062" y="119459"/>
                  <a:pt x="2610444" y="118665"/>
                  <a:pt x="2613619" y="117871"/>
                </a:cubicBezTo>
                <a:cubicBezTo>
                  <a:pt x="2623144" y="115490"/>
                  <a:pt x="2629890" y="113506"/>
                  <a:pt x="2633859" y="111918"/>
                </a:cubicBezTo>
                <a:cubicBezTo>
                  <a:pt x="2637828" y="110331"/>
                  <a:pt x="2642194" y="110331"/>
                  <a:pt x="2646956" y="111918"/>
                </a:cubicBezTo>
                <a:cubicBezTo>
                  <a:pt x="2654893" y="115887"/>
                  <a:pt x="2660450" y="119459"/>
                  <a:pt x="2663625" y="122634"/>
                </a:cubicBezTo>
                <a:cubicBezTo>
                  <a:pt x="2663625" y="121840"/>
                  <a:pt x="2664022" y="120649"/>
                  <a:pt x="2664816" y="119062"/>
                </a:cubicBezTo>
                <a:cubicBezTo>
                  <a:pt x="2667990" y="111124"/>
                  <a:pt x="2669975" y="105965"/>
                  <a:pt x="2670769" y="103584"/>
                </a:cubicBezTo>
                <a:cubicBezTo>
                  <a:pt x="2671562" y="101202"/>
                  <a:pt x="2671562" y="100012"/>
                  <a:pt x="2670769" y="100012"/>
                </a:cubicBezTo>
                <a:cubicBezTo>
                  <a:pt x="2670769" y="99218"/>
                  <a:pt x="2669578" y="98821"/>
                  <a:pt x="2667197" y="98821"/>
                </a:cubicBezTo>
                <a:cubicBezTo>
                  <a:pt x="2611634" y="105965"/>
                  <a:pt x="2570762" y="112712"/>
                  <a:pt x="2544568" y="119062"/>
                </a:cubicBezTo>
                <a:cubicBezTo>
                  <a:pt x="2545362" y="127793"/>
                  <a:pt x="2545759" y="135731"/>
                  <a:pt x="2545759" y="142874"/>
                </a:cubicBezTo>
                <a:cubicBezTo>
                  <a:pt x="2542583" y="157162"/>
                  <a:pt x="2535837" y="165100"/>
                  <a:pt x="2525518" y="166687"/>
                </a:cubicBezTo>
                <a:cubicBezTo>
                  <a:pt x="2506468" y="158749"/>
                  <a:pt x="2501309" y="144462"/>
                  <a:pt x="2510040" y="123824"/>
                </a:cubicBezTo>
                <a:cubicBezTo>
                  <a:pt x="2520359" y="111124"/>
                  <a:pt x="2526312" y="98821"/>
                  <a:pt x="2527900" y="86915"/>
                </a:cubicBezTo>
                <a:cubicBezTo>
                  <a:pt x="2527900" y="83740"/>
                  <a:pt x="2528693" y="82152"/>
                  <a:pt x="2530281" y="82152"/>
                </a:cubicBezTo>
                <a:cubicBezTo>
                  <a:pt x="2531869" y="82152"/>
                  <a:pt x="2533455" y="83343"/>
                  <a:pt x="2535043" y="85725"/>
                </a:cubicBezTo>
                <a:cubicBezTo>
                  <a:pt x="2535043" y="85725"/>
                  <a:pt x="2535440" y="86121"/>
                  <a:pt x="2536234" y="86915"/>
                </a:cubicBezTo>
                <a:cubicBezTo>
                  <a:pt x="2537027" y="88502"/>
                  <a:pt x="2538218" y="91678"/>
                  <a:pt x="2539806" y="96440"/>
                </a:cubicBezTo>
                <a:cubicBezTo>
                  <a:pt x="2558062" y="94059"/>
                  <a:pt x="2575525" y="90884"/>
                  <a:pt x="2592187" y="86915"/>
                </a:cubicBezTo>
                <a:cubicBezTo>
                  <a:pt x="2592187" y="67071"/>
                  <a:pt x="2591790" y="53578"/>
                  <a:pt x="2590997" y="46434"/>
                </a:cubicBezTo>
                <a:cubicBezTo>
                  <a:pt x="2590203" y="35321"/>
                  <a:pt x="2587028" y="24209"/>
                  <a:pt x="2581472" y="13096"/>
                </a:cubicBezTo>
                <a:cubicBezTo>
                  <a:pt x="2579884" y="9921"/>
                  <a:pt x="2579487" y="7540"/>
                  <a:pt x="2580281" y="5953"/>
                </a:cubicBezTo>
                <a:cubicBezTo>
                  <a:pt x="2581075" y="4762"/>
                  <a:pt x="2582067" y="3968"/>
                  <a:pt x="2583258" y="3571"/>
                </a:cubicBezTo>
                <a:close/>
                <a:moveTo>
                  <a:pt x="3583383" y="3274"/>
                </a:moveTo>
                <a:cubicBezTo>
                  <a:pt x="3585764" y="3472"/>
                  <a:pt x="3587947" y="4365"/>
                  <a:pt x="3589931" y="5953"/>
                </a:cubicBezTo>
                <a:cubicBezTo>
                  <a:pt x="3597868" y="11509"/>
                  <a:pt x="3603822" y="17462"/>
                  <a:pt x="3607791" y="23812"/>
                </a:cubicBezTo>
                <a:cubicBezTo>
                  <a:pt x="3610172" y="28574"/>
                  <a:pt x="3609775" y="32543"/>
                  <a:pt x="3606600" y="35718"/>
                </a:cubicBezTo>
                <a:cubicBezTo>
                  <a:pt x="3601044" y="39687"/>
                  <a:pt x="3596281" y="45243"/>
                  <a:pt x="3592312" y="52387"/>
                </a:cubicBezTo>
                <a:cubicBezTo>
                  <a:pt x="3596281" y="54768"/>
                  <a:pt x="3598662" y="57943"/>
                  <a:pt x="3599456" y="61912"/>
                </a:cubicBezTo>
                <a:cubicBezTo>
                  <a:pt x="3600250" y="66675"/>
                  <a:pt x="3598266" y="69452"/>
                  <a:pt x="3593503" y="70246"/>
                </a:cubicBezTo>
                <a:cubicBezTo>
                  <a:pt x="3591915" y="70246"/>
                  <a:pt x="3588741" y="70643"/>
                  <a:pt x="3583978" y="71437"/>
                </a:cubicBezTo>
                <a:cubicBezTo>
                  <a:pt x="3556990" y="74612"/>
                  <a:pt x="3536353" y="76596"/>
                  <a:pt x="3522066" y="77390"/>
                </a:cubicBezTo>
                <a:lnTo>
                  <a:pt x="3522066" y="83343"/>
                </a:lnTo>
                <a:cubicBezTo>
                  <a:pt x="3521272" y="92074"/>
                  <a:pt x="3524447" y="96440"/>
                  <a:pt x="3531591" y="96440"/>
                </a:cubicBezTo>
                <a:cubicBezTo>
                  <a:pt x="3553022" y="95646"/>
                  <a:pt x="3570087" y="94059"/>
                  <a:pt x="3582787" y="91678"/>
                </a:cubicBezTo>
                <a:cubicBezTo>
                  <a:pt x="3592312" y="90884"/>
                  <a:pt x="3599456" y="85725"/>
                  <a:pt x="3604219" y="76199"/>
                </a:cubicBezTo>
                <a:cubicBezTo>
                  <a:pt x="3605012" y="73818"/>
                  <a:pt x="3606203" y="69452"/>
                  <a:pt x="3607791" y="63103"/>
                </a:cubicBezTo>
                <a:cubicBezTo>
                  <a:pt x="3608584" y="57546"/>
                  <a:pt x="3609775" y="53578"/>
                  <a:pt x="3611362" y="51196"/>
                </a:cubicBezTo>
                <a:cubicBezTo>
                  <a:pt x="3612156" y="48021"/>
                  <a:pt x="3612950" y="46434"/>
                  <a:pt x="3613744" y="46434"/>
                </a:cubicBezTo>
                <a:cubicBezTo>
                  <a:pt x="3613744" y="46434"/>
                  <a:pt x="3614537" y="48021"/>
                  <a:pt x="3616125" y="51196"/>
                </a:cubicBezTo>
                <a:cubicBezTo>
                  <a:pt x="3620887" y="63103"/>
                  <a:pt x="3626047" y="73024"/>
                  <a:pt x="3631603" y="80962"/>
                </a:cubicBezTo>
                <a:cubicBezTo>
                  <a:pt x="3636366" y="85725"/>
                  <a:pt x="3638350" y="90487"/>
                  <a:pt x="3637556" y="95249"/>
                </a:cubicBezTo>
                <a:cubicBezTo>
                  <a:pt x="3635175" y="102393"/>
                  <a:pt x="3632397" y="107156"/>
                  <a:pt x="3629222" y="109537"/>
                </a:cubicBezTo>
                <a:cubicBezTo>
                  <a:pt x="3620490" y="114300"/>
                  <a:pt x="3608981" y="118268"/>
                  <a:pt x="3594694" y="121443"/>
                </a:cubicBezTo>
                <a:cubicBezTo>
                  <a:pt x="3592312" y="122237"/>
                  <a:pt x="3589534" y="122634"/>
                  <a:pt x="3586359" y="122634"/>
                </a:cubicBezTo>
                <a:cubicBezTo>
                  <a:pt x="3587153" y="123428"/>
                  <a:pt x="3587947" y="124221"/>
                  <a:pt x="3588741" y="125015"/>
                </a:cubicBezTo>
                <a:cubicBezTo>
                  <a:pt x="3589534" y="125015"/>
                  <a:pt x="3590725" y="126206"/>
                  <a:pt x="3592312" y="128587"/>
                </a:cubicBezTo>
                <a:cubicBezTo>
                  <a:pt x="3593106" y="129381"/>
                  <a:pt x="3593503" y="131762"/>
                  <a:pt x="3593503" y="135731"/>
                </a:cubicBezTo>
                <a:cubicBezTo>
                  <a:pt x="3597472" y="134937"/>
                  <a:pt x="3603822" y="134143"/>
                  <a:pt x="3612553" y="133349"/>
                </a:cubicBezTo>
                <a:cubicBezTo>
                  <a:pt x="3625253" y="130968"/>
                  <a:pt x="3633984" y="129381"/>
                  <a:pt x="3638747" y="128587"/>
                </a:cubicBezTo>
                <a:cubicBezTo>
                  <a:pt x="3647478" y="126999"/>
                  <a:pt x="3653828" y="127396"/>
                  <a:pt x="3657797" y="129778"/>
                </a:cubicBezTo>
                <a:cubicBezTo>
                  <a:pt x="3664941" y="133746"/>
                  <a:pt x="3670894" y="140096"/>
                  <a:pt x="3675656" y="148827"/>
                </a:cubicBezTo>
                <a:cubicBezTo>
                  <a:pt x="3678037" y="152796"/>
                  <a:pt x="3678434" y="155971"/>
                  <a:pt x="3676847" y="158353"/>
                </a:cubicBezTo>
                <a:cubicBezTo>
                  <a:pt x="3675259" y="160734"/>
                  <a:pt x="3672481" y="161527"/>
                  <a:pt x="3668512" y="160734"/>
                </a:cubicBezTo>
                <a:cubicBezTo>
                  <a:pt x="3645493" y="159940"/>
                  <a:pt x="3619697" y="159543"/>
                  <a:pt x="3591122" y="159543"/>
                </a:cubicBezTo>
                <a:cubicBezTo>
                  <a:pt x="3590328" y="168274"/>
                  <a:pt x="3589931" y="175815"/>
                  <a:pt x="3589931" y="182165"/>
                </a:cubicBezTo>
                <a:cubicBezTo>
                  <a:pt x="3589931" y="204390"/>
                  <a:pt x="3589931" y="220662"/>
                  <a:pt x="3589931" y="230981"/>
                </a:cubicBezTo>
                <a:cubicBezTo>
                  <a:pt x="3585169" y="258762"/>
                  <a:pt x="3574453" y="274240"/>
                  <a:pt x="3557784" y="277415"/>
                </a:cubicBezTo>
                <a:cubicBezTo>
                  <a:pt x="3552228" y="277415"/>
                  <a:pt x="3547862" y="273843"/>
                  <a:pt x="3544687" y="266699"/>
                </a:cubicBezTo>
                <a:cubicBezTo>
                  <a:pt x="3539925" y="250824"/>
                  <a:pt x="3530400" y="238918"/>
                  <a:pt x="3516112" y="230981"/>
                </a:cubicBezTo>
                <a:cubicBezTo>
                  <a:pt x="3513731" y="229393"/>
                  <a:pt x="3512541" y="228203"/>
                  <a:pt x="3512541" y="227409"/>
                </a:cubicBezTo>
                <a:cubicBezTo>
                  <a:pt x="3513334" y="225821"/>
                  <a:pt x="3515319" y="225425"/>
                  <a:pt x="3518494" y="226218"/>
                </a:cubicBezTo>
                <a:cubicBezTo>
                  <a:pt x="3522462" y="226218"/>
                  <a:pt x="3528019" y="226615"/>
                  <a:pt x="3535162" y="227409"/>
                </a:cubicBezTo>
                <a:cubicBezTo>
                  <a:pt x="3541512" y="228203"/>
                  <a:pt x="3546672" y="228996"/>
                  <a:pt x="3550641" y="229790"/>
                </a:cubicBezTo>
                <a:cubicBezTo>
                  <a:pt x="3553815" y="230584"/>
                  <a:pt x="3555800" y="228996"/>
                  <a:pt x="3556594" y="225028"/>
                </a:cubicBezTo>
                <a:cubicBezTo>
                  <a:pt x="3556594" y="203596"/>
                  <a:pt x="3556594" y="182562"/>
                  <a:pt x="3556594" y="161924"/>
                </a:cubicBezTo>
                <a:cubicBezTo>
                  <a:pt x="3532781" y="162718"/>
                  <a:pt x="3499840" y="166687"/>
                  <a:pt x="3457772" y="173831"/>
                </a:cubicBezTo>
                <a:cubicBezTo>
                  <a:pt x="3451422" y="175418"/>
                  <a:pt x="3447056" y="175021"/>
                  <a:pt x="3444675" y="172640"/>
                </a:cubicBezTo>
                <a:cubicBezTo>
                  <a:pt x="3443881" y="171846"/>
                  <a:pt x="3442294" y="170259"/>
                  <a:pt x="3439912" y="167877"/>
                </a:cubicBezTo>
                <a:cubicBezTo>
                  <a:pt x="3433562" y="162321"/>
                  <a:pt x="3429197" y="157559"/>
                  <a:pt x="3426816" y="153590"/>
                </a:cubicBezTo>
                <a:cubicBezTo>
                  <a:pt x="3425228" y="149621"/>
                  <a:pt x="3426418" y="147240"/>
                  <a:pt x="3430387" y="146446"/>
                </a:cubicBezTo>
                <a:cubicBezTo>
                  <a:pt x="3447850" y="146446"/>
                  <a:pt x="3464916" y="145652"/>
                  <a:pt x="3481584" y="144065"/>
                </a:cubicBezTo>
                <a:cubicBezTo>
                  <a:pt x="3483172" y="144065"/>
                  <a:pt x="3485156" y="144065"/>
                  <a:pt x="3487537" y="144065"/>
                </a:cubicBezTo>
                <a:cubicBezTo>
                  <a:pt x="3508175" y="141684"/>
                  <a:pt x="3530797" y="139699"/>
                  <a:pt x="3555403" y="138112"/>
                </a:cubicBezTo>
                <a:cubicBezTo>
                  <a:pt x="3554609" y="133349"/>
                  <a:pt x="3553022" y="128984"/>
                  <a:pt x="3550641" y="125015"/>
                </a:cubicBezTo>
                <a:lnTo>
                  <a:pt x="3545878" y="125015"/>
                </a:lnTo>
                <a:cubicBezTo>
                  <a:pt x="3526828" y="125015"/>
                  <a:pt x="3513731" y="122237"/>
                  <a:pt x="3506587" y="116681"/>
                </a:cubicBezTo>
                <a:cubicBezTo>
                  <a:pt x="3496269" y="108743"/>
                  <a:pt x="3491506" y="90487"/>
                  <a:pt x="3492300" y="61912"/>
                </a:cubicBezTo>
                <a:cubicBezTo>
                  <a:pt x="3491506" y="40481"/>
                  <a:pt x="3490315" y="26590"/>
                  <a:pt x="3488728" y="20240"/>
                </a:cubicBezTo>
                <a:cubicBezTo>
                  <a:pt x="3487934" y="16271"/>
                  <a:pt x="3490315" y="13890"/>
                  <a:pt x="3495872" y="13096"/>
                </a:cubicBezTo>
                <a:cubicBezTo>
                  <a:pt x="3497459" y="13096"/>
                  <a:pt x="3499444" y="13493"/>
                  <a:pt x="3501825" y="14287"/>
                </a:cubicBezTo>
                <a:cubicBezTo>
                  <a:pt x="3505000" y="15081"/>
                  <a:pt x="3506984" y="15874"/>
                  <a:pt x="3507778" y="16668"/>
                </a:cubicBezTo>
                <a:cubicBezTo>
                  <a:pt x="3526034" y="15081"/>
                  <a:pt x="3541116" y="13096"/>
                  <a:pt x="3553022" y="10715"/>
                </a:cubicBezTo>
                <a:cubicBezTo>
                  <a:pt x="3561753" y="9128"/>
                  <a:pt x="3569293" y="7143"/>
                  <a:pt x="3575644" y="4762"/>
                </a:cubicBezTo>
                <a:cubicBezTo>
                  <a:pt x="3578422" y="3571"/>
                  <a:pt x="3581001" y="3075"/>
                  <a:pt x="3583383" y="3274"/>
                </a:cubicBezTo>
                <a:close/>
                <a:moveTo>
                  <a:pt x="8535787" y="1190"/>
                </a:moveTo>
                <a:cubicBezTo>
                  <a:pt x="8552456" y="4365"/>
                  <a:pt x="8564759" y="9921"/>
                  <a:pt x="8572696" y="17859"/>
                </a:cubicBezTo>
                <a:cubicBezTo>
                  <a:pt x="8576665" y="21827"/>
                  <a:pt x="8577856" y="26193"/>
                  <a:pt x="8576268" y="30956"/>
                </a:cubicBezTo>
                <a:cubicBezTo>
                  <a:pt x="8576268" y="31749"/>
                  <a:pt x="8575475" y="35321"/>
                  <a:pt x="8573887" y="41671"/>
                </a:cubicBezTo>
                <a:cubicBezTo>
                  <a:pt x="8573093" y="49609"/>
                  <a:pt x="8572300" y="55562"/>
                  <a:pt x="8571506" y="59531"/>
                </a:cubicBezTo>
                <a:cubicBezTo>
                  <a:pt x="8572300" y="59531"/>
                  <a:pt x="8573491" y="59134"/>
                  <a:pt x="8575078" y="58340"/>
                </a:cubicBezTo>
                <a:cubicBezTo>
                  <a:pt x="8576665" y="58340"/>
                  <a:pt x="8577856" y="58340"/>
                  <a:pt x="8578650" y="58340"/>
                </a:cubicBezTo>
                <a:cubicBezTo>
                  <a:pt x="8584206" y="56753"/>
                  <a:pt x="8588572" y="56753"/>
                  <a:pt x="8591746" y="58340"/>
                </a:cubicBezTo>
                <a:cubicBezTo>
                  <a:pt x="8597303" y="61515"/>
                  <a:pt x="8602066" y="65087"/>
                  <a:pt x="8606034" y="69056"/>
                </a:cubicBezTo>
                <a:cubicBezTo>
                  <a:pt x="8610003" y="75406"/>
                  <a:pt x="8607622" y="79771"/>
                  <a:pt x="8598890" y="82152"/>
                </a:cubicBezTo>
                <a:cubicBezTo>
                  <a:pt x="8594922" y="82946"/>
                  <a:pt x="8589762" y="83740"/>
                  <a:pt x="8583412" y="84534"/>
                </a:cubicBezTo>
                <a:cubicBezTo>
                  <a:pt x="8577856" y="86121"/>
                  <a:pt x="8573491" y="86915"/>
                  <a:pt x="8570315" y="86915"/>
                </a:cubicBezTo>
                <a:cubicBezTo>
                  <a:pt x="8569522" y="94059"/>
                  <a:pt x="8569125" y="100012"/>
                  <a:pt x="8569125" y="104774"/>
                </a:cubicBezTo>
                <a:cubicBezTo>
                  <a:pt x="8571506" y="104774"/>
                  <a:pt x="8574284" y="104378"/>
                  <a:pt x="8577459" y="103584"/>
                </a:cubicBezTo>
                <a:cubicBezTo>
                  <a:pt x="8596509" y="100409"/>
                  <a:pt x="8608415" y="98028"/>
                  <a:pt x="8613178" y="96440"/>
                </a:cubicBezTo>
                <a:cubicBezTo>
                  <a:pt x="8619528" y="96440"/>
                  <a:pt x="8624290" y="96837"/>
                  <a:pt x="8627465" y="97631"/>
                </a:cubicBezTo>
                <a:cubicBezTo>
                  <a:pt x="8639371" y="102393"/>
                  <a:pt x="8646912" y="108347"/>
                  <a:pt x="8650087" y="115490"/>
                </a:cubicBezTo>
                <a:cubicBezTo>
                  <a:pt x="8653262" y="122634"/>
                  <a:pt x="8651278" y="126603"/>
                  <a:pt x="8644134" y="127396"/>
                </a:cubicBezTo>
                <a:cubicBezTo>
                  <a:pt x="8629846" y="125809"/>
                  <a:pt x="8610796" y="125809"/>
                  <a:pt x="8586984" y="127396"/>
                </a:cubicBezTo>
                <a:cubicBezTo>
                  <a:pt x="8591746" y="132159"/>
                  <a:pt x="8593731" y="136524"/>
                  <a:pt x="8592937" y="140493"/>
                </a:cubicBezTo>
                <a:cubicBezTo>
                  <a:pt x="8594525" y="140493"/>
                  <a:pt x="8596112" y="140096"/>
                  <a:pt x="8597700" y="139303"/>
                </a:cubicBezTo>
                <a:cubicBezTo>
                  <a:pt x="8599287" y="139303"/>
                  <a:pt x="8600478" y="139303"/>
                  <a:pt x="8601271" y="139303"/>
                </a:cubicBezTo>
                <a:cubicBezTo>
                  <a:pt x="8610796" y="136921"/>
                  <a:pt x="8617940" y="137715"/>
                  <a:pt x="8622703" y="141684"/>
                </a:cubicBezTo>
                <a:cubicBezTo>
                  <a:pt x="8626672" y="144065"/>
                  <a:pt x="8631037" y="147637"/>
                  <a:pt x="8635800" y="152399"/>
                </a:cubicBezTo>
                <a:cubicBezTo>
                  <a:pt x="8640562" y="161131"/>
                  <a:pt x="8638578" y="165893"/>
                  <a:pt x="8629846" y="166687"/>
                </a:cubicBezTo>
                <a:cubicBezTo>
                  <a:pt x="8617940" y="166687"/>
                  <a:pt x="8604447" y="166687"/>
                  <a:pt x="8589365" y="166687"/>
                </a:cubicBezTo>
                <a:cubicBezTo>
                  <a:pt x="8589365" y="168274"/>
                  <a:pt x="8589365" y="170656"/>
                  <a:pt x="8589365" y="173831"/>
                </a:cubicBezTo>
                <a:cubicBezTo>
                  <a:pt x="8588572" y="180181"/>
                  <a:pt x="8588572" y="184546"/>
                  <a:pt x="8589365" y="186928"/>
                </a:cubicBezTo>
                <a:cubicBezTo>
                  <a:pt x="8589365" y="203596"/>
                  <a:pt x="8589365" y="220265"/>
                  <a:pt x="8589365" y="236934"/>
                </a:cubicBezTo>
                <a:cubicBezTo>
                  <a:pt x="8590953" y="252809"/>
                  <a:pt x="8584206" y="264715"/>
                  <a:pt x="8569125" y="272653"/>
                </a:cubicBezTo>
                <a:cubicBezTo>
                  <a:pt x="8561981" y="275827"/>
                  <a:pt x="8557218" y="275034"/>
                  <a:pt x="8554837" y="270272"/>
                </a:cubicBezTo>
                <a:cubicBezTo>
                  <a:pt x="8548487" y="252809"/>
                  <a:pt x="8537772" y="240109"/>
                  <a:pt x="8522690" y="232172"/>
                </a:cubicBezTo>
                <a:cubicBezTo>
                  <a:pt x="8521103" y="231378"/>
                  <a:pt x="8520309" y="230584"/>
                  <a:pt x="8520309" y="229790"/>
                </a:cubicBezTo>
                <a:cubicBezTo>
                  <a:pt x="8521103" y="228203"/>
                  <a:pt x="8522690" y="227409"/>
                  <a:pt x="8525071" y="227409"/>
                </a:cubicBezTo>
                <a:cubicBezTo>
                  <a:pt x="8537772" y="228996"/>
                  <a:pt x="8547297" y="229790"/>
                  <a:pt x="8553646" y="229790"/>
                </a:cubicBezTo>
                <a:cubicBezTo>
                  <a:pt x="8557615" y="230584"/>
                  <a:pt x="8559600" y="229393"/>
                  <a:pt x="8559600" y="226218"/>
                </a:cubicBezTo>
                <a:cubicBezTo>
                  <a:pt x="8559600" y="210343"/>
                  <a:pt x="8559600" y="191293"/>
                  <a:pt x="8559600" y="169068"/>
                </a:cubicBezTo>
                <a:cubicBezTo>
                  <a:pt x="8534200" y="171450"/>
                  <a:pt x="8517531" y="174228"/>
                  <a:pt x="8509593" y="177403"/>
                </a:cubicBezTo>
                <a:cubicBezTo>
                  <a:pt x="8505625" y="178990"/>
                  <a:pt x="8501656" y="178593"/>
                  <a:pt x="8497687" y="176212"/>
                </a:cubicBezTo>
                <a:cubicBezTo>
                  <a:pt x="8496893" y="175418"/>
                  <a:pt x="8495703" y="174624"/>
                  <a:pt x="8494115" y="173831"/>
                </a:cubicBezTo>
                <a:cubicBezTo>
                  <a:pt x="8489353" y="170656"/>
                  <a:pt x="8486178" y="167481"/>
                  <a:pt x="8484590" y="164306"/>
                </a:cubicBezTo>
                <a:cubicBezTo>
                  <a:pt x="8480622" y="159543"/>
                  <a:pt x="8481018" y="156765"/>
                  <a:pt x="8485781" y="155971"/>
                </a:cubicBezTo>
                <a:cubicBezTo>
                  <a:pt x="8497687" y="154384"/>
                  <a:pt x="8510387" y="153193"/>
                  <a:pt x="8523881" y="152399"/>
                </a:cubicBezTo>
                <a:cubicBezTo>
                  <a:pt x="8529437" y="151606"/>
                  <a:pt x="8535787" y="150812"/>
                  <a:pt x="8542931" y="150018"/>
                </a:cubicBezTo>
                <a:cubicBezTo>
                  <a:pt x="8548487" y="149224"/>
                  <a:pt x="8553646" y="148431"/>
                  <a:pt x="8558409" y="147637"/>
                </a:cubicBezTo>
                <a:cubicBezTo>
                  <a:pt x="8557615" y="141287"/>
                  <a:pt x="8556425" y="135731"/>
                  <a:pt x="8554837" y="130968"/>
                </a:cubicBezTo>
                <a:cubicBezTo>
                  <a:pt x="8548487" y="131762"/>
                  <a:pt x="8538962" y="133349"/>
                  <a:pt x="8526262" y="135731"/>
                </a:cubicBezTo>
                <a:cubicBezTo>
                  <a:pt x="8516737" y="137318"/>
                  <a:pt x="8509593" y="138509"/>
                  <a:pt x="8504831" y="139303"/>
                </a:cubicBezTo>
                <a:cubicBezTo>
                  <a:pt x="8499275" y="140096"/>
                  <a:pt x="8495306" y="139699"/>
                  <a:pt x="8492925" y="138112"/>
                </a:cubicBezTo>
                <a:cubicBezTo>
                  <a:pt x="8492925" y="138112"/>
                  <a:pt x="8492528" y="138509"/>
                  <a:pt x="8491734" y="139303"/>
                </a:cubicBezTo>
                <a:cubicBezTo>
                  <a:pt x="8483003" y="148034"/>
                  <a:pt x="8475859" y="154781"/>
                  <a:pt x="8470303" y="159543"/>
                </a:cubicBezTo>
                <a:cubicBezTo>
                  <a:pt x="8470303" y="193674"/>
                  <a:pt x="8470700" y="217090"/>
                  <a:pt x="8471493" y="229790"/>
                </a:cubicBezTo>
                <a:cubicBezTo>
                  <a:pt x="8473081" y="245665"/>
                  <a:pt x="8470700" y="255984"/>
                  <a:pt x="8464350" y="260746"/>
                </a:cubicBezTo>
                <a:cubicBezTo>
                  <a:pt x="8460381" y="264715"/>
                  <a:pt x="8455619" y="264318"/>
                  <a:pt x="8450062" y="259556"/>
                </a:cubicBezTo>
                <a:cubicBezTo>
                  <a:pt x="8446094" y="254793"/>
                  <a:pt x="8443315" y="250031"/>
                  <a:pt x="8441728" y="245268"/>
                </a:cubicBezTo>
                <a:cubicBezTo>
                  <a:pt x="8439346" y="238125"/>
                  <a:pt x="8438553" y="232568"/>
                  <a:pt x="8439346" y="228600"/>
                </a:cubicBezTo>
                <a:cubicBezTo>
                  <a:pt x="8441728" y="219074"/>
                  <a:pt x="8442918" y="204787"/>
                  <a:pt x="8442918" y="185737"/>
                </a:cubicBezTo>
                <a:lnTo>
                  <a:pt x="8442918" y="182165"/>
                </a:lnTo>
                <a:cubicBezTo>
                  <a:pt x="8429425" y="191690"/>
                  <a:pt x="8419503" y="200818"/>
                  <a:pt x="8413153" y="209550"/>
                </a:cubicBezTo>
                <a:cubicBezTo>
                  <a:pt x="8409978" y="213518"/>
                  <a:pt x="8405215" y="213518"/>
                  <a:pt x="8398865" y="209550"/>
                </a:cubicBezTo>
                <a:cubicBezTo>
                  <a:pt x="8390928" y="203199"/>
                  <a:pt x="8385768" y="196056"/>
                  <a:pt x="8383387" y="188118"/>
                </a:cubicBezTo>
                <a:cubicBezTo>
                  <a:pt x="8381006" y="180974"/>
                  <a:pt x="8381800" y="177800"/>
                  <a:pt x="8385768" y="178593"/>
                </a:cubicBezTo>
                <a:cubicBezTo>
                  <a:pt x="8390531" y="179387"/>
                  <a:pt x="8398072" y="177403"/>
                  <a:pt x="8408390" y="172640"/>
                </a:cubicBezTo>
                <a:cubicBezTo>
                  <a:pt x="8407597" y="172640"/>
                  <a:pt x="8408390" y="172243"/>
                  <a:pt x="8410771" y="171450"/>
                </a:cubicBezTo>
                <a:cubicBezTo>
                  <a:pt x="8413947" y="169862"/>
                  <a:pt x="8418709" y="167481"/>
                  <a:pt x="8425059" y="164306"/>
                </a:cubicBezTo>
                <a:cubicBezTo>
                  <a:pt x="8432997" y="160337"/>
                  <a:pt x="8438950" y="157162"/>
                  <a:pt x="8442918" y="154781"/>
                </a:cubicBezTo>
                <a:cubicBezTo>
                  <a:pt x="8443712" y="142874"/>
                  <a:pt x="8444109" y="131762"/>
                  <a:pt x="8444109" y="121443"/>
                </a:cubicBezTo>
                <a:cubicBezTo>
                  <a:pt x="8443315" y="121443"/>
                  <a:pt x="8442125" y="121443"/>
                  <a:pt x="8440537" y="121443"/>
                </a:cubicBezTo>
                <a:cubicBezTo>
                  <a:pt x="8438156" y="122237"/>
                  <a:pt x="8436172" y="122634"/>
                  <a:pt x="8434584" y="122634"/>
                </a:cubicBezTo>
                <a:cubicBezTo>
                  <a:pt x="8432203" y="122634"/>
                  <a:pt x="8428234" y="122634"/>
                  <a:pt x="8422678" y="122634"/>
                </a:cubicBezTo>
                <a:cubicBezTo>
                  <a:pt x="8416328" y="133746"/>
                  <a:pt x="8405215" y="146049"/>
                  <a:pt x="8389340" y="159543"/>
                </a:cubicBezTo>
                <a:cubicBezTo>
                  <a:pt x="8386165" y="161924"/>
                  <a:pt x="8384181" y="163115"/>
                  <a:pt x="8383387" y="163115"/>
                </a:cubicBezTo>
                <a:cubicBezTo>
                  <a:pt x="8382593" y="162321"/>
                  <a:pt x="8382991" y="160337"/>
                  <a:pt x="8384578" y="157162"/>
                </a:cubicBezTo>
                <a:cubicBezTo>
                  <a:pt x="8385372" y="155574"/>
                  <a:pt x="8386562" y="153193"/>
                  <a:pt x="8388150" y="150018"/>
                </a:cubicBezTo>
                <a:cubicBezTo>
                  <a:pt x="8396087" y="134143"/>
                  <a:pt x="8402041" y="118665"/>
                  <a:pt x="8406009" y="103584"/>
                </a:cubicBezTo>
                <a:cubicBezTo>
                  <a:pt x="8410771" y="84534"/>
                  <a:pt x="8411962" y="73024"/>
                  <a:pt x="8409581" y="69056"/>
                </a:cubicBezTo>
                <a:cubicBezTo>
                  <a:pt x="8407994" y="64293"/>
                  <a:pt x="8410771" y="62706"/>
                  <a:pt x="8417915" y="64293"/>
                </a:cubicBezTo>
                <a:cubicBezTo>
                  <a:pt x="8423472" y="65087"/>
                  <a:pt x="8431012" y="70246"/>
                  <a:pt x="8440537" y="79771"/>
                </a:cubicBezTo>
                <a:cubicBezTo>
                  <a:pt x="8443712" y="82152"/>
                  <a:pt x="8443712" y="85725"/>
                  <a:pt x="8440537" y="90487"/>
                </a:cubicBezTo>
                <a:cubicBezTo>
                  <a:pt x="8437362" y="93662"/>
                  <a:pt x="8435378" y="96837"/>
                  <a:pt x="8434584" y="100012"/>
                </a:cubicBezTo>
                <a:cubicBezTo>
                  <a:pt x="8436965" y="100012"/>
                  <a:pt x="8440537" y="99218"/>
                  <a:pt x="8445300" y="97631"/>
                </a:cubicBezTo>
                <a:cubicBezTo>
                  <a:pt x="8444506" y="57943"/>
                  <a:pt x="8441728" y="34925"/>
                  <a:pt x="8436965" y="28574"/>
                </a:cubicBezTo>
                <a:cubicBezTo>
                  <a:pt x="8434584" y="23812"/>
                  <a:pt x="8433790" y="20240"/>
                  <a:pt x="8434584" y="17859"/>
                </a:cubicBezTo>
                <a:cubicBezTo>
                  <a:pt x="8436172" y="15477"/>
                  <a:pt x="8439346" y="14287"/>
                  <a:pt x="8444109" y="14287"/>
                </a:cubicBezTo>
                <a:cubicBezTo>
                  <a:pt x="8454428" y="15081"/>
                  <a:pt x="8465144" y="21034"/>
                  <a:pt x="8476256" y="32146"/>
                </a:cubicBezTo>
                <a:cubicBezTo>
                  <a:pt x="8479431" y="36115"/>
                  <a:pt x="8479828" y="40481"/>
                  <a:pt x="8477446" y="45243"/>
                </a:cubicBezTo>
                <a:cubicBezTo>
                  <a:pt x="8475065" y="53181"/>
                  <a:pt x="8473081" y="67865"/>
                  <a:pt x="8471493" y="89296"/>
                </a:cubicBezTo>
                <a:cubicBezTo>
                  <a:pt x="8472287" y="89296"/>
                  <a:pt x="8473478" y="88899"/>
                  <a:pt x="8475065" y="88106"/>
                </a:cubicBezTo>
                <a:cubicBezTo>
                  <a:pt x="8476653" y="88106"/>
                  <a:pt x="8477446" y="88106"/>
                  <a:pt x="8477446" y="88106"/>
                </a:cubicBezTo>
                <a:cubicBezTo>
                  <a:pt x="8483797" y="85725"/>
                  <a:pt x="8488162" y="86121"/>
                  <a:pt x="8490543" y="89296"/>
                </a:cubicBezTo>
                <a:cubicBezTo>
                  <a:pt x="8493719" y="90884"/>
                  <a:pt x="8497291" y="93662"/>
                  <a:pt x="8501259" y="97631"/>
                </a:cubicBezTo>
                <a:cubicBezTo>
                  <a:pt x="8505228" y="102393"/>
                  <a:pt x="8503640" y="106362"/>
                  <a:pt x="8496496" y="109537"/>
                </a:cubicBezTo>
                <a:cubicBezTo>
                  <a:pt x="8489353" y="111918"/>
                  <a:pt x="8480622" y="113903"/>
                  <a:pt x="8470303" y="115490"/>
                </a:cubicBezTo>
                <a:cubicBezTo>
                  <a:pt x="8470303" y="123428"/>
                  <a:pt x="8470303" y="132159"/>
                  <a:pt x="8470303" y="141684"/>
                </a:cubicBezTo>
                <a:cubicBezTo>
                  <a:pt x="8472684" y="140096"/>
                  <a:pt x="8476256" y="138509"/>
                  <a:pt x="8481018" y="136921"/>
                </a:cubicBezTo>
                <a:cubicBezTo>
                  <a:pt x="8484194" y="135334"/>
                  <a:pt x="8486575" y="134143"/>
                  <a:pt x="8488162" y="133349"/>
                </a:cubicBezTo>
                <a:cubicBezTo>
                  <a:pt x="8484987" y="130968"/>
                  <a:pt x="8481415" y="127793"/>
                  <a:pt x="8477446" y="123824"/>
                </a:cubicBezTo>
                <a:cubicBezTo>
                  <a:pt x="8474272" y="119856"/>
                  <a:pt x="8475065" y="117078"/>
                  <a:pt x="8479828" y="115490"/>
                </a:cubicBezTo>
                <a:cubicBezTo>
                  <a:pt x="8491734" y="115490"/>
                  <a:pt x="8505228" y="114696"/>
                  <a:pt x="8520309" y="113109"/>
                </a:cubicBezTo>
                <a:cubicBezTo>
                  <a:pt x="8528247" y="111521"/>
                  <a:pt x="8534993" y="110331"/>
                  <a:pt x="8540550" y="109537"/>
                </a:cubicBezTo>
                <a:cubicBezTo>
                  <a:pt x="8540550" y="103981"/>
                  <a:pt x="8540550" y="98425"/>
                  <a:pt x="8540550" y="92868"/>
                </a:cubicBezTo>
                <a:cubicBezTo>
                  <a:pt x="8539756" y="92868"/>
                  <a:pt x="8537772" y="92868"/>
                  <a:pt x="8534596" y="92868"/>
                </a:cubicBezTo>
                <a:cubicBezTo>
                  <a:pt x="8532215" y="93662"/>
                  <a:pt x="8530231" y="94059"/>
                  <a:pt x="8528643" y="94059"/>
                </a:cubicBezTo>
                <a:cubicBezTo>
                  <a:pt x="8520706" y="94853"/>
                  <a:pt x="8511975" y="90487"/>
                  <a:pt x="8502450" y="80962"/>
                </a:cubicBezTo>
                <a:cubicBezTo>
                  <a:pt x="8500068" y="78581"/>
                  <a:pt x="8499275" y="76596"/>
                  <a:pt x="8500068" y="75009"/>
                </a:cubicBezTo>
                <a:cubicBezTo>
                  <a:pt x="8500068" y="73421"/>
                  <a:pt x="8501656" y="72628"/>
                  <a:pt x="8504831" y="72628"/>
                </a:cubicBezTo>
                <a:cubicBezTo>
                  <a:pt x="8509593" y="71834"/>
                  <a:pt x="8516737" y="71040"/>
                  <a:pt x="8526262" y="70246"/>
                </a:cubicBezTo>
                <a:cubicBezTo>
                  <a:pt x="8532612" y="68659"/>
                  <a:pt x="8537375" y="67865"/>
                  <a:pt x="8540550" y="67865"/>
                </a:cubicBezTo>
                <a:cubicBezTo>
                  <a:pt x="8540550" y="65484"/>
                  <a:pt x="8540550" y="62706"/>
                  <a:pt x="8540550" y="59531"/>
                </a:cubicBezTo>
                <a:cubicBezTo>
                  <a:pt x="8539756" y="55562"/>
                  <a:pt x="8539359" y="52784"/>
                  <a:pt x="8539359" y="51196"/>
                </a:cubicBezTo>
                <a:cubicBezTo>
                  <a:pt x="8538565" y="31352"/>
                  <a:pt x="8535391" y="17859"/>
                  <a:pt x="8529834" y="10715"/>
                </a:cubicBezTo>
                <a:cubicBezTo>
                  <a:pt x="8527453" y="5159"/>
                  <a:pt x="8529437" y="1984"/>
                  <a:pt x="8535787" y="1190"/>
                </a:cubicBezTo>
                <a:close/>
                <a:moveTo>
                  <a:pt x="5440163" y="1190"/>
                </a:moveTo>
                <a:cubicBezTo>
                  <a:pt x="5456831" y="4365"/>
                  <a:pt x="5469134" y="9921"/>
                  <a:pt x="5477072" y="17859"/>
                </a:cubicBezTo>
                <a:cubicBezTo>
                  <a:pt x="5481041" y="21827"/>
                  <a:pt x="5482231" y="26193"/>
                  <a:pt x="5480644" y="30956"/>
                </a:cubicBezTo>
                <a:cubicBezTo>
                  <a:pt x="5480644" y="31749"/>
                  <a:pt x="5479850" y="35321"/>
                  <a:pt x="5478263" y="41671"/>
                </a:cubicBezTo>
                <a:cubicBezTo>
                  <a:pt x="5477469" y="49609"/>
                  <a:pt x="5476675" y="55562"/>
                  <a:pt x="5475881" y="59531"/>
                </a:cubicBezTo>
                <a:cubicBezTo>
                  <a:pt x="5476675" y="59531"/>
                  <a:pt x="5477866" y="59134"/>
                  <a:pt x="5479453" y="58340"/>
                </a:cubicBezTo>
                <a:cubicBezTo>
                  <a:pt x="5481041" y="58340"/>
                  <a:pt x="5482231" y="58340"/>
                  <a:pt x="5483025" y="58340"/>
                </a:cubicBezTo>
                <a:cubicBezTo>
                  <a:pt x="5488581" y="56753"/>
                  <a:pt x="5492947" y="56753"/>
                  <a:pt x="5496122" y="58340"/>
                </a:cubicBezTo>
                <a:cubicBezTo>
                  <a:pt x="5501678" y="61515"/>
                  <a:pt x="5506441" y="65087"/>
                  <a:pt x="5510410" y="69056"/>
                </a:cubicBezTo>
                <a:cubicBezTo>
                  <a:pt x="5514378" y="75406"/>
                  <a:pt x="5511997" y="79771"/>
                  <a:pt x="5503265" y="82152"/>
                </a:cubicBezTo>
                <a:cubicBezTo>
                  <a:pt x="5499297" y="82946"/>
                  <a:pt x="5494137" y="83740"/>
                  <a:pt x="5487788" y="84534"/>
                </a:cubicBezTo>
                <a:cubicBezTo>
                  <a:pt x="5482231" y="86121"/>
                  <a:pt x="5477866" y="86915"/>
                  <a:pt x="5474690" y="86915"/>
                </a:cubicBezTo>
                <a:cubicBezTo>
                  <a:pt x="5473897" y="94059"/>
                  <a:pt x="5473500" y="100012"/>
                  <a:pt x="5473500" y="104774"/>
                </a:cubicBezTo>
                <a:cubicBezTo>
                  <a:pt x="5475881" y="104774"/>
                  <a:pt x="5478659" y="104378"/>
                  <a:pt x="5481835" y="103584"/>
                </a:cubicBezTo>
                <a:cubicBezTo>
                  <a:pt x="5500885" y="100409"/>
                  <a:pt x="5512790" y="98028"/>
                  <a:pt x="5517553" y="96440"/>
                </a:cubicBezTo>
                <a:cubicBezTo>
                  <a:pt x="5523903" y="96440"/>
                  <a:pt x="5528666" y="96837"/>
                  <a:pt x="5531840" y="97631"/>
                </a:cubicBezTo>
                <a:cubicBezTo>
                  <a:pt x="5543747" y="102393"/>
                  <a:pt x="5551287" y="108347"/>
                  <a:pt x="5554462" y="115490"/>
                </a:cubicBezTo>
                <a:cubicBezTo>
                  <a:pt x="5557638" y="122634"/>
                  <a:pt x="5555653" y="126603"/>
                  <a:pt x="5548510" y="127396"/>
                </a:cubicBezTo>
                <a:cubicBezTo>
                  <a:pt x="5534222" y="125809"/>
                  <a:pt x="5515172" y="125809"/>
                  <a:pt x="5491360" y="127396"/>
                </a:cubicBezTo>
                <a:cubicBezTo>
                  <a:pt x="5496122" y="132159"/>
                  <a:pt x="5498106" y="136524"/>
                  <a:pt x="5497313" y="140493"/>
                </a:cubicBezTo>
                <a:cubicBezTo>
                  <a:pt x="5498900" y="140493"/>
                  <a:pt x="5500488" y="140096"/>
                  <a:pt x="5502075" y="139303"/>
                </a:cubicBezTo>
                <a:cubicBezTo>
                  <a:pt x="5503662" y="139303"/>
                  <a:pt x="5504853" y="139303"/>
                  <a:pt x="5505647" y="139303"/>
                </a:cubicBezTo>
                <a:cubicBezTo>
                  <a:pt x="5515172" y="136921"/>
                  <a:pt x="5522315" y="137715"/>
                  <a:pt x="5527078" y="141684"/>
                </a:cubicBezTo>
                <a:cubicBezTo>
                  <a:pt x="5531047" y="144065"/>
                  <a:pt x="5535413" y="147637"/>
                  <a:pt x="5540175" y="152399"/>
                </a:cubicBezTo>
                <a:cubicBezTo>
                  <a:pt x="5544938" y="161131"/>
                  <a:pt x="5542953" y="165893"/>
                  <a:pt x="5534222" y="166687"/>
                </a:cubicBezTo>
                <a:cubicBezTo>
                  <a:pt x="5522315" y="166687"/>
                  <a:pt x="5508822" y="166687"/>
                  <a:pt x="5493740" y="166687"/>
                </a:cubicBezTo>
                <a:cubicBezTo>
                  <a:pt x="5493740" y="168274"/>
                  <a:pt x="5493740" y="170656"/>
                  <a:pt x="5493740" y="173831"/>
                </a:cubicBezTo>
                <a:cubicBezTo>
                  <a:pt x="5492947" y="180181"/>
                  <a:pt x="5492947" y="184546"/>
                  <a:pt x="5493740" y="186928"/>
                </a:cubicBezTo>
                <a:cubicBezTo>
                  <a:pt x="5493740" y="203596"/>
                  <a:pt x="5493740" y="220265"/>
                  <a:pt x="5493740" y="236934"/>
                </a:cubicBezTo>
                <a:cubicBezTo>
                  <a:pt x="5495328" y="252809"/>
                  <a:pt x="5488581" y="264715"/>
                  <a:pt x="5473500" y="272653"/>
                </a:cubicBezTo>
                <a:cubicBezTo>
                  <a:pt x="5466356" y="275827"/>
                  <a:pt x="5461594" y="275034"/>
                  <a:pt x="5459213" y="270272"/>
                </a:cubicBezTo>
                <a:cubicBezTo>
                  <a:pt x="5452863" y="252809"/>
                  <a:pt x="5442147" y="240109"/>
                  <a:pt x="5427065" y="232172"/>
                </a:cubicBezTo>
                <a:cubicBezTo>
                  <a:pt x="5425478" y="231378"/>
                  <a:pt x="5424685" y="230584"/>
                  <a:pt x="5424685" y="229790"/>
                </a:cubicBezTo>
                <a:cubicBezTo>
                  <a:pt x="5425478" y="228203"/>
                  <a:pt x="5427065" y="227409"/>
                  <a:pt x="5429447" y="227409"/>
                </a:cubicBezTo>
                <a:cubicBezTo>
                  <a:pt x="5442147" y="228996"/>
                  <a:pt x="5451672" y="229790"/>
                  <a:pt x="5458022" y="229790"/>
                </a:cubicBezTo>
                <a:cubicBezTo>
                  <a:pt x="5461991" y="230584"/>
                  <a:pt x="5463975" y="229393"/>
                  <a:pt x="5463975" y="226218"/>
                </a:cubicBezTo>
                <a:cubicBezTo>
                  <a:pt x="5463975" y="210343"/>
                  <a:pt x="5463975" y="191293"/>
                  <a:pt x="5463975" y="169068"/>
                </a:cubicBezTo>
                <a:cubicBezTo>
                  <a:pt x="5438575" y="171450"/>
                  <a:pt x="5421906" y="174228"/>
                  <a:pt x="5413969" y="177403"/>
                </a:cubicBezTo>
                <a:cubicBezTo>
                  <a:pt x="5410000" y="178990"/>
                  <a:pt x="5406031" y="178593"/>
                  <a:pt x="5402063" y="176212"/>
                </a:cubicBezTo>
                <a:cubicBezTo>
                  <a:pt x="5401269" y="175418"/>
                  <a:pt x="5400078" y="174624"/>
                  <a:pt x="5398490" y="173831"/>
                </a:cubicBezTo>
                <a:cubicBezTo>
                  <a:pt x="5393728" y="170656"/>
                  <a:pt x="5390553" y="167481"/>
                  <a:pt x="5388966" y="164306"/>
                </a:cubicBezTo>
                <a:cubicBezTo>
                  <a:pt x="5384997" y="159543"/>
                  <a:pt x="5385394" y="156765"/>
                  <a:pt x="5390156" y="155971"/>
                </a:cubicBezTo>
                <a:cubicBezTo>
                  <a:pt x="5402063" y="154384"/>
                  <a:pt x="5414763" y="153193"/>
                  <a:pt x="5428256" y="152399"/>
                </a:cubicBezTo>
                <a:cubicBezTo>
                  <a:pt x="5433813" y="151606"/>
                  <a:pt x="5440163" y="150812"/>
                  <a:pt x="5447306" y="150018"/>
                </a:cubicBezTo>
                <a:cubicBezTo>
                  <a:pt x="5452863" y="149224"/>
                  <a:pt x="5458022" y="148431"/>
                  <a:pt x="5462785" y="147637"/>
                </a:cubicBezTo>
                <a:cubicBezTo>
                  <a:pt x="5461991" y="141287"/>
                  <a:pt x="5460800" y="135731"/>
                  <a:pt x="5459213" y="130968"/>
                </a:cubicBezTo>
                <a:cubicBezTo>
                  <a:pt x="5452863" y="131762"/>
                  <a:pt x="5443338" y="133349"/>
                  <a:pt x="5430638" y="135731"/>
                </a:cubicBezTo>
                <a:cubicBezTo>
                  <a:pt x="5421113" y="137318"/>
                  <a:pt x="5413969" y="138509"/>
                  <a:pt x="5409206" y="139303"/>
                </a:cubicBezTo>
                <a:cubicBezTo>
                  <a:pt x="5403650" y="140096"/>
                  <a:pt x="5399681" y="139699"/>
                  <a:pt x="5397300" y="138112"/>
                </a:cubicBezTo>
                <a:cubicBezTo>
                  <a:pt x="5397300" y="138112"/>
                  <a:pt x="5396903" y="138509"/>
                  <a:pt x="5396110" y="139303"/>
                </a:cubicBezTo>
                <a:cubicBezTo>
                  <a:pt x="5387378" y="148034"/>
                  <a:pt x="5380235" y="154781"/>
                  <a:pt x="5374678" y="159543"/>
                </a:cubicBezTo>
                <a:cubicBezTo>
                  <a:pt x="5374678" y="193674"/>
                  <a:pt x="5375075" y="217090"/>
                  <a:pt x="5375869" y="229790"/>
                </a:cubicBezTo>
                <a:cubicBezTo>
                  <a:pt x="5377456" y="245665"/>
                  <a:pt x="5375075" y="255984"/>
                  <a:pt x="5368725" y="260746"/>
                </a:cubicBezTo>
                <a:cubicBezTo>
                  <a:pt x="5364756" y="264715"/>
                  <a:pt x="5359994" y="264318"/>
                  <a:pt x="5354438" y="259556"/>
                </a:cubicBezTo>
                <a:cubicBezTo>
                  <a:pt x="5350469" y="254793"/>
                  <a:pt x="5347691" y="250031"/>
                  <a:pt x="5346103" y="245268"/>
                </a:cubicBezTo>
                <a:cubicBezTo>
                  <a:pt x="5343722" y="238125"/>
                  <a:pt x="5342928" y="232568"/>
                  <a:pt x="5343722" y="228600"/>
                </a:cubicBezTo>
                <a:cubicBezTo>
                  <a:pt x="5346103" y="219074"/>
                  <a:pt x="5347294" y="204787"/>
                  <a:pt x="5347294" y="185737"/>
                </a:cubicBezTo>
                <a:lnTo>
                  <a:pt x="5347294" y="182165"/>
                </a:lnTo>
                <a:cubicBezTo>
                  <a:pt x="5333800" y="191690"/>
                  <a:pt x="5323878" y="200818"/>
                  <a:pt x="5317528" y="209550"/>
                </a:cubicBezTo>
                <a:cubicBezTo>
                  <a:pt x="5314353" y="213518"/>
                  <a:pt x="5309591" y="213518"/>
                  <a:pt x="5303241" y="209550"/>
                </a:cubicBezTo>
                <a:cubicBezTo>
                  <a:pt x="5295303" y="203199"/>
                  <a:pt x="5290144" y="196056"/>
                  <a:pt x="5287763" y="188118"/>
                </a:cubicBezTo>
                <a:cubicBezTo>
                  <a:pt x="5285381" y="180974"/>
                  <a:pt x="5286175" y="177800"/>
                  <a:pt x="5290144" y="178593"/>
                </a:cubicBezTo>
                <a:cubicBezTo>
                  <a:pt x="5294906" y="179387"/>
                  <a:pt x="5302447" y="177403"/>
                  <a:pt x="5312766" y="172640"/>
                </a:cubicBezTo>
                <a:cubicBezTo>
                  <a:pt x="5311972" y="172640"/>
                  <a:pt x="5312766" y="172243"/>
                  <a:pt x="5315147" y="171450"/>
                </a:cubicBezTo>
                <a:cubicBezTo>
                  <a:pt x="5318322" y="169862"/>
                  <a:pt x="5323085" y="167481"/>
                  <a:pt x="5329434" y="164306"/>
                </a:cubicBezTo>
                <a:cubicBezTo>
                  <a:pt x="5337372" y="160337"/>
                  <a:pt x="5343325" y="157162"/>
                  <a:pt x="5347294" y="154781"/>
                </a:cubicBezTo>
                <a:cubicBezTo>
                  <a:pt x="5348088" y="142874"/>
                  <a:pt x="5348484" y="131762"/>
                  <a:pt x="5348484" y="121443"/>
                </a:cubicBezTo>
                <a:cubicBezTo>
                  <a:pt x="5347691" y="121443"/>
                  <a:pt x="5346500" y="121443"/>
                  <a:pt x="5344913" y="121443"/>
                </a:cubicBezTo>
                <a:cubicBezTo>
                  <a:pt x="5342531" y="122237"/>
                  <a:pt x="5340547" y="122634"/>
                  <a:pt x="5338959" y="122634"/>
                </a:cubicBezTo>
                <a:cubicBezTo>
                  <a:pt x="5336578" y="122634"/>
                  <a:pt x="5332610" y="122634"/>
                  <a:pt x="5327053" y="122634"/>
                </a:cubicBezTo>
                <a:cubicBezTo>
                  <a:pt x="5320703" y="133746"/>
                  <a:pt x="5309591" y="146049"/>
                  <a:pt x="5293716" y="159543"/>
                </a:cubicBezTo>
                <a:cubicBezTo>
                  <a:pt x="5290541" y="161924"/>
                  <a:pt x="5288556" y="163115"/>
                  <a:pt x="5287763" y="163115"/>
                </a:cubicBezTo>
                <a:cubicBezTo>
                  <a:pt x="5286969" y="162321"/>
                  <a:pt x="5287366" y="160337"/>
                  <a:pt x="5288953" y="157162"/>
                </a:cubicBezTo>
                <a:cubicBezTo>
                  <a:pt x="5289747" y="155574"/>
                  <a:pt x="5290938" y="153193"/>
                  <a:pt x="5292525" y="150018"/>
                </a:cubicBezTo>
                <a:cubicBezTo>
                  <a:pt x="5300463" y="134143"/>
                  <a:pt x="5306416" y="118665"/>
                  <a:pt x="5310384" y="103584"/>
                </a:cubicBezTo>
                <a:cubicBezTo>
                  <a:pt x="5315147" y="84534"/>
                  <a:pt x="5316338" y="73024"/>
                  <a:pt x="5313956" y="69056"/>
                </a:cubicBezTo>
                <a:cubicBezTo>
                  <a:pt x="5312369" y="64293"/>
                  <a:pt x="5315147" y="62706"/>
                  <a:pt x="5322291" y="64293"/>
                </a:cubicBezTo>
                <a:cubicBezTo>
                  <a:pt x="5327847" y="65087"/>
                  <a:pt x="5335388" y="70246"/>
                  <a:pt x="5344913" y="79771"/>
                </a:cubicBezTo>
                <a:cubicBezTo>
                  <a:pt x="5348088" y="82152"/>
                  <a:pt x="5348088" y="85725"/>
                  <a:pt x="5344913" y="90487"/>
                </a:cubicBezTo>
                <a:cubicBezTo>
                  <a:pt x="5341737" y="93662"/>
                  <a:pt x="5339753" y="96837"/>
                  <a:pt x="5338959" y="100012"/>
                </a:cubicBezTo>
                <a:cubicBezTo>
                  <a:pt x="5341341" y="100012"/>
                  <a:pt x="5344913" y="99218"/>
                  <a:pt x="5349675" y="97631"/>
                </a:cubicBezTo>
                <a:cubicBezTo>
                  <a:pt x="5348881" y="57943"/>
                  <a:pt x="5346103" y="34925"/>
                  <a:pt x="5341341" y="28574"/>
                </a:cubicBezTo>
                <a:cubicBezTo>
                  <a:pt x="5338959" y="23812"/>
                  <a:pt x="5338166" y="20240"/>
                  <a:pt x="5338959" y="17859"/>
                </a:cubicBezTo>
                <a:cubicBezTo>
                  <a:pt x="5340547" y="15477"/>
                  <a:pt x="5343722" y="14287"/>
                  <a:pt x="5348484" y="14287"/>
                </a:cubicBezTo>
                <a:cubicBezTo>
                  <a:pt x="5358803" y="15081"/>
                  <a:pt x="5369519" y="21034"/>
                  <a:pt x="5380631" y="32146"/>
                </a:cubicBezTo>
                <a:cubicBezTo>
                  <a:pt x="5383806" y="36115"/>
                  <a:pt x="5384203" y="40481"/>
                  <a:pt x="5381822" y="45243"/>
                </a:cubicBezTo>
                <a:cubicBezTo>
                  <a:pt x="5379441" y="53181"/>
                  <a:pt x="5377456" y="67865"/>
                  <a:pt x="5375869" y="89296"/>
                </a:cubicBezTo>
                <a:cubicBezTo>
                  <a:pt x="5376663" y="89296"/>
                  <a:pt x="5377853" y="88899"/>
                  <a:pt x="5379441" y="88106"/>
                </a:cubicBezTo>
                <a:cubicBezTo>
                  <a:pt x="5381028" y="88106"/>
                  <a:pt x="5381822" y="88106"/>
                  <a:pt x="5381822" y="88106"/>
                </a:cubicBezTo>
                <a:cubicBezTo>
                  <a:pt x="5388172" y="85725"/>
                  <a:pt x="5392538" y="86121"/>
                  <a:pt x="5394919" y="89296"/>
                </a:cubicBezTo>
                <a:cubicBezTo>
                  <a:pt x="5398094" y="90884"/>
                  <a:pt x="5401666" y="93662"/>
                  <a:pt x="5405635" y="97631"/>
                </a:cubicBezTo>
                <a:cubicBezTo>
                  <a:pt x="5409603" y="102393"/>
                  <a:pt x="5408015" y="106362"/>
                  <a:pt x="5400872" y="109537"/>
                </a:cubicBezTo>
                <a:cubicBezTo>
                  <a:pt x="5393728" y="111918"/>
                  <a:pt x="5384997" y="113903"/>
                  <a:pt x="5374678" y="115490"/>
                </a:cubicBezTo>
                <a:cubicBezTo>
                  <a:pt x="5374678" y="123428"/>
                  <a:pt x="5374678" y="132159"/>
                  <a:pt x="5374678" y="141684"/>
                </a:cubicBezTo>
                <a:cubicBezTo>
                  <a:pt x="5377059" y="140096"/>
                  <a:pt x="5380631" y="138509"/>
                  <a:pt x="5385394" y="136921"/>
                </a:cubicBezTo>
                <a:cubicBezTo>
                  <a:pt x="5388569" y="135334"/>
                  <a:pt x="5390950" y="134143"/>
                  <a:pt x="5392538" y="133349"/>
                </a:cubicBezTo>
                <a:cubicBezTo>
                  <a:pt x="5389362" y="130968"/>
                  <a:pt x="5385791" y="127793"/>
                  <a:pt x="5381822" y="123824"/>
                </a:cubicBezTo>
                <a:cubicBezTo>
                  <a:pt x="5378647" y="119856"/>
                  <a:pt x="5379441" y="117078"/>
                  <a:pt x="5384203" y="115490"/>
                </a:cubicBezTo>
                <a:cubicBezTo>
                  <a:pt x="5396110" y="115490"/>
                  <a:pt x="5409603" y="114696"/>
                  <a:pt x="5424685" y="113109"/>
                </a:cubicBezTo>
                <a:cubicBezTo>
                  <a:pt x="5432622" y="111521"/>
                  <a:pt x="5439369" y="110331"/>
                  <a:pt x="5444925" y="109537"/>
                </a:cubicBezTo>
                <a:cubicBezTo>
                  <a:pt x="5444925" y="103981"/>
                  <a:pt x="5444925" y="98425"/>
                  <a:pt x="5444925" y="92868"/>
                </a:cubicBezTo>
                <a:cubicBezTo>
                  <a:pt x="5444131" y="92868"/>
                  <a:pt x="5442147" y="92868"/>
                  <a:pt x="5438972" y="92868"/>
                </a:cubicBezTo>
                <a:cubicBezTo>
                  <a:pt x="5436590" y="93662"/>
                  <a:pt x="5434606" y="94059"/>
                  <a:pt x="5433019" y="94059"/>
                </a:cubicBezTo>
                <a:cubicBezTo>
                  <a:pt x="5425081" y="94853"/>
                  <a:pt x="5416350" y="90487"/>
                  <a:pt x="5406825" y="80962"/>
                </a:cubicBezTo>
                <a:cubicBezTo>
                  <a:pt x="5404444" y="78581"/>
                  <a:pt x="5403650" y="76596"/>
                  <a:pt x="5404444" y="75009"/>
                </a:cubicBezTo>
                <a:cubicBezTo>
                  <a:pt x="5404444" y="73421"/>
                  <a:pt x="5406031" y="72628"/>
                  <a:pt x="5409206" y="72628"/>
                </a:cubicBezTo>
                <a:cubicBezTo>
                  <a:pt x="5413969" y="71834"/>
                  <a:pt x="5421113" y="71040"/>
                  <a:pt x="5430638" y="70246"/>
                </a:cubicBezTo>
                <a:cubicBezTo>
                  <a:pt x="5436987" y="68659"/>
                  <a:pt x="5441750" y="67865"/>
                  <a:pt x="5444925" y="67865"/>
                </a:cubicBezTo>
                <a:cubicBezTo>
                  <a:pt x="5444925" y="65484"/>
                  <a:pt x="5444925" y="62706"/>
                  <a:pt x="5444925" y="59531"/>
                </a:cubicBezTo>
                <a:cubicBezTo>
                  <a:pt x="5444131" y="55562"/>
                  <a:pt x="5443735" y="52784"/>
                  <a:pt x="5443735" y="51196"/>
                </a:cubicBezTo>
                <a:cubicBezTo>
                  <a:pt x="5442941" y="31352"/>
                  <a:pt x="5439766" y="17859"/>
                  <a:pt x="5434210" y="10715"/>
                </a:cubicBezTo>
                <a:cubicBezTo>
                  <a:pt x="5431828" y="5159"/>
                  <a:pt x="5433813" y="1984"/>
                  <a:pt x="5440163" y="1190"/>
                </a:cubicBezTo>
                <a:close/>
                <a:moveTo>
                  <a:pt x="4762697" y="0"/>
                </a:moveTo>
                <a:cubicBezTo>
                  <a:pt x="4781747" y="1587"/>
                  <a:pt x="4796828" y="9524"/>
                  <a:pt x="4807941" y="23812"/>
                </a:cubicBezTo>
                <a:cubicBezTo>
                  <a:pt x="4810322" y="29368"/>
                  <a:pt x="4810322" y="34527"/>
                  <a:pt x="4807941" y="39290"/>
                </a:cubicBezTo>
                <a:cubicBezTo>
                  <a:pt x="4805560" y="48021"/>
                  <a:pt x="4804369" y="57546"/>
                  <a:pt x="4804369" y="67865"/>
                </a:cubicBezTo>
                <a:lnTo>
                  <a:pt x="4804369" y="70246"/>
                </a:lnTo>
                <a:cubicBezTo>
                  <a:pt x="4817862" y="68659"/>
                  <a:pt x="4829769" y="67468"/>
                  <a:pt x="4840088" y="66675"/>
                </a:cubicBezTo>
                <a:cubicBezTo>
                  <a:pt x="4846437" y="65881"/>
                  <a:pt x="4851994" y="64293"/>
                  <a:pt x="4856757" y="61912"/>
                </a:cubicBezTo>
                <a:cubicBezTo>
                  <a:pt x="4863106" y="58737"/>
                  <a:pt x="4869059" y="59531"/>
                  <a:pt x="4874616" y="64293"/>
                </a:cubicBezTo>
                <a:cubicBezTo>
                  <a:pt x="4881760" y="69849"/>
                  <a:pt x="4888506" y="77390"/>
                  <a:pt x="4894857" y="86915"/>
                </a:cubicBezTo>
                <a:cubicBezTo>
                  <a:pt x="4898031" y="91678"/>
                  <a:pt x="4897238" y="96837"/>
                  <a:pt x="4892475" y="102393"/>
                </a:cubicBezTo>
                <a:cubicBezTo>
                  <a:pt x="4882950" y="111918"/>
                  <a:pt x="4875807" y="123031"/>
                  <a:pt x="4871044" y="135731"/>
                </a:cubicBezTo>
                <a:cubicBezTo>
                  <a:pt x="4873425" y="137318"/>
                  <a:pt x="4875012" y="139303"/>
                  <a:pt x="4875807" y="141684"/>
                </a:cubicBezTo>
                <a:cubicBezTo>
                  <a:pt x="4878188" y="144859"/>
                  <a:pt x="4878584" y="147637"/>
                  <a:pt x="4876997" y="150018"/>
                </a:cubicBezTo>
                <a:cubicBezTo>
                  <a:pt x="4875410" y="152399"/>
                  <a:pt x="4872235" y="153590"/>
                  <a:pt x="4867472" y="153590"/>
                </a:cubicBezTo>
                <a:cubicBezTo>
                  <a:pt x="4850803" y="152002"/>
                  <a:pt x="4829372" y="152002"/>
                  <a:pt x="4803178" y="153590"/>
                </a:cubicBezTo>
                <a:lnTo>
                  <a:pt x="4803178" y="176212"/>
                </a:lnTo>
                <a:cubicBezTo>
                  <a:pt x="4803178" y="216693"/>
                  <a:pt x="4798019" y="248443"/>
                  <a:pt x="4787700" y="271462"/>
                </a:cubicBezTo>
                <a:cubicBezTo>
                  <a:pt x="4786113" y="274637"/>
                  <a:pt x="4784922" y="276225"/>
                  <a:pt x="4784128" y="276225"/>
                </a:cubicBezTo>
                <a:cubicBezTo>
                  <a:pt x="4783334" y="276225"/>
                  <a:pt x="4782144" y="275034"/>
                  <a:pt x="4780557" y="272653"/>
                </a:cubicBezTo>
                <a:cubicBezTo>
                  <a:pt x="4772619" y="258365"/>
                  <a:pt x="4768650" y="233759"/>
                  <a:pt x="4768650" y="198834"/>
                </a:cubicBezTo>
                <a:cubicBezTo>
                  <a:pt x="4768650" y="194071"/>
                  <a:pt x="4768650" y="186928"/>
                  <a:pt x="4768650" y="177403"/>
                </a:cubicBezTo>
                <a:cubicBezTo>
                  <a:pt x="4767856" y="167877"/>
                  <a:pt x="4767460" y="160734"/>
                  <a:pt x="4767460" y="155971"/>
                </a:cubicBezTo>
                <a:cubicBezTo>
                  <a:pt x="4753172" y="156765"/>
                  <a:pt x="4740869" y="157956"/>
                  <a:pt x="4730550" y="159543"/>
                </a:cubicBezTo>
                <a:cubicBezTo>
                  <a:pt x="4729756" y="169862"/>
                  <a:pt x="4726184" y="175021"/>
                  <a:pt x="4719834" y="175021"/>
                </a:cubicBezTo>
                <a:cubicBezTo>
                  <a:pt x="4710309" y="175815"/>
                  <a:pt x="4704356" y="168671"/>
                  <a:pt x="4701975" y="153590"/>
                </a:cubicBezTo>
                <a:cubicBezTo>
                  <a:pt x="4699594" y="118665"/>
                  <a:pt x="4695228" y="96043"/>
                  <a:pt x="4688878" y="85725"/>
                </a:cubicBezTo>
                <a:cubicBezTo>
                  <a:pt x="4686497" y="82549"/>
                  <a:pt x="4686100" y="79771"/>
                  <a:pt x="4687688" y="77390"/>
                </a:cubicBezTo>
                <a:cubicBezTo>
                  <a:pt x="4689275" y="75009"/>
                  <a:pt x="4692053" y="74215"/>
                  <a:pt x="4696022" y="75009"/>
                </a:cubicBezTo>
                <a:cubicBezTo>
                  <a:pt x="4699991" y="75009"/>
                  <a:pt x="4707928" y="76993"/>
                  <a:pt x="4719834" y="80962"/>
                </a:cubicBezTo>
                <a:cubicBezTo>
                  <a:pt x="4736503" y="78581"/>
                  <a:pt x="4738488" y="78184"/>
                  <a:pt x="4725788" y="79771"/>
                </a:cubicBezTo>
                <a:cubicBezTo>
                  <a:pt x="4738488" y="78184"/>
                  <a:pt x="4752378" y="76596"/>
                  <a:pt x="4767460" y="75009"/>
                </a:cubicBezTo>
                <a:lnTo>
                  <a:pt x="4767460" y="52387"/>
                </a:lnTo>
                <a:cubicBezTo>
                  <a:pt x="4768253" y="35718"/>
                  <a:pt x="4764681" y="21034"/>
                  <a:pt x="4756744" y="8334"/>
                </a:cubicBezTo>
                <a:cubicBezTo>
                  <a:pt x="4754363" y="2778"/>
                  <a:pt x="4756347" y="0"/>
                  <a:pt x="4762697" y="0"/>
                </a:cubicBezTo>
                <a:close/>
              </a:path>
            </a:pathLst>
          </a:custGeom>
          <a:gradFill>
            <a:gsLst>
              <a:gs pos="100000">
                <a:schemeClr val="accent1">
                  <a:lumMod val="5000"/>
                  <a:lumOff val="95000"/>
                </a:schemeClr>
              </a:gs>
              <a:gs pos="48000">
                <a:srgbClr val="FFF2C9"/>
              </a:gs>
            </a:gsLst>
            <a:lin ang="0" scaled="0"/>
          </a:grad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lnSpc>
                <a:spcPct val="150000"/>
              </a:lnSpc>
              <a:defRPr sz="2400">
                <a:gradFill>
                  <a:gsLst>
                    <a:gs pos="100000">
                      <a:schemeClr val="accent1">
                        <a:lumMod val="5000"/>
                        <a:lumOff val="95000"/>
                      </a:schemeClr>
                    </a:gs>
                    <a:gs pos="48000">
                      <a:srgbClr val="FFF2C9"/>
                    </a:gs>
                  </a:gsLst>
                  <a:lin ang="0" scaled="0"/>
                </a:gradFill>
                <a:effectLst>
                  <a:outerShdw blurRad="127000" dist="101600" dir="2700000" algn="tl" rotWithShape="0">
                    <a:prstClr val="black">
                      <a:alpha val="40000"/>
                    </a:prstClr>
                  </a:outerShdw>
                </a:effectLst>
                <a:latin typeface="方正粗楷简体" panose="02000000000000000000" pitchFamily="2" charset="-122"/>
                <a:ea typeface="方正粗楷简体" panose="020000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550516"/>
            <a:ext cx="16200000" cy="5739959"/>
            <a:chOff x="-1656000" y="560041"/>
            <a:chExt cx="16200000" cy="5739959"/>
          </a:xfrm>
        </p:grpSpPr>
        <p:sp>
          <p:nvSpPr>
            <p:cNvPr id="60" name="平行四边形 59"/>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立方体 2"/>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0" y="1764000"/>
              <a:ext cx="1800000" cy="624176"/>
              <a:chOff x="11762383" y="4254174"/>
              <a:chExt cx="1800000" cy="624176"/>
            </a:xfrm>
          </p:grpSpPr>
          <p:sp>
            <p:nvSpPr>
              <p:cNvPr id="5" name="矩形 4"/>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矩形 5"/>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矩形 6"/>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8" name="立方体 7"/>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2178000" y="1800000"/>
            <a:ext cx="9365113" cy="568907"/>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（一）党的领导是全面的</a:t>
              </a:r>
            </a:p>
          </p:txBody>
        </p:sp>
      </p:grpSp>
      <p:grpSp>
        <p:nvGrpSpPr>
          <p:cNvPr id="51" name="组合 50"/>
          <p:cNvGrpSpPr/>
          <p:nvPr/>
        </p:nvGrpSpPr>
        <p:grpSpPr>
          <a:xfrm>
            <a:off x="2178000" y="2712000"/>
            <a:ext cx="9365113" cy="568907"/>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（二）党的领导是系统的</a:t>
              </a:r>
            </a:p>
          </p:txBody>
        </p:sp>
      </p:grpSp>
      <p:grpSp>
        <p:nvGrpSpPr>
          <p:cNvPr id="54" name="组合 53"/>
          <p:cNvGrpSpPr/>
          <p:nvPr/>
        </p:nvGrpSpPr>
        <p:grpSpPr>
          <a:xfrm>
            <a:off x="2178000" y="3624000"/>
            <a:ext cx="9365113" cy="568907"/>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（三）党的领导是整体的</a:t>
              </a:r>
            </a:p>
          </p:txBody>
        </p:sp>
      </p:grpSp>
      <p:grpSp>
        <p:nvGrpSpPr>
          <p:cNvPr id="57" name="组合 56"/>
          <p:cNvGrpSpPr/>
          <p:nvPr/>
        </p:nvGrpSpPr>
        <p:grpSpPr>
          <a:xfrm>
            <a:off x="2178000" y="4536000"/>
            <a:ext cx="9365113" cy="568907"/>
            <a:chOff x="1416000" y="1780152"/>
            <a:chExt cx="9365113" cy="568907"/>
          </a:xfrm>
        </p:grpSpPr>
        <p:cxnSp>
          <p:nvCxnSpPr>
            <p:cNvPr id="58" name="直接连接符 57"/>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（四）提高党把方向、谋大局、定政策、促改革的能力</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192000" cy="6858000"/>
            <a:chOff x="0" y="0"/>
            <a:chExt cx="12192000" cy="685800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85687"/>
              <a:ext cx="12192000" cy="5972313"/>
            </a:xfrm>
            <a:prstGeom prst="rect">
              <a:avLst/>
            </a:prstGeom>
          </p:spPr>
        </p:pic>
        <p:sp>
          <p:nvSpPr>
            <p:cNvPr id="4" name="矩形 3"/>
            <p:cNvSpPr/>
            <p:nvPr/>
          </p:nvSpPr>
          <p:spPr>
            <a:xfrm>
              <a:off x="0" y="0"/>
              <a:ext cx="12191999" cy="3600000"/>
            </a:xfrm>
            <a:prstGeom prst="rect">
              <a:avLst/>
            </a:prstGeom>
            <a:gradFill>
              <a:gsLst>
                <a:gs pos="100000">
                  <a:schemeClr val="bg1">
                    <a:alpha val="0"/>
                  </a:schemeClr>
                </a:gs>
                <a:gs pos="25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立方体 18"/>
          <p:cNvSpPr/>
          <p:nvPr/>
        </p:nvSpPr>
        <p:spPr>
          <a:xfrm>
            <a:off x="1056000" y="1260000"/>
            <a:ext cx="10080000" cy="3240000"/>
          </a:xfrm>
          <a:prstGeom prst="cube">
            <a:avLst>
              <a:gd name="adj" fmla="val 0"/>
            </a:avLst>
          </a:prstGeom>
          <a:solidFill>
            <a:schemeClr val="bg1">
              <a:alpha val="90000"/>
            </a:schemeClr>
          </a:solidFill>
          <a:ln w="12700">
            <a:noFill/>
          </a:ln>
          <a:effectLst>
            <a:outerShdw blurRad="508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56000" y="1548000"/>
            <a:ext cx="8280000" cy="266400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1200"/>
              </a:spcAft>
              <a:buClrTx/>
              <a:buSzTx/>
              <a:buFontTx/>
              <a:buNone/>
              <a:defRPr/>
            </a:pPr>
            <a:r>
              <a:rPr kumimoji="0" lang="zh-CN" altLang="en-US" sz="2200" b="1" i="0" u="none" strike="noStrike" kern="1200" cap="none" spc="0" normalizeH="0" baseline="0" noProof="0" dirty="0">
                <a:ln>
                  <a:noFill/>
                </a:ln>
                <a:solidFill>
                  <a:schemeClr val="tx1">
                    <a:lumMod val="85000"/>
                    <a:lumOff val="15000"/>
                  </a:schemeClr>
                </a:solidFill>
                <a:uLnTx/>
                <a:uFillTx/>
                <a:latin typeface="微软雅黑" panose="020B0503020204020204" pitchFamily="34" charset="-122"/>
                <a:ea typeface="微软雅黑" panose="020B0503020204020204" pitchFamily="34" charset="-122"/>
                <a:cs typeface="+mn-cs"/>
              </a:rPr>
              <a:t>　  改革开放以后，党为加强和改善党的领导进行持续努力，为党和国家事业发展提供了根本政治保证。同时，党内也存在不少对坚持党的领导认识模糊、行动乏力问题，存在不少落实党的领导弱化、虚化、淡化、边缘化问题，特别是对党中央重大决策部署执行不力，有的搞上有政策、下有对策。</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6560291" y="1265277"/>
            <a:ext cx="5220000" cy="4680000"/>
          </a:xfrm>
          <a:prstGeom prst="rect">
            <a:avLst/>
          </a:prstGeom>
          <a:noFill/>
          <a:ln w="317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文本框 138"/>
          <p:cNvSpPr txBox="1"/>
          <p:nvPr/>
        </p:nvSpPr>
        <p:spPr>
          <a:xfrm>
            <a:off x="6900633" y="1481619"/>
            <a:ext cx="4500000" cy="4247317"/>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sym typeface="+mn-ea"/>
              </a:rPr>
              <a:t>以习近平同志为核心的党中央旗帜鲜明提出，党的领导必须是全面的、系统的、整体的，必须体现到经济建设、政治建设、文化建设、社会建设、生态文明建设和国防军队、祖国统一、外交工作、党的建设等各方面。哪个领域、哪个方面、哪个环节缺失了弱化了，都会削弱党的力量，损害党和国家事业。</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52272" y="1335741"/>
            <a:ext cx="5932456" cy="4539072"/>
            <a:chOff x="163544" y="1649648"/>
            <a:chExt cx="5932456" cy="4539072"/>
          </a:xfrm>
        </p:grpSpPr>
        <p:sp>
          <p:nvSpPr>
            <p:cNvPr id="7" name="文本框 6"/>
            <p:cNvSpPr txBox="1"/>
            <p:nvPr/>
          </p:nvSpPr>
          <p:spPr>
            <a:xfrm>
              <a:off x="435943" y="5431590"/>
              <a:ext cx="5387658" cy="757130"/>
            </a:xfrm>
            <a:prstGeom prst="rect">
              <a:avLst/>
            </a:prstGeom>
            <a:noFill/>
          </p:spPr>
          <p:txBody>
            <a:bodyPr wrap="square">
              <a:spAutoFit/>
            </a:bodyPr>
            <a:lstStyle/>
            <a:p>
              <a:pPr>
                <a:lnSpc>
                  <a:spcPct val="120000"/>
                </a:lnSpc>
              </a:pPr>
              <a:r>
                <a:rPr lang="en-US" altLang="zh-CN"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       2018</a:t>
              </a: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年</a:t>
              </a:r>
              <a:r>
                <a:rPr lang="en-US" altLang="zh-CN"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3</a:t>
              </a: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月</a:t>
              </a:r>
              <a:r>
                <a:rPr lang="en-US" altLang="zh-CN"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17</a:t>
              </a: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日，十三届全国人大一次会议在人民大会堂举行第五次全体会议。习近平当选中华人民共和国主席、中华人民共和国中央军事委员会主席。图为习近平进行宪法宣誓</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544" y="1649648"/>
              <a:ext cx="5932456" cy="3638573"/>
            </a:xfrm>
            <a:prstGeom prst="rect">
              <a:avLst/>
            </a:prstGeom>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平行四边形 19"/>
          <p:cNvSpPr/>
          <p:nvPr/>
        </p:nvSpPr>
        <p:spPr>
          <a:xfrm>
            <a:off x="666020" y="5770687"/>
            <a:ext cx="2550527" cy="355100"/>
          </a:xfrm>
          <a:prstGeom prst="parallelogram">
            <a:avLst>
              <a:gd name="adj" fmla="val 0"/>
            </a:avLst>
          </a:prstGeom>
          <a:solidFill>
            <a:srgbClr val="9A0000"/>
          </a:solidFill>
          <a:ln w="76200">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75000" lnSpcReduction="20000"/>
          </a:bodyPr>
          <a:lstStyle/>
          <a:p>
            <a:pPr algn="ctr"/>
            <a:endParaRPr lang="zh-CN" altLang="en-US" sz="2000"/>
          </a:p>
        </p:txBody>
      </p:sp>
      <p:sp>
        <p:nvSpPr>
          <p:cNvPr id="2" name="işlídê"/>
          <p:cNvSpPr/>
          <p:nvPr/>
        </p:nvSpPr>
        <p:spPr>
          <a:xfrm>
            <a:off x="450991" y="1574242"/>
            <a:ext cx="3023115" cy="4403535"/>
          </a:xfrm>
          <a:prstGeom prst="round2Same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内容占位符 2"/>
          <p:cNvSpPr txBox="1"/>
          <p:nvPr/>
        </p:nvSpPr>
        <p:spPr>
          <a:xfrm>
            <a:off x="615735" y="2710461"/>
            <a:ext cx="2693627" cy="30769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457200" algn="just">
              <a:lnSpc>
                <a:spcPct val="150000"/>
              </a:lnSpc>
              <a:buFont typeface="Arial" panose="020B0604020202020204" pitchFamily="34" charset="0"/>
              <a:buNone/>
            </a:pPr>
            <a:r>
              <a:rPr lang="zh-CN" altLang="en-US" sz="1800" dirty="0">
                <a:latin typeface="微软雅黑" panose="020B0503020204020204" pitchFamily="34" charset="-122"/>
                <a:ea typeface="微软雅黑" panose="020B0503020204020204" pitchFamily="34" charset="-122"/>
              </a:rPr>
              <a:t>党领导一切，包括党领导人大、政府、政协、监察机关、审判机关、检察机关、武装力量、人民团体、企事业单位、基层群众性自治组织、社会组织等。</a:t>
            </a:r>
          </a:p>
        </p:txBody>
      </p:sp>
      <p:sp>
        <p:nvSpPr>
          <p:cNvPr id="22" name="箭头: 五边形 21"/>
          <p:cNvSpPr/>
          <p:nvPr/>
        </p:nvSpPr>
        <p:spPr>
          <a:xfrm>
            <a:off x="564678" y="1768641"/>
            <a:ext cx="2693628" cy="780775"/>
          </a:xfrm>
          <a:prstGeom prst="homePlate">
            <a:avLst>
              <a:gd name="adj" fmla="val 22158"/>
            </a:avLst>
          </a:prstGeom>
          <a:noFill/>
          <a:ln w="25400">
            <a:gradFill flip="none" rotWithShape="1">
              <a:gsLst>
                <a:gs pos="0">
                  <a:schemeClr val="bg1">
                    <a:alpha val="0"/>
                  </a:schemeClr>
                </a:gs>
                <a:gs pos="100000">
                  <a:srgbClr val="C00000"/>
                </a:gs>
              </a:gsLst>
              <a:lin ang="0" scaled="1"/>
              <a:tileRect/>
            </a:gradFill>
            <a:prstDash val="solid"/>
            <a:miter lim="800000"/>
          </a:ln>
          <a:effectLst>
            <a:outerShdw blurRad="1016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sz="2000" b="1">
              <a:latin typeface="华文中宋" panose="02010600040101010101" pitchFamily="2" charset="-122"/>
              <a:ea typeface="华文中宋" panose="02010600040101010101" pitchFamily="2" charset="-122"/>
            </a:endParaRPr>
          </a:p>
        </p:txBody>
      </p:sp>
      <p:sp>
        <p:nvSpPr>
          <p:cNvPr id="23" name="矩形 22"/>
          <p:cNvSpPr/>
          <p:nvPr/>
        </p:nvSpPr>
        <p:spPr>
          <a:xfrm>
            <a:off x="610615" y="1974362"/>
            <a:ext cx="2703867" cy="369332"/>
          </a:xfrm>
          <a:prstGeom prst="rect">
            <a:avLst/>
          </a:prstGeom>
        </p:spPr>
        <p:txBody>
          <a:bodyPr vert="horz" wrap="square" anchor="ctr">
            <a:spAutoFit/>
          </a:bodyPr>
          <a:lstStyle/>
          <a:p>
            <a:pPr algn="ctr"/>
            <a:r>
              <a:rPr lang="zh-CN" altLang="en-US" b="1" dirty="0">
                <a:solidFill>
                  <a:srgbClr val="C00000"/>
                </a:solidFill>
                <a:effectLst/>
                <a:latin typeface="微软雅黑" panose="020B0503020204020204" pitchFamily="34" charset="-122"/>
                <a:ea typeface="微软雅黑" panose="020B0503020204020204" pitchFamily="34" charset="-122"/>
              </a:rPr>
              <a:t>领导对象要全面覆盖</a:t>
            </a:r>
          </a:p>
        </p:txBody>
      </p:sp>
      <p:sp>
        <p:nvSpPr>
          <p:cNvPr id="50" name="平行四边形 49"/>
          <p:cNvSpPr/>
          <p:nvPr/>
        </p:nvSpPr>
        <p:spPr>
          <a:xfrm>
            <a:off x="3463063" y="5784301"/>
            <a:ext cx="2550526" cy="349799"/>
          </a:xfrm>
          <a:prstGeom prst="parallelogram">
            <a:avLst>
              <a:gd name="adj" fmla="val 0"/>
            </a:avLst>
          </a:prstGeom>
          <a:solidFill>
            <a:schemeClr val="accent2">
              <a:lumMod val="75000"/>
            </a:schemeClr>
          </a:solidFill>
          <a:ln w="76200">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7500" lnSpcReduction="20000"/>
          </a:bodyPr>
          <a:lstStyle/>
          <a:p>
            <a:pPr algn="ctr"/>
            <a:endParaRPr lang="zh-CN" altLang="en-US" dirty="0"/>
          </a:p>
        </p:txBody>
      </p:sp>
      <p:sp>
        <p:nvSpPr>
          <p:cNvPr id="51" name="işlídê"/>
          <p:cNvSpPr/>
          <p:nvPr/>
        </p:nvSpPr>
        <p:spPr>
          <a:xfrm>
            <a:off x="3386150" y="1574242"/>
            <a:ext cx="3413012" cy="4403314"/>
          </a:xfrm>
          <a:prstGeom prst="round2Same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箭头: 五边形 51"/>
          <p:cNvSpPr/>
          <p:nvPr/>
        </p:nvSpPr>
        <p:spPr>
          <a:xfrm>
            <a:off x="3643709" y="1774249"/>
            <a:ext cx="2417835" cy="769558"/>
          </a:xfrm>
          <a:prstGeom prst="homePlate">
            <a:avLst>
              <a:gd name="adj" fmla="val 22158"/>
            </a:avLst>
          </a:prstGeom>
          <a:noFill/>
          <a:ln w="25400">
            <a:gradFill flip="none" rotWithShape="1">
              <a:gsLst>
                <a:gs pos="0">
                  <a:schemeClr val="bg1">
                    <a:alpha val="0"/>
                  </a:schemeClr>
                </a:gs>
                <a:gs pos="100000">
                  <a:srgbClr val="C00000"/>
                </a:gs>
              </a:gsLst>
              <a:lin ang="0" scaled="1"/>
              <a:tileRect/>
            </a:gradFill>
            <a:prstDash val="solid"/>
            <a:miter lim="800000"/>
          </a:ln>
          <a:effectLst>
            <a:outerShdw blurRad="1016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sz="2000" b="1" dirty="0">
              <a:latin typeface="华文中宋" panose="02010600040101010101" pitchFamily="2" charset="-122"/>
              <a:ea typeface="华文中宋" panose="02010600040101010101" pitchFamily="2" charset="-122"/>
            </a:endParaRPr>
          </a:p>
        </p:txBody>
      </p:sp>
      <p:sp>
        <p:nvSpPr>
          <p:cNvPr id="53" name="内容占位符 2"/>
          <p:cNvSpPr txBox="1"/>
          <p:nvPr/>
        </p:nvSpPr>
        <p:spPr>
          <a:xfrm>
            <a:off x="3556886" y="2710461"/>
            <a:ext cx="2385740" cy="2937207"/>
          </a:xfrm>
          <a:prstGeom prst="rect">
            <a:avLst/>
          </a:prstGeom>
        </p:spPr>
        <p:txBody>
          <a:bodyPr vert="horz" lIns="91440" tIns="45720" rIns="91440" bIns="45720" rtlCol="0">
            <a:noAutofit/>
          </a:bodyPr>
          <a:lstStyle>
            <a:defPPr>
              <a:defRPr lang="zh-CN"/>
            </a:defPPr>
            <a:lvl1pPr indent="457200" algn="just">
              <a:lnSpc>
                <a:spcPct val="130000"/>
              </a:lnSpc>
              <a:spcBef>
                <a:spcPts val="1000"/>
              </a:spcBef>
              <a:buFont typeface="Arial" panose="020B0604020202020204" pitchFamily="34" charset="0"/>
              <a:buNone/>
              <a:defRPr>
                <a:latin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457200" algn="just">
              <a:lnSpc>
                <a:spcPct val="150000"/>
              </a:lnSpc>
              <a:buNone/>
            </a:pPr>
            <a:r>
              <a:rPr lang="zh-CN" altLang="en-US" sz="1800" dirty="0">
                <a:latin typeface="微软雅黑" panose="020B0503020204020204" pitchFamily="34" charset="-122"/>
                <a:ea typeface="微软雅黑" panose="020B0503020204020204" pitchFamily="34" charset="-122"/>
              </a:rPr>
              <a:t>必须体现到经济建设、政治建设、文化建设、社会建设、生态文明建设和国防军队、祖国统一、外交工作、党的建设等各方面。</a:t>
            </a:r>
          </a:p>
        </p:txBody>
      </p:sp>
      <p:sp>
        <p:nvSpPr>
          <p:cNvPr id="54" name="文本框 53"/>
          <p:cNvSpPr txBox="1"/>
          <p:nvPr/>
        </p:nvSpPr>
        <p:spPr>
          <a:xfrm>
            <a:off x="3659756" y="1974362"/>
            <a:ext cx="2385740" cy="369332"/>
          </a:xfrm>
          <a:prstGeom prst="rect">
            <a:avLst/>
          </a:prstGeom>
        </p:spPr>
        <p:txBody>
          <a:bodyPr vert="horz" wrap="square" anchor="ctr">
            <a:spAutoFit/>
          </a:bodyPr>
          <a:lstStyle>
            <a:defPPr>
              <a:defRPr lang="zh-CN"/>
            </a:defPPr>
            <a:lvl1pPr algn="ctr">
              <a:defRPr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sz="1800" dirty="0">
                <a:solidFill>
                  <a:srgbClr val="C00000"/>
                </a:solidFill>
                <a:effectLst/>
              </a:rPr>
              <a:t>领导内容要全面</a:t>
            </a:r>
          </a:p>
        </p:txBody>
      </p:sp>
      <p:sp>
        <p:nvSpPr>
          <p:cNvPr id="30" name="平行四边形 29"/>
          <p:cNvSpPr/>
          <p:nvPr/>
        </p:nvSpPr>
        <p:spPr>
          <a:xfrm>
            <a:off x="6284118" y="5784994"/>
            <a:ext cx="2415784" cy="340794"/>
          </a:xfrm>
          <a:prstGeom prst="parallelogram">
            <a:avLst>
              <a:gd name="adj" fmla="val 0"/>
            </a:avLst>
          </a:prstGeom>
          <a:solidFill>
            <a:srgbClr val="9A0000"/>
          </a:solidFill>
          <a:ln w="76200">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75000" lnSpcReduction="20000"/>
          </a:bodyPr>
          <a:lstStyle/>
          <a:p>
            <a:pPr algn="ctr"/>
            <a:endParaRPr lang="zh-CN" altLang="en-US" sz="2000"/>
          </a:p>
        </p:txBody>
      </p:sp>
      <p:sp>
        <p:nvSpPr>
          <p:cNvPr id="31" name="işlídê"/>
          <p:cNvSpPr/>
          <p:nvPr/>
        </p:nvSpPr>
        <p:spPr>
          <a:xfrm>
            <a:off x="6169895" y="1565930"/>
            <a:ext cx="2691048" cy="4403314"/>
          </a:xfrm>
          <a:prstGeom prst="round2Same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箭头: 五边形 34"/>
          <p:cNvSpPr/>
          <p:nvPr/>
        </p:nvSpPr>
        <p:spPr>
          <a:xfrm>
            <a:off x="6173712" y="1784430"/>
            <a:ext cx="2375437" cy="749197"/>
          </a:xfrm>
          <a:prstGeom prst="homePlate">
            <a:avLst>
              <a:gd name="adj" fmla="val 22158"/>
            </a:avLst>
          </a:prstGeom>
          <a:noFill/>
          <a:ln w="25400">
            <a:gradFill flip="none" rotWithShape="1">
              <a:gsLst>
                <a:gs pos="0">
                  <a:schemeClr val="bg1">
                    <a:alpha val="0"/>
                  </a:schemeClr>
                </a:gs>
                <a:gs pos="100000">
                  <a:srgbClr val="C00000"/>
                </a:gs>
              </a:gsLst>
              <a:lin ang="0" scaled="1"/>
              <a:tileRect/>
            </a:gradFill>
            <a:prstDash val="solid"/>
            <a:miter lim="800000"/>
          </a:ln>
          <a:effectLst>
            <a:outerShdw blurRad="1016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sz="2000" b="1">
              <a:latin typeface="华文中宋" panose="02010600040101010101" pitchFamily="2" charset="-122"/>
              <a:ea typeface="华文中宋" panose="02010600040101010101" pitchFamily="2" charset="-122"/>
            </a:endParaRPr>
          </a:p>
        </p:txBody>
      </p:sp>
      <p:sp>
        <p:nvSpPr>
          <p:cNvPr id="4" name="内容占位符 2"/>
          <p:cNvSpPr txBox="1"/>
          <p:nvPr/>
        </p:nvSpPr>
        <p:spPr>
          <a:xfrm>
            <a:off x="6309518" y="2710461"/>
            <a:ext cx="2308400" cy="3120486"/>
          </a:xfrm>
          <a:prstGeom prst="rect">
            <a:avLst/>
          </a:prstGeom>
        </p:spPr>
        <p:txBody>
          <a:bodyPr vert="horz" lIns="91440" tIns="45720" rIns="91440" bIns="45720" rtlCol="0">
            <a:noAutofit/>
          </a:bodyPr>
          <a:lstStyle>
            <a:lvl1pPr indent="457200" algn="just">
              <a:lnSpc>
                <a:spcPct val="130000"/>
              </a:lnSpc>
              <a:spcBef>
                <a:spcPts val="1000"/>
              </a:spcBef>
              <a:buFont typeface="Arial" panose="020B0604020202020204" pitchFamily="34" charset="0"/>
              <a:buNone/>
              <a:defRPr>
                <a:latin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50000"/>
              </a:lnSpc>
            </a:pPr>
            <a:r>
              <a:rPr lang="zh-CN" altLang="en-US" dirty="0">
                <a:latin typeface="微软雅黑" panose="020B0503020204020204" pitchFamily="34" charset="-122"/>
                <a:ea typeface="微软雅黑" panose="020B0503020204020204" pitchFamily="34" charset="-122"/>
              </a:rPr>
              <a:t>既制定路线方针政策，又协调各方、督促落实，贯穿于治国理政的立法、决策、执行、管理、监督等各项工作之中。</a:t>
            </a:r>
          </a:p>
        </p:txBody>
      </p:sp>
      <p:sp>
        <p:nvSpPr>
          <p:cNvPr id="17" name="文本框 16"/>
          <p:cNvSpPr txBox="1"/>
          <p:nvPr/>
        </p:nvSpPr>
        <p:spPr>
          <a:xfrm>
            <a:off x="6306918" y="1974362"/>
            <a:ext cx="2241372" cy="369332"/>
          </a:xfrm>
          <a:prstGeom prst="rect">
            <a:avLst/>
          </a:prstGeom>
        </p:spPr>
        <p:txBody>
          <a:bodyPr vert="horz" wrap="square" anchor="ctr">
            <a:spAutoFit/>
          </a:bodyPr>
          <a:lstStyle>
            <a:defPPr>
              <a:defRPr lang="zh-CN"/>
            </a:defPPr>
            <a:lvl1pPr algn="ctr">
              <a:defRPr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sz="1800" dirty="0">
                <a:solidFill>
                  <a:srgbClr val="C00000"/>
                </a:solidFill>
                <a:effectLst/>
              </a:rPr>
              <a:t>领导过程要全面</a:t>
            </a:r>
          </a:p>
        </p:txBody>
      </p:sp>
      <p:sp>
        <p:nvSpPr>
          <p:cNvPr id="27" name="平行四边形 26"/>
          <p:cNvSpPr/>
          <p:nvPr/>
        </p:nvSpPr>
        <p:spPr>
          <a:xfrm>
            <a:off x="8860943" y="5763440"/>
            <a:ext cx="2737721" cy="345724"/>
          </a:xfrm>
          <a:prstGeom prst="parallelogram">
            <a:avLst>
              <a:gd name="adj" fmla="val 0"/>
            </a:avLst>
          </a:prstGeom>
          <a:solidFill>
            <a:schemeClr val="accent2">
              <a:lumMod val="75000"/>
            </a:schemeClr>
          </a:solidFill>
          <a:ln w="76200">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2500" lnSpcReduction="20000"/>
          </a:bodyPr>
          <a:lstStyle/>
          <a:p>
            <a:pPr algn="ctr"/>
            <a:endParaRPr lang="zh-CN" altLang="en-US" dirty="0"/>
          </a:p>
        </p:txBody>
      </p:sp>
      <p:sp>
        <p:nvSpPr>
          <p:cNvPr id="5" name="işlídê"/>
          <p:cNvSpPr/>
          <p:nvPr/>
        </p:nvSpPr>
        <p:spPr>
          <a:xfrm>
            <a:off x="8720998" y="1558311"/>
            <a:ext cx="3017611" cy="4411650"/>
          </a:xfrm>
          <a:prstGeom prst="round2Same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箭头: 五边形 33"/>
          <p:cNvSpPr/>
          <p:nvPr/>
        </p:nvSpPr>
        <p:spPr>
          <a:xfrm>
            <a:off x="8970244" y="1778949"/>
            <a:ext cx="2519119" cy="760158"/>
          </a:xfrm>
          <a:prstGeom prst="homePlate">
            <a:avLst>
              <a:gd name="adj" fmla="val 22158"/>
            </a:avLst>
          </a:prstGeom>
          <a:noFill/>
          <a:ln w="25400">
            <a:gradFill flip="none" rotWithShape="1">
              <a:gsLst>
                <a:gs pos="0">
                  <a:schemeClr val="bg1">
                    <a:alpha val="0"/>
                  </a:schemeClr>
                </a:gs>
                <a:gs pos="100000">
                  <a:srgbClr val="C00000"/>
                </a:gs>
              </a:gsLst>
              <a:lin ang="0" scaled="1"/>
              <a:tileRect/>
            </a:gradFill>
            <a:prstDash val="solid"/>
            <a:miter lim="800000"/>
          </a:ln>
          <a:effectLst>
            <a:outerShdw blurRad="1016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sz="2000" b="1">
              <a:latin typeface="华文中宋" panose="02010600040101010101" pitchFamily="2" charset="-122"/>
              <a:ea typeface="华文中宋" panose="02010600040101010101" pitchFamily="2" charset="-122"/>
            </a:endParaRPr>
          </a:p>
        </p:txBody>
      </p:sp>
      <p:sp>
        <p:nvSpPr>
          <p:cNvPr id="8" name="内容占位符 2"/>
          <p:cNvSpPr txBox="1"/>
          <p:nvPr/>
        </p:nvSpPr>
        <p:spPr>
          <a:xfrm>
            <a:off x="8970025" y="2717610"/>
            <a:ext cx="2519557" cy="3285961"/>
          </a:xfrm>
          <a:prstGeom prst="rect">
            <a:avLst/>
          </a:prstGeom>
        </p:spPr>
        <p:txBody>
          <a:bodyPr vert="horz" lIns="91440" tIns="45720" rIns="91440" bIns="45720" rtlCol="0">
            <a:noAutofit/>
          </a:bodyPr>
          <a:lstStyle>
            <a:defPPr>
              <a:defRPr lang="zh-CN"/>
            </a:defPPr>
            <a:lvl1pPr indent="457200" algn="just">
              <a:lnSpc>
                <a:spcPct val="130000"/>
              </a:lnSpc>
              <a:spcBef>
                <a:spcPts val="1000"/>
              </a:spcBef>
              <a:buFont typeface="Arial" panose="020B0604020202020204" pitchFamily="34" charset="0"/>
              <a:buNone/>
              <a:defRPr>
                <a:latin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50000"/>
              </a:lnSpc>
            </a:pPr>
            <a:r>
              <a:rPr lang="zh-CN" altLang="en-US" dirty="0">
                <a:latin typeface="微软雅黑" panose="020B0503020204020204" pitchFamily="34" charset="-122"/>
                <a:ea typeface="微软雅黑" panose="020B0503020204020204" pitchFamily="34" charset="-122"/>
              </a:rPr>
              <a:t>通过制定大政方针，提出立法建议，推荐重要干部，进行思想宣传，发挥党组织和党员的作用等，坚持依法执政，实施党对国家和社会的领导。</a:t>
            </a:r>
            <a:endParaRPr lang="zh-CN" altLang="en-US" dirty="0"/>
          </a:p>
        </p:txBody>
      </p:sp>
      <p:sp>
        <p:nvSpPr>
          <p:cNvPr id="19" name="文本框 18"/>
          <p:cNvSpPr txBox="1"/>
          <p:nvPr/>
        </p:nvSpPr>
        <p:spPr>
          <a:xfrm>
            <a:off x="9161444" y="1974362"/>
            <a:ext cx="2136719" cy="369332"/>
          </a:xfrm>
          <a:prstGeom prst="rect">
            <a:avLst/>
          </a:prstGeom>
        </p:spPr>
        <p:txBody>
          <a:bodyPr vert="horz" wrap="square" anchor="ctr">
            <a:spAutoFit/>
          </a:bodyPr>
          <a:lstStyle>
            <a:defPPr>
              <a:defRPr lang="zh-CN"/>
            </a:defPPr>
            <a:lvl1pPr algn="ctr">
              <a:defRPr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sz="1800" dirty="0">
                <a:solidFill>
                  <a:srgbClr val="C00000"/>
                </a:solidFill>
                <a:effectLst/>
              </a:rPr>
              <a:t>领导方法要全面</a:t>
            </a:r>
          </a:p>
        </p:txBody>
      </p:sp>
      <p:sp>
        <p:nvSpPr>
          <p:cNvPr id="10" name="矩形 9"/>
          <p:cNvSpPr/>
          <p:nvPr/>
        </p:nvSpPr>
        <p:spPr>
          <a:xfrm>
            <a:off x="2624755" y="936000"/>
            <a:ext cx="6944021" cy="429895"/>
          </a:xfrm>
          <a:prstGeom prst="rect">
            <a:avLst/>
          </a:prstGeom>
          <a:noFill/>
        </p:spPr>
        <p:txBody>
          <a:bodyPr wrap="square" rtlCol="0">
            <a:spAutoFit/>
          </a:bodyPr>
          <a:lstStyle/>
          <a:p>
            <a:pPr algn="ctr">
              <a:buClr>
                <a:srgbClr val="C00000"/>
              </a:buClr>
              <a:buSzPct val="80000"/>
            </a:pPr>
            <a:r>
              <a:rPr lang="zh-CN" altLang="en-US" sz="2200" b="1" dirty="0">
                <a:solidFill>
                  <a:prstClr val="black">
                    <a:lumMod val="95000"/>
                    <a:lumOff val="5000"/>
                  </a:prstClr>
                </a:solidFill>
                <a:latin typeface="微软雅黑" panose="020B0503020204020204" pitchFamily="34" charset="-122"/>
                <a:ea typeface="微软雅黑" panose="020B0503020204020204" pitchFamily="34" charset="-122"/>
              </a:rPr>
              <a:t>（一）党的领导是全面的</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a:srcRect l="8013" r="24305" b="19231"/>
          <a:stretch>
            <a:fillRect/>
          </a:stretch>
        </p:blipFill>
        <p:spPr>
          <a:xfrm flipH="1">
            <a:off x="7701114" y="3053817"/>
            <a:ext cx="4490886" cy="3322963"/>
          </a:xfrm>
          <a:prstGeom prst="rect">
            <a:avLst/>
          </a:prstGeom>
        </p:spPr>
      </p:pic>
      <p:pic>
        <p:nvPicPr>
          <p:cNvPr id="13" name="图片 12"/>
          <p:cNvPicPr>
            <a:picLocks noChangeAspect="1"/>
          </p:cNvPicPr>
          <p:nvPr/>
        </p:nvPicPr>
        <p:blipFill rotWithShape="1">
          <a:blip r:embed="rId2"/>
          <a:srcRect r="25214" b="19231"/>
          <a:stretch>
            <a:fillRect/>
          </a:stretch>
        </p:blipFill>
        <p:spPr>
          <a:xfrm>
            <a:off x="-1" y="1638285"/>
            <a:ext cx="9117965" cy="5219716"/>
          </a:xfrm>
          <a:prstGeom prst="rect">
            <a:avLst/>
          </a:prstGeom>
        </p:spPr>
      </p:pic>
      <p:grpSp>
        <p:nvGrpSpPr>
          <p:cNvPr id="9" name="组合 8"/>
          <p:cNvGrpSpPr/>
          <p:nvPr/>
        </p:nvGrpSpPr>
        <p:grpSpPr>
          <a:xfrm>
            <a:off x="1308957" y="3035935"/>
            <a:ext cx="9574085" cy="2454867"/>
            <a:chOff x="1074" y="1375"/>
            <a:chExt cx="4153" cy="2600"/>
          </a:xfrm>
        </p:grpSpPr>
        <p:sp>
          <p:nvSpPr>
            <p:cNvPr id="5" name="矩形 4"/>
            <p:cNvSpPr/>
            <p:nvPr/>
          </p:nvSpPr>
          <p:spPr>
            <a:xfrm flipV="1">
              <a:off x="1074" y="1511"/>
              <a:ext cx="4085" cy="2464"/>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flipV="1">
              <a:off x="1124" y="1375"/>
              <a:ext cx="4103" cy="2464"/>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2670658" y="3552507"/>
            <a:ext cx="6965950" cy="1048044"/>
          </a:xfrm>
          <a:prstGeom prst="rect">
            <a:avLst/>
          </a:prstGeom>
        </p:spPr>
        <p:txBody>
          <a:bodyPr wrap="square">
            <a:spAutoFit/>
          </a:bodyPr>
          <a:lstStyle/>
          <a:p>
            <a:pPr indent="457200" algn="just">
              <a:lnSpc>
                <a:spcPct val="150000"/>
              </a:lnSpc>
            </a:pPr>
            <a:r>
              <a:rPr lang="zh-CN" altLang="en-US" sz="2200" dirty="0">
                <a:latin typeface="华文中宋" panose="02010600040101010101" pitchFamily="2" charset="-122"/>
                <a:ea typeface="华文中宋" panose="02010600040101010101" pitchFamily="2" charset="-122"/>
              </a:rPr>
              <a:t> 在坚持和加强党的全面领导问题上，一些人把它与过去党的一元化领导简单等同起来，</a:t>
            </a:r>
            <a:r>
              <a:rPr lang="zh-CN" altLang="en-US" sz="2200" b="1" dirty="0">
                <a:latin typeface="华文中宋" panose="02010600040101010101" pitchFamily="2" charset="-122"/>
                <a:ea typeface="华文中宋" panose="02010600040101010101" pitchFamily="2" charset="-122"/>
              </a:rPr>
              <a:t>这种认识是错误的。</a:t>
            </a:r>
          </a:p>
        </p:txBody>
      </p:sp>
      <p:grpSp>
        <p:nvGrpSpPr>
          <p:cNvPr id="7" name="组合 6"/>
          <p:cNvGrpSpPr/>
          <p:nvPr/>
        </p:nvGrpSpPr>
        <p:grpSpPr>
          <a:xfrm>
            <a:off x="1537017" y="1605915"/>
            <a:ext cx="9117965" cy="650240"/>
            <a:chOff x="2712" y="1093"/>
            <a:chExt cx="14359" cy="1024"/>
          </a:xfrm>
        </p:grpSpPr>
        <p:sp>
          <p:nvSpPr>
            <p:cNvPr id="4" name="圆角矩形 3"/>
            <p:cNvSpPr/>
            <p:nvPr/>
          </p:nvSpPr>
          <p:spPr>
            <a:xfrm>
              <a:off x="2712" y="1093"/>
              <a:ext cx="14359" cy="1024"/>
            </a:xfrm>
            <a:prstGeom prst="roundRect">
              <a:avLst>
                <a:gd name="adj" fmla="val 0"/>
              </a:avLst>
            </a:prstGeom>
            <a:solidFill>
              <a:schemeClr val="bg1"/>
            </a:solidFill>
            <a:ln>
              <a:noFill/>
            </a:ln>
            <a:effectLst>
              <a:outerShdw blurRad="190500" sx="102000" sy="102000" algn="ctr" rotWithShape="0">
                <a:srgbClr val="9E0406">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827" y="1266"/>
              <a:ext cx="13547" cy="677"/>
            </a:xfrm>
            <a:prstGeom prst="rect">
              <a:avLst/>
            </a:prstGeom>
            <a:noFill/>
          </p:spPr>
          <p:txBody>
            <a:bodyPr wrap="square" rtlCol="0" anchor="t">
              <a:spAutoFit/>
            </a:bodyPr>
            <a:lstStyle/>
            <a:p>
              <a:pPr algn="just" fontAlgn="auto"/>
              <a:r>
                <a:rPr lang="en-US" altLang="zh-CN" sz="2200" b="1" dirty="0">
                  <a:solidFill>
                    <a:srgbClr val="C00000"/>
                  </a:solidFill>
                  <a:latin typeface="微软雅黑" panose="020B0503020204020204" pitchFamily="34" charset="-122"/>
                  <a:ea typeface="微软雅黑" panose="020B0503020204020204" pitchFamily="34" charset="-122"/>
                  <a:sym typeface="+mn-ea"/>
                </a:rPr>
                <a:t>【</a:t>
              </a:r>
              <a:r>
                <a:rPr lang="zh-CN" altLang="en-US" sz="2200" b="1" dirty="0">
                  <a:solidFill>
                    <a:srgbClr val="C00000"/>
                  </a:solidFill>
                  <a:latin typeface="微软雅黑" panose="020B0503020204020204" pitchFamily="34" charset="-122"/>
                  <a:ea typeface="微软雅黑" panose="020B0503020204020204" pitchFamily="34" charset="-122"/>
                  <a:sym typeface="+mn-ea"/>
                </a:rPr>
                <a:t>热点辨析</a:t>
              </a:r>
              <a:r>
                <a:rPr lang="en-US" altLang="zh-CN" sz="2200" b="1" dirty="0">
                  <a:solidFill>
                    <a:srgbClr val="C00000"/>
                  </a:solidFill>
                  <a:latin typeface="微软雅黑" panose="020B0503020204020204" pitchFamily="34" charset="-122"/>
                  <a:ea typeface="微软雅黑" panose="020B0503020204020204" pitchFamily="34" charset="-122"/>
                  <a:sym typeface="+mn-ea"/>
                </a:rPr>
                <a:t>】 </a:t>
              </a:r>
              <a:r>
                <a:rPr lang="zh-CN" altLang="en-US" sz="2200" b="1" dirty="0">
                  <a:solidFill>
                    <a:prstClr val="black">
                      <a:lumMod val="75000"/>
                      <a:lumOff val="25000"/>
                    </a:prstClr>
                  </a:solidFill>
                  <a:latin typeface="微软雅黑" panose="020B0503020204020204" pitchFamily="34" charset="-122"/>
                  <a:ea typeface="微软雅黑" panose="020B0503020204020204" pitchFamily="34" charset="-122"/>
                  <a:sym typeface="+mn-ea"/>
                </a:rPr>
                <a:t>坚持党的全面领导与过去党的一元化领导有什么不同？</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对角圆角 16"/>
          <p:cNvSpPr/>
          <p:nvPr/>
        </p:nvSpPr>
        <p:spPr>
          <a:xfrm>
            <a:off x="0" y="1296000"/>
            <a:ext cx="12192000" cy="5040000"/>
          </a:xfrm>
          <a:prstGeom prst="round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Helvetica" panose="020B0604020202020204" pitchFamily="34" charset="0"/>
            </a:endParaRPr>
          </a:p>
        </p:txBody>
      </p:sp>
      <p:sp>
        <p:nvSpPr>
          <p:cNvPr id="4" name="矩形 3"/>
          <p:cNvSpPr/>
          <p:nvPr/>
        </p:nvSpPr>
        <p:spPr>
          <a:xfrm>
            <a:off x="505735" y="1719713"/>
            <a:ext cx="5398699" cy="4198393"/>
          </a:xfrm>
          <a:prstGeom prst="rect">
            <a:avLst/>
          </a:prstGeom>
        </p:spPr>
        <p:txBody>
          <a:bodyPr wrap="square">
            <a:spAutoFit/>
          </a:bodyPr>
          <a:lstStyle/>
          <a:p>
            <a:pPr indent="457200" algn="just">
              <a:lnSpc>
                <a:spcPct val="150000"/>
              </a:lnSpc>
            </a:pPr>
            <a:r>
              <a:rPr lang="zh-CN" altLang="en-US" dirty="0">
                <a:solidFill>
                  <a:prstClr val="black">
                    <a:lumMod val="85000"/>
                    <a:lumOff val="15000"/>
                  </a:prstClr>
                </a:solidFill>
                <a:latin typeface="微软雅黑" panose="020B0503020204020204" pitchFamily="34" charset="-122"/>
                <a:ea typeface="微软雅黑" panose="020B0503020204020204" pitchFamily="34" charset="-122"/>
                <a:cs typeface="+mn-ea"/>
                <a:sym typeface="+mn-lt"/>
              </a:rPr>
              <a:t>党的一元化领导是抗战时期开始形成的领导制度，当时各根据地长期被分割，为了适应严酷的战争环境，需要党对军、政、民实施统一领导，这对于统一全党的思想意志、有效集中各种资源、推动革命根据地发展，最终取得中国革命的胜利发挥了重要作用。但后来计划经济时期，在“左”的错误思想影响下，加之民主与法制不健全，导致权力过分集中、政企不分、政事不分、政社不分，出现“家长制”“一言堂”，党的一元化领导被极端化和教条化，给党和国家事业带来严重破坏。</a:t>
            </a:r>
          </a:p>
        </p:txBody>
      </p:sp>
      <p:sp>
        <p:nvSpPr>
          <p:cNvPr id="7" name="矩形 6"/>
          <p:cNvSpPr/>
          <p:nvPr/>
        </p:nvSpPr>
        <p:spPr>
          <a:xfrm>
            <a:off x="6515508" y="1719713"/>
            <a:ext cx="5220000" cy="3046988"/>
          </a:xfrm>
          <a:prstGeom prst="rect">
            <a:avLst/>
          </a:prstGeom>
        </p:spPr>
        <p:txBody>
          <a:bodyPr wrap="square">
            <a:spAutoFit/>
          </a:bodyPr>
          <a:lstStyle/>
          <a:p>
            <a:pPr indent="457200" algn="just">
              <a:lnSpc>
                <a:spcPct val="150000"/>
              </a:lnSpc>
            </a:pPr>
            <a:r>
              <a:rPr lang="zh-CN" altLang="en-US" dirty="0">
                <a:solidFill>
                  <a:prstClr val="black">
                    <a:lumMod val="85000"/>
                    <a:lumOff val="15000"/>
                  </a:prstClr>
                </a:solidFill>
                <a:latin typeface="微软雅黑" panose="020B0503020204020204" pitchFamily="34" charset="-122"/>
                <a:ea typeface="微软雅黑" panose="020B0503020204020204" pitchFamily="34" charset="-122"/>
                <a:cs typeface="+mn-ea"/>
                <a:sym typeface="+mn-lt"/>
              </a:rPr>
              <a:t>改革开放以来，我们不断深化对共产党执政规律的认识，特别是党的十八大以后，针对一段时期党的领导被</a:t>
            </a:r>
            <a:r>
              <a:rPr lang="zh-CN" altLang="en-US" dirty="0">
                <a:solidFill>
                  <a:schemeClr val="tx1"/>
                </a:solidFill>
                <a:latin typeface="微软雅黑" panose="020B0503020204020204" pitchFamily="34" charset="-122"/>
                <a:ea typeface="微软雅黑" panose="020B0503020204020204" pitchFamily="34" charset="-122"/>
                <a:cs typeface="+mn-ea"/>
                <a:sym typeface="+mn-lt"/>
              </a:rPr>
              <a:t>忽视、淡化、弱化的状况，我们党提出坚持和加强党的全面领导。党的全面领导既坚持党的集中统一领导原则，坚持党是最高政治领导力量，又</a:t>
            </a:r>
            <a:r>
              <a:rPr lang="zh-CN" altLang="en-US" dirty="0">
                <a:solidFill>
                  <a:prstClr val="black">
                    <a:lumMod val="85000"/>
                    <a:lumOff val="15000"/>
                  </a:prstClr>
                </a:solidFill>
                <a:latin typeface="微软雅黑" panose="020B0503020204020204" pitchFamily="34" charset="-122"/>
                <a:ea typeface="微软雅黑" panose="020B0503020204020204" pitchFamily="34" charset="-122"/>
                <a:cs typeface="+mn-ea"/>
                <a:sym typeface="+mn-lt"/>
              </a:rPr>
              <a:t>坚持民主集中制、发扬党内民主，坚持党的领导与人民当家作主、依法治国有机统一</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cs typeface="+mn-ea"/>
                <a:sym typeface="+mn-lt"/>
              </a:rPr>
              <a:t>。</a:t>
            </a:r>
          </a:p>
        </p:txBody>
      </p:sp>
      <p:grpSp>
        <p:nvGrpSpPr>
          <p:cNvPr id="3" name="组合 2"/>
          <p:cNvGrpSpPr>
            <a:grpSpLocks noChangeAspect="1"/>
          </p:cNvGrpSpPr>
          <p:nvPr/>
        </p:nvGrpSpPr>
        <p:grpSpPr>
          <a:xfrm>
            <a:off x="1128075" y="759619"/>
            <a:ext cx="4154018" cy="792000"/>
            <a:chOff x="888088" y="759619"/>
            <a:chExt cx="4661946" cy="888841"/>
          </a:xfrm>
        </p:grpSpPr>
        <p:sp>
          <p:nvSpPr>
            <p:cNvPr id="15" name="iṩḷiḍe"/>
            <p:cNvSpPr/>
            <p:nvPr/>
          </p:nvSpPr>
          <p:spPr>
            <a:xfrm>
              <a:off x="888088" y="759619"/>
              <a:ext cx="4661946" cy="888841"/>
            </a:xfrm>
            <a:prstGeom prst="rect">
              <a:avLst/>
            </a:prstGeom>
            <a:solidFill>
              <a:srgbClr val="317E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p>
          </p:txBody>
        </p:sp>
        <p:sp>
          <p:nvSpPr>
            <p:cNvPr id="16" name="îsļïḋê"/>
            <p:cNvSpPr/>
            <p:nvPr/>
          </p:nvSpPr>
          <p:spPr>
            <a:xfrm>
              <a:off x="950583" y="834065"/>
              <a:ext cx="4536956" cy="73994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p>
          </p:txBody>
        </p:sp>
        <p:sp>
          <p:nvSpPr>
            <p:cNvPr id="10" name="矩形 9"/>
            <p:cNvSpPr/>
            <p:nvPr/>
          </p:nvSpPr>
          <p:spPr>
            <a:xfrm>
              <a:off x="1880799" y="943054"/>
              <a:ext cx="2676525" cy="521970"/>
            </a:xfrm>
            <a:prstGeom prst="rect">
              <a:avLst/>
            </a:prstGeom>
          </p:spPr>
          <p:txBody>
            <a:bodyPr wrap="none" anchor="ctr">
              <a:spAutoFit/>
            </a:bodyPr>
            <a:lstStyle/>
            <a:p>
              <a:pPr algn="ctr"/>
              <a:r>
                <a:rPr lang="zh-CN" altLang="en-US" sz="2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党的一元化领导</a:t>
              </a:r>
            </a:p>
          </p:txBody>
        </p:sp>
      </p:grpSp>
      <p:grpSp>
        <p:nvGrpSpPr>
          <p:cNvPr id="5" name="组合 4"/>
          <p:cNvGrpSpPr>
            <a:grpSpLocks noChangeAspect="1"/>
          </p:cNvGrpSpPr>
          <p:nvPr/>
        </p:nvGrpSpPr>
        <p:grpSpPr>
          <a:xfrm>
            <a:off x="7048499" y="759619"/>
            <a:ext cx="4154018" cy="792000"/>
            <a:chOff x="6490004" y="759619"/>
            <a:chExt cx="4661946" cy="888841"/>
          </a:xfrm>
        </p:grpSpPr>
        <p:sp>
          <p:nvSpPr>
            <p:cNvPr id="2" name="iṩḷiḍe"/>
            <p:cNvSpPr/>
            <p:nvPr/>
          </p:nvSpPr>
          <p:spPr>
            <a:xfrm>
              <a:off x="6490004" y="759619"/>
              <a:ext cx="4661946" cy="888841"/>
            </a:xfrm>
            <a:prstGeom prst="rect">
              <a:avLst/>
            </a:prstGeom>
            <a:solidFill>
              <a:srgbClr val="B2121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p>
          </p:txBody>
        </p:sp>
        <p:sp>
          <p:nvSpPr>
            <p:cNvPr id="20" name="îsļïḋê"/>
            <p:cNvSpPr/>
            <p:nvPr/>
          </p:nvSpPr>
          <p:spPr>
            <a:xfrm>
              <a:off x="6552499" y="834065"/>
              <a:ext cx="4536956" cy="73994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p>
          </p:txBody>
        </p:sp>
        <p:sp>
          <p:nvSpPr>
            <p:cNvPr id="13" name="矩形 12"/>
            <p:cNvSpPr/>
            <p:nvPr/>
          </p:nvSpPr>
          <p:spPr>
            <a:xfrm>
              <a:off x="7660832" y="943054"/>
              <a:ext cx="2320290" cy="521970"/>
            </a:xfrm>
            <a:prstGeom prst="rect">
              <a:avLst/>
            </a:prstGeom>
          </p:spPr>
          <p:txBody>
            <a:bodyPr wrap="none" anchor="ctr">
              <a:spAutoFit/>
            </a:bodyPr>
            <a:lstStyle/>
            <a:p>
              <a:pPr algn="ctr"/>
              <a:r>
                <a:rPr lang="zh-CN" altLang="en-US" sz="2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党的全面领导</a:t>
              </a:r>
            </a:p>
          </p:txBody>
        </p:sp>
      </p:grpSp>
      <p:cxnSp>
        <p:nvCxnSpPr>
          <p:cNvPr id="25" name="直接连接符 24"/>
          <p:cNvCxnSpPr/>
          <p:nvPr/>
        </p:nvCxnSpPr>
        <p:spPr>
          <a:xfrm flipV="1">
            <a:off x="6209971" y="1555750"/>
            <a:ext cx="0" cy="4476750"/>
          </a:xfrm>
          <a:prstGeom prst="line">
            <a:avLst/>
          </a:prstGeom>
          <a:ln>
            <a:solidFill>
              <a:srgbClr val="C00000"/>
            </a:solidFill>
            <a:tailEnd type="diamo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911702" y="2001358"/>
            <a:ext cx="5580000" cy="3960000"/>
          </a:xfrm>
          <a:prstGeom prst="rect">
            <a:avLst/>
          </a:prstGeom>
          <a:noFill/>
          <a:ln w="317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nvSpPr>
        <p:spPr>
          <a:xfrm>
            <a:off x="6271702" y="2397358"/>
            <a:ext cx="4860000" cy="3168000"/>
          </a:xfr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457200" algn="just">
              <a:lnSpc>
                <a:spcPct val="150000"/>
              </a:lnSpc>
              <a:buNone/>
            </a:pPr>
            <a:r>
              <a:rPr lang="zh-CN" altLang="en-US" sz="2200" dirty="0">
                <a:latin typeface="微软雅黑" panose="020B0503020204020204" pitchFamily="34" charset="-122"/>
                <a:ea typeface="微软雅黑" panose="020B0503020204020204" pitchFamily="34" charset="-122"/>
              </a:rPr>
              <a:t> 中国特色社会主义制度是一个严密完整的科学制度体系，起四梁八柱作用的是根本制度、基本制度、重要制度，其中中国共产党的领导是载入宪法的，党的领导制度是我国的根本领导制度，居于统领地位。</a:t>
            </a:r>
          </a:p>
        </p:txBody>
      </p:sp>
      <p:sp>
        <p:nvSpPr>
          <p:cNvPr id="4" name="矩形 3"/>
          <p:cNvSpPr/>
          <p:nvPr/>
        </p:nvSpPr>
        <p:spPr>
          <a:xfrm>
            <a:off x="4075800" y="936000"/>
            <a:ext cx="4040400" cy="429895"/>
          </a:xfrm>
          <a:prstGeom prst="rect">
            <a:avLst/>
          </a:prstGeom>
          <a:noFill/>
        </p:spPr>
        <p:txBody>
          <a:bodyPr wrap="square" rtlCol="0">
            <a:spAutoFit/>
          </a:bodyPr>
          <a:lstStyle/>
          <a:p>
            <a:pPr algn="ctr">
              <a:buClr>
                <a:srgbClr val="C00000"/>
              </a:buClr>
              <a:buSzPct val="80000"/>
            </a:pPr>
            <a:r>
              <a:rPr lang="zh-CN" altLang="en-US" sz="2200" b="1" dirty="0">
                <a:solidFill>
                  <a:prstClr val="black">
                    <a:lumMod val="95000"/>
                    <a:lumOff val="5000"/>
                  </a:prstClr>
                </a:solidFill>
                <a:latin typeface="微软雅黑" panose="020B0503020204020204" pitchFamily="34" charset="-122"/>
                <a:ea typeface="微软雅黑" panose="020B0503020204020204" pitchFamily="34" charset="-122"/>
              </a:rPr>
              <a:t>（二）党的领导是系统的</a:t>
            </a:r>
          </a:p>
        </p:txBody>
      </p:sp>
      <p:pic>
        <p:nvPicPr>
          <p:cNvPr id="9" name="图片 8" descr="徽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00" y="2361358"/>
            <a:ext cx="4857628" cy="3240000"/>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53234" y="1105787"/>
            <a:ext cx="5760000" cy="4680000"/>
          </a:xfrm>
          <a:prstGeom prst="rect">
            <a:avLst/>
          </a:prstGeom>
          <a:noFill/>
          <a:ln w="317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13234" y="1398207"/>
            <a:ext cx="5040000" cy="4095160"/>
          </a:xfrm>
          <a:prstGeom prst="rect">
            <a:avLst/>
          </a:prstGeom>
          <a:noFill/>
        </p:spPr>
        <p:txBody>
          <a:bodyPr wrap="square">
            <a:spAutoFit/>
          </a:bodyPr>
          <a:lstStyle/>
          <a:p>
            <a:pPr algn="just">
              <a:lnSpc>
                <a:spcPct val="150000"/>
              </a:lnSpc>
            </a:pPr>
            <a:r>
              <a:rPr lang="zh-CN" altLang="en-US" sz="22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200" dirty="0">
                <a:solidFill>
                  <a:prstClr val="black"/>
                </a:solidFill>
                <a:latin typeface="微软雅黑" panose="020B0503020204020204" pitchFamily="34" charset="-122"/>
                <a:ea typeface="微软雅黑" panose="020B0503020204020204" pitchFamily="34" charset="-122"/>
              </a:rPr>
              <a:t>坚持党的领导，是通过党的制度来保证实施的。制度带有根本性、全局性、稳定性和长期性，健全的领导制度体系对于保证党的领导活动的正常进行，发挥党的领导机关和领导者的作用，发挥党的各级组织和广大党员的积极性主动性创造性，保证党和国家事业的健康发展，具有十分重要的作用。</a:t>
            </a:r>
          </a:p>
        </p:txBody>
      </p:sp>
      <p:pic>
        <p:nvPicPr>
          <p:cNvPr id="3" name="图片 2"/>
          <p:cNvPicPr>
            <a:picLocks noChangeAspect="1"/>
          </p:cNvPicPr>
          <p:nvPr/>
        </p:nvPicPr>
        <p:blipFill>
          <a:blip r:embed="rId2"/>
          <a:stretch>
            <a:fillRect/>
          </a:stretch>
        </p:blipFill>
        <p:spPr>
          <a:xfrm>
            <a:off x="5889489" y="1491899"/>
            <a:ext cx="5961380" cy="3865245"/>
          </a:xfrm>
          <a:prstGeom prst="rect">
            <a:avLst/>
          </a:prstGeom>
          <a:ln w="38100">
            <a:solidFill>
              <a:schemeClr val="bg1"/>
            </a:solidFill>
          </a:ln>
          <a:effectLst>
            <a:outerShdw blurRad="50800" dist="38100" dir="2700000" algn="ctr" rotWithShape="0">
              <a:schemeClr val="tx1">
                <a:lumMod val="95000"/>
                <a:lumOff val="5000"/>
                <a:alpha val="40000"/>
              </a:scheme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19765" b="9195"/>
          <a:stretch>
            <a:fillRect/>
          </a:stretch>
        </p:blipFill>
        <p:spPr>
          <a:xfrm>
            <a:off x="0" y="1194476"/>
            <a:ext cx="12192000" cy="5775283"/>
          </a:xfrm>
          <a:prstGeom prst="rect">
            <a:avLst/>
          </a:prstGeom>
        </p:spPr>
      </p:pic>
      <p:sp>
        <p:nvSpPr>
          <p:cNvPr id="8" name="矩形 7"/>
          <p:cNvSpPr/>
          <p:nvPr/>
        </p:nvSpPr>
        <p:spPr>
          <a:xfrm>
            <a:off x="-1" y="606605"/>
            <a:ext cx="12192001" cy="4609919"/>
          </a:xfrm>
          <a:prstGeom prst="rect">
            <a:avLst/>
          </a:prstGeom>
          <a:gradFill flip="none" rotWithShape="1">
            <a:gsLst>
              <a:gs pos="100000">
                <a:schemeClr val="bg1">
                  <a:lumMod val="95000"/>
                  <a:alpha val="0"/>
                </a:schemeClr>
              </a:gs>
              <a:gs pos="53000">
                <a:srgbClr val="FBFBFB"/>
              </a:gs>
              <a:gs pos="24000">
                <a:srgbClr val="FFFDF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立方体 6"/>
          <p:cNvSpPr/>
          <p:nvPr/>
        </p:nvSpPr>
        <p:spPr>
          <a:xfrm>
            <a:off x="1056005" y="857250"/>
            <a:ext cx="10079990" cy="4106637"/>
          </a:xfrm>
          <a:prstGeom prst="cube">
            <a:avLst>
              <a:gd name="adj" fmla="val 0"/>
            </a:avLst>
          </a:prstGeom>
          <a:gradFill>
            <a:gsLst>
              <a:gs pos="0">
                <a:schemeClr val="bg1">
                  <a:alpha val="91000"/>
                </a:schemeClr>
              </a:gs>
              <a:gs pos="100000">
                <a:schemeClr val="bg1">
                  <a:alpha val="0"/>
                </a:schemeClr>
              </a:gs>
            </a:gsLst>
            <a:lin ang="5400000" scaled="0"/>
          </a:gradFill>
          <a:ln w="19050">
            <a:gradFill>
              <a:gsLst>
                <a:gs pos="0">
                  <a:srgbClr val="B21212"/>
                </a:gs>
                <a:gs pos="60000">
                  <a:srgbClr val="B21212">
                    <a:alpha val="0"/>
                  </a:srgbClr>
                </a:gs>
              </a:gsLst>
              <a:lin ang="5400000" scaled="1"/>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776000" y="1080000"/>
            <a:ext cx="8640000" cy="2448000"/>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dirty="0">
                <a:solidFill>
                  <a:prstClr val="black"/>
                </a:solidFill>
                <a:latin typeface="微软雅黑" panose="020B0503020204020204" pitchFamily="34" charset="-122"/>
                <a:ea typeface="微软雅黑" panose="020B0503020204020204" pitchFamily="34" charset="-122"/>
              </a:rPr>
              <a:t>党的领导制度是我国的根本领导制度。党的十九届四中全会从制度建设层面对坚持和加强党的全面领导作出新的战略安排。把党的领导制度明确为我国的根本领导制度，这是我们党第一次从坚持和完善中国特色社会主义制度的高度，确定党的领导制度在我国国家制度和国家治理体系中关乎长远、关乎全局的地位和作用，抓住了制度建设和国家治理的关键和根本。</a:t>
            </a:r>
          </a:p>
        </p:txBody>
      </p:sp>
      <p:pic>
        <p:nvPicPr>
          <p:cNvPr id="3" name="图片 2" descr="VCG111336439633.jpg_sw800"/>
          <p:cNvPicPr>
            <a:picLocks noChangeAspect="1"/>
          </p:cNvPicPr>
          <p:nvPr/>
        </p:nvPicPr>
        <p:blipFill rotWithShape="1">
          <a:blip r:embed="rId4"/>
          <a:srcRect t="48106" b="8231"/>
          <a:stretch>
            <a:fillRect/>
          </a:stretch>
        </p:blipFill>
        <p:spPr>
          <a:xfrm>
            <a:off x="0" y="3420000"/>
            <a:ext cx="12202160" cy="354975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0" y="4715844"/>
            <a:ext cx="12192000" cy="2383536"/>
          </a:xfrm>
          <a:prstGeom prst="rect">
            <a:avLst/>
          </a:prstGeom>
        </p:spPr>
      </p:pic>
      <p:pic>
        <p:nvPicPr>
          <p:cNvPr id="6" name="图片 5"/>
          <p:cNvPicPr>
            <a:picLocks noChangeAspect="1"/>
          </p:cNvPicPr>
          <p:nvPr/>
        </p:nvPicPr>
        <p:blipFill rotWithShape="1">
          <a:blip r:embed="rId4"/>
          <a:srcRect t="25185"/>
          <a:stretch>
            <a:fillRect/>
          </a:stretch>
        </p:blipFill>
        <p:spPr>
          <a:xfrm>
            <a:off x="0" y="1156833"/>
            <a:ext cx="12192000" cy="5130799"/>
          </a:xfrm>
          <a:prstGeom prst="rect">
            <a:avLst/>
          </a:prstGeom>
        </p:spPr>
      </p:pic>
      <p:grpSp>
        <p:nvGrpSpPr>
          <p:cNvPr id="4" name="组合 3"/>
          <p:cNvGrpSpPr/>
          <p:nvPr/>
        </p:nvGrpSpPr>
        <p:grpSpPr>
          <a:xfrm>
            <a:off x="1225550" y="1298760"/>
            <a:ext cx="9740900" cy="4260481"/>
            <a:chOff x="1605" y="3076"/>
            <a:chExt cx="15895" cy="5354"/>
          </a:xfrm>
        </p:grpSpPr>
        <p:sp>
          <p:nvSpPr>
            <p:cNvPr id="5" name="矩形 4"/>
            <p:cNvSpPr/>
            <p:nvPr/>
          </p:nvSpPr>
          <p:spPr>
            <a:xfrm flipV="1">
              <a:off x="1605" y="3076"/>
              <a:ext cx="15874" cy="5355"/>
            </a:xfrm>
            <a:prstGeom prst="rect">
              <a:avLst/>
            </a:prstGeom>
            <a:gradFill>
              <a:gsLst>
                <a:gs pos="0">
                  <a:srgbClr val="B51317"/>
                </a:gs>
                <a:gs pos="100000">
                  <a:srgbClr val="FFFFFF"/>
                </a:gs>
              </a:gsLst>
              <a:lin ang="5400000" scaled="0"/>
            </a:gradFill>
            <a:ln w="19050">
              <a:gradFill>
                <a:gsLst>
                  <a:gs pos="100000">
                    <a:schemeClr val="bg1">
                      <a:lumMod val="95000"/>
                    </a:schemeClr>
                  </a:gs>
                  <a:gs pos="0">
                    <a:srgbClr val="B51317"/>
                  </a:gs>
                </a:gsLst>
                <a:lin ang="5400000" scaled="0"/>
              </a:gradFill>
            </a:ln>
            <a:effectLst>
              <a:outerShdw blurRad="4572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flipV="1">
              <a:off x="1626" y="3076"/>
              <a:ext cx="15874" cy="5211"/>
            </a:xfrm>
            <a:prstGeom prst="rect">
              <a:avLst/>
            </a:prstGeom>
            <a:solidFill>
              <a:schemeClr val="bg1"/>
            </a:solidFill>
            <a:ln w="12700">
              <a:gradFill>
                <a:gsLst>
                  <a:gs pos="100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2496000" y="1512000"/>
            <a:ext cx="7200000" cy="3652282"/>
          </a:xfrm>
          <a:prstGeom prst="rect">
            <a:avLst/>
          </a:prstGeom>
          <a:noFill/>
        </p:spPr>
        <p:txBody>
          <a:bodyPr wrap="square">
            <a:spAutoFit/>
          </a:bodyPr>
          <a:lstStyle/>
          <a:p>
            <a:pPr marL="342900" indent="-342900">
              <a:lnSpc>
                <a:spcPct val="150000"/>
              </a:lnSpc>
              <a:spcBef>
                <a:spcPts val="800"/>
              </a:spcBef>
              <a:buClr>
                <a:srgbClr val="B00000"/>
              </a:buClr>
              <a:buFont typeface="Wingdings" panose="05000000000000000000" charset="0"/>
              <a:buChar char="n"/>
            </a:pPr>
            <a:r>
              <a:rPr lang="zh-CN" altLang="en-US" sz="2200" dirty="0">
                <a:latin typeface="微软雅黑" panose="020B0503020204020204" pitchFamily="34" charset="-122"/>
                <a:ea typeface="微软雅黑" panose="020B0503020204020204" pitchFamily="34" charset="-122"/>
              </a:rPr>
              <a:t>建立</a:t>
            </a:r>
            <a:r>
              <a:rPr lang="zh-CN" altLang="en-US" sz="2200" b="1" dirty="0">
                <a:solidFill>
                  <a:srgbClr val="C00000"/>
                </a:solidFill>
                <a:latin typeface="微软雅黑" panose="020B0503020204020204" pitchFamily="34" charset="-122"/>
                <a:ea typeface="微软雅黑" panose="020B0503020204020204" pitchFamily="34" charset="-122"/>
              </a:rPr>
              <a:t>不忘初心、牢记使命</a:t>
            </a:r>
            <a:r>
              <a:rPr lang="zh-CN" altLang="en-US" sz="2200" dirty="0">
                <a:solidFill>
                  <a:schemeClr val="tx1"/>
                </a:solidFill>
                <a:latin typeface="微软雅黑" panose="020B0503020204020204" pitchFamily="34" charset="-122"/>
                <a:ea typeface="微软雅黑" panose="020B0503020204020204" pitchFamily="34" charset="-122"/>
              </a:rPr>
              <a:t>的制度</a:t>
            </a:r>
          </a:p>
          <a:p>
            <a:pPr marL="342900" indent="-342900">
              <a:lnSpc>
                <a:spcPct val="150000"/>
              </a:lnSpc>
              <a:spcBef>
                <a:spcPts val="800"/>
              </a:spcBef>
              <a:buClr>
                <a:srgbClr val="B00000"/>
              </a:buClr>
              <a:buFont typeface="Wingdings" panose="05000000000000000000" charset="0"/>
              <a:buChar char="n"/>
            </a:pPr>
            <a:r>
              <a:rPr lang="zh-CN" altLang="en-US" sz="2200" dirty="0">
                <a:solidFill>
                  <a:prstClr val="black"/>
                </a:solidFill>
                <a:latin typeface="微软雅黑" panose="020B0503020204020204" pitchFamily="34" charset="-122"/>
                <a:ea typeface="微软雅黑" panose="020B0503020204020204" pitchFamily="34" charset="-122"/>
                <a:sym typeface="+mn-ea"/>
              </a:rPr>
              <a:t>完善</a:t>
            </a:r>
            <a:r>
              <a:rPr lang="zh-CN" altLang="en-US" sz="2200" b="1" dirty="0">
                <a:solidFill>
                  <a:srgbClr val="C00000"/>
                </a:solidFill>
                <a:latin typeface="微软雅黑" panose="020B0503020204020204" pitchFamily="34" charset="-122"/>
                <a:ea typeface="微软雅黑" panose="020B0503020204020204" pitchFamily="34" charset="-122"/>
                <a:sym typeface="+mn-ea"/>
              </a:rPr>
              <a:t>坚定维护党中央权威和集中统一领导</a:t>
            </a:r>
            <a:r>
              <a:rPr lang="zh-CN" altLang="en-US" sz="2200" dirty="0">
                <a:solidFill>
                  <a:prstClr val="black"/>
                </a:solidFill>
                <a:latin typeface="微软雅黑" panose="020B0503020204020204" pitchFamily="34" charset="-122"/>
                <a:ea typeface="微软雅黑" panose="020B0503020204020204" pitchFamily="34" charset="-122"/>
                <a:sym typeface="+mn-ea"/>
              </a:rPr>
              <a:t>的各项制度</a:t>
            </a:r>
            <a:endParaRPr lang="zh-CN" altLang="en-US" sz="2200" dirty="0">
              <a:latin typeface="微软雅黑" panose="020B0503020204020204" pitchFamily="34" charset="-122"/>
              <a:ea typeface="微软雅黑" panose="020B0503020204020204" pitchFamily="34" charset="-122"/>
            </a:endParaRPr>
          </a:p>
          <a:p>
            <a:pPr marL="342900" indent="-342900">
              <a:lnSpc>
                <a:spcPct val="150000"/>
              </a:lnSpc>
              <a:spcBef>
                <a:spcPts val="800"/>
              </a:spcBef>
              <a:buClr>
                <a:srgbClr val="B00000"/>
              </a:buClr>
              <a:buFont typeface="Wingdings" panose="05000000000000000000" charset="0"/>
              <a:buChar char="n"/>
            </a:pPr>
            <a:r>
              <a:rPr lang="zh-CN" altLang="en-US" sz="2200" dirty="0">
                <a:solidFill>
                  <a:prstClr val="black"/>
                </a:solidFill>
                <a:latin typeface="微软雅黑" panose="020B0503020204020204" pitchFamily="34" charset="-122"/>
                <a:ea typeface="微软雅黑" panose="020B0503020204020204" pitchFamily="34" charset="-122"/>
                <a:sym typeface="+mn-ea"/>
              </a:rPr>
              <a:t>健全</a:t>
            </a:r>
            <a:r>
              <a:rPr lang="zh-CN" altLang="en-US" sz="2200" b="1" dirty="0">
                <a:solidFill>
                  <a:srgbClr val="C00000"/>
                </a:solidFill>
                <a:latin typeface="微软雅黑" panose="020B0503020204020204" pitchFamily="34" charset="-122"/>
                <a:ea typeface="微软雅黑" panose="020B0503020204020204" pitchFamily="34" charset="-122"/>
                <a:sym typeface="+mn-ea"/>
              </a:rPr>
              <a:t>党的全面领导</a:t>
            </a:r>
            <a:r>
              <a:rPr lang="zh-CN" altLang="en-US" sz="2200" dirty="0">
                <a:solidFill>
                  <a:prstClr val="black"/>
                </a:solidFill>
                <a:latin typeface="微软雅黑" panose="020B0503020204020204" pitchFamily="34" charset="-122"/>
                <a:ea typeface="微软雅黑" panose="020B0503020204020204" pitchFamily="34" charset="-122"/>
                <a:sym typeface="+mn-ea"/>
              </a:rPr>
              <a:t>制度</a:t>
            </a:r>
          </a:p>
          <a:p>
            <a:pPr marL="342900" indent="-342900">
              <a:lnSpc>
                <a:spcPct val="150000"/>
              </a:lnSpc>
              <a:spcBef>
                <a:spcPts val="800"/>
              </a:spcBef>
              <a:buClr>
                <a:srgbClr val="B00000"/>
              </a:buClr>
              <a:buFont typeface="Wingdings" panose="05000000000000000000" charset="0"/>
              <a:buChar char="n"/>
            </a:pPr>
            <a:r>
              <a:rPr lang="zh-CN" altLang="en-US" sz="2200" dirty="0">
                <a:solidFill>
                  <a:prstClr val="black"/>
                </a:solidFill>
                <a:latin typeface="微软雅黑" panose="020B0503020204020204" pitchFamily="34" charset="-122"/>
                <a:ea typeface="微软雅黑" panose="020B0503020204020204" pitchFamily="34" charset="-122"/>
                <a:sym typeface="+mn-ea"/>
              </a:rPr>
              <a:t>健全</a:t>
            </a:r>
            <a:r>
              <a:rPr lang="zh-CN" altLang="en-US" sz="2200" b="1" dirty="0">
                <a:solidFill>
                  <a:srgbClr val="C00000"/>
                </a:solidFill>
                <a:latin typeface="微软雅黑" panose="020B0503020204020204" pitchFamily="34" charset="-122"/>
                <a:ea typeface="微软雅黑" panose="020B0503020204020204" pitchFamily="34" charset="-122"/>
                <a:sym typeface="+mn-ea"/>
              </a:rPr>
              <a:t>为人民执政、靠人民执政</a:t>
            </a:r>
            <a:r>
              <a:rPr lang="zh-CN" altLang="en-US" sz="2200" dirty="0">
                <a:solidFill>
                  <a:prstClr val="black"/>
                </a:solidFill>
                <a:latin typeface="微软雅黑" panose="020B0503020204020204" pitchFamily="34" charset="-122"/>
                <a:ea typeface="微软雅黑" panose="020B0503020204020204" pitchFamily="34" charset="-122"/>
                <a:sym typeface="+mn-ea"/>
              </a:rPr>
              <a:t>各项制度</a:t>
            </a:r>
            <a:endParaRPr lang="zh-CN" altLang="en-US" sz="2200" dirty="0">
              <a:latin typeface="微软雅黑" panose="020B0503020204020204" pitchFamily="34" charset="-122"/>
              <a:ea typeface="微软雅黑" panose="020B0503020204020204" pitchFamily="34" charset="-122"/>
            </a:endParaRPr>
          </a:p>
          <a:p>
            <a:pPr marL="342900" indent="-342900">
              <a:lnSpc>
                <a:spcPct val="150000"/>
              </a:lnSpc>
              <a:spcBef>
                <a:spcPts val="800"/>
              </a:spcBef>
              <a:buClr>
                <a:srgbClr val="B00000"/>
              </a:buClr>
              <a:buFont typeface="Wingdings" panose="05000000000000000000" charset="0"/>
              <a:buChar char="n"/>
            </a:pPr>
            <a:r>
              <a:rPr lang="zh-CN" altLang="en-US" sz="2200" dirty="0">
                <a:solidFill>
                  <a:prstClr val="black"/>
                </a:solidFill>
                <a:latin typeface="微软雅黑" panose="020B0503020204020204" pitchFamily="34" charset="-122"/>
                <a:ea typeface="微软雅黑" panose="020B0503020204020204" pitchFamily="34" charset="-122"/>
                <a:sym typeface="+mn-ea"/>
              </a:rPr>
              <a:t>健全</a:t>
            </a:r>
            <a:r>
              <a:rPr lang="zh-CN" altLang="en-US" sz="2200" b="1" dirty="0">
                <a:solidFill>
                  <a:srgbClr val="C00000"/>
                </a:solidFill>
                <a:latin typeface="微软雅黑" panose="020B0503020204020204" pitchFamily="34" charset="-122"/>
                <a:ea typeface="微软雅黑" panose="020B0503020204020204" pitchFamily="34" charset="-122"/>
                <a:sym typeface="+mn-ea"/>
              </a:rPr>
              <a:t>提高党的执政能力和领导水平</a:t>
            </a:r>
            <a:r>
              <a:rPr lang="zh-CN" altLang="en-US" sz="2200" dirty="0">
                <a:solidFill>
                  <a:prstClr val="black"/>
                </a:solidFill>
                <a:latin typeface="微软雅黑" panose="020B0503020204020204" pitchFamily="34" charset="-122"/>
                <a:ea typeface="微软雅黑" panose="020B0503020204020204" pitchFamily="34" charset="-122"/>
                <a:sym typeface="+mn-ea"/>
              </a:rPr>
              <a:t>制度</a:t>
            </a:r>
            <a:endParaRPr lang="zh-CN" altLang="en-US" sz="2200" dirty="0">
              <a:latin typeface="微软雅黑" panose="020B0503020204020204" pitchFamily="34" charset="-122"/>
              <a:ea typeface="微软雅黑" panose="020B0503020204020204" pitchFamily="34" charset="-122"/>
            </a:endParaRPr>
          </a:p>
          <a:p>
            <a:pPr marL="342900" indent="-342900">
              <a:lnSpc>
                <a:spcPct val="150000"/>
              </a:lnSpc>
              <a:spcBef>
                <a:spcPts val="800"/>
              </a:spcBef>
              <a:buClr>
                <a:srgbClr val="B00000"/>
              </a:buClr>
              <a:buFont typeface="Wingdings" panose="05000000000000000000" charset="0"/>
              <a:buChar char="n"/>
            </a:pPr>
            <a:r>
              <a:rPr lang="zh-CN" altLang="en-US" sz="2200" dirty="0">
                <a:solidFill>
                  <a:prstClr val="black"/>
                </a:solidFill>
                <a:latin typeface="微软雅黑" panose="020B0503020204020204" pitchFamily="34" charset="-122"/>
                <a:ea typeface="微软雅黑" panose="020B0503020204020204" pitchFamily="34" charset="-122"/>
                <a:sym typeface="+mn-ea"/>
              </a:rPr>
              <a:t>完善</a:t>
            </a:r>
            <a:r>
              <a:rPr lang="zh-CN" altLang="en-US" sz="2200" b="1" dirty="0">
                <a:solidFill>
                  <a:srgbClr val="C00000"/>
                </a:solidFill>
                <a:latin typeface="微软雅黑" panose="020B0503020204020204" pitchFamily="34" charset="-122"/>
                <a:ea typeface="微软雅黑" panose="020B0503020204020204" pitchFamily="34" charset="-122"/>
                <a:sym typeface="+mn-ea"/>
              </a:rPr>
              <a:t>全面从严治党</a:t>
            </a:r>
            <a:r>
              <a:rPr lang="zh-CN" altLang="en-US" sz="2200" dirty="0">
                <a:solidFill>
                  <a:prstClr val="black"/>
                </a:solidFill>
                <a:latin typeface="微软雅黑" panose="020B0503020204020204" pitchFamily="34" charset="-122"/>
                <a:ea typeface="微软雅黑" panose="020B0503020204020204" pitchFamily="34" charset="-122"/>
                <a:sym typeface="+mn-ea"/>
              </a:rPr>
              <a:t>制度</a:t>
            </a:r>
            <a:endParaRPr lang="zh-CN" altLang="en-US" sz="22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61021" y="0"/>
            <a:ext cx="13314043" cy="6858000"/>
            <a:chOff x="-561021" y="0"/>
            <a:chExt cx="13314043" cy="6858000"/>
          </a:xfrm>
        </p:grpSpPr>
        <p:pic>
          <p:nvPicPr>
            <p:cNvPr id="31" name="图片 30"/>
            <p:cNvPicPr>
              <a:picLocks noChangeAspect="1"/>
            </p:cNvPicPr>
            <p:nvPr/>
          </p:nvPicPr>
          <p:blipFill>
            <a:blip r:embed="rId2"/>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32" name="平行四边形 31"/>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连接符 14"/>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946055" y="1928272"/>
            <a:ext cx="7560000" cy="710243"/>
            <a:chOff x="4657061" y="1277355"/>
            <a:chExt cx="7560000" cy="710243"/>
          </a:xfrm>
        </p:grpSpPr>
        <p:sp>
          <p:nvSpPr>
            <p:cNvPr id="22" name="文本框 21"/>
            <p:cNvSpPr txBox="1"/>
            <p:nvPr/>
          </p:nvSpPr>
          <p:spPr>
            <a:xfrm>
              <a:off x="5023997" y="1277355"/>
              <a:ext cx="6660000"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一、为什么要坚持党的领导</a:t>
              </a:r>
            </a:p>
          </p:txBody>
        </p:sp>
        <p:cxnSp>
          <p:nvCxnSpPr>
            <p:cNvPr id="23" name="直接连接符 22"/>
            <p:cNvCxnSpPr/>
            <p:nvPr/>
          </p:nvCxnSpPr>
          <p:spPr>
            <a:xfrm>
              <a:off x="4657061" y="1987598"/>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946055" y="2950624"/>
            <a:ext cx="7560000" cy="710243"/>
            <a:chOff x="4657061" y="2718769"/>
            <a:chExt cx="7560000" cy="710243"/>
          </a:xfrm>
        </p:grpSpPr>
        <p:sp>
          <p:nvSpPr>
            <p:cNvPr id="25" name="文本框 24"/>
            <p:cNvSpPr txBox="1"/>
            <p:nvPr/>
          </p:nvSpPr>
          <p:spPr>
            <a:xfrm>
              <a:off x="5023997" y="2718769"/>
              <a:ext cx="6950682"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二、怎样理解党的领导是全面的、系统的、整体的</a:t>
              </a:r>
            </a:p>
          </p:txBody>
        </p:sp>
        <p:cxnSp>
          <p:nvCxnSpPr>
            <p:cNvPr id="26" name="直接连接符 25"/>
            <p:cNvCxnSpPr/>
            <p:nvPr/>
          </p:nvCxnSpPr>
          <p:spPr>
            <a:xfrm>
              <a:off x="4657061" y="342901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946055" y="3957974"/>
            <a:ext cx="7560000" cy="834349"/>
            <a:chOff x="4657061" y="3436283"/>
            <a:chExt cx="7560000" cy="834349"/>
          </a:xfrm>
        </p:grpSpPr>
        <p:sp>
          <p:nvSpPr>
            <p:cNvPr id="28" name="文本框 27"/>
            <p:cNvSpPr txBox="1"/>
            <p:nvPr/>
          </p:nvSpPr>
          <p:spPr>
            <a:xfrm>
              <a:off x="5024091" y="3436283"/>
              <a:ext cx="6950710" cy="645160"/>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dirty="0">
                  <a:solidFill>
                    <a:schemeClr val="bg1"/>
                  </a:solidFill>
                  <a:effectLst>
                    <a:outerShdw blurRad="38100" dist="38100" dir="2700000" algn="tl">
                      <a:srgbClr val="000000">
                        <a:alpha val="43137"/>
                      </a:srgbClr>
                    </a:outerShdw>
                  </a:effectLst>
                </a:rPr>
                <a:t>三、怎样实现党的全面领导</a:t>
              </a:r>
            </a:p>
          </p:txBody>
        </p:sp>
        <p:cxnSp>
          <p:nvCxnSpPr>
            <p:cNvPr id="29" name="直接连接符 28"/>
            <p:cNvCxnSpPr/>
            <p:nvPr/>
          </p:nvCxnSpPr>
          <p:spPr>
            <a:xfrm>
              <a:off x="4657061" y="427063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
        <p:nvSpPr>
          <p:cNvPr id="17" name="文本框 16">
            <a:extLst>
              <a:ext uri="{FF2B5EF4-FFF2-40B4-BE49-F238E27FC236}">
                <a16:creationId xmlns:a16="http://schemas.microsoft.com/office/drawing/2014/main" id="{7136272D-93E8-46AD-9B04-B1580552C0BA}"/>
              </a:ext>
            </a:extLst>
          </p:cNvPr>
          <p:cNvSpPr txBox="1"/>
          <p:nvPr/>
        </p:nvSpPr>
        <p:spPr>
          <a:xfrm>
            <a:off x="1548456" y="2256639"/>
            <a:ext cx="481228" cy="1958405"/>
          </a:xfrm>
          <a:custGeom>
            <a:avLst/>
            <a:gdLst/>
            <a:ahLst/>
            <a:cxnLst/>
            <a:rect l="l" t="t" r="r" b="b"/>
            <a:pathLst>
              <a:path w="727026" h="2958703">
                <a:moveTo>
                  <a:pt x="307330" y="2744391"/>
                </a:moveTo>
                <a:cubicBezTo>
                  <a:pt x="312291" y="2743399"/>
                  <a:pt x="315268" y="2743399"/>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8"/>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2"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2"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2" y="1765102"/>
                  <a:pt x="435322"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2" y="1906985"/>
                  <a:pt x="435322"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468065" y="1050727"/>
                </a:moveTo>
                <a:cubicBezTo>
                  <a:pt x="456158" y="1050727"/>
                  <a:pt x="430362" y="1051719"/>
                  <a:pt x="390674" y="1053703"/>
                </a:cubicBezTo>
                <a:cubicBezTo>
                  <a:pt x="337096" y="1057672"/>
                  <a:pt x="293440" y="1060649"/>
                  <a:pt x="259705" y="1062633"/>
                </a:cubicBezTo>
                <a:lnTo>
                  <a:pt x="259705" y="1116211"/>
                </a:lnTo>
                <a:cubicBezTo>
                  <a:pt x="333127" y="1112242"/>
                  <a:pt x="388690" y="1106289"/>
                  <a:pt x="426393" y="1098352"/>
                </a:cubicBezTo>
                <a:cubicBezTo>
                  <a:pt x="426393" y="1100336"/>
                  <a:pt x="428377" y="1103313"/>
                  <a:pt x="432346" y="1107282"/>
                </a:cubicBezTo>
                <a:cubicBezTo>
                  <a:pt x="428377" y="1103313"/>
                  <a:pt x="429369" y="1105297"/>
                  <a:pt x="435322" y="1113235"/>
                </a:cubicBezTo>
                <a:cubicBezTo>
                  <a:pt x="441276" y="1119188"/>
                  <a:pt x="443260" y="1123157"/>
                  <a:pt x="441276" y="1125141"/>
                </a:cubicBezTo>
                <a:cubicBezTo>
                  <a:pt x="441276" y="1129110"/>
                  <a:pt x="434330" y="1131094"/>
                  <a:pt x="420440" y="1131094"/>
                </a:cubicBezTo>
                <a:cubicBezTo>
                  <a:pt x="402580" y="1131094"/>
                  <a:pt x="349002" y="1134071"/>
                  <a:pt x="259705" y="1140024"/>
                </a:cubicBezTo>
                <a:lnTo>
                  <a:pt x="259705" y="1193602"/>
                </a:lnTo>
                <a:cubicBezTo>
                  <a:pt x="303362" y="1191617"/>
                  <a:pt x="372815" y="1188641"/>
                  <a:pt x="468065" y="1184672"/>
                </a:cubicBezTo>
                <a:close/>
                <a:moveTo>
                  <a:pt x="491877" y="988219"/>
                </a:moveTo>
                <a:cubicBezTo>
                  <a:pt x="493862" y="990203"/>
                  <a:pt x="498823" y="993180"/>
                  <a:pt x="506760" y="997149"/>
                </a:cubicBezTo>
                <a:cubicBezTo>
                  <a:pt x="520651" y="1007071"/>
                  <a:pt x="532557" y="1016000"/>
                  <a:pt x="542479" y="1023938"/>
                </a:cubicBezTo>
                <a:cubicBezTo>
                  <a:pt x="548432" y="1027907"/>
                  <a:pt x="553393" y="1031875"/>
                  <a:pt x="557362" y="1035844"/>
                </a:cubicBezTo>
                <a:cubicBezTo>
                  <a:pt x="561330" y="1039813"/>
                  <a:pt x="563315" y="1043781"/>
                  <a:pt x="563315" y="1047750"/>
                </a:cubicBezTo>
                <a:cubicBezTo>
                  <a:pt x="563315" y="1051719"/>
                  <a:pt x="554385" y="1059657"/>
                  <a:pt x="536526" y="1071563"/>
                </a:cubicBezTo>
                <a:cubicBezTo>
                  <a:pt x="536526" y="1077516"/>
                  <a:pt x="537518" y="1112242"/>
                  <a:pt x="539502" y="1175742"/>
                </a:cubicBezTo>
                <a:cubicBezTo>
                  <a:pt x="539502" y="1195586"/>
                  <a:pt x="538510" y="1207492"/>
                  <a:pt x="536526" y="1211461"/>
                </a:cubicBezTo>
                <a:cubicBezTo>
                  <a:pt x="536526" y="1215430"/>
                  <a:pt x="530573" y="1223367"/>
                  <a:pt x="518666" y="1235274"/>
                </a:cubicBezTo>
                <a:cubicBezTo>
                  <a:pt x="512713" y="1237258"/>
                  <a:pt x="505768" y="1241227"/>
                  <a:pt x="497830" y="1247180"/>
                </a:cubicBezTo>
                <a:cubicBezTo>
                  <a:pt x="483940" y="1249164"/>
                  <a:pt x="475010" y="1250156"/>
                  <a:pt x="471041" y="1250156"/>
                </a:cubicBezTo>
                <a:cubicBezTo>
                  <a:pt x="469057" y="1246188"/>
                  <a:pt x="468065" y="1241227"/>
                  <a:pt x="468065" y="1235274"/>
                </a:cubicBezTo>
                <a:cubicBezTo>
                  <a:pt x="468065" y="1233289"/>
                  <a:pt x="468065" y="1223367"/>
                  <a:pt x="468065" y="1205508"/>
                </a:cubicBezTo>
                <a:lnTo>
                  <a:pt x="393651" y="1208485"/>
                </a:lnTo>
                <a:cubicBezTo>
                  <a:pt x="393651" y="1222375"/>
                  <a:pt x="394643" y="1245196"/>
                  <a:pt x="396627" y="1276946"/>
                </a:cubicBezTo>
                <a:lnTo>
                  <a:pt x="539502" y="1270992"/>
                </a:lnTo>
                <a:lnTo>
                  <a:pt x="581174" y="1208485"/>
                </a:lnTo>
                <a:cubicBezTo>
                  <a:pt x="599033" y="1220391"/>
                  <a:pt x="619869" y="1235274"/>
                  <a:pt x="643682" y="1253133"/>
                </a:cubicBezTo>
                <a:cubicBezTo>
                  <a:pt x="657076" y="1265039"/>
                  <a:pt x="664332" y="1274155"/>
                  <a:pt x="665448" y="1280480"/>
                </a:cubicBezTo>
                <a:cubicBezTo>
                  <a:pt x="665820" y="1282589"/>
                  <a:pt x="665510" y="1284387"/>
                  <a:pt x="664518" y="1285875"/>
                </a:cubicBezTo>
                <a:cubicBezTo>
                  <a:pt x="664518" y="1289844"/>
                  <a:pt x="652612" y="1291828"/>
                  <a:pt x="628799" y="1291828"/>
                </a:cubicBezTo>
                <a:cubicBezTo>
                  <a:pt x="618877" y="1293813"/>
                  <a:pt x="592088" y="1294805"/>
                  <a:pt x="548432" y="1294805"/>
                </a:cubicBezTo>
                <a:cubicBezTo>
                  <a:pt x="506760" y="1294805"/>
                  <a:pt x="456158" y="1296789"/>
                  <a:pt x="396627" y="1300758"/>
                </a:cubicBezTo>
                <a:lnTo>
                  <a:pt x="396627" y="1375172"/>
                </a:lnTo>
                <a:cubicBezTo>
                  <a:pt x="398612" y="1391047"/>
                  <a:pt x="392658" y="1409899"/>
                  <a:pt x="378768" y="1431727"/>
                </a:cubicBezTo>
                <a:cubicBezTo>
                  <a:pt x="370830" y="1439664"/>
                  <a:pt x="360908" y="1446610"/>
                  <a:pt x="349002" y="1452563"/>
                </a:cubicBezTo>
                <a:cubicBezTo>
                  <a:pt x="343049" y="1456532"/>
                  <a:pt x="337096" y="1458516"/>
                  <a:pt x="331143" y="1458516"/>
                </a:cubicBezTo>
                <a:cubicBezTo>
                  <a:pt x="325190" y="1458516"/>
                  <a:pt x="322213" y="1455539"/>
                  <a:pt x="322213" y="1449586"/>
                </a:cubicBezTo>
                <a:cubicBezTo>
                  <a:pt x="320229" y="1447602"/>
                  <a:pt x="319237" y="1443633"/>
                  <a:pt x="319237" y="1437680"/>
                </a:cubicBezTo>
                <a:cubicBezTo>
                  <a:pt x="321221" y="1401961"/>
                  <a:pt x="322213" y="1384102"/>
                  <a:pt x="322213" y="1384102"/>
                </a:cubicBezTo>
                <a:cubicBezTo>
                  <a:pt x="322213" y="1374180"/>
                  <a:pt x="322213" y="1360289"/>
                  <a:pt x="322213" y="1342430"/>
                </a:cubicBezTo>
                <a:cubicBezTo>
                  <a:pt x="322213" y="1322586"/>
                  <a:pt x="322213" y="1309688"/>
                  <a:pt x="322213" y="1303735"/>
                </a:cubicBezTo>
                <a:cubicBezTo>
                  <a:pt x="248791" y="1307703"/>
                  <a:pt x="195213" y="1311672"/>
                  <a:pt x="161479" y="1315641"/>
                </a:cubicBezTo>
                <a:cubicBezTo>
                  <a:pt x="131713" y="1315641"/>
                  <a:pt x="107901" y="1317625"/>
                  <a:pt x="90041" y="1321594"/>
                </a:cubicBezTo>
                <a:lnTo>
                  <a:pt x="72182" y="1288852"/>
                </a:lnTo>
                <a:cubicBezTo>
                  <a:pt x="119807" y="1288852"/>
                  <a:pt x="149573" y="1288852"/>
                  <a:pt x="161479" y="1288852"/>
                </a:cubicBezTo>
                <a:cubicBezTo>
                  <a:pt x="215057" y="1284883"/>
                  <a:pt x="268635" y="1281906"/>
                  <a:pt x="322213" y="1279922"/>
                </a:cubicBezTo>
                <a:lnTo>
                  <a:pt x="322213" y="1211461"/>
                </a:lnTo>
                <a:lnTo>
                  <a:pt x="256729" y="1214438"/>
                </a:lnTo>
                <a:cubicBezTo>
                  <a:pt x="256729" y="1232297"/>
                  <a:pt x="245815" y="1247180"/>
                  <a:pt x="223987" y="1259086"/>
                </a:cubicBezTo>
                <a:cubicBezTo>
                  <a:pt x="210096" y="1265039"/>
                  <a:pt x="200174" y="1267024"/>
                  <a:pt x="194221" y="1265039"/>
                </a:cubicBezTo>
                <a:cubicBezTo>
                  <a:pt x="194221" y="1265039"/>
                  <a:pt x="193229" y="1264047"/>
                  <a:pt x="191244" y="1262063"/>
                </a:cubicBezTo>
                <a:cubicBezTo>
                  <a:pt x="189260" y="1262063"/>
                  <a:pt x="188268" y="1260078"/>
                  <a:pt x="188268" y="1256110"/>
                </a:cubicBezTo>
                <a:cubicBezTo>
                  <a:pt x="188268" y="1254125"/>
                  <a:pt x="188268" y="1249164"/>
                  <a:pt x="188268" y="1241227"/>
                </a:cubicBezTo>
                <a:cubicBezTo>
                  <a:pt x="190252" y="1231305"/>
                  <a:pt x="191244" y="1222375"/>
                  <a:pt x="191244" y="1214438"/>
                </a:cubicBezTo>
                <a:cubicBezTo>
                  <a:pt x="191244" y="1194594"/>
                  <a:pt x="192237" y="1169789"/>
                  <a:pt x="194221" y="1140024"/>
                </a:cubicBezTo>
                <a:cubicBezTo>
                  <a:pt x="196205" y="1118196"/>
                  <a:pt x="197198" y="1096368"/>
                  <a:pt x="197198" y="1074539"/>
                </a:cubicBezTo>
                <a:cubicBezTo>
                  <a:pt x="197198" y="1070571"/>
                  <a:pt x="197198" y="1062633"/>
                  <a:pt x="197198" y="1050727"/>
                </a:cubicBezTo>
                <a:cubicBezTo>
                  <a:pt x="195213" y="1032867"/>
                  <a:pt x="194221" y="1016992"/>
                  <a:pt x="194221" y="1003102"/>
                </a:cubicBezTo>
                <a:cubicBezTo>
                  <a:pt x="196205" y="1005086"/>
                  <a:pt x="201166" y="1007071"/>
                  <a:pt x="209104" y="1009055"/>
                </a:cubicBezTo>
                <a:cubicBezTo>
                  <a:pt x="222994" y="1015008"/>
                  <a:pt x="234901" y="1020961"/>
                  <a:pt x="244823" y="1026914"/>
                </a:cubicBezTo>
                <a:cubicBezTo>
                  <a:pt x="250776" y="1026914"/>
                  <a:pt x="258713" y="1029891"/>
                  <a:pt x="268635" y="1035844"/>
                </a:cubicBezTo>
                <a:cubicBezTo>
                  <a:pt x="357932" y="1031875"/>
                  <a:pt x="423416" y="1028899"/>
                  <a:pt x="465088" y="1026914"/>
                </a:cubicBezTo>
                <a:close/>
                <a:moveTo>
                  <a:pt x="438299" y="869157"/>
                </a:moveTo>
                <a:cubicBezTo>
                  <a:pt x="396627" y="869157"/>
                  <a:pt x="341065" y="872133"/>
                  <a:pt x="271612" y="878086"/>
                </a:cubicBezTo>
                <a:cubicBezTo>
                  <a:pt x="307330" y="897930"/>
                  <a:pt x="320229" y="922735"/>
                  <a:pt x="310307" y="952500"/>
                </a:cubicBezTo>
                <a:cubicBezTo>
                  <a:pt x="304354" y="958453"/>
                  <a:pt x="297408" y="963414"/>
                  <a:pt x="289471" y="967383"/>
                </a:cubicBezTo>
                <a:lnTo>
                  <a:pt x="399604" y="961430"/>
                </a:lnTo>
                <a:cubicBezTo>
                  <a:pt x="403573" y="953492"/>
                  <a:pt x="408533" y="942578"/>
                  <a:pt x="414487" y="928688"/>
                </a:cubicBezTo>
                <a:cubicBezTo>
                  <a:pt x="422424" y="914797"/>
                  <a:pt x="427385" y="904875"/>
                  <a:pt x="429369" y="898922"/>
                </a:cubicBezTo>
                <a:cubicBezTo>
                  <a:pt x="433338" y="887016"/>
                  <a:pt x="436315" y="877094"/>
                  <a:pt x="438299" y="869157"/>
                </a:cubicBezTo>
                <a:close/>
                <a:moveTo>
                  <a:pt x="524619" y="791766"/>
                </a:moveTo>
                <a:cubicBezTo>
                  <a:pt x="524619" y="791766"/>
                  <a:pt x="526604" y="792758"/>
                  <a:pt x="530573" y="794742"/>
                </a:cubicBezTo>
                <a:cubicBezTo>
                  <a:pt x="542479" y="800696"/>
                  <a:pt x="561330" y="813594"/>
                  <a:pt x="587127" y="833438"/>
                </a:cubicBezTo>
                <a:cubicBezTo>
                  <a:pt x="599033" y="843360"/>
                  <a:pt x="604987" y="851297"/>
                  <a:pt x="604987" y="857250"/>
                </a:cubicBezTo>
                <a:cubicBezTo>
                  <a:pt x="603002" y="863203"/>
                  <a:pt x="592088" y="866180"/>
                  <a:pt x="572244" y="866180"/>
                </a:cubicBezTo>
                <a:cubicBezTo>
                  <a:pt x="546448" y="866180"/>
                  <a:pt x="520651" y="866180"/>
                  <a:pt x="494854" y="866180"/>
                </a:cubicBezTo>
                <a:lnTo>
                  <a:pt x="468065" y="869157"/>
                </a:lnTo>
                <a:cubicBezTo>
                  <a:pt x="474018" y="871141"/>
                  <a:pt x="484932" y="877094"/>
                  <a:pt x="500807" y="887016"/>
                </a:cubicBezTo>
                <a:cubicBezTo>
                  <a:pt x="512713" y="896938"/>
                  <a:pt x="518666" y="904875"/>
                  <a:pt x="518666" y="910828"/>
                </a:cubicBezTo>
                <a:cubicBezTo>
                  <a:pt x="516682" y="918766"/>
                  <a:pt x="506760" y="923727"/>
                  <a:pt x="488901" y="925711"/>
                </a:cubicBezTo>
                <a:cubicBezTo>
                  <a:pt x="480963" y="931664"/>
                  <a:pt x="469057" y="942578"/>
                  <a:pt x="453182" y="958453"/>
                </a:cubicBezTo>
                <a:lnTo>
                  <a:pt x="578198" y="952500"/>
                </a:lnTo>
                <a:cubicBezTo>
                  <a:pt x="578198" y="952500"/>
                  <a:pt x="579190" y="950516"/>
                  <a:pt x="581174" y="946547"/>
                </a:cubicBezTo>
                <a:cubicBezTo>
                  <a:pt x="587127" y="934641"/>
                  <a:pt x="600026" y="915789"/>
                  <a:pt x="619869" y="889992"/>
                </a:cubicBezTo>
                <a:cubicBezTo>
                  <a:pt x="625823" y="893961"/>
                  <a:pt x="635744" y="900906"/>
                  <a:pt x="649635" y="910828"/>
                </a:cubicBezTo>
                <a:cubicBezTo>
                  <a:pt x="663526" y="920750"/>
                  <a:pt x="675432" y="929680"/>
                  <a:pt x="685354" y="937617"/>
                </a:cubicBezTo>
                <a:cubicBezTo>
                  <a:pt x="697260" y="949524"/>
                  <a:pt x="703213" y="958453"/>
                  <a:pt x="703213" y="964406"/>
                </a:cubicBezTo>
                <a:cubicBezTo>
                  <a:pt x="695276" y="970360"/>
                  <a:pt x="684362" y="973336"/>
                  <a:pt x="670471" y="973336"/>
                </a:cubicBezTo>
                <a:cubicBezTo>
                  <a:pt x="614908" y="971352"/>
                  <a:pt x="434330" y="979289"/>
                  <a:pt x="128737" y="997149"/>
                </a:cubicBezTo>
                <a:cubicBezTo>
                  <a:pt x="104924" y="999133"/>
                  <a:pt x="78135" y="1002110"/>
                  <a:pt x="48369" y="1006078"/>
                </a:cubicBezTo>
                <a:lnTo>
                  <a:pt x="33487" y="973336"/>
                </a:lnTo>
                <a:cubicBezTo>
                  <a:pt x="71190" y="973336"/>
                  <a:pt x="101948" y="973336"/>
                  <a:pt x="125760" y="973336"/>
                </a:cubicBezTo>
                <a:cubicBezTo>
                  <a:pt x="139651" y="971352"/>
                  <a:pt x="163463" y="970360"/>
                  <a:pt x="197198" y="970360"/>
                </a:cubicBezTo>
                <a:cubicBezTo>
                  <a:pt x="230932" y="968375"/>
                  <a:pt x="255737" y="967383"/>
                  <a:pt x="271612" y="967383"/>
                </a:cubicBezTo>
                <a:cubicBezTo>
                  <a:pt x="257721" y="965399"/>
                  <a:pt x="248791" y="957461"/>
                  <a:pt x="244823" y="943571"/>
                </a:cubicBezTo>
                <a:cubicBezTo>
                  <a:pt x="242838" y="933649"/>
                  <a:pt x="241846" y="924719"/>
                  <a:pt x="241846" y="916782"/>
                </a:cubicBezTo>
                <a:cubicBezTo>
                  <a:pt x="245815" y="904875"/>
                  <a:pt x="245815" y="891977"/>
                  <a:pt x="241846" y="878086"/>
                </a:cubicBezTo>
                <a:lnTo>
                  <a:pt x="203151" y="881063"/>
                </a:lnTo>
                <a:cubicBezTo>
                  <a:pt x="195213" y="879078"/>
                  <a:pt x="173385" y="881063"/>
                  <a:pt x="137666" y="887016"/>
                </a:cubicBezTo>
                <a:lnTo>
                  <a:pt x="122783" y="860227"/>
                </a:lnTo>
                <a:cubicBezTo>
                  <a:pt x="164455" y="860227"/>
                  <a:pt x="192237" y="859235"/>
                  <a:pt x="206127" y="857250"/>
                </a:cubicBezTo>
                <a:lnTo>
                  <a:pt x="488901" y="845344"/>
                </a:lnTo>
                <a:cubicBezTo>
                  <a:pt x="490885" y="841375"/>
                  <a:pt x="495846" y="834430"/>
                  <a:pt x="503783" y="824508"/>
                </a:cubicBezTo>
                <a:cubicBezTo>
                  <a:pt x="511721" y="810617"/>
                  <a:pt x="518666" y="799703"/>
                  <a:pt x="524619" y="791766"/>
                </a:cubicBezTo>
                <a:close/>
                <a:moveTo>
                  <a:pt x="316260" y="750094"/>
                </a:moveTo>
                <a:cubicBezTo>
                  <a:pt x="318244" y="750094"/>
                  <a:pt x="322213" y="751086"/>
                  <a:pt x="328166" y="753071"/>
                </a:cubicBezTo>
                <a:cubicBezTo>
                  <a:pt x="342057" y="755055"/>
                  <a:pt x="353963" y="758031"/>
                  <a:pt x="363885" y="762000"/>
                </a:cubicBezTo>
                <a:cubicBezTo>
                  <a:pt x="377776" y="767953"/>
                  <a:pt x="388690" y="778867"/>
                  <a:pt x="396627" y="794742"/>
                </a:cubicBezTo>
                <a:cubicBezTo>
                  <a:pt x="399604" y="800696"/>
                  <a:pt x="400844" y="806649"/>
                  <a:pt x="400348" y="812602"/>
                </a:cubicBezTo>
                <a:cubicBezTo>
                  <a:pt x="399852" y="818555"/>
                  <a:pt x="397619" y="824508"/>
                  <a:pt x="393651" y="830461"/>
                </a:cubicBezTo>
                <a:cubicBezTo>
                  <a:pt x="385713" y="842367"/>
                  <a:pt x="373807" y="848320"/>
                  <a:pt x="357932" y="848320"/>
                </a:cubicBezTo>
                <a:cubicBezTo>
                  <a:pt x="346026" y="848320"/>
                  <a:pt x="337096" y="843360"/>
                  <a:pt x="331143" y="833438"/>
                </a:cubicBezTo>
                <a:cubicBezTo>
                  <a:pt x="331143" y="833438"/>
                  <a:pt x="330151" y="831453"/>
                  <a:pt x="328166" y="827485"/>
                </a:cubicBezTo>
                <a:cubicBezTo>
                  <a:pt x="326182" y="819547"/>
                  <a:pt x="324198" y="812602"/>
                  <a:pt x="322213" y="806649"/>
                </a:cubicBezTo>
                <a:cubicBezTo>
                  <a:pt x="316260" y="784821"/>
                  <a:pt x="306338" y="771922"/>
                  <a:pt x="292448" y="767953"/>
                </a:cubicBezTo>
                <a:cubicBezTo>
                  <a:pt x="286494" y="762000"/>
                  <a:pt x="284510" y="757039"/>
                  <a:pt x="286494" y="753071"/>
                </a:cubicBezTo>
                <a:cubicBezTo>
                  <a:pt x="286494" y="751086"/>
                  <a:pt x="296416" y="750094"/>
                  <a:pt x="316260"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1"/>
                  <a:pt x="608955" y="185539"/>
                  <a:pt x="593080" y="187524"/>
                </a:cubicBezTo>
                <a:cubicBezTo>
                  <a:pt x="571252" y="187524"/>
                  <a:pt x="542479" y="187524"/>
                  <a:pt x="506760" y="187524"/>
                </a:cubicBezTo>
                <a:cubicBezTo>
                  <a:pt x="496838" y="189508"/>
                  <a:pt x="478979" y="190500"/>
                  <a:pt x="453182" y="190500"/>
                </a:cubicBezTo>
                <a:cubicBezTo>
                  <a:pt x="431354" y="192485"/>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5"/>
                  <a:pt x="706190" y="452438"/>
                </a:cubicBezTo>
                <a:cubicBezTo>
                  <a:pt x="698252" y="458391"/>
                  <a:pt x="689322" y="465336"/>
                  <a:pt x="679401" y="473274"/>
                </a:cubicBezTo>
                <a:cubicBezTo>
                  <a:pt x="673448" y="477242"/>
                  <a:pt x="665510" y="485180"/>
                  <a:pt x="655588" y="497086"/>
                </a:cubicBezTo>
                <a:cubicBezTo>
                  <a:pt x="653604" y="499071"/>
                  <a:pt x="650627" y="502047"/>
                  <a:pt x="646658" y="506016"/>
                </a:cubicBezTo>
                <a:cubicBezTo>
                  <a:pt x="644674" y="508000"/>
                  <a:pt x="642690" y="509985"/>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6"/>
                  <a:pt x="425401" y="287735"/>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1"/>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2"/>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2"/>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60"/>
                  <a:pt x="328166" y="369094"/>
                </a:cubicBezTo>
                <a:cubicBezTo>
                  <a:pt x="328166" y="363141"/>
                  <a:pt x="328166" y="349250"/>
                  <a:pt x="328166" y="327422"/>
                </a:cubicBezTo>
                <a:lnTo>
                  <a:pt x="328166" y="279797"/>
                </a:lnTo>
                <a:cubicBezTo>
                  <a:pt x="322213" y="287735"/>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2"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1"/>
                </a:cubicBezTo>
                <a:cubicBezTo>
                  <a:pt x="163463" y="181571"/>
                  <a:pt x="206127" y="181571"/>
                  <a:pt x="223987" y="181571"/>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rgbClr val="FFC000">
                  <a:lumMod val="20000"/>
                  <a:lumOff val="80000"/>
                </a:srgbClr>
              </a:gs>
              <a:gs pos="74000">
                <a:srgbClr val="FFC000">
                  <a:lumMod val="45000"/>
                  <a:lumOff val="55000"/>
                </a:srgbClr>
              </a:gs>
              <a:gs pos="83000">
                <a:srgbClr val="FFC000">
                  <a:lumMod val="45000"/>
                  <a:lumOff val="55000"/>
                </a:srgbClr>
              </a:gs>
              <a:gs pos="100000">
                <a:srgbClr val="FFC000">
                  <a:lumMod val="30000"/>
                  <a:lumOff val="70000"/>
                </a:srgb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查看图片"/>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519893" y="936000"/>
            <a:ext cx="7152215"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（三）党的领导是整体的</a:t>
            </a:r>
          </a:p>
        </p:txBody>
      </p:sp>
      <p:sp>
        <p:nvSpPr>
          <p:cNvPr id="3" name="内容占位符 2"/>
          <p:cNvSpPr>
            <a:spLocks noGrp="1"/>
          </p:cNvSpPr>
          <p:nvPr/>
        </p:nvSpPr>
        <p:spPr>
          <a:xfrm>
            <a:off x="2131965" y="4843857"/>
            <a:ext cx="7928070" cy="1756410"/>
          </a:xfr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457200" algn="just">
              <a:lnSpc>
                <a:spcPct val="150000"/>
              </a:lnSpc>
              <a:buNone/>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从党的中央组织到地方组织再到基层组织，都要按照党章的规定发挥应有作用，党的领导作用要体现到治国理政的全过程，领导功能的发挥要完整。 </a:t>
            </a:r>
          </a:p>
        </p:txBody>
      </p:sp>
      <p:cxnSp>
        <p:nvCxnSpPr>
          <p:cNvPr id="11" name="直接连接符 10"/>
          <p:cNvCxnSpPr/>
          <p:nvPr/>
        </p:nvCxnSpPr>
        <p:spPr>
          <a:xfrm>
            <a:off x="1085850" y="4749800"/>
            <a:ext cx="10020300" cy="0"/>
          </a:xfrm>
          <a:prstGeom prst="line">
            <a:avLst/>
          </a:prstGeom>
          <a:ln>
            <a:gradFill flip="none" rotWithShape="1">
              <a:gsLst>
                <a:gs pos="0">
                  <a:schemeClr val="bg1">
                    <a:alpha val="0"/>
                  </a:schemeClr>
                </a:gs>
                <a:gs pos="100000">
                  <a:schemeClr val="bg1">
                    <a:alpha val="0"/>
                  </a:schemeClr>
                </a:gs>
                <a:gs pos="54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567005" y="4104000"/>
            <a:ext cx="7057991" cy="338554"/>
          </a:xfrm>
          <a:prstGeom prst="rect">
            <a:avLst/>
          </a:prstGeom>
          <a:noFill/>
        </p:spPr>
        <p:txBody>
          <a:bodyPr wrap="square" rtlCol="0">
            <a:spAutoFit/>
          </a:bodyPr>
          <a:lstStyle/>
          <a:p>
            <a:pPr algn="ctr"/>
            <a:r>
              <a:rPr lang="zh-CN" altLang="en-US" sz="1600" b="1" dirty="0">
                <a:solidFill>
                  <a:schemeClr val="accent4">
                    <a:lumMod val="40000"/>
                    <a:lumOff val="6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中国共产党第二十次全国代表大会部分修改，</a:t>
            </a:r>
            <a:r>
              <a:rPr lang="en-US" altLang="zh-CN" sz="1600" b="1" dirty="0">
                <a:solidFill>
                  <a:schemeClr val="accent4">
                    <a:lumMod val="40000"/>
                    <a:lumOff val="6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2022</a:t>
            </a:r>
            <a:r>
              <a:rPr lang="zh-CN" altLang="en-US" sz="1600" b="1" dirty="0">
                <a:solidFill>
                  <a:schemeClr val="accent4">
                    <a:lumMod val="40000"/>
                    <a:lumOff val="6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sz="1600" b="1" dirty="0">
                <a:solidFill>
                  <a:schemeClr val="accent4">
                    <a:lumMod val="40000"/>
                    <a:lumOff val="6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10</a:t>
            </a:r>
            <a:r>
              <a:rPr lang="zh-CN" altLang="en-US" sz="1600" b="1" dirty="0">
                <a:solidFill>
                  <a:schemeClr val="accent4">
                    <a:lumMod val="40000"/>
                    <a:lumOff val="6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sz="1600" b="1" dirty="0">
                <a:solidFill>
                  <a:schemeClr val="accent4">
                    <a:lumMod val="40000"/>
                    <a:lumOff val="6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22</a:t>
            </a:r>
            <a:r>
              <a:rPr lang="zh-CN" altLang="en-US" sz="1600" b="1" dirty="0">
                <a:solidFill>
                  <a:schemeClr val="accent4">
                    <a:lumMod val="40000"/>
                    <a:lumOff val="6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日通过</a:t>
            </a: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58266" y="1620000"/>
            <a:ext cx="1075469" cy="1080000"/>
          </a:xfrm>
          <a:prstGeom prst="rect">
            <a:avLst/>
          </a:prstGeom>
          <a:effectLst>
            <a:outerShdw blurRad="50800" dist="38100" dir="5400000" algn="t" rotWithShape="0">
              <a:prstClr val="black">
                <a:alpha val="40000"/>
              </a:prstClr>
            </a:outerShdw>
          </a:effectLst>
        </p:spPr>
      </p:pic>
      <p:sp>
        <p:nvSpPr>
          <p:cNvPr id="14" name="文本框 13"/>
          <p:cNvSpPr txBox="1"/>
          <p:nvPr/>
        </p:nvSpPr>
        <p:spPr>
          <a:xfrm>
            <a:off x="3041446" y="3060000"/>
            <a:ext cx="6109107" cy="799643"/>
          </a:xfrm>
          <a:custGeom>
            <a:avLst/>
            <a:gdLst/>
            <a:ahLst/>
            <a:cxnLst/>
            <a:rect l="l" t="t" r="r" b="b"/>
            <a:pathLst>
              <a:path w="6109107" h="799643">
                <a:moveTo>
                  <a:pt x="4081501" y="559080"/>
                </a:moveTo>
                <a:lnTo>
                  <a:pt x="4081501" y="628650"/>
                </a:lnTo>
                <a:cubicBezTo>
                  <a:pt x="4081501" y="643738"/>
                  <a:pt x="4084295" y="654635"/>
                  <a:pt x="4089883" y="661340"/>
                </a:cubicBezTo>
                <a:cubicBezTo>
                  <a:pt x="4094912" y="667487"/>
                  <a:pt x="4104411" y="670560"/>
                  <a:pt x="4118382" y="670560"/>
                </a:cubicBezTo>
                <a:lnTo>
                  <a:pt x="4154424" y="670560"/>
                </a:lnTo>
                <a:cubicBezTo>
                  <a:pt x="4168394" y="670560"/>
                  <a:pt x="4178732" y="667766"/>
                  <a:pt x="4185438" y="662179"/>
                </a:cubicBezTo>
                <a:cubicBezTo>
                  <a:pt x="4192143" y="656590"/>
                  <a:pt x="4196614" y="646253"/>
                  <a:pt x="4198849" y="631165"/>
                </a:cubicBezTo>
                <a:cubicBezTo>
                  <a:pt x="4204437" y="595402"/>
                  <a:pt x="4208069" y="571374"/>
                  <a:pt x="4209746" y="559080"/>
                </a:cubicBezTo>
                <a:close/>
                <a:moveTo>
                  <a:pt x="2025396" y="543154"/>
                </a:moveTo>
                <a:lnTo>
                  <a:pt x="2114245" y="632003"/>
                </a:lnTo>
                <a:cubicBezTo>
                  <a:pt x="2011985" y="697942"/>
                  <a:pt x="1921739" y="752984"/>
                  <a:pt x="1843507" y="797129"/>
                </a:cubicBezTo>
                <a:cubicBezTo>
                  <a:pt x="1817802" y="763042"/>
                  <a:pt x="1792097" y="728676"/>
                  <a:pt x="1766393" y="694030"/>
                </a:cubicBezTo>
                <a:cubicBezTo>
                  <a:pt x="1858595" y="645414"/>
                  <a:pt x="1944929" y="595122"/>
                  <a:pt x="2025396" y="543154"/>
                </a:cubicBezTo>
                <a:close/>
                <a:moveTo>
                  <a:pt x="2265121" y="541478"/>
                </a:moveTo>
                <a:cubicBezTo>
                  <a:pt x="2351735" y="590652"/>
                  <a:pt x="2438349" y="641503"/>
                  <a:pt x="2524963" y="694030"/>
                </a:cubicBezTo>
                <a:lnTo>
                  <a:pt x="2441981" y="792938"/>
                </a:lnTo>
                <a:cubicBezTo>
                  <a:pt x="2349779" y="732587"/>
                  <a:pt x="2264004" y="678943"/>
                  <a:pt x="2184654" y="632003"/>
                </a:cubicBezTo>
                <a:close/>
                <a:moveTo>
                  <a:pt x="4626178" y="486157"/>
                </a:moveTo>
                <a:lnTo>
                  <a:pt x="4626178" y="523037"/>
                </a:lnTo>
                <a:lnTo>
                  <a:pt x="5006721" y="523037"/>
                </a:lnTo>
                <a:lnTo>
                  <a:pt x="5006721" y="486157"/>
                </a:lnTo>
                <a:close/>
                <a:moveTo>
                  <a:pt x="1301877" y="425806"/>
                </a:moveTo>
                <a:lnTo>
                  <a:pt x="1301877" y="515493"/>
                </a:lnTo>
                <a:lnTo>
                  <a:pt x="1373963" y="515493"/>
                </a:lnTo>
                <a:cubicBezTo>
                  <a:pt x="1362787" y="502082"/>
                  <a:pt x="1346023" y="483642"/>
                  <a:pt x="1323671" y="460172"/>
                </a:cubicBezTo>
                <a:lnTo>
                  <a:pt x="1363066" y="425806"/>
                </a:lnTo>
                <a:close/>
                <a:moveTo>
                  <a:pt x="3768852" y="384734"/>
                </a:moveTo>
                <a:lnTo>
                  <a:pt x="3768852" y="455981"/>
                </a:lnTo>
                <a:lnTo>
                  <a:pt x="4089883" y="455981"/>
                </a:lnTo>
                <a:lnTo>
                  <a:pt x="4089883" y="384734"/>
                </a:lnTo>
                <a:close/>
                <a:moveTo>
                  <a:pt x="4626178" y="382220"/>
                </a:moveTo>
                <a:lnTo>
                  <a:pt x="4626178" y="419100"/>
                </a:lnTo>
                <a:lnTo>
                  <a:pt x="5006721" y="419100"/>
                </a:lnTo>
                <a:lnTo>
                  <a:pt x="5006721" y="382220"/>
                </a:lnTo>
                <a:close/>
                <a:moveTo>
                  <a:pt x="5622112" y="356235"/>
                </a:moveTo>
                <a:lnTo>
                  <a:pt x="6090666" y="356235"/>
                </a:lnTo>
                <a:lnTo>
                  <a:pt x="6090666" y="450952"/>
                </a:lnTo>
                <a:lnTo>
                  <a:pt x="5910453" y="450952"/>
                </a:lnTo>
                <a:lnTo>
                  <a:pt x="5910453" y="515493"/>
                </a:lnTo>
                <a:lnTo>
                  <a:pt x="6074741" y="515493"/>
                </a:lnTo>
                <a:lnTo>
                  <a:pt x="6074741" y="607695"/>
                </a:lnTo>
                <a:lnTo>
                  <a:pt x="5910453" y="607695"/>
                </a:lnTo>
                <a:lnTo>
                  <a:pt x="5910453" y="673075"/>
                </a:lnTo>
                <a:lnTo>
                  <a:pt x="6109107" y="673075"/>
                </a:lnTo>
                <a:lnTo>
                  <a:pt x="6109107" y="766954"/>
                </a:lnTo>
                <a:lnTo>
                  <a:pt x="5587746" y="766954"/>
                </a:lnTo>
                <a:lnTo>
                  <a:pt x="5587746" y="673075"/>
                </a:lnTo>
                <a:lnTo>
                  <a:pt x="5795620" y="673075"/>
                </a:lnTo>
                <a:lnTo>
                  <a:pt x="5795620" y="607695"/>
                </a:lnTo>
                <a:lnTo>
                  <a:pt x="5632171" y="607695"/>
                </a:lnTo>
                <a:lnTo>
                  <a:pt x="5632171" y="515493"/>
                </a:lnTo>
                <a:lnTo>
                  <a:pt x="5795620" y="515493"/>
                </a:lnTo>
                <a:lnTo>
                  <a:pt x="5795620" y="450952"/>
                </a:lnTo>
                <a:lnTo>
                  <a:pt x="5622112" y="450952"/>
                </a:lnTo>
                <a:close/>
                <a:moveTo>
                  <a:pt x="4504639" y="304267"/>
                </a:moveTo>
                <a:lnTo>
                  <a:pt x="5128260" y="304267"/>
                </a:lnTo>
                <a:lnTo>
                  <a:pt x="5128260" y="601828"/>
                </a:lnTo>
                <a:lnTo>
                  <a:pt x="4880991" y="601828"/>
                </a:lnTo>
                <a:lnTo>
                  <a:pt x="4880991" y="633680"/>
                </a:lnTo>
                <a:lnTo>
                  <a:pt x="5208727" y="633680"/>
                </a:lnTo>
                <a:lnTo>
                  <a:pt x="5208727" y="720014"/>
                </a:lnTo>
                <a:lnTo>
                  <a:pt x="4880991" y="720014"/>
                </a:lnTo>
                <a:lnTo>
                  <a:pt x="4880991" y="796291"/>
                </a:lnTo>
                <a:lnTo>
                  <a:pt x="4754423" y="796291"/>
                </a:lnTo>
                <a:lnTo>
                  <a:pt x="4754423" y="720014"/>
                </a:lnTo>
                <a:lnTo>
                  <a:pt x="4425849" y="720014"/>
                </a:lnTo>
                <a:lnTo>
                  <a:pt x="4425849" y="633680"/>
                </a:lnTo>
                <a:lnTo>
                  <a:pt x="4754423" y="633680"/>
                </a:lnTo>
                <a:lnTo>
                  <a:pt x="4754423" y="601828"/>
                </a:lnTo>
                <a:lnTo>
                  <a:pt x="4504639" y="601828"/>
                </a:lnTo>
                <a:close/>
                <a:moveTo>
                  <a:pt x="2049704" y="261519"/>
                </a:moveTo>
                <a:lnTo>
                  <a:pt x="2049704" y="425806"/>
                </a:lnTo>
                <a:lnTo>
                  <a:pt x="2249196" y="425806"/>
                </a:lnTo>
                <a:lnTo>
                  <a:pt x="2249196" y="261519"/>
                </a:lnTo>
                <a:close/>
                <a:moveTo>
                  <a:pt x="423291" y="260681"/>
                </a:moveTo>
                <a:lnTo>
                  <a:pt x="423291" y="422453"/>
                </a:lnTo>
                <a:lnTo>
                  <a:pt x="590931" y="422453"/>
                </a:lnTo>
                <a:lnTo>
                  <a:pt x="590931" y="260681"/>
                </a:lnTo>
                <a:close/>
                <a:moveTo>
                  <a:pt x="126568" y="260681"/>
                </a:moveTo>
                <a:lnTo>
                  <a:pt x="126568" y="422453"/>
                </a:lnTo>
                <a:lnTo>
                  <a:pt x="293370" y="422453"/>
                </a:lnTo>
                <a:lnTo>
                  <a:pt x="293370" y="260681"/>
                </a:lnTo>
                <a:close/>
                <a:moveTo>
                  <a:pt x="3675812" y="231344"/>
                </a:moveTo>
                <a:lnTo>
                  <a:pt x="3675812" y="280797"/>
                </a:lnTo>
                <a:lnTo>
                  <a:pt x="4186276" y="280797"/>
                </a:lnTo>
                <a:lnTo>
                  <a:pt x="4186276" y="231344"/>
                </a:lnTo>
                <a:close/>
                <a:moveTo>
                  <a:pt x="2918765" y="195301"/>
                </a:moveTo>
                <a:cubicBezTo>
                  <a:pt x="2928823" y="207036"/>
                  <a:pt x="2955925" y="239726"/>
                  <a:pt x="3000070" y="293370"/>
                </a:cubicBezTo>
                <a:lnTo>
                  <a:pt x="2938882" y="329413"/>
                </a:lnTo>
                <a:lnTo>
                  <a:pt x="3096464" y="329413"/>
                </a:lnTo>
                <a:cubicBezTo>
                  <a:pt x="3117139" y="297003"/>
                  <a:pt x="3144241" y="252299"/>
                  <a:pt x="3177769" y="195301"/>
                </a:cubicBezTo>
                <a:close/>
                <a:moveTo>
                  <a:pt x="1037844" y="176861"/>
                </a:moveTo>
                <a:lnTo>
                  <a:pt x="1467003" y="176861"/>
                </a:lnTo>
                <a:lnTo>
                  <a:pt x="1467003" y="274930"/>
                </a:lnTo>
                <a:lnTo>
                  <a:pt x="1301877" y="274930"/>
                </a:lnTo>
                <a:lnTo>
                  <a:pt x="1301877" y="328575"/>
                </a:lnTo>
                <a:lnTo>
                  <a:pt x="1455268" y="328575"/>
                </a:lnTo>
                <a:lnTo>
                  <a:pt x="1455268" y="425806"/>
                </a:lnTo>
                <a:lnTo>
                  <a:pt x="1399108" y="425806"/>
                </a:lnTo>
                <a:cubicBezTo>
                  <a:pt x="1419225" y="444246"/>
                  <a:pt x="1439901" y="464084"/>
                  <a:pt x="1461135" y="485318"/>
                </a:cubicBezTo>
                <a:lnTo>
                  <a:pt x="1426769" y="515493"/>
                </a:lnTo>
                <a:lnTo>
                  <a:pt x="1473708" y="515493"/>
                </a:lnTo>
                <a:lnTo>
                  <a:pt x="1473708" y="614401"/>
                </a:lnTo>
                <a:lnTo>
                  <a:pt x="1032815" y="614401"/>
                </a:lnTo>
                <a:lnTo>
                  <a:pt x="1032815" y="515493"/>
                </a:lnTo>
                <a:lnTo>
                  <a:pt x="1187044" y="515493"/>
                </a:lnTo>
                <a:lnTo>
                  <a:pt x="1187044" y="425806"/>
                </a:lnTo>
                <a:lnTo>
                  <a:pt x="1052094" y="425806"/>
                </a:lnTo>
                <a:lnTo>
                  <a:pt x="1052094" y="328575"/>
                </a:lnTo>
                <a:lnTo>
                  <a:pt x="1187044" y="328575"/>
                </a:lnTo>
                <a:lnTo>
                  <a:pt x="1187044" y="274930"/>
                </a:lnTo>
                <a:lnTo>
                  <a:pt x="1037844" y="274930"/>
                </a:lnTo>
                <a:close/>
                <a:moveTo>
                  <a:pt x="4713351" y="143333"/>
                </a:moveTo>
                <a:lnTo>
                  <a:pt x="4743527" y="187757"/>
                </a:lnTo>
                <a:lnTo>
                  <a:pt x="4890211" y="187757"/>
                </a:lnTo>
                <a:lnTo>
                  <a:pt x="4926254" y="143333"/>
                </a:lnTo>
                <a:close/>
                <a:moveTo>
                  <a:pt x="1009345" y="136627"/>
                </a:moveTo>
                <a:lnTo>
                  <a:pt x="1009345" y="653796"/>
                </a:lnTo>
                <a:lnTo>
                  <a:pt x="1497178" y="653796"/>
                </a:lnTo>
                <a:lnTo>
                  <a:pt x="1497178" y="136627"/>
                </a:lnTo>
                <a:close/>
                <a:moveTo>
                  <a:pt x="5753710" y="134951"/>
                </a:moveTo>
                <a:lnTo>
                  <a:pt x="5753710" y="213741"/>
                </a:lnTo>
                <a:lnTo>
                  <a:pt x="5954878" y="213741"/>
                </a:lnTo>
                <a:lnTo>
                  <a:pt x="5954878" y="134951"/>
                </a:lnTo>
                <a:close/>
                <a:moveTo>
                  <a:pt x="5642229" y="41072"/>
                </a:moveTo>
                <a:lnTo>
                  <a:pt x="6067196" y="41072"/>
                </a:lnTo>
                <a:lnTo>
                  <a:pt x="6067196" y="305943"/>
                </a:lnTo>
                <a:lnTo>
                  <a:pt x="5642229" y="305943"/>
                </a:lnTo>
                <a:close/>
                <a:moveTo>
                  <a:pt x="887806" y="31852"/>
                </a:moveTo>
                <a:lnTo>
                  <a:pt x="1621232" y="31852"/>
                </a:lnTo>
                <a:lnTo>
                  <a:pt x="1621232" y="796291"/>
                </a:lnTo>
                <a:lnTo>
                  <a:pt x="1497178" y="796291"/>
                </a:lnTo>
                <a:lnTo>
                  <a:pt x="1497178" y="757733"/>
                </a:lnTo>
                <a:lnTo>
                  <a:pt x="1009345" y="757733"/>
                </a:lnTo>
                <a:lnTo>
                  <a:pt x="1009345" y="796291"/>
                </a:lnTo>
                <a:lnTo>
                  <a:pt x="887806" y="796291"/>
                </a:lnTo>
                <a:close/>
                <a:moveTo>
                  <a:pt x="5598643" y="29338"/>
                </a:moveTo>
                <a:lnTo>
                  <a:pt x="5615407" y="133274"/>
                </a:lnTo>
                <a:cubicBezTo>
                  <a:pt x="5594731" y="135509"/>
                  <a:pt x="5564555" y="138303"/>
                  <a:pt x="5524881" y="141656"/>
                </a:cubicBezTo>
                <a:lnTo>
                  <a:pt x="5524881" y="231344"/>
                </a:lnTo>
                <a:lnTo>
                  <a:pt x="5607863" y="231344"/>
                </a:lnTo>
                <a:lnTo>
                  <a:pt x="5607863" y="341148"/>
                </a:lnTo>
                <a:lnTo>
                  <a:pt x="5524881" y="341148"/>
                </a:lnTo>
                <a:lnTo>
                  <a:pt x="5524881" y="400660"/>
                </a:lnTo>
                <a:cubicBezTo>
                  <a:pt x="5543880" y="412395"/>
                  <a:pt x="5579923" y="435864"/>
                  <a:pt x="5633009" y="471069"/>
                </a:cubicBezTo>
                <a:lnTo>
                  <a:pt x="5583555" y="566624"/>
                </a:lnTo>
                <a:lnTo>
                  <a:pt x="5524881" y="515493"/>
                </a:lnTo>
                <a:lnTo>
                  <a:pt x="5524881" y="794614"/>
                </a:lnTo>
                <a:lnTo>
                  <a:pt x="5415915" y="794614"/>
                </a:lnTo>
                <a:lnTo>
                  <a:pt x="5415915" y="546507"/>
                </a:lnTo>
                <a:cubicBezTo>
                  <a:pt x="5396916" y="586182"/>
                  <a:pt x="5374843" y="623621"/>
                  <a:pt x="5349697" y="658826"/>
                </a:cubicBezTo>
                <a:cubicBezTo>
                  <a:pt x="5331816" y="599034"/>
                  <a:pt x="5318963" y="557962"/>
                  <a:pt x="5311140" y="535610"/>
                </a:cubicBezTo>
                <a:cubicBezTo>
                  <a:pt x="5353609" y="479171"/>
                  <a:pt x="5388534" y="414351"/>
                  <a:pt x="5415915" y="341148"/>
                </a:cubicBezTo>
                <a:lnTo>
                  <a:pt x="5322875" y="341148"/>
                </a:lnTo>
                <a:lnTo>
                  <a:pt x="5322875" y="231344"/>
                </a:lnTo>
                <a:lnTo>
                  <a:pt x="5415915" y="231344"/>
                </a:lnTo>
                <a:lnTo>
                  <a:pt x="5415915" y="148362"/>
                </a:lnTo>
                <a:lnTo>
                  <a:pt x="5335448" y="151715"/>
                </a:lnTo>
                <a:cubicBezTo>
                  <a:pt x="5331536" y="117069"/>
                  <a:pt x="5327625" y="82423"/>
                  <a:pt x="5323713" y="47778"/>
                </a:cubicBezTo>
                <a:cubicBezTo>
                  <a:pt x="5431003" y="42749"/>
                  <a:pt x="5522646" y="36602"/>
                  <a:pt x="5598643" y="29338"/>
                </a:cubicBezTo>
                <a:close/>
                <a:moveTo>
                  <a:pt x="3867760" y="6706"/>
                </a:moveTo>
                <a:lnTo>
                  <a:pt x="3995166" y="6706"/>
                </a:lnTo>
                <a:lnTo>
                  <a:pt x="3995166" y="125730"/>
                </a:lnTo>
                <a:lnTo>
                  <a:pt x="4052164" y="125730"/>
                </a:lnTo>
                <a:cubicBezTo>
                  <a:pt x="4081780" y="82144"/>
                  <a:pt x="4105529" y="45822"/>
                  <a:pt x="4123411" y="16765"/>
                </a:cubicBezTo>
                <a:lnTo>
                  <a:pt x="4255008" y="40234"/>
                </a:lnTo>
                <a:cubicBezTo>
                  <a:pt x="4237685" y="62586"/>
                  <a:pt x="4216451" y="91085"/>
                  <a:pt x="4191305" y="125730"/>
                </a:cubicBezTo>
                <a:lnTo>
                  <a:pt x="4306977" y="125730"/>
                </a:lnTo>
                <a:lnTo>
                  <a:pt x="4306977" y="315164"/>
                </a:lnTo>
                <a:lnTo>
                  <a:pt x="4213098" y="315164"/>
                </a:lnTo>
                <a:lnTo>
                  <a:pt x="4213098" y="542316"/>
                </a:lnTo>
                <a:cubicBezTo>
                  <a:pt x="4262273" y="560756"/>
                  <a:pt x="4301109" y="574168"/>
                  <a:pt x="4329608" y="582550"/>
                </a:cubicBezTo>
                <a:cubicBezTo>
                  <a:pt x="4323461" y="623342"/>
                  <a:pt x="4315359" y="661620"/>
                  <a:pt x="4305300" y="697383"/>
                </a:cubicBezTo>
                <a:cubicBezTo>
                  <a:pt x="4298036" y="724764"/>
                  <a:pt x="4285184" y="744602"/>
                  <a:pt x="4266743" y="756895"/>
                </a:cubicBezTo>
                <a:cubicBezTo>
                  <a:pt x="4248303" y="769189"/>
                  <a:pt x="4221480" y="775335"/>
                  <a:pt x="4186276" y="775335"/>
                </a:cubicBezTo>
                <a:lnTo>
                  <a:pt x="4066413" y="775335"/>
                </a:lnTo>
                <a:cubicBezTo>
                  <a:pt x="4028415" y="775335"/>
                  <a:pt x="4000754" y="765836"/>
                  <a:pt x="3983431" y="746837"/>
                </a:cubicBezTo>
                <a:cubicBezTo>
                  <a:pt x="3965550" y="727279"/>
                  <a:pt x="3956609" y="696545"/>
                  <a:pt x="3956609" y="654635"/>
                </a:cubicBezTo>
                <a:lnTo>
                  <a:pt x="3956609" y="559080"/>
                </a:lnTo>
                <a:lnTo>
                  <a:pt x="3892906" y="559080"/>
                </a:lnTo>
                <a:cubicBezTo>
                  <a:pt x="3888435" y="618313"/>
                  <a:pt x="3867480" y="664414"/>
                  <a:pt x="3830041" y="697383"/>
                </a:cubicBezTo>
                <a:cubicBezTo>
                  <a:pt x="3790925" y="732029"/>
                  <a:pt x="3719678" y="764998"/>
                  <a:pt x="3616300" y="796291"/>
                </a:cubicBezTo>
                <a:cubicBezTo>
                  <a:pt x="3609035" y="783438"/>
                  <a:pt x="3585845" y="745160"/>
                  <a:pt x="3546729" y="681457"/>
                </a:cubicBezTo>
                <a:cubicBezTo>
                  <a:pt x="3631108" y="663017"/>
                  <a:pt x="3687826" y="645694"/>
                  <a:pt x="3716884" y="629489"/>
                </a:cubicBezTo>
                <a:cubicBezTo>
                  <a:pt x="3746500" y="613283"/>
                  <a:pt x="3763543" y="589814"/>
                  <a:pt x="3768014" y="559080"/>
                </a:cubicBezTo>
                <a:lnTo>
                  <a:pt x="3646475" y="559080"/>
                </a:lnTo>
                <a:lnTo>
                  <a:pt x="3646475" y="315164"/>
                </a:lnTo>
                <a:lnTo>
                  <a:pt x="3555111" y="315164"/>
                </a:lnTo>
                <a:lnTo>
                  <a:pt x="3555111" y="125730"/>
                </a:lnTo>
                <a:lnTo>
                  <a:pt x="3671621" y="125730"/>
                </a:lnTo>
                <a:cubicBezTo>
                  <a:pt x="3655974" y="102820"/>
                  <a:pt x="3634740" y="73762"/>
                  <a:pt x="3607918" y="38558"/>
                </a:cubicBezTo>
                <a:lnTo>
                  <a:pt x="3740354" y="16765"/>
                </a:lnTo>
                <a:cubicBezTo>
                  <a:pt x="3767176" y="53645"/>
                  <a:pt x="3791484" y="89967"/>
                  <a:pt x="3813277" y="125730"/>
                </a:cubicBezTo>
                <a:lnTo>
                  <a:pt x="3867760" y="125730"/>
                </a:lnTo>
                <a:close/>
                <a:moveTo>
                  <a:pt x="3117418" y="4191"/>
                </a:moveTo>
                <a:cubicBezTo>
                  <a:pt x="3129712" y="52807"/>
                  <a:pt x="3136417" y="80188"/>
                  <a:pt x="3137535" y="86335"/>
                </a:cubicBezTo>
                <a:lnTo>
                  <a:pt x="3425876" y="86335"/>
                </a:lnTo>
                <a:lnTo>
                  <a:pt x="3425876" y="195301"/>
                </a:lnTo>
                <a:lnTo>
                  <a:pt x="3192856" y="195301"/>
                </a:lnTo>
                <a:lnTo>
                  <a:pt x="3297631" y="239726"/>
                </a:lnTo>
                <a:cubicBezTo>
                  <a:pt x="3260751" y="288900"/>
                  <a:pt x="3238119" y="318796"/>
                  <a:pt x="3229737" y="329413"/>
                </a:cubicBezTo>
                <a:lnTo>
                  <a:pt x="3406597" y="329413"/>
                </a:lnTo>
                <a:lnTo>
                  <a:pt x="3406597" y="437541"/>
                </a:lnTo>
                <a:lnTo>
                  <a:pt x="2840813" y="437541"/>
                </a:lnTo>
                <a:lnTo>
                  <a:pt x="2840813" y="476936"/>
                </a:lnTo>
                <a:cubicBezTo>
                  <a:pt x="2840813" y="542875"/>
                  <a:pt x="2834107" y="598475"/>
                  <a:pt x="2820696" y="643738"/>
                </a:cubicBezTo>
                <a:cubicBezTo>
                  <a:pt x="2806726" y="691795"/>
                  <a:pt x="2780741" y="743763"/>
                  <a:pt x="2742743" y="799643"/>
                </a:cubicBezTo>
                <a:cubicBezTo>
                  <a:pt x="2678481" y="756057"/>
                  <a:pt x="2642718" y="731749"/>
                  <a:pt x="2635453" y="726720"/>
                </a:cubicBezTo>
                <a:cubicBezTo>
                  <a:pt x="2667864" y="683692"/>
                  <a:pt x="2689936" y="643738"/>
                  <a:pt x="2701671" y="606857"/>
                </a:cubicBezTo>
                <a:cubicBezTo>
                  <a:pt x="2712847" y="571653"/>
                  <a:pt x="2718435" y="525272"/>
                  <a:pt x="2718435" y="467716"/>
                </a:cubicBezTo>
                <a:lnTo>
                  <a:pt x="2718435" y="329413"/>
                </a:lnTo>
                <a:lnTo>
                  <a:pt x="2877693" y="329413"/>
                </a:lnTo>
                <a:cubicBezTo>
                  <a:pt x="2863164" y="309855"/>
                  <a:pt x="2840533" y="280797"/>
                  <a:pt x="2809799" y="242240"/>
                </a:cubicBezTo>
                <a:lnTo>
                  <a:pt x="2890266" y="195301"/>
                </a:lnTo>
                <a:lnTo>
                  <a:pt x="2668981" y="195301"/>
                </a:lnTo>
                <a:lnTo>
                  <a:pt x="2668981" y="86335"/>
                </a:lnTo>
                <a:lnTo>
                  <a:pt x="2997556" y="86335"/>
                </a:lnTo>
                <a:lnTo>
                  <a:pt x="2975763" y="13412"/>
                </a:lnTo>
                <a:close/>
                <a:moveTo>
                  <a:pt x="1922298" y="4191"/>
                </a:moveTo>
                <a:lnTo>
                  <a:pt x="2049704" y="4191"/>
                </a:lnTo>
                <a:lnTo>
                  <a:pt x="2049704" y="146685"/>
                </a:lnTo>
                <a:lnTo>
                  <a:pt x="2249196" y="146685"/>
                </a:lnTo>
                <a:lnTo>
                  <a:pt x="2249196" y="4191"/>
                </a:lnTo>
                <a:lnTo>
                  <a:pt x="2377440" y="4191"/>
                </a:lnTo>
                <a:lnTo>
                  <a:pt x="2377440" y="146685"/>
                </a:lnTo>
                <a:lnTo>
                  <a:pt x="2523287" y="146685"/>
                </a:lnTo>
                <a:lnTo>
                  <a:pt x="2523287" y="261519"/>
                </a:lnTo>
                <a:lnTo>
                  <a:pt x="2377440" y="261519"/>
                </a:lnTo>
                <a:lnTo>
                  <a:pt x="2377440" y="425806"/>
                </a:lnTo>
                <a:lnTo>
                  <a:pt x="2549271" y="425806"/>
                </a:lnTo>
                <a:lnTo>
                  <a:pt x="2549271" y="540639"/>
                </a:lnTo>
                <a:lnTo>
                  <a:pt x="1751305" y="540639"/>
                </a:lnTo>
                <a:lnTo>
                  <a:pt x="1751305" y="425806"/>
                </a:lnTo>
                <a:lnTo>
                  <a:pt x="1922298" y="425806"/>
                </a:lnTo>
                <a:lnTo>
                  <a:pt x="1922298" y="261519"/>
                </a:lnTo>
                <a:lnTo>
                  <a:pt x="1777289" y="261519"/>
                </a:lnTo>
                <a:lnTo>
                  <a:pt x="1777289" y="146685"/>
                </a:lnTo>
                <a:lnTo>
                  <a:pt x="1922298" y="146685"/>
                </a:lnTo>
                <a:close/>
                <a:moveTo>
                  <a:pt x="293370" y="2515"/>
                </a:moveTo>
                <a:lnTo>
                  <a:pt x="423291" y="2515"/>
                </a:lnTo>
                <a:lnTo>
                  <a:pt x="423291" y="142494"/>
                </a:lnTo>
                <a:lnTo>
                  <a:pt x="717499" y="142494"/>
                </a:lnTo>
                <a:lnTo>
                  <a:pt x="717499" y="584226"/>
                </a:lnTo>
                <a:lnTo>
                  <a:pt x="590931" y="584226"/>
                </a:lnTo>
                <a:lnTo>
                  <a:pt x="590931" y="539801"/>
                </a:lnTo>
                <a:lnTo>
                  <a:pt x="423291" y="539801"/>
                </a:lnTo>
                <a:lnTo>
                  <a:pt x="423291" y="798805"/>
                </a:lnTo>
                <a:lnTo>
                  <a:pt x="293370" y="798805"/>
                </a:lnTo>
                <a:lnTo>
                  <a:pt x="293370" y="539801"/>
                </a:lnTo>
                <a:lnTo>
                  <a:pt x="126568" y="539801"/>
                </a:lnTo>
                <a:lnTo>
                  <a:pt x="126568" y="586741"/>
                </a:lnTo>
                <a:lnTo>
                  <a:pt x="0" y="586741"/>
                </a:lnTo>
                <a:lnTo>
                  <a:pt x="0" y="142494"/>
                </a:lnTo>
                <a:lnTo>
                  <a:pt x="293370" y="142494"/>
                </a:lnTo>
                <a:close/>
                <a:moveTo>
                  <a:pt x="4876800" y="0"/>
                </a:moveTo>
                <a:lnTo>
                  <a:pt x="4891049" y="58674"/>
                </a:lnTo>
                <a:lnTo>
                  <a:pt x="5167655" y="58674"/>
                </a:lnTo>
                <a:lnTo>
                  <a:pt x="5167655" y="143333"/>
                </a:lnTo>
                <a:lnTo>
                  <a:pt x="5051146" y="143333"/>
                </a:lnTo>
                <a:lnTo>
                  <a:pt x="5014265" y="187757"/>
                </a:lnTo>
                <a:lnTo>
                  <a:pt x="5209565" y="187757"/>
                </a:lnTo>
                <a:lnTo>
                  <a:pt x="5209565" y="272415"/>
                </a:lnTo>
                <a:lnTo>
                  <a:pt x="4425010" y="272415"/>
                </a:lnTo>
                <a:lnTo>
                  <a:pt x="4425010" y="187757"/>
                </a:lnTo>
                <a:lnTo>
                  <a:pt x="4621987" y="187757"/>
                </a:lnTo>
                <a:lnTo>
                  <a:pt x="4589298" y="143333"/>
                </a:lnTo>
                <a:lnTo>
                  <a:pt x="4463567" y="143333"/>
                </a:lnTo>
                <a:lnTo>
                  <a:pt x="4463567" y="58674"/>
                </a:lnTo>
                <a:lnTo>
                  <a:pt x="4751070" y="58674"/>
                </a:lnTo>
                <a:cubicBezTo>
                  <a:pt x="4749953" y="53645"/>
                  <a:pt x="4744644" y="36602"/>
                  <a:pt x="4735144" y="7544"/>
                </a:cubicBezTo>
                <a:close/>
              </a:path>
            </a:pathLst>
          </a:cu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ln>
            <a:noFill/>
          </a:ln>
          <a:effectLst>
            <a:outerShdw blurRad="190500" dist="127000" dir="2700000" algn="tl">
              <a:srgbClr val="000000">
                <a:alpha val="30000"/>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dist">
              <a:defRPr sz="7400">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a:outerShdw blurRad="190500" dist="127000" dir="2700000" algn="tl">
                    <a:srgbClr val="000000">
                      <a:alpha val="30000"/>
                    </a:srgbClr>
                  </a:outerShdw>
                </a:effectLst>
                <a:latin typeface="方正兰亭大黑简体" panose="02000500000000000000" pitchFamily="2" charset="-122"/>
                <a:ea typeface="方正兰亭大黑简体" panose="020005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stretch>
            <a:fillRect/>
          </a:stretch>
        </p:blipFill>
        <p:spPr>
          <a:xfrm>
            <a:off x="1" y="0"/>
            <a:ext cx="12192000" cy="6858000"/>
          </a:xfrm>
          <a:prstGeom prst="rect">
            <a:avLst/>
          </a:prstGeom>
          <a:noFill/>
        </p:spPr>
      </p:pic>
      <p:sp>
        <p:nvSpPr>
          <p:cNvPr id="30" name="矩形: 圆角 53"/>
          <p:cNvSpPr/>
          <p:nvPr/>
        </p:nvSpPr>
        <p:spPr>
          <a:xfrm>
            <a:off x="1236000" y="1813870"/>
            <a:ext cx="9720000" cy="3737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1" name="矩形 30"/>
          <p:cNvSpPr/>
          <p:nvPr/>
        </p:nvSpPr>
        <p:spPr>
          <a:xfrm>
            <a:off x="2025943" y="2397082"/>
            <a:ext cx="8140114" cy="2063835"/>
          </a:xfrm>
          <a:prstGeom prst="rect">
            <a:avLst/>
          </a:prstGeom>
        </p:spPr>
        <p:txBody>
          <a:bodyPr wrap="square">
            <a:spAutoFit/>
          </a:bodyPr>
          <a:lstStyle/>
          <a:p>
            <a:pPr algn="just">
              <a:lnSpc>
                <a:spcPct val="150000"/>
              </a:lnSpc>
            </a:pPr>
            <a:r>
              <a:rPr lang="zh-CN" altLang="en-US" sz="2200" dirty="0">
                <a:latin typeface="微软雅黑" panose="020B0503020204020204" pitchFamily="34" charset="-122"/>
                <a:ea typeface="微软雅黑" panose="020B0503020204020204" pitchFamily="34" charset="-122"/>
              </a:rPr>
              <a:t>　　国家治理体系是由众多子系统构成的复杂系统，这个系统的核心是中国共产党，人大、政府、政协、监委、法院、检察院、军队，各民主党派和无党派人士，各企事业单位，工会、共青团、妇联等群团组织，都要坚持中国共产党领导。</a:t>
            </a:r>
            <a:endParaRPr lang="zh-CN" altLang="en-US" dirty="0">
              <a:latin typeface="微软雅黑" panose="020B0503020204020204" pitchFamily="34" charset="-122"/>
              <a:ea typeface="微软雅黑" panose="020B0503020204020204" pitchFamily="34" charset="-122"/>
            </a:endParaRPr>
          </a:p>
        </p:txBody>
      </p:sp>
      <p:sp>
        <p:nvSpPr>
          <p:cNvPr id="32" name="图文框 31"/>
          <p:cNvSpPr/>
          <p:nvPr/>
        </p:nvSpPr>
        <p:spPr>
          <a:xfrm>
            <a:off x="876000" y="1445185"/>
            <a:ext cx="10440000" cy="447437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30520" y="1182725"/>
            <a:ext cx="4838960" cy="4654550"/>
          </a:xfrm>
          <a:prstGeom prst="rect">
            <a:avLst/>
          </a:prstGeom>
          <a:noFill/>
        </p:spPr>
        <p:txBody>
          <a:bodyPr wrap="square">
            <a:spAutoFit/>
          </a:bodyPr>
          <a:lstStyle/>
          <a:p>
            <a:pPr indent="457200" algn="just">
              <a:lnSpc>
                <a:spcPct val="150000"/>
              </a:lnSpc>
            </a:pPr>
            <a:r>
              <a:rPr lang="zh-CN" altLang="en-US" sz="2000" dirty="0">
                <a:solidFill>
                  <a:prstClr val="black"/>
                </a:solidFill>
                <a:latin typeface="微软雅黑" panose="020B0503020204020204" pitchFamily="34" charset="-122"/>
                <a:ea typeface="微软雅黑" panose="020B0503020204020204" pitchFamily="34" charset="-122"/>
              </a:rPr>
              <a:t> 党的领导不是空洞的、抽象的，要在各方面各环节落实和体现。中国共产党是国家治理体系的核心。哪个领域、哪个方面、哪个环节缺失了弱化了，都会削弱党的力量，损害党和国家事业。党的领导，体现在党的科学理论和正确路线方针政策上，体现在党的执政能力和领导水平上，体现在党的政治判断力、政治领悟力、政治执行力上，同时也体现在党的严密组织体系和强大组织能力上。</a:t>
            </a:r>
          </a:p>
        </p:txBody>
      </p:sp>
      <p:sp>
        <p:nvSpPr>
          <p:cNvPr id="8" name="矩形 7"/>
          <p:cNvSpPr/>
          <p:nvPr/>
        </p:nvSpPr>
        <p:spPr>
          <a:xfrm>
            <a:off x="360000" y="900000"/>
            <a:ext cx="5580000" cy="5220000"/>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5447" t="27155" r="13956"/>
          <a:stretch>
            <a:fillRect/>
          </a:stretch>
        </p:blipFill>
        <p:spPr>
          <a:xfrm>
            <a:off x="5868000" y="1629000"/>
            <a:ext cx="5965848" cy="3600000"/>
          </a:xfrm>
          <a:prstGeom prst="rect">
            <a:avLst/>
          </a:prstGeom>
          <a:ln w="38100">
            <a:solidFill>
              <a:schemeClr val="bg1"/>
            </a:solidFill>
          </a:ln>
          <a:effectLst>
            <a:outerShdw blurRad="50800" dist="38100" dir="2700000" algn="ctr" rotWithShape="0">
              <a:schemeClr val="tx1">
                <a:lumMod val="95000"/>
                <a:lumOff val="5000"/>
                <a:alpha val="40000"/>
              </a:scheme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04874" y="1883410"/>
            <a:ext cx="10664801" cy="4450750"/>
            <a:chOff x="1428" y="3076"/>
            <a:chExt cx="16072" cy="5384"/>
          </a:xfrm>
        </p:grpSpPr>
        <p:sp>
          <p:nvSpPr>
            <p:cNvPr id="5" name="矩形 4"/>
            <p:cNvSpPr/>
            <p:nvPr/>
          </p:nvSpPr>
          <p:spPr>
            <a:xfrm flipV="1">
              <a:off x="1428" y="3076"/>
              <a:ext cx="15840" cy="5384"/>
            </a:xfrm>
            <a:prstGeom prst="rect">
              <a:avLst/>
            </a:prstGeom>
            <a:gradFill>
              <a:gsLst>
                <a:gs pos="0">
                  <a:srgbClr val="B51317"/>
                </a:gs>
                <a:gs pos="100000">
                  <a:srgbClr val="FFFFFF"/>
                </a:gs>
              </a:gsLst>
              <a:lin ang="5400000" scaled="0"/>
            </a:gradFill>
            <a:ln w="19050">
              <a:gradFill>
                <a:gsLst>
                  <a:gs pos="100000">
                    <a:schemeClr val="bg1">
                      <a:lumMod val="95000"/>
                    </a:schemeClr>
                  </a:gs>
                  <a:gs pos="0">
                    <a:srgbClr val="B51317"/>
                  </a:gs>
                </a:gsLst>
                <a:lin ang="5400000" scaled="0"/>
              </a:gradFill>
            </a:ln>
            <a:effectLst>
              <a:outerShdw blurRad="4572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flipV="1">
              <a:off x="1626" y="3076"/>
              <a:ext cx="15874" cy="5211"/>
            </a:xfrm>
            <a:prstGeom prst="rect">
              <a:avLst/>
            </a:prstGeom>
            <a:solidFill>
              <a:schemeClr val="bg1"/>
            </a:solidFill>
            <a:ln w="12700">
              <a:gradFill>
                <a:gsLst>
                  <a:gs pos="100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0" name="圆角矩形 41"/>
          <p:cNvSpPr/>
          <p:nvPr/>
        </p:nvSpPr>
        <p:spPr>
          <a:xfrm rot="5400000" flipV="1">
            <a:off x="5651502" y="-3976575"/>
            <a:ext cx="888997" cy="10854691"/>
          </a:xfrm>
          <a:prstGeom prst="cube">
            <a:avLst>
              <a:gd name="adj" fmla="val 3340"/>
            </a:avLst>
          </a:prstGeom>
          <a:gradFill flip="none" rotWithShape="1">
            <a:gsLst>
              <a:gs pos="0">
                <a:srgbClr val="FAE7D0"/>
              </a:gs>
              <a:gs pos="46000">
                <a:srgbClr val="DE0000"/>
              </a:gs>
              <a:gs pos="100000">
                <a:srgbClr val="C00000"/>
              </a:gs>
            </a:gsLst>
            <a:path path="circle">
              <a:fillToRect l="50000" t="130000" r="50000" b="-30000"/>
            </a:path>
            <a:tileRect/>
          </a:gra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14" name="矩形 13"/>
          <p:cNvSpPr/>
          <p:nvPr/>
        </p:nvSpPr>
        <p:spPr>
          <a:xfrm flipH="1">
            <a:off x="4448044" y="2178994"/>
            <a:ext cx="6454775" cy="3784600"/>
          </a:xfrm>
          <a:prstGeom prst="rect">
            <a:avLst/>
          </a:prstGeom>
        </p:spPr>
        <p:txBody>
          <a:bodyPr wrap="square">
            <a:spAutoFit/>
          </a:bodyPr>
          <a:lstStyle/>
          <a:p>
            <a:pPr marL="285750" indent="508000" algn="just" fontAlgn="auto">
              <a:lnSpc>
                <a:spcPct val="150000"/>
              </a:lnSpc>
              <a:buClr>
                <a:srgbClr val="A40000"/>
              </a:buClr>
              <a:buFont typeface="Wingdings" panose="05000000000000000000" charset="0"/>
              <a:buNone/>
              <a:defRPr/>
              <a:extLst>
                <a:ext uri="{35155182-B16C-46BC-9424-99874614C6A1}">
                  <wpsdc:indentchars xmlns="" xmlns:wpsdc="http://www.wps.cn/officeDocument/2017/drawingmlCustomData" val="200" checksum="282533468"/>
                </a:ext>
              </a:extLst>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从央企集团“党建入章”全面完成，“双向进入、交叉任职”和党委（党组）书记、董事长“一肩挑”实现全覆盖，到全国各高校坚持和完善党委领导下的校长负责制，普遍修订党委常委会、校长办公会等制度，再到公立中小学、医院、科研院所逐步实现党组织领导下的校（院、所）长负责制</a:t>
            </a:r>
            <a:r>
              <a:rPr lang="en-US" altLang="zh-CN" sz="2000" dirty="0">
                <a:solidFill>
                  <a:prstClr val="black">
                    <a:lumMod val="85000"/>
                    <a:lumOff val="15000"/>
                  </a:prstClr>
                </a:solidFill>
                <a:latin typeface="宋体" panose="02010600030101010101" pitchFamily="2" charset="-122"/>
                <a:ea typeface="宋体" panose="02010600030101010101" pitchFamily="2" charset="-122"/>
              </a:rPr>
              <a:t>……</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一系列重大制度举措推动党的领导制度纵到底、横到边，实现全覆盖、全贯穿、落实落地。</a:t>
            </a:r>
          </a:p>
        </p:txBody>
      </p:sp>
      <p:grpSp>
        <p:nvGrpSpPr>
          <p:cNvPr id="11" name="กลุ่ม 1"/>
          <p:cNvGrpSpPr/>
          <p:nvPr/>
        </p:nvGrpSpPr>
        <p:grpSpPr>
          <a:xfrm flipH="1">
            <a:off x="1190625" y="2491414"/>
            <a:ext cx="2857500" cy="3159760"/>
            <a:chOff x="12693926" y="3128116"/>
            <a:chExt cx="9685063" cy="10664085"/>
          </a:xfrm>
          <a:effectLst>
            <a:outerShdw blurRad="50800" dist="38100" dir="2700000" algn="tl" rotWithShape="0">
              <a:prstClr val="black">
                <a:alpha val="40000"/>
              </a:prstClr>
            </a:outerShdw>
          </a:effectLst>
        </p:grpSpPr>
        <p:sp>
          <p:nvSpPr>
            <p:cNvPr id="12" name="Rectangle 8"/>
            <p:cNvSpPr>
              <a:spLocks noChangeArrowheads="1"/>
            </p:cNvSpPr>
            <p:nvPr/>
          </p:nvSpPr>
          <p:spPr bwMode="auto">
            <a:xfrm>
              <a:off x="16682442" y="3128116"/>
              <a:ext cx="4173105" cy="5895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 name="Rectangle 9"/>
            <p:cNvSpPr>
              <a:spLocks noChangeArrowheads="1"/>
            </p:cNvSpPr>
            <p:nvPr/>
          </p:nvSpPr>
          <p:spPr bwMode="auto">
            <a:xfrm>
              <a:off x="16682442" y="3128116"/>
              <a:ext cx="4173105" cy="5895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5" name="Rectangle 10"/>
            <p:cNvSpPr>
              <a:spLocks noChangeArrowheads="1"/>
            </p:cNvSpPr>
            <p:nvPr/>
          </p:nvSpPr>
          <p:spPr bwMode="auto">
            <a:xfrm>
              <a:off x="17114707" y="3525332"/>
              <a:ext cx="528064" cy="165897"/>
            </a:xfrm>
            <a:prstGeom prst="rect">
              <a:avLst/>
            </a:prstGeom>
            <a:solidFill>
              <a:srgbClr val="F99B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6" name="Rectangle 11"/>
            <p:cNvSpPr>
              <a:spLocks noChangeArrowheads="1"/>
            </p:cNvSpPr>
            <p:nvPr/>
          </p:nvSpPr>
          <p:spPr bwMode="auto">
            <a:xfrm>
              <a:off x="17114707" y="3873481"/>
              <a:ext cx="528064" cy="149540"/>
            </a:xfrm>
            <a:prstGeom prst="rect">
              <a:avLst/>
            </a:prstGeom>
            <a:solidFill>
              <a:srgbClr val="19B0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7" name="Rectangle 12"/>
            <p:cNvSpPr>
              <a:spLocks noChangeArrowheads="1"/>
            </p:cNvSpPr>
            <p:nvPr/>
          </p:nvSpPr>
          <p:spPr bwMode="auto">
            <a:xfrm>
              <a:off x="17114707" y="4221629"/>
              <a:ext cx="528064" cy="149540"/>
            </a:xfrm>
            <a:prstGeom prst="rect">
              <a:avLst/>
            </a:prstGeom>
            <a:solidFill>
              <a:srgbClr val="A7DA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8" name="Rectangle 13"/>
            <p:cNvSpPr>
              <a:spLocks noChangeArrowheads="1"/>
            </p:cNvSpPr>
            <p:nvPr/>
          </p:nvSpPr>
          <p:spPr bwMode="auto">
            <a:xfrm>
              <a:off x="17114707" y="4221629"/>
              <a:ext cx="528064" cy="14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9" name="Rectangle 14"/>
            <p:cNvSpPr>
              <a:spLocks noChangeArrowheads="1"/>
            </p:cNvSpPr>
            <p:nvPr/>
          </p:nvSpPr>
          <p:spPr bwMode="auto">
            <a:xfrm>
              <a:off x="17114707" y="4569777"/>
              <a:ext cx="528064" cy="147204"/>
            </a:xfrm>
            <a:prstGeom prst="rect">
              <a:avLst/>
            </a:prstGeom>
            <a:solidFill>
              <a:srgbClr val="4E8E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0" name="Rectangle 15"/>
            <p:cNvSpPr>
              <a:spLocks noChangeArrowheads="1"/>
            </p:cNvSpPr>
            <p:nvPr/>
          </p:nvSpPr>
          <p:spPr bwMode="auto">
            <a:xfrm>
              <a:off x="17114707" y="4569777"/>
              <a:ext cx="528064" cy="147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1" name="Rectangle 16"/>
            <p:cNvSpPr>
              <a:spLocks noChangeArrowheads="1"/>
            </p:cNvSpPr>
            <p:nvPr/>
          </p:nvSpPr>
          <p:spPr bwMode="auto">
            <a:xfrm>
              <a:off x="17990918" y="3541689"/>
              <a:ext cx="2434701" cy="165897"/>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2" name="Rectangle 17"/>
            <p:cNvSpPr>
              <a:spLocks noChangeArrowheads="1"/>
            </p:cNvSpPr>
            <p:nvPr/>
          </p:nvSpPr>
          <p:spPr bwMode="auto">
            <a:xfrm>
              <a:off x="17990918" y="4055733"/>
              <a:ext cx="2434701" cy="165897"/>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4" name="Rectangle 18"/>
            <p:cNvSpPr>
              <a:spLocks noChangeArrowheads="1"/>
            </p:cNvSpPr>
            <p:nvPr/>
          </p:nvSpPr>
          <p:spPr bwMode="auto">
            <a:xfrm>
              <a:off x="17990918" y="4055733"/>
              <a:ext cx="2434701" cy="16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5" name="Rectangle 19"/>
            <p:cNvSpPr>
              <a:spLocks noChangeArrowheads="1"/>
            </p:cNvSpPr>
            <p:nvPr/>
          </p:nvSpPr>
          <p:spPr bwMode="auto">
            <a:xfrm>
              <a:off x="17990918" y="4551085"/>
              <a:ext cx="2434701" cy="182252"/>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7" name="Rectangle 20"/>
            <p:cNvSpPr>
              <a:spLocks noChangeArrowheads="1"/>
            </p:cNvSpPr>
            <p:nvPr/>
          </p:nvSpPr>
          <p:spPr bwMode="auto">
            <a:xfrm>
              <a:off x="17990918" y="4551085"/>
              <a:ext cx="2434701" cy="182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8" name="Rectangle 21"/>
            <p:cNvSpPr>
              <a:spLocks noChangeArrowheads="1"/>
            </p:cNvSpPr>
            <p:nvPr/>
          </p:nvSpPr>
          <p:spPr bwMode="auto">
            <a:xfrm>
              <a:off x="17990918" y="4303409"/>
              <a:ext cx="2434701" cy="165897"/>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29" name="Rectangle 22"/>
            <p:cNvSpPr>
              <a:spLocks noChangeArrowheads="1"/>
            </p:cNvSpPr>
            <p:nvPr/>
          </p:nvSpPr>
          <p:spPr bwMode="auto">
            <a:xfrm>
              <a:off x="17990918" y="4303409"/>
              <a:ext cx="2434701" cy="16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0" name="Freeform 23"/>
            <p:cNvSpPr/>
            <p:nvPr/>
          </p:nvSpPr>
          <p:spPr bwMode="auto">
            <a:xfrm>
              <a:off x="17990918" y="3789365"/>
              <a:ext cx="2434701" cy="182252"/>
            </a:xfrm>
            <a:custGeom>
              <a:avLst/>
              <a:gdLst>
                <a:gd name="T0" fmla="*/ 0 w 1042"/>
                <a:gd name="T1" fmla="*/ 78 h 78"/>
                <a:gd name="T2" fmla="*/ 1042 w 1042"/>
                <a:gd name="T3" fmla="*/ 71 h 78"/>
                <a:gd name="T4" fmla="*/ 1042 w 1042"/>
                <a:gd name="T5" fmla="*/ 0 h 78"/>
                <a:gd name="T6" fmla="*/ 0 w 1042"/>
                <a:gd name="T7" fmla="*/ 0 h 78"/>
                <a:gd name="T8" fmla="*/ 0 w 1042"/>
                <a:gd name="T9" fmla="*/ 78 h 78"/>
              </a:gdLst>
              <a:ahLst/>
              <a:cxnLst>
                <a:cxn ang="0">
                  <a:pos x="T0" y="T1"/>
                </a:cxn>
                <a:cxn ang="0">
                  <a:pos x="T2" y="T3"/>
                </a:cxn>
                <a:cxn ang="0">
                  <a:pos x="T4" y="T5"/>
                </a:cxn>
                <a:cxn ang="0">
                  <a:pos x="T6" y="T7"/>
                </a:cxn>
                <a:cxn ang="0">
                  <a:pos x="T8" y="T9"/>
                </a:cxn>
              </a:cxnLst>
              <a:rect l="0" t="0" r="r" b="b"/>
              <a:pathLst>
                <a:path w="1042" h="78">
                  <a:moveTo>
                    <a:pt x="0" y="78"/>
                  </a:moveTo>
                  <a:lnTo>
                    <a:pt x="1042" y="71"/>
                  </a:lnTo>
                  <a:lnTo>
                    <a:pt x="1042" y="0"/>
                  </a:lnTo>
                  <a:lnTo>
                    <a:pt x="0" y="0"/>
                  </a:lnTo>
                  <a:lnTo>
                    <a:pt x="0" y="78"/>
                  </a:ln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1" name="Rectangle 24"/>
            <p:cNvSpPr>
              <a:spLocks noChangeArrowheads="1"/>
            </p:cNvSpPr>
            <p:nvPr/>
          </p:nvSpPr>
          <p:spPr bwMode="auto">
            <a:xfrm>
              <a:off x="17098350" y="7366645"/>
              <a:ext cx="3327269" cy="165897"/>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2" name="Rectangle 25"/>
            <p:cNvSpPr>
              <a:spLocks noChangeArrowheads="1"/>
            </p:cNvSpPr>
            <p:nvPr/>
          </p:nvSpPr>
          <p:spPr bwMode="auto">
            <a:xfrm>
              <a:off x="17098350" y="7366645"/>
              <a:ext cx="3327269" cy="16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3" name="Freeform 26"/>
            <p:cNvSpPr/>
            <p:nvPr/>
          </p:nvSpPr>
          <p:spPr bwMode="auto">
            <a:xfrm>
              <a:off x="17098350" y="7864334"/>
              <a:ext cx="3327269" cy="182252"/>
            </a:xfrm>
            <a:custGeom>
              <a:avLst/>
              <a:gdLst>
                <a:gd name="T0" fmla="*/ 0 w 1424"/>
                <a:gd name="T1" fmla="*/ 78 h 78"/>
                <a:gd name="T2" fmla="*/ 1424 w 1424"/>
                <a:gd name="T3" fmla="*/ 78 h 78"/>
                <a:gd name="T4" fmla="*/ 1424 w 1424"/>
                <a:gd name="T5" fmla="*/ 0 h 78"/>
                <a:gd name="T6" fmla="*/ 0 w 1424"/>
                <a:gd name="T7" fmla="*/ 7 h 78"/>
                <a:gd name="T8" fmla="*/ 0 w 1424"/>
                <a:gd name="T9" fmla="*/ 78 h 78"/>
              </a:gdLst>
              <a:ahLst/>
              <a:cxnLst>
                <a:cxn ang="0">
                  <a:pos x="T0" y="T1"/>
                </a:cxn>
                <a:cxn ang="0">
                  <a:pos x="T2" y="T3"/>
                </a:cxn>
                <a:cxn ang="0">
                  <a:pos x="T4" y="T5"/>
                </a:cxn>
                <a:cxn ang="0">
                  <a:pos x="T6" y="T7"/>
                </a:cxn>
                <a:cxn ang="0">
                  <a:pos x="T8" y="T9"/>
                </a:cxn>
              </a:cxnLst>
              <a:rect l="0" t="0" r="r" b="b"/>
              <a:pathLst>
                <a:path w="1424" h="78">
                  <a:moveTo>
                    <a:pt x="0" y="78"/>
                  </a:moveTo>
                  <a:lnTo>
                    <a:pt x="1424" y="78"/>
                  </a:lnTo>
                  <a:lnTo>
                    <a:pt x="1424" y="0"/>
                  </a:lnTo>
                  <a:lnTo>
                    <a:pt x="0" y="7"/>
                  </a:lnTo>
                  <a:lnTo>
                    <a:pt x="0" y="78"/>
                  </a:ln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4" name="Freeform 27"/>
            <p:cNvSpPr/>
            <p:nvPr/>
          </p:nvSpPr>
          <p:spPr bwMode="auto">
            <a:xfrm>
              <a:off x="17098350" y="7864334"/>
              <a:ext cx="3327269" cy="182252"/>
            </a:xfrm>
            <a:custGeom>
              <a:avLst/>
              <a:gdLst>
                <a:gd name="T0" fmla="*/ 0 w 1424"/>
                <a:gd name="T1" fmla="*/ 78 h 78"/>
                <a:gd name="T2" fmla="*/ 1424 w 1424"/>
                <a:gd name="T3" fmla="*/ 78 h 78"/>
                <a:gd name="T4" fmla="*/ 1424 w 1424"/>
                <a:gd name="T5" fmla="*/ 0 h 78"/>
                <a:gd name="T6" fmla="*/ 0 w 1424"/>
                <a:gd name="T7" fmla="*/ 7 h 78"/>
                <a:gd name="T8" fmla="*/ 0 w 1424"/>
                <a:gd name="T9" fmla="*/ 78 h 78"/>
              </a:gdLst>
              <a:ahLst/>
              <a:cxnLst>
                <a:cxn ang="0">
                  <a:pos x="T0" y="T1"/>
                </a:cxn>
                <a:cxn ang="0">
                  <a:pos x="T2" y="T3"/>
                </a:cxn>
                <a:cxn ang="0">
                  <a:pos x="T4" y="T5"/>
                </a:cxn>
                <a:cxn ang="0">
                  <a:pos x="T6" y="T7"/>
                </a:cxn>
                <a:cxn ang="0">
                  <a:pos x="T8" y="T9"/>
                </a:cxn>
              </a:cxnLst>
              <a:rect l="0" t="0" r="r" b="b"/>
              <a:pathLst>
                <a:path w="1424" h="78">
                  <a:moveTo>
                    <a:pt x="0" y="78"/>
                  </a:moveTo>
                  <a:lnTo>
                    <a:pt x="1424" y="78"/>
                  </a:lnTo>
                  <a:lnTo>
                    <a:pt x="1424" y="0"/>
                  </a:lnTo>
                  <a:lnTo>
                    <a:pt x="0" y="7"/>
                  </a:lnTo>
                  <a:lnTo>
                    <a:pt x="0" y="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5" name="Rectangle 28"/>
            <p:cNvSpPr>
              <a:spLocks noChangeArrowheads="1"/>
            </p:cNvSpPr>
            <p:nvPr/>
          </p:nvSpPr>
          <p:spPr bwMode="auto">
            <a:xfrm>
              <a:off x="17098350" y="8378379"/>
              <a:ext cx="3327269" cy="182252"/>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6" name="Rectangle 29"/>
            <p:cNvSpPr>
              <a:spLocks noChangeArrowheads="1"/>
            </p:cNvSpPr>
            <p:nvPr/>
          </p:nvSpPr>
          <p:spPr bwMode="auto">
            <a:xfrm>
              <a:off x="17098350" y="8378379"/>
              <a:ext cx="3327269" cy="182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7" name="Rectangle 30"/>
            <p:cNvSpPr>
              <a:spLocks noChangeArrowheads="1"/>
            </p:cNvSpPr>
            <p:nvPr/>
          </p:nvSpPr>
          <p:spPr bwMode="auto">
            <a:xfrm>
              <a:off x="17098350" y="8128366"/>
              <a:ext cx="3327269" cy="165897"/>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8" name="Rectangle 31"/>
            <p:cNvSpPr>
              <a:spLocks noChangeArrowheads="1"/>
            </p:cNvSpPr>
            <p:nvPr/>
          </p:nvSpPr>
          <p:spPr bwMode="auto">
            <a:xfrm>
              <a:off x="17098350" y="8128366"/>
              <a:ext cx="3327269" cy="16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39" name="Rectangle 32"/>
            <p:cNvSpPr>
              <a:spLocks noChangeArrowheads="1"/>
            </p:cNvSpPr>
            <p:nvPr/>
          </p:nvSpPr>
          <p:spPr bwMode="auto">
            <a:xfrm>
              <a:off x="17098350" y="7616658"/>
              <a:ext cx="3327269" cy="16356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0" name="Rectangle 33"/>
            <p:cNvSpPr>
              <a:spLocks noChangeArrowheads="1"/>
            </p:cNvSpPr>
            <p:nvPr/>
          </p:nvSpPr>
          <p:spPr bwMode="auto">
            <a:xfrm>
              <a:off x="17098350" y="7616658"/>
              <a:ext cx="3327269" cy="16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1" name="Freeform 34"/>
            <p:cNvSpPr/>
            <p:nvPr/>
          </p:nvSpPr>
          <p:spPr bwMode="auto">
            <a:xfrm>
              <a:off x="17098350" y="5611886"/>
              <a:ext cx="3327269" cy="182252"/>
            </a:xfrm>
            <a:custGeom>
              <a:avLst/>
              <a:gdLst>
                <a:gd name="T0" fmla="*/ 0 w 1424"/>
                <a:gd name="T1" fmla="*/ 78 h 78"/>
                <a:gd name="T2" fmla="*/ 1424 w 1424"/>
                <a:gd name="T3" fmla="*/ 78 h 78"/>
                <a:gd name="T4" fmla="*/ 1424 w 1424"/>
                <a:gd name="T5" fmla="*/ 0 h 78"/>
                <a:gd name="T6" fmla="*/ 0 w 1424"/>
                <a:gd name="T7" fmla="*/ 7 h 78"/>
                <a:gd name="T8" fmla="*/ 0 w 1424"/>
                <a:gd name="T9" fmla="*/ 78 h 78"/>
              </a:gdLst>
              <a:ahLst/>
              <a:cxnLst>
                <a:cxn ang="0">
                  <a:pos x="T0" y="T1"/>
                </a:cxn>
                <a:cxn ang="0">
                  <a:pos x="T2" y="T3"/>
                </a:cxn>
                <a:cxn ang="0">
                  <a:pos x="T4" y="T5"/>
                </a:cxn>
                <a:cxn ang="0">
                  <a:pos x="T6" y="T7"/>
                </a:cxn>
                <a:cxn ang="0">
                  <a:pos x="T8" y="T9"/>
                </a:cxn>
              </a:cxnLst>
              <a:rect l="0" t="0" r="r" b="b"/>
              <a:pathLst>
                <a:path w="1424" h="78">
                  <a:moveTo>
                    <a:pt x="0" y="78"/>
                  </a:moveTo>
                  <a:lnTo>
                    <a:pt x="1424" y="78"/>
                  </a:lnTo>
                  <a:lnTo>
                    <a:pt x="1424" y="0"/>
                  </a:lnTo>
                  <a:lnTo>
                    <a:pt x="0" y="7"/>
                  </a:lnTo>
                  <a:lnTo>
                    <a:pt x="0" y="78"/>
                  </a:ln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2" name="Freeform 35"/>
            <p:cNvSpPr/>
            <p:nvPr/>
          </p:nvSpPr>
          <p:spPr bwMode="auto">
            <a:xfrm>
              <a:off x="17098350" y="5611886"/>
              <a:ext cx="3327269" cy="182252"/>
            </a:xfrm>
            <a:custGeom>
              <a:avLst/>
              <a:gdLst>
                <a:gd name="T0" fmla="*/ 0 w 1424"/>
                <a:gd name="T1" fmla="*/ 78 h 78"/>
                <a:gd name="T2" fmla="*/ 1424 w 1424"/>
                <a:gd name="T3" fmla="*/ 78 h 78"/>
                <a:gd name="T4" fmla="*/ 1424 w 1424"/>
                <a:gd name="T5" fmla="*/ 0 h 78"/>
                <a:gd name="T6" fmla="*/ 0 w 1424"/>
                <a:gd name="T7" fmla="*/ 7 h 78"/>
                <a:gd name="T8" fmla="*/ 0 w 1424"/>
                <a:gd name="T9" fmla="*/ 78 h 78"/>
              </a:gdLst>
              <a:ahLst/>
              <a:cxnLst>
                <a:cxn ang="0">
                  <a:pos x="T0" y="T1"/>
                </a:cxn>
                <a:cxn ang="0">
                  <a:pos x="T2" y="T3"/>
                </a:cxn>
                <a:cxn ang="0">
                  <a:pos x="T4" y="T5"/>
                </a:cxn>
                <a:cxn ang="0">
                  <a:pos x="T6" y="T7"/>
                </a:cxn>
                <a:cxn ang="0">
                  <a:pos x="T8" y="T9"/>
                </a:cxn>
              </a:cxnLst>
              <a:rect l="0" t="0" r="r" b="b"/>
              <a:pathLst>
                <a:path w="1424" h="78">
                  <a:moveTo>
                    <a:pt x="0" y="78"/>
                  </a:moveTo>
                  <a:lnTo>
                    <a:pt x="1424" y="78"/>
                  </a:lnTo>
                  <a:lnTo>
                    <a:pt x="1424" y="0"/>
                  </a:lnTo>
                  <a:lnTo>
                    <a:pt x="0" y="7"/>
                  </a:lnTo>
                  <a:lnTo>
                    <a:pt x="0" y="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3" name="Rectangle 36"/>
            <p:cNvSpPr>
              <a:spLocks noChangeArrowheads="1"/>
            </p:cNvSpPr>
            <p:nvPr/>
          </p:nvSpPr>
          <p:spPr bwMode="auto">
            <a:xfrm>
              <a:off x="17098350" y="6125930"/>
              <a:ext cx="3327269" cy="182252"/>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4" name="Rectangle 37"/>
            <p:cNvSpPr>
              <a:spLocks noChangeArrowheads="1"/>
            </p:cNvSpPr>
            <p:nvPr/>
          </p:nvSpPr>
          <p:spPr bwMode="auto">
            <a:xfrm>
              <a:off x="17098350" y="6125930"/>
              <a:ext cx="3327269" cy="182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5" name="Freeform 38"/>
            <p:cNvSpPr/>
            <p:nvPr/>
          </p:nvSpPr>
          <p:spPr bwMode="auto">
            <a:xfrm>
              <a:off x="17098350" y="6637637"/>
              <a:ext cx="3327269" cy="182252"/>
            </a:xfrm>
            <a:custGeom>
              <a:avLst/>
              <a:gdLst>
                <a:gd name="T0" fmla="*/ 0 w 1424"/>
                <a:gd name="T1" fmla="*/ 78 h 78"/>
                <a:gd name="T2" fmla="*/ 1424 w 1424"/>
                <a:gd name="T3" fmla="*/ 71 h 78"/>
                <a:gd name="T4" fmla="*/ 1424 w 1424"/>
                <a:gd name="T5" fmla="*/ 0 h 78"/>
                <a:gd name="T6" fmla="*/ 0 w 1424"/>
                <a:gd name="T7" fmla="*/ 0 h 78"/>
                <a:gd name="T8" fmla="*/ 0 w 1424"/>
                <a:gd name="T9" fmla="*/ 78 h 78"/>
              </a:gdLst>
              <a:ahLst/>
              <a:cxnLst>
                <a:cxn ang="0">
                  <a:pos x="T0" y="T1"/>
                </a:cxn>
                <a:cxn ang="0">
                  <a:pos x="T2" y="T3"/>
                </a:cxn>
                <a:cxn ang="0">
                  <a:pos x="T4" y="T5"/>
                </a:cxn>
                <a:cxn ang="0">
                  <a:pos x="T6" y="T7"/>
                </a:cxn>
                <a:cxn ang="0">
                  <a:pos x="T8" y="T9"/>
                </a:cxn>
              </a:cxnLst>
              <a:rect l="0" t="0" r="r" b="b"/>
              <a:pathLst>
                <a:path w="1424" h="78">
                  <a:moveTo>
                    <a:pt x="0" y="78"/>
                  </a:moveTo>
                  <a:lnTo>
                    <a:pt x="1424" y="71"/>
                  </a:lnTo>
                  <a:lnTo>
                    <a:pt x="1424" y="0"/>
                  </a:lnTo>
                  <a:lnTo>
                    <a:pt x="0" y="0"/>
                  </a:lnTo>
                  <a:lnTo>
                    <a:pt x="0" y="78"/>
                  </a:ln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6" name="Freeform 39"/>
            <p:cNvSpPr/>
            <p:nvPr/>
          </p:nvSpPr>
          <p:spPr bwMode="auto">
            <a:xfrm>
              <a:off x="17098350" y="6637637"/>
              <a:ext cx="3327269" cy="182252"/>
            </a:xfrm>
            <a:custGeom>
              <a:avLst/>
              <a:gdLst>
                <a:gd name="T0" fmla="*/ 0 w 1424"/>
                <a:gd name="T1" fmla="*/ 78 h 78"/>
                <a:gd name="T2" fmla="*/ 1424 w 1424"/>
                <a:gd name="T3" fmla="*/ 71 h 78"/>
                <a:gd name="T4" fmla="*/ 1424 w 1424"/>
                <a:gd name="T5" fmla="*/ 0 h 78"/>
                <a:gd name="T6" fmla="*/ 0 w 1424"/>
                <a:gd name="T7" fmla="*/ 0 h 78"/>
                <a:gd name="T8" fmla="*/ 0 w 1424"/>
                <a:gd name="T9" fmla="*/ 78 h 78"/>
              </a:gdLst>
              <a:ahLst/>
              <a:cxnLst>
                <a:cxn ang="0">
                  <a:pos x="T0" y="T1"/>
                </a:cxn>
                <a:cxn ang="0">
                  <a:pos x="T2" y="T3"/>
                </a:cxn>
                <a:cxn ang="0">
                  <a:pos x="T4" y="T5"/>
                </a:cxn>
                <a:cxn ang="0">
                  <a:pos x="T6" y="T7"/>
                </a:cxn>
                <a:cxn ang="0">
                  <a:pos x="T8" y="T9"/>
                </a:cxn>
              </a:cxnLst>
              <a:rect l="0" t="0" r="r" b="b"/>
              <a:pathLst>
                <a:path w="1424" h="78">
                  <a:moveTo>
                    <a:pt x="0" y="78"/>
                  </a:moveTo>
                  <a:lnTo>
                    <a:pt x="1424" y="71"/>
                  </a:lnTo>
                  <a:lnTo>
                    <a:pt x="1424" y="0"/>
                  </a:lnTo>
                  <a:lnTo>
                    <a:pt x="0" y="0"/>
                  </a:lnTo>
                  <a:lnTo>
                    <a:pt x="0" y="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7" name="Rectangle 40"/>
            <p:cNvSpPr>
              <a:spLocks noChangeArrowheads="1"/>
            </p:cNvSpPr>
            <p:nvPr/>
          </p:nvSpPr>
          <p:spPr bwMode="auto">
            <a:xfrm>
              <a:off x="17098350" y="6389961"/>
              <a:ext cx="3327269" cy="165897"/>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8" name="Rectangle 41"/>
            <p:cNvSpPr>
              <a:spLocks noChangeArrowheads="1"/>
            </p:cNvSpPr>
            <p:nvPr/>
          </p:nvSpPr>
          <p:spPr bwMode="auto">
            <a:xfrm>
              <a:off x="17098350" y="6389961"/>
              <a:ext cx="3327269" cy="16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49" name="Rectangle 42"/>
            <p:cNvSpPr>
              <a:spLocks noChangeArrowheads="1"/>
            </p:cNvSpPr>
            <p:nvPr/>
          </p:nvSpPr>
          <p:spPr bwMode="auto">
            <a:xfrm>
              <a:off x="17098350" y="5875917"/>
              <a:ext cx="3327269" cy="165897"/>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0" name="Rectangle 43"/>
            <p:cNvSpPr>
              <a:spLocks noChangeArrowheads="1"/>
            </p:cNvSpPr>
            <p:nvPr/>
          </p:nvSpPr>
          <p:spPr bwMode="auto">
            <a:xfrm>
              <a:off x="17098350" y="5875917"/>
              <a:ext cx="3327269" cy="16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1" name="Freeform 45"/>
            <p:cNvSpPr/>
            <p:nvPr/>
          </p:nvSpPr>
          <p:spPr bwMode="auto">
            <a:xfrm>
              <a:off x="14116893" y="3955260"/>
              <a:ext cx="4420781" cy="6128811"/>
            </a:xfrm>
            <a:custGeom>
              <a:avLst/>
              <a:gdLst>
                <a:gd name="T0" fmla="*/ 267 w 267"/>
                <a:gd name="T1" fmla="*/ 367 h 370"/>
                <a:gd name="T2" fmla="*/ 264 w 267"/>
                <a:gd name="T3" fmla="*/ 370 h 370"/>
                <a:gd name="T4" fmla="*/ 4 w 267"/>
                <a:gd name="T5" fmla="*/ 370 h 370"/>
                <a:gd name="T6" fmla="*/ 0 w 267"/>
                <a:gd name="T7" fmla="*/ 367 h 370"/>
                <a:gd name="T8" fmla="*/ 0 w 267"/>
                <a:gd name="T9" fmla="*/ 3 h 370"/>
                <a:gd name="T10" fmla="*/ 4 w 267"/>
                <a:gd name="T11" fmla="*/ 0 h 370"/>
                <a:gd name="T12" fmla="*/ 264 w 267"/>
                <a:gd name="T13" fmla="*/ 0 h 370"/>
                <a:gd name="T14" fmla="*/ 267 w 267"/>
                <a:gd name="T15" fmla="*/ 3 h 370"/>
                <a:gd name="T16" fmla="*/ 267 w 267"/>
                <a:gd name="T17" fmla="*/ 36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370">
                  <a:moveTo>
                    <a:pt x="267" y="367"/>
                  </a:moveTo>
                  <a:cubicBezTo>
                    <a:pt x="267" y="369"/>
                    <a:pt x="266" y="370"/>
                    <a:pt x="264" y="370"/>
                  </a:cubicBezTo>
                  <a:cubicBezTo>
                    <a:pt x="4" y="370"/>
                    <a:pt x="4" y="370"/>
                    <a:pt x="4" y="370"/>
                  </a:cubicBezTo>
                  <a:cubicBezTo>
                    <a:pt x="2" y="370"/>
                    <a:pt x="0" y="369"/>
                    <a:pt x="0" y="367"/>
                  </a:cubicBezTo>
                  <a:cubicBezTo>
                    <a:pt x="0" y="3"/>
                    <a:pt x="0" y="3"/>
                    <a:pt x="0" y="3"/>
                  </a:cubicBezTo>
                  <a:cubicBezTo>
                    <a:pt x="0" y="2"/>
                    <a:pt x="2" y="0"/>
                    <a:pt x="4" y="0"/>
                  </a:cubicBezTo>
                  <a:cubicBezTo>
                    <a:pt x="264" y="0"/>
                    <a:pt x="264" y="0"/>
                    <a:pt x="264" y="0"/>
                  </a:cubicBezTo>
                  <a:cubicBezTo>
                    <a:pt x="266" y="0"/>
                    <a:pt x="267" y="2"/>
                    <a:pt x="267" y="3"/>
                  </a:cubicBezTo>
                  <a:cubicBezTo>
                    <a:pt x="267" y="367"/>
                    <a:pt x="267" y="367"/>
                    <a:pt x="267" y="36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2" name="Rectangle 46"/>
            <p:cNvSpPr>
              <a:spLocks noChangeArrowheads="1"/>
            </p:cNvSpPr>
            <p:nvPr/>
          </p:nvSpPr>
          <p:spPr bwMode="auto">
            <a:xfrm>
              <a:off x="14761785" y="7864334"/>
              <a:ext cx="729008" cy="247676"/>
            </a:xfrm>
            <a:prstGeom prst="rect">
              <a:avLst/>
            </a:prstGeom>
            <a:solidFill>
              <a:srgbClr val="C221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3" name="Rectangle 47"/>
            <p:cNvSpPr>
              <a:spLocks noChangeArrowheads="1"/>
            </p:cNvSpPr>
            <p:nvPr/>
          </p:nvSpPr>
          <p:spPr bwMode="auto">
            <a:xfrm>
              <a:off x="14761785" y="7864334"/>
              <a:ext cx="729008" cy="24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4" name="Rectangle 48"/>
            <p:cNvSpPr>
              <a:spLocks noChangeArrowheads="1"/>
            </p:cNvSpPr>
            <p:nvPr/>
          </p:nvSpPr>
          <p:spPr bwMode="auto">
            <a:xfrm>
              <a:off x="15607622" y="7864334"/>
              <a:ext cx="1507085" cy="81781"/>
            </a:xfrm>
            <a:prstGeom prst="rect">
              <a:avLst/>
            </a:prstGeom>
            <a:solidFill>
              <a:srgbClr val="C221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5" name="Rectangle 49"/>
            <p:cNvSpPr>
              <a:spLocks noChangeArrowheads="1"/>
            </p:cNvSpPr>
            <p:nvPr/>
          </p:nvSpPr>
          <p:spPr bwMode="auto">
            <a:xfrm>
              <a:off x="15607622" y="7864334"/>
              <a:ext cx="1507085" cy="81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6" name="Rectangle 50"/>
            <p:cNvSpPr>
              <a:spLocks noChangeArrowheads="1"/>
            </p:cNvSpPr>
            <p:nvPr/>
          </p:nvSpPr>
          <p:spPr bwMode="auto">
            <a:xfrm>
              <a:off x="15607622" y="8013875"/>
              <a:ext cx="2301517" cy="81781"/>
            </a:xfrm>
            <a:prstGeom prst="rect">
              <a:avLst/>
            </a:prstGeom>
            <a:solidFill>
              <a:srgbClr val="C221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7" name="Rectangle 51"/>
            <p:cNvSpPr>
              <a:spLocks noChangeArrowheads="1"/>
            </p:cNvSpPr>
            <p:nvPr/>
          </p:nvSpPr>
          <p:spPr bwMode="auto">
            <a:xfrm>
              <a:off x="15607622" y="8013875"/>
              <a:ext cx="2301517" cy="81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8" name="Rectangle 52"/>
            <p:cNvSpPr>
              <a:spLocks noChangeArrowheads="1"/>
            </p:cNvSpPr>
            <p:nvPr/>
          </p:nvSpPr>
          <p:spPr bwMode="auto">
            <a:xfrm>
              <a:off x="15607622" y="8196127"/>
              <a:ext cx="1507085" cy="81781"/>
            </a:xfrm>
            <a:prstGeom prst="rect">
              <a:avLst/>
            </a:prstGeom>
            <a:solidFill>
              <a:srgbClr val="2F9A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59" name="Rectangle 53"/>
            <p:cNvSpPr>
              <a:spLocks noChangeArrowheads="1"/>
            </p:cNvSpPr>
            <p:nvPr/>
          </p:nvSpPr>
          <p:spPr bwMode="auto">
            <a:xfrm>
              <a:off x="15607622" y="8196127"/>
              <a:ext cx="1507085" cy="81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0" name="Rectangle 54"/>
            <p:cNvSpPr>
              <a:spLocks noChangeArrowheads="1"/>
            </p:cNvSpPr>
            <p:nvPr/>
          </p:nvSpPr>
          <p:spPr bwMode="auto">
            <a:xfrm>
              <a:off x="15607622" y="8343330"/>
              <a:ext cx="2301517" cy="84116"/>
            </a:xfrm>
            <a:prstGeom prst="rect">
              <a:avLst/>
            </a:prstGeom>
            <a:solidFill>
              <a:srgbClr val="2F9A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1" name="Rectangle 55"/>
            <p:cNvSpPr>
              <a:spLocks noChangeArrowheads="1"/>
            </p:cNvSpPr>
            <p:nvPr/>
          </p:nvSpPr>
          <p:spPr bwMode="auto">
            <a:xfrm>
              <a:off x="15607622" y="8343330"/>
              <a:ext cx="2301517" cy="84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2" name="Rectangle 56"/>
            <p:cNvSpPr>
              <a:spLocks noChangeArrowheads="1"/>
            </p:cNvSpPr>
            <p:nvPr/>
          </p:nvSpPr>
          <p:spPr bwMode="auto">
            <a:xfrm>
              <a:off x="15607622" y="8525582"/>
              <a:ext cx="1507085" cy="67761"/>
            </a:xfrm>
            <a:prstGeom prst="rect">
              <a:avLst/>
            </a:prstGeom>
            <a:solidFill>
              <a:srgbClr val="313F5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3" name="Rectangle 57"/>
            <p:cNvSpPr>
              <a:spLocks noChangeArrowheads="1"/>
            </p:cNvSpPr>
            <p:nvPr/>
          </p:nvSpPr>
          <p:spPr bwMode="auto">
            <a:xfrm>
              <a:off x="15607622" y="8525582"/>
              <a:ext cx="1507085" cy="67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4" name="Rectangle 58"/>
            <p:cNvSpPr>
              <a:spLocks noChangeArrowheads="1"/>
            </p:cNvSpPr>
            <p:nvPr/>
          </p:nvSpPr>
          <p:spPr bwMode="auto">
            <a:xfrm>
              <a:off x="15607622" y="8675122"/>
              <a:ext cx="2301517" cy="65424"/>
            </a:xfrm>
            <a:prstGeom prst="rect">
              <a:avLst/>
            </a:prstGeom>
            <a:solidFill>
              <a:srgbClr val="313F5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5" name="Rectangle 59"/>
            <p:cNvSpPr>
              <a:spLocks noChangeArrowheads="1"/>
            </p:cNvSpPr>
            <p:nvPr/>
          </p:nvSpPr>
          <p:spPr bwMode="auto">
            <a:xfrm>
              <a:off x="15607622" y="8675122"/>
              <a:ext cx="2301517" cy="65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6" name="Rectangle 60"/>
            <p:cNvSpPr>
              <a:spLocks noChangeArrowheads="1"/>
            </p:cNvSpPr>
            <p:nvPr/>
          </p:nvSpPr>
          <p:spPr bwMode="auto">
            <a:xfrm>
              <a:off x="15607622" y="8841019"/>
              <a:ext cx="1507085" cy="65424"/>
            </a:xfrm>
            <a:prstGeom prst="rect">
              <a:avLst/>
            </a:prstGeom>
            <a:solidFill>
              <a:srgbClr val="55C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7" name="Rectangle 61"/>
            <p:cNvSpPr>
              <a:spLocks noChangeArrowheads="1"/>
            </p:cNvSpPr>
            <p:nvPr/>
          </p:nvSpPr>
          <p:spPr bwMode="auto">
            <a:xfrm>
              <a:off x="15607622" y="8841019"/>
              <a:ext cx="1507085" cy="65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8" name="Rectangle 62"/>
            <p:cNvSpPr>
              <a:spLocks noChangeArrowheads="1"/>
            </p:cNvSpPr>
            <p:nvPr/>
          </p:nvSpPr>
          <p:spPr bwMode="auto">
            <a:xfrm>
              <a:off x="15607622" y="8990559"/>
              <a:ext cx="2301517" cy="65424"/>
            </a:xfrm>
            <a:prstGeom prst="rect">
              <a:avLst/>
            </a:prstGeom>
            <a:solidFill>
              <a:srgbClr val="55C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69" name="Rectangle 63"/>
            <p:cNvSpPr>
              <a:spLocks noChangeArrowheads="1"/>
            </p:cNvSpPr>
            <p:nvPr/>
          </p:nvSpPr>
          <p:spPr bwMode="auto">
            <a:xfrm>
              <a:off x="15607622" y="8990559"/>
              <a:ext cx="2301517" cy="65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0" name="Rectangle 64"/>
            <p:cNvSpPr>
              <a:spLocks noChangeArrowheads="1"/>
            </p:cNvSpPr>
            <p:nvPr/>
          </p:nvSpPr>
          <p:spPr bwMode="auto">
            <a:xfrm>
              <a:off x="15607622" y="9156454"/>
              <a:ext cx="1507085" cy="81781"/>
            </a:xfrm>
            <a:prstGeom prst="rect">
              <a:avLst/>
            </a:prstGeom>
            <a:solidFill>
              <a:srgbClr val="2F9A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1" name="Rectangle 65"/>
            <p:cNvSpPr>
              <a:spLocks noChangeArrowheads="1"/>
            </p:cNvSpPr>
            <p:nvPr/>
          </p:nvSpPr>
          <p:spPr bwMode="auto">
            <a:xfrm>
              <a:off x="15607622" y="9156454"/>
              <a:ext cx="1507085" cy="81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2" name="Rectangle 66"/>
            <p:cNvSpPr>
              <a:spLocks noChangeArrowheads="1"/>
            </p:cNvSpPr>
            <p:nvPr/>
          </p:nvSpPr>
          <p:spPr bwMode="auto">
            <a:xfrm>
              <a:off x="15607622" y="9303659"/>
              <a:ext cx="2301517" cy="84116"/>
            </a:xfrm>
            <a:prstGeom prst="rect">
              <a:avLst/>
            </a:prstGeom>
            <a:solidFill>
              <a:srgbClr val="2F9A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3" name="Rectangle 67"/>
            <p:cNvSpPr>
              <a:spLocks noChangeArrowheads="1"/>
            </p:cNvSpPr>
            <p:nvPr/>
          </p:nvSpPr>
          <p:spPr bwMode="auto">
            <a:xfrm>
              <a:off x="15607622" y="9303659"/>
              <a:ext cx="2301517" cy="84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4" name="Rectangle 68"/>
            <p:cNvSpPr>
              <a:spLocks noChangeArrowheads="1"/>
            </p:cNvSpPr>
            <p:nvPr/>
          </p:nvSpPr>
          <p:spPr bwMode="auto">
            <a:xfrm>
              <a:off x="14761785" y="8196127"/>
              <a:ext cx="729008" cy="231321"/>
            </a:xfrm>
            <a:prstGeom prst="rect">
              <a:avLst/>
            </a:prstGeom>
            <a:solidFill>
              <a:srgbClr val="2F9A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5" name="Rectangle 69"/>
            <p:cNvSpPr>
              <a:spLocks noChangeArrowheads="1"/>
            </p:cNvSpPr>
            <p:nvPr/>
          </p:nvSpPr>
          <p:spPr bwMode="auto">
            <a:xfrm>
              <a:off x="14761785" y="8196127"/>
              <a:ext cx="729008" cy="23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6" name="Rectangle 70"/>
            <p:cNvSpPr>
              <a:spLocks noChangeArrowheads="1"/>
            </p:cNvSpPr>
            <p:nvPr/>
          </p:nvSpPr>
          <p:spPr bwMode="auto">
            <a:xfrm>
              <a:off x="14761785" y="8509226"/>
              <a:ext cx="729008" cy="250013"/>
            </a:xfrm>
            <a:prstGeom prst="rect">
              <a:avLst/>
            </a:prstGeom>
            <a:solidFill>
              <a:srgbClr val="313F5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7" name="Rectangle 71"/>
            <p:cNvSpPr>
              <a:spLocks noChangeArrowheads="1"/>
            </p:cNvSpPr>
            <p:nvPr/>
          </p:nvSpPr>
          <p:spPr bwMode="auto">
            <a:xfrm>
              <a:off x="14761785" y="8509226"/>
              <a:ext cx="729008" cy="25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8" name="Rectangle 72"/>
            <p:cNvSpPr>
              <a:spLocks noChangeArrowheads="1"/>
            </p:cNvSpPr>
            <p:nvPr/>
          </p:nvSpPr>
          <p:spPr bwMode="auto">
            <a:xfrm>
              <a:off x="14761785" y="8824662"/>
              <a:ext cx="729008" cy="247676"/>
            </a:xfrm>
            <a:prstGeom prst="rect">
              <a:avLst/>
            </a:prstGeom>
            <a:solidFill>
              <a:srgbClr val="55C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79" name="Rectangle 73"/>
            <p:cNvSpPr>
              <a:spLocks noChangeArrowheads="1"/>
            </p:cNvSpPr>
            <p:nvPr/>
          </p:nvSpPr>
          <p:spPr bwMode="auto">
            <a:xfrm>
              <a:off x="14761785" y="8824662"/>
              <a:ext cx="729008" cy="24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0" name="Rectangle 74"/>
            <p:cNvSpPr>
              <a:spLocks noChangeArrowheads="1"/>
            </p:cNvSpPr>
            <p:nvPr/>
          </p:nvSpPr>
          <p:spPr bwMode="auto">
            <a:xfrm>
              <a:off x="14761785" y="9156454"/>
              <a:ext cx="729008" cy="231321"/>
            </a:xfrm>
            <a:prstGeom prst="rect">
              <a:avLst/>
            </a:prstGeom>
            <a:solidFill>
              <a:srgbClr val="2F9A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1" name="Rectangle 75"/>
            <p:cNvSpPr>
              <a:spLocks noChangeArrowheads="1"/>
            </p:cNvSpPr>
            <p:nvPr/>
          </p:nvSpPr>
          <p:spPr bwMode="auto">
            <a:xfrm>
              <a:off x="14761785" y="9156454"/>
              <a:ext cx="729008" cy="23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2" name="Freeform 76"/>
            <p:cNvSpPr/>
            <p:nvPr/>
          </p:nvSpPr>
          <p:spPr bwMode="auto">
            <a:xfrm>
              <a:off x="14729073" y="4602489"/>
              <a:ext cx="1373900" cy="2614617"/>
            </a:xfrm>
            <a:custGeom>
              <a:avLst/>
              <a:gdLst>
                <a:gd name="T0" fmla="*/ 53 w 83"/>
                <a:gd name="T1" fmla="*/ 158 h 158"/>
                <a:gd name="T2" fmla="*/ 78 w 83"/>
                <a:gd name="T3" fmla="*/ 116 h 158"/>
                <a:gd name="T4" fmla="*/ 58 w 83"/>
                <a:gd name="T5" fmla="*/ 92 h 158"/>
                <a:gd name="T6" fmla="*/ 83 w 83"/>
                <a:gd name="T7" fmla="*/ 46 h 158"/>
                <a:gd name="T8" fmla="*/ 71 w 83"/>
                <a:gd name="T9" fmla="*/ 0 h 158"/>
                <a:gd name="T10" fmla="*/ 11 w 83"/>
                <a:gd name="T11" fmla="*/ 104 h 158"/>
                <a:gd name="T12" fmla="*/ 53 w 83"/>
                <a:gd name="T13" fmla="*/ 158 h 158"/>
              </a:gdLst>
              <a:ahLst/>
              <a:cxnLst>
                <a:cxn ang="0">
                  <a:pos x="T0" y="T1"/>
                </a:cxn>
                <a:cxn ang="0">
                  <a:pos x="T2" y="T3"/>
                </a:cxn>
                <a:cxn ang="0">
                  <a:pos x="T4" y="T5"/>
                </a:cxn>
                <a:cxn ang="0">
                  <a:pos x="T6" y="T7"/>
                </a:cxn>
                <a:cxn ang="0">
                  <a:pos x="T8" y="T9"/>
                </a:cxn>
                <a:cxn ang="0">
                  <a:pos x="T10" y="T11"/>
                </a:cxn>
                <a:cxn ang="0">
                  <a:pos x="T12" y="T13"/>
                </a:cxn>
              </a:cxnLst>
              <a:rect l="0" t="0" r="r" b="b"/>
              <a:pathLst>
                <a:path w="83" h="158">
                  <a:moveTo>
                    <a:pt x="53" y="158"/>
                  </a:moveTo>
                  <a:cubicBezTo>
                    <a:pt x="61" y="144"/>
                    <a:pt x="70" y="130"/>
                    <a:pt x="78" y="116"/>
                  </a:cubicBezTo>
                  <a:cubicBezTo>
                    <a:pt x="68" y="111"/>
                    <a:pt x="61" y="103"/>
                    <a:pt x="58" y="92"/>
                  </a:cubicBezTo>
                  <a:cubicBezTo>
                    <a:pt x="53" y="72"/>
                    <a:pt x="64" y="52"/>
                    <a:pt x="83" y="46"/>
                  </a:cubicBezTo>
                  <a:cubicBezTo>
                    <a:pt x="71" y="0"/>
                    <a:pt x="71" y="0"/>
                    <a:pt x="71" y="0"/>
                  </a:cubicBezTo>
                  <a:cubicBezTo>
                    <a:pt x="26" y="12"/>
                    <a:pt x="0" y="58"/>
                    <a:pt x="11" y="104"/>
                  </a:cubicBezTo>
                  <a:cubicBezTo>
                    <a:pt x="17" y="128"/>
                    <a:pt x="33" y="147"/>
                    <a:pt x="53" y="158"/>
                  </a:cubicBezTo>
                </a:path>
              </a:pathLst>
            </a:custGeom>
            <a:solidFill>
              <a:srgbClr val="C2212A"/>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3" name="Freeform 77"/>
            <p:cNvSpPr/>
            <p:nvPr/>
          </p:nvSpPr>
          <p:spPr bwMode="auto">
            <a:xfrm>
              <a:off x="16701134" y="4801097"/>
              <a:ext cx="976684" cy="1025753"/>
            </a:xfrm>
            <a:custGeom>
              <a:avLst/>
              <a:gdLst>
                <a:gd name="T0" fmla="*/ 12 w 59"/>
                <a:gd name="T1" fmla="*/ 62 h 62"/>
                <a:gd name="T2" fmla="*/ 59 w 59"/>
                <a:gd name="T3" fmla="*/ 50 h 62"/>
                <a:gd name="T4" fmla="*/ 59 w 59"/>
                <a:gd name="T5" fmla="*/ 49 h 62"/>
                <a:gd name="T6" fmla="*/ 25 w 59"/>
                <a:gd name="T7" fmla="*/ 0 h 62"/>
                <a:gd name="T8" fmla="*/ 0 w 59"/>
                <a:gd name="T9" fmla="*/ 42 h 62"/>
                <a:gd name="T10" fmla="*/ 12 w 59"/>
                <a:gd name="T11" fmla="*/ 61 h 62"/>
                <a:gd name="T12" fmla="*/ 12 w 59"/>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59" h="62">
                  <a:moveTo>
                    <a:pt x="12" y="62"/>
                  </a:moveTo>
                  <a:cubicBezTo>
                    <a:pt x="59" y="50"/>
                    <a:pt x="59" y="50"/>
                    <a:pt x="59" y="50"/>
                  </a:cubicBezTo>
                  <a:cubicBezTo>
                    <a:pt x="59" y="49"/>
                    <a:pt x="59" y="49"/>
                    <a:pt x="59" y="49"/>
                  </a:cubicBezTo>
                  <a:cubicBezTo>
                    <a:pt x="53" y="28"/>
                    <a:pt x="41" y="11"/>
                    <a:pt x="25" y="0"/>
                  </a:cubicBezTo>
                  <a:cubicBezTo>
                    <a:pt x="17" y="14"/>
                    <a:pt x="8" y="28"/>
                    <a:pt x="0" y="42"/>
                  </a:cubicBezTo>
                  <a:cubicBezTo>
                    <a:pt x="6" y="47"/>
                    <a:pt x="10" y="53"/>
                    <a:pt x="12" y="61"/>
                  </a:cubicBezTo>
                  <a:cubicBezTo>
                    <a:pt x="12" y="61"/>
                    <a:pt x="12" y="61"/>
                    <a:pt x="12" y="62"/>
                  </a:cubicBezTo>
                </a:path>
              </a:pathLst>
            </a:custGeom>
            <a:solidFill>
              <a:srgbClr val="2F9AB0"/>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4" name="Freeform 78"/>
            <p:cNvSpPr/>
            <p:nvPr/>
          </p:nvSpPr>
          <p:spPr bwMode="auto">
            <a:xfrm>
              <a:off x="16916098" y="5693665"/>
              <a:ext cx="794432" cy="250013"/>
            </a:xfrm>
            <a:custGeom>
              <a:avLst/>
              <a:gdLst>
                <a:gd name="T0" fmla="*/ 48 w 48"/>
                <a:gd name="T1" fmla="*/ 15 h 15"/>
                <a:gd name="T2" fmla="*/ 47 w 48"/>
                <a:gd name="T3" fmla="*/ 0 h 15"/>
                <a:gd name="T4" fmla="*/ 0 w 48"/>
                <a:gd name="T5" fmla="*/ 12 h 15"/>
                <a:gd name="T6" fmla="*/ 0 w 48"/>
                <a:gd name="T7" fmla="*/ 15 h 15"/>
                <a:gd name="T8" fmla="*/ 48 w 48"/>
                <a:gd name="T9" fmla="*/ 15 h 15"/>
              </a:gdLst>
              <a:ahLst/>
              <a:cxnLst>
                <a:cxn ang="0">
                  <a:pos x="T0" y="T1"/>
                </a:cxn>
                <a:cxn ang="0">
                  <a:pos x="T2" y="T3"/>
                </a:cxn>
                <a:cxn ang="0">
                  <a:pos x="T4" y="T5"/>
                </a:cxn>
                <a:cxn ang="0">
                  <a:pos x="T6" y="T7"/>
                </a:cxn>
                <a:cxn ang="0">
                  <a:pos x="T8" y="T9"/>
                </a:cxn>
              </a:cxnLst>
              <a:rect l="0" t="0" r="r" b="b"/>
              <a:pathLst>
                <a:path w="48" h="15">
                  <a:moveTo>
                    <a:pt x="48" y="15"/>
                  </a:moveTo>
                  <a:cubicBezTo>
                    <a:pt x="48" y="10"/>
                    <a:pt x="48" y="5"/>
                    <a:pt x="47" y="0"/>
                  </a:cubicBezTo>
                  <a:cubicBezTo>
                    <a:pt x="0" y="12"/>
                    <a:pt x="0" y="12"/>
                    <a:pt x="0" y="12"/>
                  </a:cubicBezTo>
                  <a:cubicBezTo>
                    <a:pt x="0" y="13"/>
                    <a:pt x="0" y="14"/>
                    <a:pt x="0" y="15"/>
                  </a:cubicBezTo>
                  <a:cubicBezTo>
                    <a:pt x="48" y="15"/>
                    <a:pt x="48" y="15"/>
                    <a:pt x="48" y="15"/>
                  </a:cubicBezTo>
                </a:path>
              </a:pathLst>
            </a:custGeom>
            <a:solidFill>
              <a:srgbClr val="55C9E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5" name="Freeform 79"/>
            <p:cNvSpPr/>
            <p:nvPr/>
          </p:nvSpPr>
          <p:spPr bwMode="auto">
            <a:xfrm>
              <a:off x="15673046" y="6009102"/>
              <a:ext cx="2037485" cy="1425305"/>
            </a:xfrm>
            <a:custGeom>
              <a:avLst/>
              <a:gdLst>
                <a:gd name="T0" fmla="*/ 75 w 123"/>
                <a:gd name="T1" fmla="*/ 0 h 86"/>
                <a:gd name="T2" fmla="*/ 47 w 123"/>
                <a:gd name="T3" fmla="*/ 34 h 86"/>
                <a:gd name="T4" fmla="*/ 25 w 123"/>
                <a:gd name="T5" fmla="*/ 33 h 86"/>
                <a:gd name="T6" fmla="*/ 0 w 123"/>
                <a:gd name="T7" fmla="*/ 74 h 86"/>
                <a:gd name="T8" fmla="*/ 59 w 123"/>
                <a:gd name="T9" fmla="*/ 80 h 86"/>
                <a:gd name="T10" fmla="*/ 123 w 123"/>
                <a:gd name="T11" fmla="*/ 0 h 86"/>
                <a:gd name="T12" fmla="*/ 75 w 123"/>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123" h="86">
                  <a:moveTo>
                    <a:pt x="75" y="0"/>
                  </a:moveTo>
                  <a:cubicBezTo>
                    <a:pt x="74" y="16"/>
                    <a:pt x="63" y="30"/>
                    <a:pt x="47" y="34"/>
                  </a:cubicBezTo>
                  <a:cubicBezTo>
                    <a:pt x="39" y="36"/>
                    <a:pt x="31" y="35"/>
                    <a:pt x="25" y="33"/>
                  </a:cubicBezTo>
                  <a:cubicBezTo>
                    <a:pt x="0" y="74"/>
                    <a:pt x="0" y="74"/>
                    <a:pt x="0" y="74"/>
                  </a:cubicBezTo>
                  <a:cubicBezTo>
                    <a:pt x="18" y="83"/>
                    <a:pt x="38" y="86"/>
                    <a:pt x="59" y="80"/>
                  </a:cubicBezTo>
                  <a:cubicBezTo>
                    <a:pt x="97" y="71"/>
                    <a:pt x="122" y="37"/>
                    <a:pt x="123" y="0"/>
                  </a:cubicBezTo>
                  <a:cubicBezTo>
                    <a:pt x="75" y="0"/>
                    <a:pt x="75" y="0"/>
                    <a:pt x="75" y="0"/>
                  </a:cubicBezTo>
                </a:path>
              </a:pathLst>
            </a:custGeom>
            <a:solidFill>
              <a:srgbClr val="EC7623"/>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6" name="Freeform 80"/>
            <p:cNvSpPr/>
            <p:nvPr/>
          </p:nvSpPr>
          <p:spPr bwMode="auto">
            <a:xfrm>
              <a:off x="15972126" y="4485661"/>
              <a:ext cx="1074820" cy="960329"/>
            </a:xfrm>
            <a:custGeom>
              <a:avLst/>
              <a:gdLst>
                <a:gd name="T0" fmla="*/ 41 w 65"/>
                <a:gd name="T1" fmla="*/ 58 h 58"/>
                <a:gd name="T2" fmla="*/ 65 w 65"/>
                <a:gd name="T3" fmla="*/ 17 h 58"/>
                <a:gd name="T4" fmla="*/ 0 w 65"/>
                <a:gd name="T5" fmla="*/ 6 h 58"/>
                <a:gd name="T6" fmla="*/ 12 w 65"/>
                <a:gd name="T7" fmla="*/ 52 h 58"/>
                <a:gd name="T8" fmla="*/ 41 w 65"/>
                <a:gd name="T9" fmla="*/ 58 h 58"/>
              </a:gdLst>
              <a:ahLst/>
              <a:cxnLst>
                <a:cxn ang="0">
                  <a:pos x="T0" y="T1"/>
                </a:cxn>
                <a:cxn ang="0">
                  <a:pos x="T2" y="T3"/>
                </a:cxn>
                <a:cxn ang="0">
                  <a:pos x="T4" y="T5"/>
                </a:cxn>
                <a:cxn ang="0">
                  <a:pos x="T6" y="T7"/>
                </a:cxn>
                <a:cxn ang="0">
                  <a:pos x="T8" y="T9"/>
                </a:cxn>
              </a:cxnLst>
              <a:rect l="0" t="0" r="r" b="b"/>
              <a:pathLst>
                <a:path w="65" h="58">
                  <a:moveTo>
                    <a:pt x="41" y="58"/>
                  </a:moveTo>
                  <a:cubicBezTo>
                    <a:pt x="49" y="45"/>
                    <a:pt x="57" y="31"/>
                    <a:pt x="65" y="17"/>
                  </a:cubicBezTo>
                  <a:cubicBezTo>
                    <a:pt x="47" y="5"/>
                    <a:pt x="24" y="0"/>
                    <a:pt x="0" y="6"/>
                  </a:cubicBezTo>
                  <a:cubicBezTo>
                    <a:pt x="12" y="52"/>
                    <a:pt x="12" y="52"/>
                    <a:pt x="12" y="52"/>
                  </a:cubicBezTo>
                  <a:cubicBezTo>
                    <a:pt x="23" y="50"/>
                    <a:pt x="33" y="53"/>
                    <a:pt x="41" y="58"/>
                  </a:cubicBezTo>
                  <a:close/>
                </a:path>
              </a:pathLst>
            </a:custGeom>
            <a:solidFill>
              <a:srgbClr val="38535D"/>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7" name="Rectangle 83"/>
            <p:cNvSpPr>
              <a:spLocks noChangeArrowheads="1"/>
            </p:cNvSpPr>
            <p:nvPr/>
          </p:nvSpPr>
          <p:spPr bwMode="auto">
            <a:xfrm>
              <a:off x="12693926" y="7168038"/>
              <a:ext cx="3642706" cy="514979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8" name="Rectangle 84"/>
            <p:cNvSpPr>
              <a:spLocks noChangeArrowheads="1"/>
            </p:cNvSpPr>
            <p:nvPr/>
          </p:nvSpPr>
          <p:spPr bwMode="auto">
            <a:xfrm>
              <a:off x="12693926" y="7168038"/>
              <a:ext cx="3642706" cy="5149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89" name="Rectangle 85"/>
            <p:cNvSpPr>
              <a:spLocks noChangeArrowheads="1"/>
            </p:cNvSpPr>
            <p:nvPr/>
          </p:nvSpPr>
          <p:spPr bwMode="auto">
            <a:xfrm>
              <a:off x="13074785" y="7516185"/>
              <a:ext cx="446285" cy="133185"/>
            </a:xfrm>
            <a:prstGeom prst="rect">
              <a:avLst/>
            </a:prstGeom>
            <a:solidFill>
              <a:srgbClr val="F99B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0" name="Rectangle 86"/>
            <p:cNvSpPr>
              <a:spLocks noChangeArrowheads="1"/>
            </p:cNvSpPr>
            <p:nvPr/>
          </p:nvSpPr>
          <p:spPr bwMode="auto">
            <a:xfrm>
              <a:off x="13074785" y="7815266"/>
              <a:ext cx="446285" cy="130848"/>
            </a:xfrm>
            <a:prstGeom prst="rect">
              <a:avLst/>
            </a:prstGeom>
            <a:solidFill>
              <a:srgbClr val="19B0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1" name="Rectangle 87"/>
            <p:cNvSpPr>
              <a:spLocks noChangeArrowheads="1"/>
            </p:cNvSpPr>
            <p:nvPr/>
          </p:nvSpPr>
          <p:spPr bwMode="auto">
            <a:xfrm>
              <a:off x="13074785" y="8128366"/>
              <a:ext cx="446285" cy="133185"/>
            </a:xfrm>
            <a:prstGeom prst="rect">
              <a:avLst/>
            </a:prstGeom>
            <a:solidFill>
              <a:srgbClr val="A7DA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2" name="Rectangle 88"/>
            <p:cNvSpPr>
              <a:spLocks noChangeArrowheads="1"/>
            </p:cNvSpPr>
            <p:nvPr/>
          </p:nvSpPr>
          <p:spPr bwMode="auto">
            <a:xfrm>
              <a:off x="13074785" y="8427446"/>
              <a:ext cx="446285" cy="133185"/>
            </a:xfrm>
            <a:prstGeom prst="rect">
              <a:avLst/>
            </a:prstGeom>
            <a:solidFill>
              <a:srgbClr val="4E8E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3" name="Rectangle 89"/>
            <p:cNvSpPr>
              <a:spLocks noChangeArrowheads="1"/>
            </p:cNvSpPr>
            <p:nvPr/>
          </p:nvSpPr>
          <p:spPr bwMode="auto">
            <a:xfrm>
              <a:off x="13836506" y="7516185"/>
              <a:ext cx="2119265"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4" name="Rectangle 90"/>
            <p:cNvSpPr>
              <a:spLocks noChangeArrowheads="1"/>
            </p:cNvSpPr>
            <p:nvPr/>
          </p:nvSpPr>
          <p:spPr bwMode="auto">
            <a:xfrm>
              <a:off x="13836506" y="7516185"/>
              <a:ext cx="2119265" cy="14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5" name="Rectangle 91"/>
            <p:cNvSpPr>
              <a:spLocks noChangeArrowheads="1"/>
            </p:cNvSpPr>
            <p:nvPr/>
          </p:nvSpPr>
          <p:spPr bwMode="auto">
            <a:xfrm>
              <a:off x="13836506" y="7962470"/>
              <a:ext cx="2119265"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6" name="Rectangle 92"/>
            <p:cNvSpPr>
              <a:spLocks noChangeArrowheads="1"/>
            </p:cNvSpPr>
            <p:nvPr/>
          </p:nvSpPr>
          <p:spPr bwMode="auto">
            <a:xfrm>
              <a:off x="13836506" y="8411091"/>
              <a:ext cx="2119265"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7" name="Rectangle 93"/>
            <p:cNvSpPr>
              <a:spLocks noChangeArrowheads="1"/>
            </p:cNvSpPr>
            <p:nvPr/>
          </p:nvSpPr>
          <p:spPr bwMode="auto">
            <a:xfrm>
              <a:off x="13836506" y="8196127"/>
              <a:ext cx="2119265" cy="147204"/>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8" name="Rectangle 94"/>
            <p:cNvSpPr>
              <a:spLocks noChangeArrowheads="1"/>
            </p:cNvSpPr>
            <p:nvPr/>
          </p:nvSpPr>
          <p:spPr bwMode="auto">
            <a:xfrm>
              <a:off x="13836506" y="7747506"/>
              <a:ext cx="2119265"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99" name="Rectangle 95"/>
            <p:cNvSpPr>
              <a:spLocks noChangeArrowheads="1"/>
            </p:cNvSpPr>
            <p:nvPr/>
          </p:nvSpPr>
          <p:spPr bwMode="auto">
            <a:xfrm>
              <a:off x="13039738" y="10862147"/>
              <a:ext cx="2916033" cy="147204"/>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0" name="Rectangle 96"/>
            <p:cNvSpPr>
              <a:spLocks noChangeArrowheads="1"/>
            </p:cNvSpPr>
            <p:nvPr/>
          </p:nvSpPr>
          <p:spPr bwMode="auto">
            <a:xfrm>
              <a:off x="13039738" y="11308431"/>
              <a:ext cx="2916033"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1" name="Rectangle 97"/>
            <p:cNvSpPr>
              <a:spLocks noChangeArrowheads="1"/>
            </p:cNvSpPr>
            <p:nvPr/>
          </p:nvSpPr>
          <p:spPr bwMode="auto">
            <a:xfrm>
              <a:off x="13039738" y="11754715"/>
              <a:ext cx="2916033"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2" name="Rectangle 98"/>
            <p:cNvSpPr>
              <a:spLocks noChangeArrowheads="1"/>
            </p:cNvSpPr>
            <p:nvPr/>
          </p:nvSpPr>
          <p:spPr bwMode="auto">
            <a:xfrm>
              <a:off x="13039738" y="11523395"/>
              <a:ext cx="2916033"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3" name="Freeform 99"/>
            <p:cNvSpPr/>
            <p:nvPr/>
          </p:nvSpPr>
          <p:spPr bwMode="auto">
            <a:xfrm>
              <a:off x="13039738" y="11077111"/>
              <a:ext cx="2916033" cy="165897"/>
            </a:xfrm>
            <a:custGeom>
              <a:avLst/>
              <a:gdLst>
                <a:gd name="T0" fmla="*/ 0 w 1248"/>
                <a:gd name="T1" fmla="*/ 71 h 71"/>
                <a:gd name="T2" fmla="*/ 1248 w 1248"/>
                <a:gd name="T3" fmla="*/ 64 h 71"/>
                <a:gd name="T4" fmla="*/ 1248 w 1248"/>
                <a:gd name="T5" fmla="*/ 0 h 71"/>
                <a:gd name="T6" fmla="*/ 0 w 1248"/>
                <a:gd name="T7" fmla="*/ 7 h 71"/>
                <a:gd name="T8" fmla="*/ 0 w 1248"/>
                <a:gd name="T9" fmla="*/ 71 h 71"/>
              </a:gdLst>
              <a:ahLst/>
              <a:cxnLst>
                <a:cxn ang="0">
                  <a:pos x="T0" y="T1"/>
                </a:cxn>
                <a:cxn ang="0">
                  <a:pos x="T2" y="T3"/>
                </a:cxn>
                <a:cxn ang="0">
                  <a:pos x="T4" y="T5"/>
                </a:cxn>
                <a:cxn ang="0">
                  <a:pos x="T6" y="T7"/>
                </a:cxn>
                <a:cxn ang="0">
                  <a:pos x="T8" y="T9"/>
                </a:cxn>
              </a:cxnLst>
              <a:rect l="0" t="0" r="r" b="b"/>
              <a:pathLst>
                <a:path w="1248" h="71">
                  <a:moveTo>
                    <a:pt x="0" y="71"/>
                  </a:moveTo>
                  <a:lnTo>
                    <a:pt x="1248" y="64"/>
                  </a:lnTo>
                  <a:lnTo>
                    <a:pt x="1248" y="0"/>
                  </a:lnTo>
                  <a:lnTo>
                    <a:pt x="0" y="7"/>
                  </a:lnTo>
                  <a:lnTo>
                    <a:pt x="0" y="71"/>
                  </a:ln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4" name="Rectangle 100"/>
            <p:cNvSpPr>
              <a:spLocks noChangeArrowheads="1"/>
            </p:cNvSpPr>
            <p:nvPr/>
          </p:nvSpPr>
          <p:spPr bwMode="auto">
            <a:xfrm>
              <a:off x="13039738" y="9338706"/>
              <a:ext cx="2916033" cy="147204"/>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5" name="Rectangle 101"/>
            <p:cNvSpPr>
              <a:spLocks noChangeArrowheads="1"/>
            </p:cNvSpPr>
            <p:nvPr/>
          </p:nvSpPr>
          <p:spPr bwMode="auto">
            <a:xfrm>
              <a:off x="13039738" y="9784991"/>
              <a:ext cx="2916033"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6" name="Rectangle 102"/>
            <p:cNvSpPr>
              <a:spLocks noChangeArrowheads="1"/>
            </p:cNvSpPr>
            <p:nvPr/>
          </p:nvSpPr>
          <p:spPr bwMode="auto">
            <a:xfrm>
              <a:off x="13039738" y="10231274"/>
              <a:ext cx="2916033"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7" name="Rectangle 103"/>
            <p:cNvSpPr>
              <a:spLocks noChangeArrowheads="1"/>
            </p:cNvSpPr>
            <p:nvPr/>
          </p:nvSpPr>
          <p:spPr bwMode="auto">
            <a:xfrm>
              <a:off x="13039738" y="10016310"/>
              <a:ext cx="2916033"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8" name="Rectangle 104"/>
            <p:cNvSpPr>
              <a:spLocks noChangeArrowheads="1"/>
            </p:cNvSpPr>
            <p:nvPr/>
          </p:nvSpPr>
          <p:spPr bwMode="auto">
            <a:xfrm>
              <a:off x="13039738" y="9570027"/>
              <a:ext cx="2916033" cy="149540"/>
            </a:xfrm>
            <a:prstGeom prst="rect">
              <a:avLst/>
            </a:prstGeom>
            <a:solidFill>
              <a:srgbClr val="CD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09" name="Freeform 105"/>
            <p:cNvSpPr>
              <a:spLocks noEditPoints="1"/>
            </p:cNvSpPr>
            <p:nvPr/>
          </p:nvSpPr>
          <p:spPr bwMode="auto">
            <a:xfrm>
              <a:off x="15226763" y="5132889"/>
              <a:ext cx="3974498" cy="6937263"/>
            </a:xfrm>
            <a:custGeom>
              <a:avLst/>
              <a:gdLst>
                <a:gd name="T0" fmla="*/ 131 w 240"/>
                <a:gd name="T1" fmla="*/ 197 h 419"/>
                <a:gd name="T2" fmla="*/ 154 w 240"/>
                <a:gd name="T3" fmla="*/ 258 h 419"/>
                <a:gd name="T4" fmla="*/ 152 w 240"/>
                <a:gd name="T5" fmla="*/ 259 h 419"/>
                <a:gd name="T6" fmla="*/ 147 w 240"/>
                <a:gd name="T7" fmla="*/ 270 h 419"/>
                <a:gd name="T8" fmla="*/ 201 w 240"/>
                <a:gd name="T9" fmla="*/ 412 h 419"/>
                <a:gd name="T10" fmla="*/ 212 w 240"/>
                <a:gd name="T11" fmla="*/ 417 h 419"/>
                <a:gd name="T12" fmla="*/ 234 w 240"/>
                <a:gd name="T13" fmla="*/ 409 h 419"/>
                <a:gd name="T14" fmla="*/ 239 w 240"/>
                <a:gd name="T15" fmla="*/ 398 h 419"/>
                <a:gd name="T16" fmla="*/ 185 w 240"/>
                <a:gd name="T17" fmla="*/ 255 h 419"/>
                <a:gd name="T18" fmla="*/ 174 w 240"/>
                <a:gd name="T19" fmla="*/ 250 h 419"/>
                <a:gd name="T20" fmla="*/ 171 w 240"/>
                <a:gd name="T21" fmla="*/ 251 h 419"/>
                <a:gd name="T22" fmla="*/ 149 w 240"/>
                <a:gd name="T23" fmla="*/ 190 h 419"/>
                <a:gd name="T24" fmla="*/ 194 w 240"/>
                <a:gd name="T25" fmla="*/ 73 h 419"/>
                <a:gd name="T26" fmla="*/ 73 w 240"/>
                <a:gd name="T27" fmla="*/ 19 h 419"/>
                <a:gd name="T28" fmla="*/ 19 w 240"/>
                <a:gd name="T29" fmla="*/ 140 h 419"/>
                <a:gd name="T30" fmla="*/ 131 w 240"/>
                <a:gd name="T31" fmla="*/ 197 h 419"/>
                <a:gd name="T32" fmla="*/ 133 w 240"/>
                <a:gd name="T33" fmla="*/ 175 h 419"/>
                <a:gd name="T34" fmla="*/ 38 w 240"/>
                <a:gd name="T35" fmla="*/ 132 h 419"/>
                <a:gd name="T36" fmla="*/ 81 w 240"/>
                <a:gd name="T37" fmla="*/ 38 h 419"/>
                <a:gd name="T38" fmla="*/ 175 w 240"/>
                <a:gd name="T39" fmla="*/ 80 h 419"/>
                <a:gd name="T40" fmla="*/ 133 w 240"/>
                <a:gd name="T41" fmla="*/ 175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419">
                  <a:moveTo>
                    <a:pt x="131" y="197"/>
                  </a:moveTo>
                  <a:cubicBezTo>
                    <a:pt x="154" y="258"/>
                    <a:pt x="154" y="258"/>
                    <a:pt x="154" y="258"/>
                  </a:cubicBezTo>
                  <a:cubicBezTo>
                    <a:pt x="152" y="259"/>
                    <a:pt x="152" y="259"/>
                    <a:pt x="152" y="259"/>
                  </a:cubicBezTo>
                  <a:cubicBezTo>
                    <a:pt x="147" y="260"/>
                    <a:pt x="145" y="265"/>
                    <a:pt x="147" y="270"/>
                  </a:cubicBezTo>
                  <a:cubicBezTo>
                    <a:pt x="201" y="412"/>
                    <a:pt x="201" y="412"/>
                    <a:pt x="201" y="412"/>
                  </a:cubicBezTo>
                  <a:cubicBezTo>
                    <a:pt x="202" y="417"/>
                    <a:pt x="207" y="419"/>
                    <a:pt x="212" y="417"/>
                  </a:cubicBezTo>
                  <a:cubicBezTo>
                    <a:pt x="234" y="409"/>
                    <a:pt x="234" y="409"/>
                    <a:pt x="234" y="409"/>
                  </a:cubicBezTo>
                  <a:cubicBezTo>
                    <a:pt x="238" y="407"/>
                    <a:pt x="240" y="403"/>
                    <a:pt x="239" y="398"/>
                  </a:cubicBezTo>
                  <a:cubicBezTo>
                    <a:pt x="185" y="255"/>
                    <a:pt x="185" y="255"/>
                    <a:pt x="185" y="255"/>
                  </a:cubicBezTo>
                  <a:cubicBezTo>
                    <a:pt x="183" y="251"/>
                    <a:pt x="178" y="249"/>
                    <a:pt x="174" y="250"/>
                  </a:cubicBezTo>
                  <a:cubicBezTo>
                    <a:pt x="171" y="251"/>
                    <a:pt x="171" y="251"/>
                    <a:pt x="171" y="251"/>
                  </a:cubicBezTo>
                  <a:cubicBezTo>
                    <a:pt x="149" y="190"/>
                    <a:pt x="149" y="190"/>
                    <a:pt x="149" y="190"/>
                  </a:cubicBezTo>
                  <a:cubicBezTo>
                    <a:pt x="191" y="169"/>
                    <a:pt x="212" y="119"/>
                    <a:pt x="194" y="73"/>
                  </a:cubicBezTo>
                  <a:cubicBezTo>
                    <a:pt x="176" y="25"/>
                    <a:pt x="122" y="0"/>
                    <a:pt x="73" y="19"/>
                  </a:cubicBezTo>
                  <a:cubicBezTo>
                    <a:pt x="25" y="37"/>
                    <a:pt x="0" y="91"/>
                    <a:pt x="19" y="140"/>
                  </a:cubicBezTo>
                  <a:cubicBezTo>
                    <a:pt x="36" y="185"/>
                    <a:pt x="85" y="210"/>
                    <a:pt x="131" y="197"/>
                  </a:cubicBezTo>
                  <a:moveTo>
                    <a:pt x="133" y="175"/>
                  </a:moveTo>
                  <a:cubicBezTo>
                    <a:pt x="95" y="189"/>
                    <a:pt x="52" y="170"/>
                    <a:pt x="38" y="132"/>
                  </a:cubicBezTo>
                  <a:cubicBezTo>
                    <a:pt x="24" y="94"/>
                    <a:pt x="43" y="52"/>
                    <a:pt x="81" y="38"/>
                  </a:cubicBezTo>
                  <a:cubicBezTo>
                    <a:pt x="119" y="23"/>
                    <a:pt x="161" y="43"/>
                    <a:pt x="175" y="80"/>
                  </a:cubicBezTo>
                  <a:cubicBezTo>
                    <a:pt x="190" y="118"/>
                    <a:pt x="171" y="161"/>
                    <a:pt x="133" y="175"/>
                  </a:cubicBezTo>
                </a:path>
              </a:pathLst>
            </a:custGeom>
            <a:solidFill>
              <a:srgbClr val="2A2F3E"/>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0" name="Freeform 106"/>
            <p:cNvSpPr>
              <a:spLocks noEditPoints="1"/>
            </p:cNvSpPr>
            <p:nvPr/>
          </p:nvSpPr>
          <p:spPr bwMode="auto">
            <a:xfrm>
              <a:off x="15773519" y="5677309"/>
              <a:ext cx="2581905" cy="2434701"/>
            </a:xfrm>
            <a:custGeom>
              <a:avLst/>
              <a:gdLst>
                <a:gd name="T0" fmla="*/ 87 w 156"/>
                <a:gd name="T1" fmla="*/ 146 h 147"/>
                <a:gd name="T2" fmla="*/ 60 w 156"/>
                <a:gd name="T3" fmla="*/ 146 h 147"/>
                <a:gd name="T4" fmla="*/ 74 w 156"/>
                <a:gd name="T5" fmla="*/ 147 h 147"/>
                <a:gd name="T6" fmla="*/ 87 w 156"/>
                <a:gd name="T7" fmla="*/ 146 h 147"/>
                <a:gd name="T8" fmla="*/ 65 w 156"/>
                <a:gd name="T9" fmla="*/ 0 h 147"/>
                <a:gd name="T10" fmla="*/ 48 w 156"/>
                <a:gd name="T11" fmla="*/ 5 h 147"/>
                <a:gd name="T12" fmla="*/ 6 w 156"/>
                <a:gd name="T13" fmla="*/ 45 h 147"/>
                <a:gd name="T14" fmla="*/ 15 w 156"/>
                <a:gd name="T15" fmla="*/ 51 h 147"/>
                <a:gd name="T16" fmla="*/ 0 w 156"/>
                <a:gd name="T17" fmla="*/ 76 h 147"/>
                <a:gd name="T18" fmla="*/ 1 w 156"/>
                <a:gd name="T19" fmla="*/ 83 h 147"/>
                <a:gd name="T20" fmla="*/ 19 w 156"/>
                <a:gd name="T21" fmla="*/ 53 h 147"/>
                <a:gd name="T22" fmla="*/ 31 w 156"/>
                <a:gd name="T23" fmla="*/ 55 h 147"/>
                <a:gd name="T24" fmla="*/ 41 w 156"/>
                <a:gd name="T25" fmla="*/ 54 h 147"/>
                <a:gd name="T26" fmla="*/ 69 w 156"/>
                <a:gd name="T27" fmla="*/ 20 h 147"/>
                <a:gd name="T28" fmla="*/ 117 w 156"/>
                <a:gd name="T29" fmla="*/ 20 h 147"/>
                <a:gd name="T30" fmla="*/ 117 w 156"/>
                <a:gd name="T31" fmla="*/ 20 h 147"/>
                <a:gd name="T32" fmla="*/ 53 w 156"/>
                <a:gd name="T33" fmla="*/ 100 h 147"/>
                <a:gd name="T34" fmla="*/ 34 w 156"/>
                <a:gd name="T35" fmla="*/ 103 h 147"/>
                <a:gd name="T36" fmla="*/ 34 w 156"/>
                <a:gd name="T37" fmla="*/ 132 h 147"/>
                <a:gd name="T38" fmla="*/ 81 w 156"/>
                <a:gd name="T39" fmla="*/ 132 h 147"/>
                <a:gd name="T40" fmla="*/ 81 w 156"/>
                <a:gd name="T41" fmla="*/ 137 h 147"/>
                <a:gd name="T42" fmla="*/ 36 w 156"/>
                <a:gd name="T43" fmla="*/ 137 h 147"/>
                <a:gd name="T44" fmla="*/ 46 w 156"/>
                <a:gd name="T45" fmla="*/ 141 h 147"/>
                <a:gd name="T46" fmla="*/ 101 w 156"/>
                <a:gd name="T47" fmla="*/ 141 h 147"/>
                <a:gd name="T48" fmla="*/ 142 w 156"/>
                <a:gd name="T49" fmla="*/ 47 h 147"/>
                <a:gd name="T50" fmla="*/ 117 w 156"/>
                <a:gd name="T51" fmla="*/ 14 h 147"/>
                <a:gd name="T52" fmla="*/ 117 w 156"/>
                <a:gd name="T53" fmla="*/ 16 h 147"/>
                <a:gd name="T54" fmla="*/ 69 w 156"/>
                <a:gd name="T55" fmla="*/ 16 h 147"/>
                <a:gd name="T56" fmla="*/ 69 w 156"/>
                <a:gd name="T57" fmla="*/ 13 h 147"/>
                <a:gd name="T58" fmla="*/ 99 w 156"/>
                <a:gd name="T59" fmla="*/ 5 h 147"/>
                <a:gd name="T60" fmla="*/ 92 w 156"/>
                <a:gd name="T61" fmla="*/ 2 h 147"/>
                <a:gd name="T62" fmla="*/ 68 w 156"/>
                <a:gd name="T63" fmla="*/ 9 h 147"/>
                <a:gd name="T64" fmla="*/ 68 w 156"/>
                <a:gd name="T65" fmla="*/ 8 h 147"/>
                <a:gd name="T66" fmla="*/ 65 w 156"/>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7">
                  <a:moveTo>
                    <a:pt x="87" y="146"/>
                  </a:moveTo>
                  <a:cubicBezTo>
                    <a:pt x="60" y="146"/>
                    <a:pt x="60" y="146"/>
                    <a:pt x="60" y="146"/>
                  </a:cubicBezTo>
                  <a:cubicBezTo>
                    <a:pt x="65" y="147"/>
                    <a:pt x="69" y="147"/>
                    <a:pt x="74" y="147"/>
                  </a:cubicBezTo>
                  <a:cubicBezTo>
                    <a:pt x="78" y="147"/>
                    <a:pt x="82" y="147"/>
                    <a:pt x="87" y="146"/>
                  </a:cubicBezTo>
                  <a:moveTo>
                    <a:pt x="65" y="0"/>
                  </a:moveTo>
                  <a:cubicBezTo>
                    <a:pt x="59" y="1"/>
                    <a:pt x="53" y="3"/>
                    <a:pt x="48" y="5"/>
                  </a:cubicBezTo>
                  <a:cubicBezTo>
                    <a:pt x="28" y="12"/>
                    <a:pt x="13" y="27"/>
                    <a:pt x="6" y="45"/>
                  </a:cubicBezTo>
                  <a:cubicBezTo>
                    <a:pt x="9" y="47"/>
                    <a:pt x="12" y="49"/>
                    <a:pt x="15" y="51"/>
                  </a:cubicBezTo>
                  <a:cubicBezTo>
                    <a:pt x="10" y="59"/>
                    <a:pt x="5" y="67"/>
                    <a:pt x="0" y="76"/>
                  </a:cubicBezTo>
                  <a:cubicBezTo>
                    <a:pt x="0" y="78"/>
                    <a:pt x="0" y="80"/>
                    <a:pt x="1" y="83"/>
                  </a:cubicBezTo>
                  <a:cubicBezTo>
                    <a:pt x="19" y="53"/>
                    <a:pt x="19" y="53"/>
                    <a:pt x="19" y="53"/>
                  </a:cubicBezTo>
                  <a:cubicBezTo>
                    <a:pt x="23" y="54"/>
                    <a:pt x="27" y="55"/>
                    <a:pt x="31" y="55"/>
                  </a:cubicBezTo>
                  <a:cubicBezTo>
                    <a:pt x="35" y="55"/>
                    <a:pt x="38" y="55"/>
                    <a:pt x="41" y="54"/>
                  </a:cubicBezTo>
                  <a:cubicBezTo>
                    <a:pt x="57" y="50"/>
                    <a:pt x="68" y="36"/>
                    <a:pt x="69" y="20"/>
                  </a:cubicBezTo>
                  <a:cubicBezTo>
                    <a:pt x="117" y="20"/>
                    <a:pt x="117" y="20"/>
                    <a:pt x="117" y="20"/>
                  </a:cubicBezTo>
                  <a:cubicBezTo>
                    <a:pt x="117" y="20"/>
                    <a:pt x="117" y="20"/>
                    <a:pt x="117" y="20"/>
                  </a:cubicBezTo>
                  <a:cubicBezTo>
                    <a:pt x="116" y="57"/>
                    <a:pt x="91" y="91"/>
                    <a:pt x="53" y="100"/>
                  </a:cubicBezTo>
                  <a:cubicBezTo>
                    <a:pt x="46" y="102"/>
                    <a:pt x="40" y="103"/>
                    <a:pt x="34" y="103"/>
                  </a:cubicBezTo>
                  <a:cubicBezTo>
                    <a:pt x="34" y="132"/>
                    <a:pt x="34" y="132"/>
                    <a:pt x="34" y="132"/>
                  </a:cubicBezTo>
                  <a:cubicBezTo>
                    <a:pt x="81" y="132"/>
                    <a:pt x="81" y="132"/>
                    <a:pt x="81" y="132"/>
                  </a:cubicBezTo>
                  <a:cubicBezTo>
                    <a:pt x="81" y="137"/>
                    <a:pt x="81" y="137"/>
                    <a:pt x="81" y="137"/>
                  </a:cubicBezTo>
                  <a:cubicBezTo>
                    <a:pt x="36" y="137"/>
                    <a:pt x="36" y="137"/>
                    <a:pt x="36" y="137"/>
                  </a:cubicBezTo>
                  <a:cubicBezTo>
                    <a:pt x="39" y="138"/>
                    <a:pt x="43" y="140"/>
                    <a:pt x="46" y="141"/>
                  </a:cubicBezTo>
                  <a:cubicBezTo>
                    <a:pt x="101" y="141"/>
                    <a:pt x="101" y="141"/>
                    <a:pt x="101" y="141"/>
                  </a:cubicBezTo>
                  <a:cubicBezTo>
                    <a:pt x="138" y="126"/>
                    <a:pt x="156" y="85"/>
                    <a:pt x="142" y="47"/>
                  </a:cubicBezTo>
                  <a:cubicBezTo>
                    <a:pt x="137" y="34"/>
                    <a:pt x="128" y="22"/>
                    <a:pt x="117" y="14"/>
                  </a:cubicBezTo>
                  <a:cubicBezTo>
                    <a:pt x="117" y="15"/>
                    <a:pt x="117" y="16"/>
                    <a:pt x="117" y="16"/>
                  </a:cubicBezTo>
                  <a:cubicBezTo>
                    <a:pt x="69" y="16"/>
                    <a:pt x="69" y="16"/>
                    <a:pt x="69" y="16"/>
                  </a:cubicBezTo>
                  <a:cubicBezTo>
                    <a:pt x="69" y="15"/>
                    <a:pt x="69" y="14"/>
                    <a:pt x="69" y="13"/>
                  </a:cubicBezTo>
                  <a:cubicBezTo>
                    <a:pt x="99" y="5"/>
                    <a:pt x="99" y="5"/>
                    <a:pt x="99" y="5"/>
                  </a:cubicBezTo>
                  <a:cubicBezTo>
                    <a:pt x="97" y="4"/>
                    <a:pt x="95" y="3"/>
                    <a:pt x="92" y="2"/>
                  </a:cubicBezTo>
                  <a:cubicBezTo>
                    <a:pt x="68" y="9"/>
                    <a:pt x="68" y="9"/>
                    <a:pt x="68" y="9"/>
                  </a:cubicBezTo>
                  <a:cubicBezTo>
                    <a:pt x="68" y="8"/>
                    <a:pt x="68" y="8"/>
                    <a:pt x="68" y="8"/>
                  </a:cubicBezTo>
                  <a:cubicBezTo>
                    <a:pt x="67" y="5"/>
                    <a:pt x="66" y="3"/>
                    <a:pt x="65" y="0"/>
                  </a:cubicBezTo>
                </a:path>
              </a:pathLst>
            </a:custGeom>
            <a:solidFill>
              <a:srgbClr val="F6F6F6"/>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1" name="Freeform 107"/>
            <p:cNvSpPr/>
            <p:nvPr/>
          </p:nvSpPr>
          <p:spPr bwMode="auto">
            <a:xfrm>
              <a:off x="16336630" y="7864334"/>
              <a:ext cx="778077" cy="81781"/>
            </a:xfrm>
            <a:custGeom>
              <a:avLst/>
              <a:gdLst>
                <a:gd name="T0" fmla="*/ 47 w 47"/>
                <a:gd name="T1" fmla="*/ 0 h 5"/>
                <a:gd name="T2" fmla="*/ 0 w 47"/>
                <a:gd name="T3" fmla="*/ 0 h 5"/>
                <a:gd name="T4" fmla="*/ 0 w 47"/>
                <a:gd name="T5" fmla="*/ 3 h 5"/>
                <a:gd name="T6" fmla="*/ 2 w 47"/>
                <a:gd name="T7" fmla="*/ 5 h 5"/>
                <a:gd name="T8" fmla="*/ 47 w 47"/>
                <a:gd name="T9" fmla="*/ 5 h 5"/>
                <a:gd name="T10" fmla="*/ 47 w 47"/>
                <a:gd name="T11" fmla="*/ 0 h 5"/>
              </a:gdLst>
              <a:ahLst/>
              <a:cxnLst>
                <a:cxn ang="0">
                  <a:pos x="T0" y="T1"/>
                </a:cxn>
                <a:cxn ang="0">
                  <a:pos x="T2" y="T3"/>
                </a:cxn>
                <a:cxn ang="0">
                  <a:pos x="T4" y="T5"/>
                </a:cxn>
                <a:cxn ang="0">
                  <a:pos x="T6" y="T7"/>
                </a:cxn>
                <a:cxn ang="0">
                  <a:pos x="T8" y="T9"/>
                </a:cxn>
                <a:cxn ang="0">
                  <a:pos x="T10" y="T11"/>
                </a:cxn>
              </a:cxnLst>
              <a:rect l="0" t="0" r="r" b="b"/>
              <a:pathLst>
                <a:path w="47" h="5">
                  <a:moveTo>
                    <a:pt x="47" y="0"/>
                  </a:moveTo>
                  <a:cubicBezTo>
                    <a:pt x="0" y="0"/>
                    <a:pt x="0" y="0"/>
                    <a:pt x="0" y="0"/>
                  </a:cubicBezTo>
                  <a:cubicBezTo>
                    <a:pt x="0" y="3"/>
                    <a:pt x="0" y="3"/>
                    <a:pt x="0" y="3"/>
                  </a:cubicBezTo>
                  <a:cubicBezTo>
                    <a:pt x="1" y="4"/>
                    <a:pt x="1" y="4"/>
                    <a:pt x="2" y="5"/>
                  </a:cubicBezTo>
                  <a:cubicBezTo>
                    <a:pt x="47" y="5"/>
                    <a:pt x="47" y="5"/>
                    <a:pt x="47" y="5"/>
                  </a:cubicBezTo>
                  <a:cubicBezTo>
                    <a:pt x="47" y="0"/>
                    <a:pt x="47" y="0"/>
                    <a:pt x="47" y="0"/>
                  </a:cubicBezTo>
                </a:path>
              </a:pathLst>
            </a:custGeom>
            <a:solidFill>
              <a:srgbClr val="E2B1A2"/>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2" name="Freeform 108"/>
            <p:cNvSpPr/>
            <p:nvPr/>
          </p:nvSpPr>
          <p:spPr bwMode="auto">
            <a:xfrm>
              <a:off x="16535239" y="8013875"/>
              <a:ext cx="908925" cy="81781"/>
            </a:xfrm>
            <a:custGeom>
              <a:avLst/>
              <a:gdLst>
                <a:gd name="T0" fmla="*/ 55 w 55"/>
                <a:gd name="T1" fmla="*/ 0 h 5"/>
                <a:gd name="T2" fmla="*/ 0 w 55"/>
                <a:gd name="T3" fmla="*/ 0 h 5"/>
                <a:gd name="T4" fmla="*/ 14 w 55"/>
                <a:gd name="T5" fmla="*/ 5 h 5"/>
                <a:gd name="T6" fmla="*/ 41 w 55"/>
                <a:gd name="T7" fmla="*/ 5 h 5"/>
                <a:gd name="T8" fmla="*/ 54 w 55"/>
                <a:gd name="T9" fmla="*/ 1 h 5"/>
                <a:gd name="T10" fmla="*/ 55 w 55"/>
                <a:gd name="T11" fmla="*/ 0 h 5"/>
              </a:gdLst>
              <a:ahLst/>
              <a:cxnLst>
                <a:cxn ang="0">
                  <a:pos x="T0" y="T1"/>
                </a:cxn>
                <a:cxn ang="0">
                  <a:pos x="T2" y="T3"/>
                </a:cxn>
                <a:cxn ang="0">
                  <a:pos x="T4" y="T5"/>
                </a:cxn>
                <a:cxn ang="0">
                  <a:pos x="T6" y="T7"/>
                </a:cxn>
                <a:cxn ang="0">
                  <a:pos x="T8" y="T9"/>
                </a:cxn>
                <a:cxn ang="0">
                  <a:pos x="T10" y="T11"/>
                </a:cxn>
              </a:cxnLst>
              <a:rect l="0" t="0" r="r" b="b"/>
              <a:pathLst>
                <a:path w="55" h="5">
                  <a:moveTo>
                    <a:pt x="55" y="0"/>
                  </a:moveTo>
                  <a:cubicBezTo>
                    <a:pt x="0" y="0"/>
                    <a:pt x="0" y="0"/>
                    <a:pt x="0" y="0"/>
                  </a:cubicBezTo>
                  <a:cubicBezTo>
                    <a:pt x="5" y="2"/>
                    <a:pt x="9" y="4"/>
                    <a:pt x="14" y="5"/>
                  </a:cubicBezTo>
                  <a:cubicBezTo>
                    <a:pt x="41" y="5"/>
                    <a:pt x="41" y="5"/>
                    <a:pt x="41" y="5"/>
                  </a:cubicBezTo>
                  <a:cubicBezTo>
                    <a:pt x="45" y="4"/>
                    <a:pt x="49" y="3"/>
                    <a:pt x="54" y="1"/>
                  </a:cubicBezTo>
                  <a:cubicBezTo>
                    <a:pt x="54" y="1"/>
                    <a:pt x="55" y="1"/>
                    <a:pt x="55" y="0"/>
                  </a:cubicBezTo>
                </a:path>
              </a:pathLst>
            </a:custGeom>
            <a:solidFill>
              <a:srgbClr val="E2B1A2"/>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3" name="Freeform 109"/>
            <p:cNvSpPr/>
            <p:nvPr/>
          </p:nvSpPr>
          <p:spPr bwMode="auto">
            <a:xfrm>
              <a:off x="15773519" y="6422673"/>
              <a:ext cx="247676" cy="514044"/>
            </a:xfrm>
            <a:custGeom>
              <a:avLst/>
              <a:gdLst>
                <a:gd name="T0" fmla="*/ 6 w 15"/>
                <a:gd name="T1" fmla="*/ 0 h 31"/>
                <a:gd name="T2" fmla="*/ 0 w 15"/>
                <a:gd name="T3" fmla="*/ 31 h 31"/>
                <a:gd name="T4" fmla="*/ 15 w 15"/>
                <a:gd name="T5" fmla="*/ 6 h 31"/>
                <a:gd name="T6" fmla="*/ 6 w 15"/>
                <a:gd name="T7" fmla="*/ 0 h 31"/>
              </a:gdLst>
              <a:ahLst/>
              <a:cxnLst>
                <a:cxn ang="0">
                  <a:pos x="T0" y="T1"/>
                </a:cxn>
                <a:cxn ang="0">
                  <a:pos x="T2" y="T3"/>
                </a:cxn>
                <a:cxn ang="0">
                  <a:pos x="T4" y="T5"/>
                </a:cxn>
                <a:cxn ang="0">
                  <a:pos x="T6" y="T7"/>
                </a:cxn>
              </a:cxnLst>
              <a:rect l="0" t="0" r="r" b="b"/>
              <a:pathLst>
                <a:path w="15" h="31">
                  <a:moveTo>
                    <a:pt x="6" y="0"/>
                  </a:moveTo>
                  <a:cubicBezTo>
                    <a:pt x="2" y="10"/>
                    <a:pt x="0" y="20"/>
                    <a:pt x="0" y="31"/>
                  </a:cubicBezTo>
                  <a:cubicBezTo>
                    <a:pt x="5" y="22"/>
                    <a:pt x="10" y="14"/>
                    <a:pt x="15" y="6"/>
                  </a:cubicBezTo>
                  <a:cubicBezTo>
                    <a:pt x="12" y="4"/>
                    <a:pt x="9" y="2"/>
                    <a:pt x="6" y="0"/>
                  </a:cubicBezTo>
                </a:path>
              </a:pathLst>
            </a:custGeom>
            <a:solidFill>
              <a:srgbClr val="E2B1A2"/>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4" name="Freeform 110"/>
            <p:cNvSpPr/>
            <p:nvPr/>
          </p:nvSpPr>
          <p:spPr bwMode="auto">
            <a:xfrm>
              <a:off x="16848339" y="5677309"/>
              <a:ext cx="448620" cy="149540"/>
            </a:xfrm>
            <a:custGeom>
              <a:avLst/>
              <a:gdLst>
                <a:gd name="T0" fmla="*/ 9 w 27"/>
                <a:gd name="T1" fmla="*/ 0 h 9"/>
                <a:gd name="T2" fmla="*/ 0 w 27"/>
                <a:gd name="T3" fmla="*/ 0 h 9"/>
                <a:gd name="T4" fmla="*/ 3 w 27"/>
                <a:gd name="T5" fmla="*/ 8 h 9"/>
                <a:gd name="T6" fmla="*/ 3 w 27"/>
                <a:gd name="T7" fmla="*/ 9 h 9"/>
                <a:gd name="T8" fmla="*/ 27 w 27"/>
                <a:gd name="T9" fmla="*/ 2 h 9"/>
                <a:gd name="T10" fmla="*/ 9 w 27"/>
                <a:gd name="T11" fmla="*/ 0 h 9"/>
              </a:gdLst>
              <a:ahLst/>
              <a:cxnLst>
                <a:cxn ang="0">
                  <a:pos x="T0" y="T1"/>
                </a:cxn>
                <a:cxn ang="0">
                  <a:pos x="T2" y="T3"/>
                </a:cxn>
                <a:cxn ang="0">
                  <a:pos x="T4" y="T5"/>
                </a:cxn>
                <a:cxn ang="0">
                  <a:pos x="T6" y="T7"/>
                </a:cxn>
                <a:cxn ang="0">
                  <a:pos x="T8" y="T9"/>
                </a:cxn>
                <a:cxn ang="0">
                  <a:pos x="T10" y="T11"/>
                </a:cxn>
              </a:cxnLst>
              <a:rect l="0" t="0" r="r" b="b"/>
              <a:pathLst>
                <a:path w="27" h="9">
                  <a:moveTo>
                    <a:pt x="9" y="0"/>
                  </a:moveTo>
                  <a:cubicBezTo>
                    <a:pt x="6" y="0"/>
                    <a:pt x="3" y="0"/>
                    <a:pt x="0" y="0"/>
                  </a:cubicBezTo>
                  <a:cubicBezTo>
                    <a:pt x="1" y="3"/>
                    <a:pt x="2" y="5"/>
                    <a:pt x="3" y="8"/>
                  </a:cubicBezTo>
                  <a:cubicBezTo>
                    <a:pt x="3" y="8"/>
                    <a:pt x="3" y="8"/>
                    <a:pt x="3" y="9"/>
                  </a:cubicBezTo>
                  <a:cubicBezTo>
                    <a:pt x="27" y="2"/>
                    <a:pt x="27" y="2"/>
                    <a:pt x="27" y="2"/>
                  </a:cubicBezTo>
                  <a:cubicBezTo>
                    <a:pt x="21" y="1"/>
                    <a:pt x="15" y="0"/>
                    <a:pt x="9" y="0"/>
                  </a:cubicBezTo>
                </a:path>
              </a:pathLst>
            </a:custGeom>
            <a:solidFill>
              <a:srgbClr val="BDD3D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5" name="Freeform 111"/>
            <p:cNvSpPr/>
            <p:nvPr/>
          </p:nvSpPr>
          <p:spPr bwMode="auto">
            <a:xfrm>
              <a:off x="16916098" y="5761426"/>
              <a:ext cx="794432" cy="182252"/>
            </a:xfrm>
            <a:custGeom>
              <a:avLst/>
              <a:gdLst>
                <a:gd name="T0" fmla="*/ 30 w 48"/>
                <a:gd name="T1" fmla="*/ 0 h 11"/>
                <a:gd name="T2" fmla="*/ 0 w 48"/>
                <a:gd name="T3" fmla="*/ 8 h 11"/>
                <a:gd name="T4" fmla="*/ 0 w 48"/>
                <a:gd name="T5" fmla="*/ 11 h 11"/>
                <a:gd name="T6" fmla="*/ 48 w 48"/>
                <a:gd name="T7" fmla="*/ 11 h 11"/>
                <a:gd name="T8" fmla="*/ 48 w 48"/>
                <a:gd name="T9" fmla="*/ 9 h 11"/>
                <a:gd name="T10" fmla="*/ 30 w 48"/>
                <a:gd name="T11" fmla="*/ 0 h 11"/>
              </a:gdLst>
              <a:ahLst/>
              <a:cxnLst>
                <a:cxn ang="0">
                  <a:pos x="T0" y="T1"/>
                </a:cxn>
                <a:cxn ang="0">
                  <a:pos x="T2" y="T3"/>
                </a:cxn>
                <a:cxn ang="0">
                  <a:pos x="T4" y="T5"/>
                </a:cxn>
                <a:cxn ang="0">
                  <a:pos x="T6" y="T7"/>
                </a:cxn>
                <a:cxn ang="0">
                  <a:pos x="T8" y="T9"/>
                </a:cxn>
                <a:cxn ang="0">
                  <a:pos x="T10" y="T11"/>
                </a:cxn>
              </a:cxnLst>
              <a:rect l="0" t="0" r="r" b="b"/>
              <a:pathLst>
                <a:path w="48" h="11">
                  <a:moveTo>
                    <a:pt x="30" y="0"/>
                  </a:moveTo>
                  <a:cubicBezTo>
                    <a:pt x="0" y="8"/>
                    <a:pt x="0" y="8"/>
                    <a:pt x="0" y="8"/>
                  </a:cubicBezTo>
                  <a:cubicBezTo>
                    <a:pt x="0" y="9"/>
                    <a:pt x="0" y="10"/>
                    <a:pt x="0" y="11"/>
                  </a:cubicBezTo>
                  <a:cubicBezTo>
                    <a:pt x="48" y="11"/>
                    <a:pt x="48" y="11"/>
                    <a:pt x="48" y="11"/>
                  </a:cubicBezTo>
                  <a:cubicBezTo>
                    <a:pt x="48" y="11"/>
                    <a:pt x="48" y="10"/>
                    <a:pt x="48" y="9"/>
                  </a:cubicBezTo>
                  <a:cubicBezTo>
                    <a:pt x="43" y="5"/>
                    <a:pt x="37" y="2"/>
                    <a:pt x="30" y="0"/>
                  </a:cubicBezTo>
                </a:path>
              </a:pathLst>
            </a:custGeom>
            <a:solidFill>
              <a:srgbClr val="C9E5F2"/>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6" name="Freeform 112"/>
            <p:cNvSpPr/>
            <p:nvPr/>
          </p:nvSpPr>
          <p:spPr bwMode="auto">
            <a:xfrm>
              <a:off x="15789874" y="6009102"/>
              <a:ext cx="1920657" cy="1373900"/>
            </a:xfrm>
            <a:custGeom>
              <a:avLst/>
              <a:gdLst>
                <a:gd name="T0" fmla="*/ 116 w 116"/>
                <a:gd name="T1" fmla="*/ 0 h 83"/>
                <a:gd name="T2" fmla="*/ 68 w 116"/>
                <a:gd name="T3" fmla="*/ 0 h 83"/>
                <a:gd name="T4" fmla="*/ 40 w 116"/>
                <a:gd name="T5" fmla="*/ 34 h 83"/>
                <a:gd name="T6" fmla="*/ 30 w 116"/>
                <a:gd name="T7" fmla="*/ 35 h 83"/>
                <a:gd name="T8" fmla="*/ 18 w 116"/>
                <a:gd name="T9" fmla="*/ 33 h 83"/>
                <a:gd name="T10" fmla="*/ 0 w 116"/>
                <a:gd name="T11" fmla="*/ 63 h 83"/>
                <a:gd name="T12" fmla="*/ 1 w 116"/>
                <a:gd name="T13" fmla="*/ 70 h 83"/>
                <a:gd name="T14" fmla="*/ 33 w 116"/>
                <a:gd name="T15" fmla="*/ 70 h 83"/>
                <a:gd name="T16" fmla="*/ 33 w 116"/>
                <a:gd name="T17" fmla="*/ 83 h 83"/>
                <a:gd name="T18" fmla="*/ 52 w 116"/>
                <a:gd name="T19" fmla="*/ 80 h 83"/>
                <a:gd name="T20" fmla="*/ 116 w 116"/>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83">
                  <a:moveTo>
                    <a:pt x="116" y="0"/>
                  </a:moveTo>
                  <a:cubicBezTo>
                    <a:pt x="68" y="0"/>
                    <a:pt x="68" y="0"/>
                    <a:pt x="68" y="0"/>
                  </a:cubicBezTo>
                  <a:cubicBezTo>
                    <a:pt x="67" y="16"/>
                    <a:pt x="56" y="30"/>
                    <a:pt x="40" y="34"/>
                  </a:cubicBezTo>
                  <a:cubicBezTo>
                    <a:pt x="37" y="35"/>
                    <a:pt x="34" y="35"/>
                    <a:pt x="30" y="35"/>
                  </a:cubicBezTo>
                  <a:cubicBezTo>
                    <a:pt x="26" y="35"/>
                    <a:pt x="22" y="34"/>
                    <a:pt x="18" y="33"/>
                  </a:cubicBezTo>
                  <a:cubicBezTo>
                    <a:pt x="0" y="63"/>
                    <a:pt x="0" y="63"/>
                    <a:pt x="0" y="63"/>
                  </a:cubicBezTo>
                  <a:cubicBezTo>
                    <a:pt x="0" y="65"/>
                    <a:pt x="1" y="68"/>
                    <a:pt x="1" y="70"/>
                  </a:cubicBezTo>
                  <a:cubicBezTo>
                    <a:pt x="33" y="70"/>
                    <a:pt x="33" y="70"/>
                    <a:pt x="33" y="70"/>
                  </a:cubicBezTo>
                  <a:cubicBezTo>
                    <a:pt x="33" y="83"/>
                    <a:pt x="33" y="83"/>
                    <a:pt x="33" y="83"/>
                  </a:cubicBezTo>
                  <a:cubicBezTo>
                    <a:pt x="39" y="83"/>
                    <a:pt x="45" y="82"/>
                    <a:pt x="52" y="80"/>
                  </a:cubicBezTo>
                  <a:cubicBezTo>
                    <a:pt x="90" y="71"/>
                    <a:pt x="115" y="37"/>
                    <a:pt x="116" y="0"/>
                  </a:cubicBezTo>
                </a:path>
              </a:pathLst>
            </a:custGeom>
            <a:solidFill>
              <a:srgbClr val="F2CBA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7" name="Freeform 113"/>
            <p:cNvSpPr/>
            <p:nvPr/>
          </p:nvSpPr>
          <p:spPr bwMode="auto">
            <a:xfrm>
              <a:off x="15806231" y="7168038"/>
              <a:ext cx="530401" cy="745365"/>
            </a:xfrm>
            <a:custGeom>
              <a:avLst/>
              <a:gdLst>
                <a:gd name="T0" fmla="*/ 32 w 32"/>
                <a:gd name="T1" fmla="*/ 0 h 45"/>
                <a:gd name="T2" fmla="*/ 0 w 32"/>
                <a:gd name="T3" fmla="*/ 0 h 45"/>
                <a:gd name="T4" fmla="*/ 3 w 32"/>
                <a:gd name="T5" fmla="*/ 9 h 45"/>
                <a:gd name="T6" fmla="*/ 9 w 32"/>
                <a:gd name="T7" fmla="*/ 21 h 45"/>
                <a:gd name="T8" fmla="*/ 9 w 32"/>
                <a:gd name="T9" fmla="*/ 21 h 45"/>
                <a:gd name="T10" fmla="*/ 9 w 32"/>
                <a:gd name="T11" fmla="*/ 22 h 45"/>
                <a:gd name="T12" fmla="*/ 32 w 32"/>
                <a:gd name="T13" fmla="*/ 45 h 45"/>
                <a:gd name="T14" fmla="*/ 32 w 32"/>
                <a:gd name="T15" fmla="*/ 42 h 45"/>
                <a:gd name="T16" fmla="*/ 32 w 32"/>
                <a:gd name="T17" fmla="*/ 13 h 45"/>
                <a:gd name="T18" fmla="*/ 32 w 32"/>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5">
                  <a:moveTo>
                    <a:pt x="32" y="0"/>
                  </a:moveTo>
                  <a:cubicBezTo>
                    <a:pt x="0" y="0"/>
                    <a:pt x="0" y="0"/>
                    <a:pt x="0" y="0"/>
                  </a:cubicBezTo>
                  <a:cubicBezTo>
                    <a:pt x="1" y="3"/>
                    <a:pt x="2" y="6"/>
                    <a:pt x="3" y="9"/>
                  </a:cubicBezTo>
                  <a:cubicBezTo>
                    <a:pt x="5" y="14"/>
                    <a:pt x="6" y="18"/>
                    <a:pt x="9" y="21"/>
                  </a:cubicBezTo>
                  <a:cubicBezTo>
                    <a:pt x="9" y="21"/>
                    <a:pt x="9" y="21"/>
                    <a:pt x="9" y="21"/>
                  </a:cubicBezTo>
                  <a:cubicBezTo>
                    <a:pt x="9" y="22"/>
                    <a:pt x="9" y="22"/>
                    <a:pt x="9" y="22"/>
                  </a:cubicBezTo>
                  <a:cubicBezTo>
                    <a:pt x="15" y="31"/>
                    <a:pt x="23" y="39"/>
                    <a:pt x="32" y="45"/>
                  </a:cubicBezTo>
                  <a:cubicBezTo>
                    <a:pt x="32" y="42"/>
                    <a:pt x="32" y="42"/>
                    <a:pt x="32" y="42"/>
                  </a:cubicBezTo>
                  <a:cubicBezTo>
                    <a:pt x="32" y="13"/>
                    <a:pt x="32" y="13"/>
                    <a:pt x="32" y="13"/>
                  </a:cubicBezTo>
                  <a:cubicBezTo>
                    <a:pt x="32" y="0"/>
                    <a:pt x="32" y="0"/>
                    <a:pt x="32" y="0"/>
                  </a:cubicBezTo>
                </a:path>
              </a:pathLst>
            </a:custGeom>
            <a:solidFill>
              <a:srgbClr val="F6F6F6"/>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8" name="Freeform 114"/>
            <p:cNvSpPr/>
            <p:nvPr/>
          </p:nvSpPr>
          <p:spPr bwMode="auto">
            <a:xfrm>
              <a:off x="15955771" y="7516185"/>
              <a:ext cx="0" cy="1635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1"/>
                    <a:pt x="0" y="1"/>
                  </a:cubicBezTo>
                  <a:cubicBezTo>
                    <a:pt x="0" y="0"/>
                    <a:pt x="0" y="0"/>
                    <a:pt x="0" y="0"/>
                  </a:cubicBezTo>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19" name="Freeform 115"/>
            <p:cNvSpPr>
              <a:spLocks noEditPoints="1"/>
            </p:cNvSpPr>
            <p:nvPr/>
          </p:nvSpPr>
          <p:spPr bwMode="auto">
            <a:xfrm>
              <a:off x="15507150" y="5579174"/>
              <a:ext cx="2965102" cy="2633310"/>
            </a:xfrm>
            <a:custGeom>
              <a:avLst/>
              <a:gdLst>
                <a:gd name="T0" fmla="*/ 81 w 179"/>
                <a:gd name="T1" fmla="*/ 6 h 159"/>
                <a:gd name="T2" fmla="*/ 90 w 179"/>
                <a:gd name="T3" fmla="*/ 6 h 159"/>
                <a:gd name="T4" fmla="*/ 108 w 179"/>
                <a:gd name="T5" fmla="*/ 8 h 159"/>
                <a:gd name="T6" fmla="*/ 115 w 179"/>
                <a:gd name="T7" fmla="*/ 11 h 159"/>
                <a:gd name="T8" fmla="*/ 133 w 179"/>
                <a:gd name="T9" fmla="*/ 20 h 159"/>
                <a:gd name="T10" fmla="*/ 158 w 179"/>
                <a:gd name="T11" fmla="*/ 53 h 159"/>
                <a:gd name="T12" fmla="*/ 117 w 179"/>
                <a:gd name="T13" fmla="*/ 147 h 159"/>
                <a:gd name="T14" fmla="*/ 116 w 179"/>
                <a:gd name="T15" fmla="*/ 148 h 159"/>
                <a:gd name="T16" fmla="*/ 103 w 179"/>
                <a:gd name="T17" fmla="*/ 152 h 159"/>
                <a:gd name="T18" fmla="*/ 90 w 179"/>
                <a:gd name="T19" fmla="*/ 153 h 159"/>
                <a:gd name="T20" fmla="*/ 76 w 179"/>
                <a:gd name="T21" fmla="*/ 152 h 159"/>
                <a:gd name="T22" fmla="*/ 62 w 179"/>
                <a:gd name="T23" fmla="*/ 147 h 159"/>
                <a:gd name="T24" fmla="*/ 52 w 179"/>
                <a:gd name="T25" fmla="*/ 143 h 159"/>
                <a:gd name="T26" fmla="*/ 50 w 179"/>
                <a:gd name="T27" fmla="*/ 141 h 159"/>
                <a:gd name="T28" fmla="*/ 27 w 179"/>
                <a:gd name="T29" fmla="*/ 118 h 159"/>
                <a:gd name="T30" fmla="*/ 27 w 179"/>
                <a:gd name="T31" fmla="*/ 117 h 159"/>
                <a:gd name="T32" fmla="*/ 21 w 179"/>
                <a:gd name="T33" fmla="*/ 105 h 159"/>
                <a:gd name="T34" fmla="*/ 18 w 179"/>
                <a:gd name="T35" fmla="*/ 96 h 159"/>
                <a:gd name="T36" fmla="*/ 17 w 179"/>
                <a:gd name="T37" fmla="*/ 89 h 159"/>
                <a:gd name="T38" fmla="*/ 16 w 179"/>
                <a:gd name="T39" fmla="*/ 82 h 159"/>
                <a:gd name="T40" fmla="*/ 22 w 179"/>
                <a:gd name="T41" fmla="*/ 51 h 159"/>
                <a:gd name="T42" fmla="*/ 64 w 179"/>
                <a:gd name="T43" fmla="*/ 11 h 159"/>
                <a:gd name="T44" fmla="*/ 81 w 179"/>
                <a:gd name="T45" fmla="*/ 6 h 159"/>
                <a:gd name="T46" fmla="*/ 90 w 179"/>
                <a:gd name="T47" fmla="*/ 0 h 159"/>
                <a:gd name="T48" fmla="*/ 62 w 179"/>
                <a:gd name="T49" fmla="*/ 5 h 159"/>
                <a:gd name="T50" fmla="*/ 16 w 179"/>
                <a:gd name="T51" fmla="*/ 107 h 159"/>
                <a:gd name="T52" fmla="*/ 90 w 179"/>
                <a:gd name="T53" fmla="*/ 159 h 159"/>
                <a:gd name="T54" fmla="*/ 118 w 179"/>
                <a:gd name="T55" fmla="*/ 154 h 159"/>
                <a:gd name="T56" fmla="*/ 164 w 179"/>
                <a:gd name="T57" fmla="*/ 51 h 159"/>
                <a:gd name="T58" fmla="*/ 90 w 179"/>
                <a:gd name="T5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9" h="159">
                  <a:moveTo>
                    <a:pt x="81" y="6"/>
                  </a:moveTo>
                  <a:cubicBezTo>
                    <a:pt x="84" y="6"/>
                    <a:pt x="87" y="6"/>
                    <a:pt x="90" y="6"/>
                  </a:cubicBezTo>
                  <a:cubicBezTo>
                    <a:pt x="96" y="6"/>
                    <a:pt x="102" y="7"/>
                    <a:pt x="108" y="8"/>
                  </a:cubicBezTo>
                  <a:cubicBezTo>
                    <a:pt x="111" y="9"/>
                    <a:pt x="113" y="10"/>
                    <a:pt x="115" y="11"/>
                  </a:cubicBezTo>
                  <a:cubicBezTo>
                    <a:pt x="122" y="13"/>
                    <a:pt x="128" y="16"/>
                    <a:pt x="133" y="20"/>
                  </a:cubicBezTo>
                  <a:cubicBezTo>
                    <a:pt x="144" y="28"/>
                    <a:pt x="153" y="40"/>
                    <a:pt x="158" y="53"/>
                  </a:cubicBezTo>
                  <a:cubicBezTo>
                    <a:pt x="172" y="91"/>
                    <a:pt x="154" y="132"/>
                    <a:pt x="117" y="147"/>
                  </a:cubicBezTo>
                  <a:cubicBezTo>
                    <a:pt x="117" y="148"/>
                    <a:pt x="116" y="148"/>
                    <a:pt x="116" y="148"/>
                  </a:cubicBezTo>
                  <a:cubicBezTo>
                    <a:pt x="111" y="150"/>
                    <a:pt x="107" y="151"/>
                    <a:pt x="103" y="152"/>
                  </a:cubicBezTo>
                  <a:cubicBezTo>
                    <a:pt x="98" y="153"/>
                    <a:pt x="94" y="153"/>
                    <a:pt x="90" y="153"/>
                  </a:cubicBezTo>
                  <a:cubicBezTo>
                    <a:pt x="85" y="153"/>
                    <a:pt x="81" y="153"/>
                    <a:pt x="76" y="152"/>
                  </a:cubicBezTo>
                  <a:cubicBezTo>
                    <a:pt x="71" y="151"/>
                    <a:pt x="67" y="149"/>
                    <a:pt x="62" y="147"/>
                  </a:cubicBezTo>
                  <a:cubicBezTo>
                    <a:pt x="59" y="146"/>
                    <a:pt x="55" y="144"/>
                    <a:pt x="52" y="143"/>
                  </a:cubicBezTo>
                  <a:cubicBezTo>
                    <a:pt x="51" y="142"/>
                    <a:pt x="51" y="142"/>
                    <a:pt x="50" y="141"/>
                  </a:cubicBezTo>
                  <a:cubicBezTo>
                    <a:pt x="41" y="135"/>
                    <a:pt x="33" y="127"/>
                    <a:pt x="27" y="118"/>
                  </a:cubicBezTo>
                  <a:cubicBezTo>
                    <a:pt x="27" y="118"/>
                    <a:pt x="27" y="117"/>
                    <a:pt x="27" y="117"/>
                  </a:cubicBezTo>
                  <a:cubicBezTo>
                    <a:pt x="24" y="114"/>
                    <a:pt x="23" y="110"/>
                    <a:pt x="21" y="105"/>
                  </a:cubicBezTo>
                  <a:cubicBezTo>
                    <a:pt x="20" y="102"/>
                    <a:pt x="19" y="99"/>
                    <a:pt x="18" y="96"/>
                  </a:cubicBezTo>
                  <a:cubicBezTo>
                    <a:pt x="18" y="94"/>
                    <a:pt x="17" y="91"/>
                    <a:pt x="17" y="89"/>
                  </a:cubicBezTo>
                  <a:cubicBezTo>
                    <a:pt x="16" y="86"/>
                    <a:pt x="16" y="84"/>
                    <a:pt x="16" y="82"/>
                  </a:cubicBezTo>
                  <a:cubicBezTo>
                    <a:pt x="16" y="71"/>
                    <a:pt x="18" y="61"/>
                    <a:pt x="22" y="51"/>
                  </a:cubicBezTo>
                  <a:cubicBezTo>
                    <a:pt x="29" y="33"/>
                    <a:pt x="44" y="18"/>
                    <a:pt x="64" y="11"/>
                  </a:cubicBezTo>
                  <a:cubicBezTo>
                    <a:pt x="69" y="9"/>
                    <a:pt x="75" y="7"/>
                    <a:pt x="81" y="6"/>
                  </a:cubicBezTo>
                  <a:moveTo>
                    <a:pt x="90" y="0"/>
                  </a:moveTo>
                  <a:cubicBezTo>
                    <a:pt x="80" y="0"/>
                    <a:pt x="71" y="2"/>
                    <a:pt x="62" y="5"/>
                  </a:cubicBezTo>
                  <a:cubicBezTo>
                    <a:pt x="21" y="21"/>
                    <a:pt x="0" y="67"/>
                    <a:pt x="16" y="107"/>
                  </a:cubicBezTo>
                  <a:cubicBezTo>
                    <a:pt x="28" y="139"/>
                    <a:pt x="58" y="159"/>
                    <a:pt x="90" y="159"/>
                  </a:cubicBezTo>
                  <a:cubicBezTo>
                    <a:pt x="99" y="159"/>
                    <a:pt x="108" y="157"/>
                    <a:pt x="118" y="154"/>
                  </a:cubicBezTo>
                  <a:cubicBezTo>
                    <a:pt x="159" y="138"/>
                    <a:pt x="179" y="92"/>
                    <a:pt x="164" y="51"/>
                  </a:cubicBezTo>
                  <a:cubicBezTo>
                    <a:pt x="152" y="20"/>
                    <a:pt x="122" y="0"/>
                    <a:pt x="90" y="0"/>
                  </a:cubicBezTo>
                </a:path>
              </a:pathLst>
            </a:custGeom>
            <a:solidFill>
              <a:srgbClr val="A3A1A9"/>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0" name="Freeform 116"/>
            <p:cNvSpPr/>
            <p:nvPr/>
          </p:nvSpPr>
          <p:spPr bwMode="auto">
            <a:xfrm>
              <a:off x="19084431" y="11009351"/>
              <a:ext cx="1224360" cy="1226697"/>
            </a:xfrm>
            <a:custGeom>
              <a:avLst/>
              <a:gdLst>
                <a:gd name="T0" fmla="*/ 8 w 74"/>
                <a:gd name="T1" fmla="*/ 56 h 74"/>
                <a:gd name="T2" fmla="*/ 3 w 74"/>
                <a:gd name="T3" fmla="*/ 73 h 74"/>
                <a:gd name="T4" fmla="*/ 74 w 74"/>
                <a:gd name="T5" fmla="*/ 25 h 74"/>
                <a:gd name="T6" fmla="*/ 62 w 74"/>
                <a:gd name="T7" fmla="*/ 5 h 74"/>
                <a:gd name="T8" fmla="*/ 18 w 74"/>
                <a:gd name="T9" fmla="*/ 9 h 74"/>
                <a:gd name="T10" fmla="*/ 8 w 74"/>
                <a:gd name="T11" fmla="*/ 56 h 74"/>
              </a:gdLst>
              <a:ahLst/>
              <a:cxnLst>
                <a:cxn ang="0">
                  <a:pos x="T0" y="T1"/>
                </a:cxn>
                <a:cxn ang="0">
                  <a:pos x="T2" y="T3"/>
                </a:cxn>
                <a:cxn ang="0">
                  <a:pos x="T4" y="T5"/>
                </a:cxn>
                <a:cxn ang="0">
                  <a:pos x="T6" y="T7"/>
                </a:cxn>
                <a:cxn ang="0">
                  <a:pos x="T8" y="T9"/>
                </a:cxn>
                <a:cxn ang="0">
                  <a:pos x="T10" y="T11"/>
                </a:cxn>
              </a:cxnLst>
              <a:rect l="0" t="0" r="r" b="b"/>
              <a:pathLst>
                <a:path w="74" h="74">
                  <a:moveTo>
                    <a:pt x="8" y="56"/>
                  </a:moveTo>
                  <a:cubicBezTo>
                    <a:pt x="8" y="56"/>
                    <a:pt x="0" y="73"/>
                    <a:pt x="3" y="73"/>
                  </a:cubicBezTo>
                  <a:cubicBezTo>
                    <a:pt x="7" y="74"/>
                    <a:pt x="69" y="64"/>
                    <a:pt x="74" y="25"/>
                  </a:cubicBezTo>
                  <a:cubicBezTo>
                    <a:pt x="74" y="25"/>
                    <a:pt x="65" y="10"/>
                    <a:pt x="62" y="5"/>
                  </a:cubicBezTo>
                  <a:cubicBezTo>
                    <a:pt x="58" y="0"/>
                    <a:pt x="18" y="9"/>
                    <a:pt x="18" y="9"/>
                  </a:cubicBezTo>
                  <a:lnTo>
                    <a:pt x="8" y="56"/>
                  </a:lnTo>
                  <a:close/>
                </a:path>
              </a:pathLst>
            </a:custGeom>
            <a:solidFill>
              <a:srgbClr val="E8C6A3"/>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1" name="Freeform 117"/>
            <p:cNvSpPr/>
            <p:nvPr/>
          </p:nvSpPr>
          <p:spPr bwMode="auto">
            <a:xfrm>
              <a:off x="17775954" y="8990559"/>
              <a:ext cx="2385634" cy="2831917"/>
            </a:xfrm>
            <a:custGeom>
              <a:avLst/>
              <a:gdLst>
                <a:gd name="T0" fmla="*/ 144 w 144"/>
                <a:gd name="T1" fmla="*/ 134 h 171"/>
                <a:gd name="T2" fmla="*/ 135 w 144"/>
                <a:gd name="T3" fmla="*/ 118 h 171"/>
                <a:gd name="T4" fmla="*/ 95 w 144"/>
                <a:gd name="T5" fmla="*/ 59 h 171"/>
                <a:gd name="T6" fmla="*/ 75 w 144"/>
                <a:gd name="T7" fmla="*/ 52 h 171"/>
                <a:gd name="T8" fmla="*/ 65 w 144"/>
                <a:gd name="T9" fmla="*/ 50 h 171"/>
                <a:gd name="T10" fmla="*/ 25 w 144"/>
                <a:gd name="T11" fmla="*/ 6 h 171"/>
                <a:gd name="T12" fmla="*/ 4 w 144"/>
                <a:gd name="T13" fmla="*/ 24 h 171"/>
                <a:gd name="T14" fmla="*/ 34 w 144"/>
                <a:gd name="T15" fmla="*/ 61 h 171"/>
                <a:gd name="T16" fmla="*/ 54 w 144"/>
                <a:gd name="T17" fmla="*/ 115 h 171"/>
                <a:gd name="T18" fmla="*/ 74 w 144"/>
                <a:gd name="T19" fmla="*/ 135 h 171"/>
                <a:gd name="T20" fmla="*/ 86 w 144"/>
                <a:gd name="T21" fmla="*/ 171 h 171"/>
                <a:gd name="T22" fmla="*/ 144 w 144"/>
                <a:gd name="T23" fmla="*/ 13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71">
                  <a:moveTo>
                    <a:pt x="144" y="134"/>
                  </a:moveTo>
                  <a:cubicBezTo>
                    <a:pt x="144" y="134"/>
                    <a:pt x="141" y="126"/>
                    <a:pt x="135" y="118"/>
                  </a:cubicBezTo>
                  <a:cubicBezTo>
                    <a:pt x="128" y="109"/>
                    <a:pt x="95" y="59"/>
                    <a:pt x="95" y="59"/>
                  </a:cubicBezTo>
                  <a:cubicBezTo>
                    <a:pt x="95" y="59"/>
                    <a:pt x="84" y="54"/>
                    <a:pt x="75" y="52"/>
                  </a:cubicBezTo>
                  <a:cubicBezTo>
                    <a:pt x="65" y="50"/>
                    <a:pt x="65" y="50"/>
                    <a:pt x="65" y="50"/>
                  </a:cubicBezTo>
                  <a:cubicBezTo>
                    <a:pt x="25" y="6"/>
                    <a:pt x="25" y="6"/>
                    <a:pt x="25" y="6"/>
                  </a:cubicBezTo>
                  <a:cubicBezTo>
                    <a:pt x="25" y="6"/>
                    <a:pt x="0" y="0"/>
                    <a:pt x="4" y="24"/>
                  </a:cubicBezTo>
                  <a:cubicBezTo>
                    <a:pt x="34" y="61"/>
                    <a:pt x="34" y="61"/>
                    <a:pt x="34" y="61"/>
                  </a:cubicBezTo>
                  <a:cubicBezTo>
                    <a:pt x="34" y="61"/>
                    <a:pt x="42" y="101"/>
                    <a:pt x="54" y="115"/>
                  </a:cubicBezTo>
                  <a:cubicBezTo>
                    <a:pt x="65" y="130"/>
                    <a:pt x="74" y="135"/>
                    <a:pt x="74" y="135"/>
                  </a:cubicBezTo>
                  <a:cubicBezTo>
                    <a:pt x="86" y="171"/>
                    <a:pt x="86" y="171"/>
                    <a:pt x="86" y="171"/>
                  </a:cubicBezTo>
                  <a:cubicBezTo>
                    <a:pt x="86" y="171"/>
                    <a:pt x="120" y="160"/>
                    <a:pt x="144" y="134"/>
                  </a:cubicBezTo>
                  <a:close/>
                </a:path>
              </a:pathLst>
            </a:custGeom>
            <a:solidFill>
              <a:srgbClr val="E8C6A3"/>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2" name="Freeform 118"/>
            <p:cNvSpPr/>
            <p:nvPr/>
          </p:nvSpPr>
          <p:spPr bwMode="auto">
            <a:xfrm>
              <a:off x="17909139" y="10894859"/>
              <a:ext cx="677604" cy="960329"/>
            </a:xfrm>
            <a:custGeom>
              <a:avLst/>
              <a:gdLst>
                <a:gd name="T0" fmla="*/ 14 w 41"/>
                <a:gd name="T1" fmla="*/ 0 h 58"/>
                <a:gd name="T2" fmla="*/ 2 w 41"/>
                <a:gd name="T3" fmla="*/ 36 h 58"/>
                <a:gd name="T4" fmla="*/ 33 w 41"/>
                <a:gd name="T5" fmla="*/ 57 h 58"/>
                <a:gd name="T6" fmla="*/ 28 w 41"/>
                <a:gd name="T7" fmla="*/ 27 h 58"/>
                <a:gd name="T8" fmla="*/ 24 w 41"/>
                <a:gd name="T9" fmla="*/ 25 h 58"/>
                <a:gd name="T10" fmla="*/ 14 w 41"/>
                <a:gd name="T11" fmla="*/ 0 h 58"/>
              </a:gdLst>
              <a:ahLst/>
              <a:cxnLst>
                <a:cxn ang="0">
                  <a:pos x="T0" y="T1"/>
                </a:cxn>
                <a:cxn ang="0">
                  <a:pos x="T2" y="T3"/>
                </a:cxn>
                <a:cxn ang="0">
                  <a:pos x="T4" y="T5"/>
                </a:cxn>
                <a:cxn ang="0">
                  <a:pos x="T6" y="T7"/>
                </a:cxn>
                <a:cxn ang="0">
                  <a:pos x="T8" y="T9"/>
                </a:cxn>
                <a:cxn ang="0">
                  <a:pos x="T10" y="T11"/>
                </a:cxn>
              </a:cxnLst>
              <a:rect l="0" t="0" r="r" b="b"/>
              <a:pathLst>
                <a:path w="41" h="58">
                  <a:moveTo>
                    <a:pt x="14" y="0"/>
                  </a:moveTo>
                  <a:cubicBezTo>
                    <a:pt x="14" y="0"/>
                    <a:pt x="0" y="34"/>
                    <a:pt x="2" y="36"/>
                  </a:cubicBezTo>
                  <a:cubicBezTo>
                    <a:pt x="3" y="37"/>
                    <a:pt x="31" y="58"/>
                    <a:pt x="33" y="57"/>
                  </a:cubicBezTo>
                  <a:cubicBezTo>
                    <a:pt x="36" y="56"/>
                    <a:pt x="41" y="36"/>
                    <a:pt x="28" y="27"/>
                  </a:cubicBezTo>
                  <a:cubicBezTo>
                    <a:pt x="24" y="25"/>
                    <a:pt x="24" y="25"/>
                    <a:pt x="24" y="25"/>
                  </a:cubicBezTo>
                  <a:lnTo>
                    <a:pt x="14" y="0"/>
                  </a:lnTo>
                  <a:close/>
                </a:path>
              </a:pathLst>
            </a:custGeom>
            <a:solidFill>
              <a:srgbClr val="E8C6A3"/>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3" name="Freeform 119"/>
            <p:cNvSpPr/>
            <p:nvPr/>
          </p:nvSpPr>
          <p:spPr bwMode="auto">
            <a:xfrm>
              <a:off x="18205882" y="11490684"/>
              <a:ext cx="331792" cy="331792"/>
            </a:xfrm>
            <a:custGeom>
              <a:avLst/>
              <a:gdLst>
                <a:gd name="T0" fmla="*/ 3 w 20"/>
                <a:gd name="T1" fmla="*/ 0 h 20"/>
                <a:gd name="T2" fmla="*/ 0 w 20"/>
                <a:gd name="T3" fmla="*/ 12 h 20"/>
                <a:gd name="T4" fmla="*/ 14 w 20"/>
                <a:gd name="T5" fmla="*/ 20 h 20"/>
                <a:gd name="T6" fmla="*/ 3 w 20"/>
                <a:gd name="T7" fmla="*/ 0 h 20"/>
              </a:gdLst>
              <a:ahLst/>
              <a:cxnLst>
                <a:cxn ang="0">
                  <a:pos x="T0" y="T1"/>
                </a:cxn>
                <a:cxn ang="0">
                  <a:pos x="T2" y="T3"/>
                </a:cxn>
                <a:cxn ang="0">
                  <a:pos x="T4" y="T5"/>
                </a:cxn>
                <a:cxn ang="0">
                  <a:pos x="T6" y="T7"/>
                </a:cxn>
              </a:cxnLst>
              <a:rect l="0" t="0" r="r" b="b"/>
              <a:pathLst>
                <a:path w="20" h="20">
                  <a:moveTo>
                    <a:pt x="3" y="0"/>
                  </a:moveTo>
                  <a:cubicBezTo>
                    <a:pt x="0" y="12"/>
                    <a:pt x="0" y="12"/>
                    <a:pt x="0" y="12"/>
                  </a:cubicBezTo>
                  <a:cubicBezTo>
                    <a:pt x="14" y="20"/>
                    <a:pt x="14" y="20"/>
                    <a:pt x="14" y="20"/>
                  </a:cubicBezTo>
                  <a:cubicBezTo>
                    <a:pt x="14" y="20"/>
                    <a:pt x="20" y="11"/>
                    <a:pt x="3" y="0"/>
                  </a:cubicBezTo>
                  <a:close/>
                </a:path>
              </a:pathLst>
            </a:custGeom>
            <a:solidFill>
              <a:srgbClr val="FBE1CB"/>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4" name="Freeform 120"/>
            <p:cNvSpPr/>
            <p:nvPr/>
          </p:nvSpPr>
          <p:spPr bwMode="auto">
            <a:xfrm>
              <a:off x="17974563" y="11109823"/>
              <a:ext cx="514044" cy="380861"/>
            </a:xfrm>
            <a:custGeom>
              <a:avLst/>
              <a:gdLst>
                <a:gd name="T0" fmla="*/ 31 w 31"/>
                <a:gd name="T1" fmla="*/ 23 h 23"/>
                <a:gd name="T2" fmla="*/ 20 w 31"/>
                <a:gd name="T3" fmla="*/ 12 h 23"/>
                <a:gd name="T4" fmla="*/ 3 w 31"/>
                <a:gd name="T5" fmla="*/ 4 h 23"/>
                <a:gd name="T6" fmla="*/ 0 w 31"/>
                <a:gd name="T7" fmla="*/ 15 h 23"/>
                <a:gd name="T8" fmla="*/ 31 w 31"/>
                <a:gd name="T9" fmla="*/ 23 h 23"/>
              </a:gdLst>
              <a:ahLst/>
              <a:cxnLst>
                <a:cxn ang="0">
                  <a:pos x="T0" y="T1"/>
                </a:cxn>
                <a:cxn ang="0">
                  <a:pos x="T2" y="T3"/>
                </a:cxn>
                <a:cxn ang="0">
                  <a:pos x="T4" y="T5"/>
                </a:cxn>
                <a:cxn ang="0">
                  <a:pos x="T6" y="T7"/>
                </a:cxn>
                <a:cxn ang="0">
                  <a:pos x="T8" y="T9"/>
                </a:cxn>
              </a:cxnLst>
              <a:rect l="0" t="0" r="r" b="b"/>
              <a:pathLst>
                <a:path w="31" h="23">
                  <a:moveTo>
                    <a:pt x="31" y="23"/>
                  </a:moveTo>
                  <a:cubicBezTo>
                    <a:pt x="31" y="23"/>
                    <a:pt x="28" y="15"/>
                    <a:pt x="20" y="12"/>
                  </a:cubicBezTo>
                  <a:cubicBezTo>
                    <a:pt x="13" y="8"/>
                    <a:pt x="5" y="0"/>
                    <a:pt x="3" y="4"/>
                  </a:cubicBezTo>
                  <a:cubicBezTo>
                    <a:pt x="2" y="8"/>
                    <a:pt x="0" y="15"/>
                    <a:pt x="0" y="15"/>
                  </a:cubicBezTo>
                  <a:cubicBezTo>
                    <a:pt x="0" y="15"/>
                    <a:pt x="29" y="23"/>
                    <a:pt x="31" y="23"/>
                  </a:cubicBezTo>
                  <a:close/>
                </a:path>
              </a:pathLst>
            </a:custGeom>
            <a:solidFill>
              <a:srgbClr val="E0BA9A"/>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5" name="Freeform 121"/>
            <p:cNvSpPr/>
            <p:nvPr/>
          </p:nvSpPr>
          <p:spPr bwMode="auto">
            <a:xfrm>
              <a:off x="17743242" y="10429883"/>
              <a:ext cx="661249" cy="960329"/>
            </a:xfrm>
            <a:custGeom>
              <a:avLst/>
              <a:gdLst>
                <a:gd name="T0" fmla="*/ 14 w 40"/>
                <a:gd name="T1" fmla="*/ 0 h 58"/>
                <a:gd name="T2" fmla="*/ 1 w 40"/>
                <a:gd name="T3" fmla="*/ 36 h 58"/>
                <a:gd name="T4" fmla="*/ 32 w 40"/>
                <a:gd name="T5" fmla="*/ 57 h 58"/>
                <a:gd name="T6" fmla="*/ 27 w 40"/>
                <a:gd name="T7" fmla="*/ 27 h 58"/>
                <a:gd name="T8" fmla="*/ 23 w 40"/>
                <a:gd name="T9" fmla="*/ 25 h 58"/>
                <a:gd name="T10" fmla="*/ 14 w 40"/>
                <a:gd name="T11" fmla="*/ 0 h 58"/>
              </a:gdLst>
              <a:ahLst/>
              <a:cxnLst>
                <a:cxn ang="0">
                  <a:pos x="T0" y="T1"/>
                </a:cxn>
                <a:cxn ang="0">
                  <a:pos x="T2" y="T3"/>
                </a:cxn>
                <a:cxn ang="0">
                  <a:pos x="T4" y="T5"/>
                </a:cxn>
                <a:cxn ang="0">
                  <a:pos x="T6" y="T7"/>
                </a:cxn>
                <a:cxn ang="0">
                  <a:pos x="T8" y="T9"/>
                </a:cxn>
                <a:cxn ang="0">
                  <a:pos x="T10" y="T11"/>
                </a:cxn>
              </a:cxnLst>
              <a:rect l="0" t="0" r="r" b="b"/>
              <a:pathLst>
                <a:path w="40" h="58">
                  <a:moveTo>
                    <a:pt x="14" y="0"/>
                  </a:moveTo>
                  <a:cubicBezTo>
                    <a:pt x="14" y="0"/>
                    <a:pt x="0" y="34"/>
                    <a:pt x="1" y="36"/>
                  </a:cubicBezTo>
                  <a:cubicBezTo>
                    <a:pt x="3" y="37"/>
                    <a:pt x="30" y="58"/>
                    <a:pt x="32" y="57"/>
                  </a:cubicBezTo>
                  <a:cubicBezTo>
                    <a:pt x="35" y="56"/>
                    <a:pt x="40" y="36"/>
                    <a:pt x="27" y="27"/>
                  </a:cubicBezTo>
                  <a:cubicBezTo>
                    <a:pt x="23" y="25"/>
                    <a:pt x="23" y="25"/>
                    <a:pt x="23" y="25"/>
                  </a:cubicBezTo>
                  <a:lnTo>
                    <a:pt x="14" y="0"/>
                  </a:lnTo>
                  <a:close/>
                </a:path>
              </a:pathLst>
            </a:custGeom>
            <a:solidFill>
              <a:srgbClr val="E8C6A3"/>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6" name="Freeform 122"/>
            <p:cNvSpPr/>
            <p:nvPr/>
          </p:nvSpPr>
          <p:spPr bwMode="auto">
            <a:xfrm>
              <a:off x="18023630" y="11025706"/>
              <a:ext cx="331792" cy="348149"/>
            </a:xfrm>
            <a:custGeom>
              <a:avLst/>
              <a:gdLst>
                <a:gd name="T0" fmla="*/ 3 w 20"/>
                <a:gd name="T1" fmla="*/ 0 h 21"/>
                <a:gd name="T2" fmla="*/ 0 w 20"/>
                <a:gd name="T3" fmla="*/ 12 h 21"/>
                <a:gd name="T4" fmla="*/ 14 w 20"/>
                <a:gd name="T5" fmla="*/ 21 h 21"/>
                <a:gd name="T6" fmla="*/ 3 w 20"/>
                <a:gd name="T7" fmla="*/ 0 h 21"/>
              </a:gdLst>
              <a:ahLst/>
              <a:cxnLst>
                <a:cxn ang="0">
                  <a:pos x="T0" y="T1"/>
                </a:cxn>
                <a:cxn ang="0">
                  <a:pos x="T2" y="T3"/>
                </a:cxn>
                <a:cxn ang="0">
                  <a:pos x="T4" y="T5"/>
                </a:cxn>
                <a:cxn ang="0">
                  <a:pos x="T6" y="T7"/>
                </a:cxn>
              </a:cxnLst>
              <a:rect l="0" t="0" r="r" b="b"/>
              <a:pathLst>
                <a:path w="20" h="21">
                  <a:moveTo>
                    <a:pt x="3" y="0"/>
                  </a:moveTo>
                  <a:cubicBezTo>
                    <a:pt x="0" y="12"/>
                    <a:pt x="0" y="12"/>
                    <a:pt x="0" y="12"/>
                  </a:cubicBezTo>
                  <a:cubicBezTo>
                    <a:pt x="14" y="21"/>
                    <a:pt x="14" y="21"/>
                    <a:pt x="14" y="21"/>
                  </a:cubicBezTo>
                  <a:cubicBezTo>
                    <a:pt x="14" y="21"/>
                    <a:pt x="20" y="11"/>
                    <a:pt x="3" y="0"/>
                  </a:cubicBezTo>
                  <a:close/>
                </a:path>
              </a:pathLst>
            </a:custGeom>
            <a:solidFill>
              <a:srgbClr val="FBE1CB"/>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7" name="Freeform 123"/>
            <p:cNvSpPr/>
            <p:nvPr/>
          </p:nvSpPr>
          <p:spPr bwMode="auto">
            <a:xfrm>
              <a:off x="17792311" y="10728963"/>
              <a:ext cx="497689" cy="247676"/>
            </a:xfrm>
            <a:custGeom>
              <a:avLst/>
              <a:gdLst>
                <a:gd name="T0" fmla="*/ 30 w 30"/>
                <a:gd name="T1" fmla="*/ 15 h 15"/>
                <a:gd name="T2" fmla="*/ 20 w 30"/>
                <a:gd name="T3" fmla="*/ 7 h 15"/>
                <a:gd name="T4" fmla="*/ 4 w 30"/>
                <a:gd name="T5" fmla="*/ 0 h 15"/>
                <a:gd name="T6" fmla="*/ 0 w 30"/>
                <a:gd name="T7" fmla="*/ 9 h 15"/>
                <a:gd name="T8" fmla="*/ 22 w 30"/>
                <a:gd name="T9" fmla="*/ 14 h 15"/>
                <a:gd name="T10" fmla="*/ 30 w 30"/>
                <a:gd name="T11" fmla="*/ 15 h 15"/>
              </a:gdLst>
              <a:ahLst/>
              <a:cxnLst>
                <a:cxn ang="0">
                  <a:pos x="T0" y="T1"/>
                </a:cxn>
                <a:cxn ang="0">
                  <a:pos x="T2" y="T3"/>
                </a:cxn>
                <a:cxn ang="0">
                  <a:pos x="T4" y="T5"/>
                </a:cxn>
                <a:cxn ang="0">
                  <a:pos x="T6" y="T7"/>
                </a:cxn>
                <a:cxn ang="0">
                  <a:pos x="T8" y="T9"/>
                </a:cxn>
                <a:cxn ang="0">
                  <a:pos x="T10" y="T11"/>
                </a:cxn>
              </a:cxnLst>
              <a:rect l="0" t="0" r="r" b="b"/>
              <a:pathLst>
                <a:path w="30" h="15">
                  <a:moveTo>
                    <a:pt x="30" y="15"/>
                  </a:moveTo>
                  <a:cubicBezTo>
                    <a:pt x="30" y="15"/>
                    <a:pt x="26" y="9"/>
                    <a:pt x="20" y="7"/>
                  </a:cubicBezTo>
                  <a:cubicBezTo>
                    <a:pt x="15" y="6"/>
                    <a:pt x="4" y="0"/>
                    <a:pt x="4" y="0"/>
                  </a:cubicBezTo>
                  <a:cubicBezTo>
                    <a:pt x="0" y="9"/>
                    <a:pt x="0" y="9"/>
                    <a:pt x="0" y="9"/>
                  </a:cubicBezTo>
                  <a:cubicBezTo>
                    <a:pt x="0" y="9"/>
                    <a:pt x="17" y="14"/>
                    <a:pt x="22" y="14"/>
                  </a:cubicBezTo>
                  <a:cubicBezTo>
                    <a:pt x="26" y="14"/>
                    <a:pt x="30" y="15"/>
                    <a:pt x="30" y="15"/>
                  </a:cubicBezTo>
                  <a:close/>
                </a:path>
              </a:pathLst>
            </a:custGeom>
            <a:solidFill>
              <a:srgbClr val="E0BA9A"/>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8" name="Freeform 124"/>
            <p:cNvSpPr/>
            <p:nvPr/>
          </p:nvSpPr>
          <p:spPr bwMode="auto">
            <a:xfrm>
              <a:off x="17560990" y="9967243"/>
              <a:ext cx="661249" cy="960329"/>
            </a:xfrm>
            <a:custGeom>
              <a:avLst/>
              <a:gdLst>
                <a:gd name="T0" fmla="*/ 14 w 40"/>
                <a:gd name="T1" fmla="*/ 0 h 58"/>
                <a:gd name="T2" fmla="*/ 1 w 40"/>
                <a:gd name="T3" fmla="*/ 35 h 58"/>
                <a:gd name="T4" fmla="*/ 33 w 40"/>
                <a:gd name="T5" fmla="*/ 57 h 58"/>
                <a:gd name="T6" fmla="*/ 27 w 40"/>
                <a:gd name="T7" fmla="*/ 27 h 58"/>
                <a:gd name="T8" fmla="*/ 24 w 40"/>
                <a:gd name="T9" fmla="*/ 25 h 58"/>
                <a:gd name="T10" fmla="*/ 14 w 40"/>
                <a:gd name="T11" fmla="*/ 0 h 58"/>
              </a:gdLst>
              <a:ahLst/>
              <a:cxnLst>
                <a:cxn ang="0">
                  <a:pos x="T0" y="T1"/>
                </a:cxn>
                <a:cxn ang="0">
                  <a:pos x="T2" y="T3"/>
                </a:cxn>
                <a:cxn ang="0">
                  <a:pos x="T4" y="T5"/>
                </a:cxn>
                <a:cxn ang="0">
                  <a:pos x="T6" y="T7"/>
                </a:cxn>
                <a:cxn ang="0">
                  <a:pos x="T8" y="T9"/>
                </a:cxn>
                <a:cxn ang="0">
                  <a:pos x="T10" y="T11"/>
                </a:cxn>
              </a:cxnLst>
              <a:rect l="0" t="0" r="r" b="b"/>
              <a:pathLst>
                <a:path w="40" h="58">
                  <a:moveTo>
                    <a:pt x="14" y="0"/>
                  </a:moveTo>
                  <a:cubicBezTo>
                    <a:pt x="14" y="0"/>
                    <a:pt x="0" y="34"/>
                    <a:pt x="1" y="35"/>
                  </a:cubicBezTo>
                  <a:cubicBezTo>
                    <a:pt x="3" y="37"/>
                    <a:pt x="30" y="58"/>
                    <a:pt x="33" y="57"/>
                  </a:cubicBezTo>
                  <a:cubicBezTo>
                    <a:pt x="35" y="56"/>
                    <a:pt x="40" y="36"/>
                    <a:pt x="27" y="27"/>
                  </a:cubicBezTo>
                  <a:cubicBezTo>
                    <a:pt x="24" y="25"/>
                    <a:pt x="24" y="25"/>
                    <a:pt x="24" y="25"/>
                  </a:cubicBezTo>
                  <a:lnTo>
                    <a:pt x="14" y="0"/>
                  </a:lnTo>
                  <a:close/>
                </a:path>
              </a:pathLst>
            </a:custGeom>
            <a:solidFill>
              <a:srgbClr val="E8C6A3"/>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29" name="Freeform 125"/>
            <p:cNvSpPr/>
            <p:nvPr/>
          </p:nvSpPr>
          <p:spPr bwMode="auto">
            <a:xfrm>
              <a:off x="17860071" y="10563066"/>
              <a:ext cx="313100" cy="331792"/>
            </a:xfrm>
            <a:custGeom>
              <a:avLst/>
              <a:gdLst>
                <a:gd name="T0" fmla="*/ 3 w 19"/>
                <a:gd name="T1" fmla="*/ 0 h 20"/>
                <a:gd name="T2" fmla="*/ 0 w 19"/>
                <a:gd name="T3" fmla="*/ 11 h 20"/>
                <a:gd name="T4" fmla="*/ 13 w 19"/>
                <a:gd name="T5" fmla="*/ 20 h 20"/>
                <a:gd name="T6" fmla="*/ 3 w 19"/>
                <a:gd name="T7" fmla="*/ 0 h 20"/>
              </a:gdLst>
              <a:ahLst/>
              <a:cxnLst>
                <a:cxn ang="0">
                  <a:pos x="T0" y="T1"/>
                </a:cxn>
                <a:cxn ang="0">
                  <a:pos x="T2" y="T3"/>
                </a:cxn>
                <a:cxn ang="0">
                  <a:pos x="T4" y="T5"/>
                </a:cxn>
                <a:cxn ang="0">
                  <a:pos x="T6" y="T7"/>
                </a:cxn>
              </a:cxnLst>
              <a:rect l="0" t="0" r="r" b="b"/>
              <a:pathLst>
                <a:path w="19" h="20">
                  <a:moveTo>
                    <a:pt x="3" y="0"/>
                  </a:moveTo>
                  <a:cubicBezTo>
                    <a:pt x="0" y="11"/>
                    <a:pt x="0" y="11"/>
                    <a:pt x="0" y="11"/>
                  </a:cubicBezTo>
                  <a:cubicBezTo>
                    <a:pt x="13" y="20"/>
                    <a:pt x="13" y="20"/>
                    <a:pt x="13" y="20"/>
                  </a:cubicBezTo>
                  <a:cubicBezTo>
                    <a:pt x="13" y="20"/>
                    <a:pt x="19" y="11"/>
                    <a:pt x="3" y="0"/>
                  </a:cubicBezTo>
                  <a:close/>
                </a:path>
              </a:pathLst>
            </a:custGeom>
            <a:solidFill>
              <a:srgbClr val="FBE1CB"/>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0" name="Freeform 126"/>
            <p:cNvSpPr/>
            <p:nvPr/>
          </p:nvSpPr>
          <p:spPr bwMode="auto">
            <a:xfrm>
              <a:off x="17610059" y="10198562"/>
              <a:ext cx="514044" cy="364504"/>
            </a:xfrm>
            <a:custGeom>
              <a:avLst/>
              <a:gdLst>
                <a:gd name="T0" fmla="*/ 31 w 31"/>
                <a:gd name="T1" fmla="*/ 22 h 22"/>
                <a:gd name="T2" fmla="*/ 21 w 31"/>
                <a:gd name="T3" fmla="*/ 11 h 22"/>
                <a:gd name="T4" fmla="*/ 4 w 31"/>
                <a:gd name="T5" fmla="*/ 3 h 22"/>
                <a:gd name="T6" fmla="*/ 0 w 31"/>
                <a:gd name="T7" fmla="*/ 14 h 22"/>
                <a:gd name="T8" fmla="*/ 31 w 31"/>
                <a:gd name="T9" fmla="*/ 22 h 22"/>
              </a:gdLst>
              <a:ahLst/>
              <a:cxnLst>
                <a:cxn ang="0">
                  <a:pos x="T0" y="T1"/>
                </a:cxn>
                <a:cxn ang="0">
                  <a:pos x="T2" y="T3"/>
                </a:cxn>
                <a:cxn ang="0">
                  <a:pos x="T4" y="T5"/>
                </a:cxn>
                <a:cxn ang="0">
                  <a:pos x="T6" y="T7"/>
                </a:cxn>
                <a:cxn ang="0">
                  <a:pos x="T8" y="T9"/>
                </a:cxn>
              </a:cxnLst>
              <a:rect l="0" t="0" r="r" b="b"/>
              <a:pathLst>
                <a:path w="31" h="22">
                  <a:moveTo>
                    <a:pt x="31" y="22"/>
                  </a:moveTo>
                  <a:cubicBezTo>
                    <a:pt x="31" y="22"/>
                    <a:pt x="28" y="15"/>
                    <a:pt x="21" y="11"/>
                  </a:cubicBezTo>
                  <a:cubicBezTo>
                    <a:pt x="13" y="7"/>
                    <a:pt x="5" y="0"/>
                    <a:pt x="4" y="3"/>
                  </a:cubicBezTo>
                  <a:cubicBezTo>
                    <a:pt x="3" y="7"/>
                    <a:pt x="0" y="14"/>
                    <a:pt x="0" y="14"/>
                  </a:cubicBezTo>
                  <a:cubicBezTo>
                    <a:pt x="0" y="14"/>
                    <a:pt x="29" y="22"/>
                    <a:pt x="31" y="22"/>
                  </a:cubicBezTo>
                  <a:close/>
                </a:path>
              </a:pathLst>
            </a:custGeom>
            <a:solidFill>
              <a:srgbClr val="E0BA9A"/>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1" name="Freeform 127"/>
            <p:cNvSpPr/>
            <p:nvPr/>
          </p:nvSpPr>
          <p:spPr bwMode="auto">
            <a:xfrm>
              <a:off x="17395095" y="9553670"/>
              <a:ext cx="679941" cy="960329"/>
            </a:xfrm>
            <a:custGeom>
              <a:avLst/>
              <a:gdLst>
                <a:gd name="T0" fmla="*/ 14 w 41"/>
                <a:gd name="T1" fmla="*/ 0 h 58"/>
                <a:gd name="T2" fmla="*/ 2 w 41"/>
                <a:gd name="T3" fmla="*/ 36 h 58"/>
                <a:gd name="T4" fmla="*/ 33 w 41"/>
                <a:gd name="T5" fmla="*/ 57 h 58"/>
                <a:gd name="T6" fmla="*/ 28 w 41"/>
                <a:gd name="T7" fmla="*/ 27 h 58"/>
                <a:gd name="T8" fmla="*/ 24 w 41"/>
                <a:gd name="T9" fmla="*/ 26 h 58"/>
                <a:gd name="T10" fmla="*/ 14 w 41"/>
                <a:gd name="T11" fmla="*/ 0 h 58"/>
              </a:gdLst>
              <a:ahLst/>
              <a:cxnLst>
                <a:cxn ang="0">
                  <a:pos x="T0" y="T1"/>
                </a:cxn>
                <a:cxn ang="0">
                  <a:pos x="T2" y="T3"/>
                </a:cxn>
                <a:cxn ang="0">
                  <a:pos x="T4" y="T5"/>
                </a:cxn>
                <a:cxn ang="0">
                  <a:pos x="T6" y="T7"/>
                </a:cxn>
                <a:cxn ang="0">
                  <a:pos x="T8" y="T9"/>
                </a:cxn>
                <a:cxn ang="0">
                  <a:pos x="T10" y="T11"/>
                </a:cxn>
              </a:cxnLst>
              <a:rect l="0" t="0" r="r" b="b"/>
              <a:pathLst>
                <a:path w="41" h="58">
                  <a:moveTo>
                    <a:pt x="14" y="0"/>
                  </a:moveTo>
                  <a:cubicBezTo>
                    <a:pt x="14" y="0"/>
                    <a:pt x="0" y="34"/>
                    <a:pt x="2" y="36"/>
                  </a:cubicBezTo>
                  <a:cubicBezTo>
                    <a:pt x="3" y="37"/>
                    <a:pt x="31" y="58"/>
                    <a:pt x="33" y="57"/>
                  </a:cubicBezTo>
                  <a:cubicBezTo>
                    <a:pt x="36" y="56"/>
                    <a:pt x="41" y="36"/>
                    <a:pt x="28" y="27"/>
                  </a:cubicBezTo>
                  <a:cubicBezTo>
                    <a:pt x="24" y="26"/>
                    <a:pt x="24" y="26"/>
                    <a:pt x="24" y="26"/>
                  </a:cubicBezTo>
                  <a:lnTo>
                    <a:pt x="14" y="0"/>
                  </a:lnTo>
                  <a:close/>
                </a:path>
              </a:pathLst>
            </a:custGeom>
            <a:solidFill>
              <a:srgbClr val="E8C6A3"/>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2" name="Freeform 128"/>
            <p:cNvSpPr/>
            <p:nvPr/>
          </p:nvSpPr>
          <p:spPr bwMode="auto">
            <a:xfrm>
              <a:off x="17694175" y="10149495"/>
              <a:ext cx="329456" cy="348149"/>
            </a:xfrm>
            <a:custGeom>
              <a:avLst/>
              <a:gdLst>
                <a:gd name="T0" fmla="*/ 3 w 20"/>
                <a:gd name="T1" fmla="*/ 0 h 21"/>
                <a:gd name="T2" fmla="*/ 0 w 20"/>
                <a:gd name="T3" fmla="*/ 12 h 21"/>
                <a:gd name="T4" fmla="*/ 14 w 20"/>
                <a:gd name="T5" fmla="*/ 21 h 21"/>
                <a:gd name="T6" fmla="*/ 3 w 20"/>
                <a:gd name="T7" fmla="*/ 0 h 21"/>
              </a:gdLst>
              <a:ahLst/>
              <a:cxnLst>
                <a:cxn ang="0">
                  <a:pos x="T0" y="T1"/>
                </a:cxn>
                <a:cxn ang="0">
                  <a:pos x="T2" y="T3"/>
                </a:cxn>
                <a:cxn ang="0">
                  <a:pos x="T4" y="T5"/>
                </a:cxn>
                <a:cxn ang="0">
                  <a:pos x="T6" y="T7"/>
                </a:cxn>
              </a:cxnLst>
              <a:rect l="0" t="0" r="r" b="b"/>
              <a:pathLst>
                <a:path w="20" h="21">
                  <a:moveTo>
                    <a:pt x="3" y="0"/>
                  </a:moveTo>
                  <a:cubicBezTo>
                    <a:pt x="0" y="12"/>
                    <a:pt x="0" y="12"/>
                    <a:pt x="0" y="12"/>
                  </a:cubicBezTo>
                  <a:cubicBezTo>
                    <a:pt x="14" y="21"/>
                    <a:pt x="14" y="21"/>
                    <a:pt x="14" y="21"/>
                  </a:cubicBezTo>
                  <a:cubicBezTo>
                    <a:pt x="14" y="21"/>
                    <a:pt x="20" y="11"/>
                    <a:pt x="3" y="0"/>
                  </a:cubicBezTo>
                  <a:close/>
                </a:path>
              </a:pathLst>
            </a:custGeom>
            <a:solidFill>
              <a:srgbClr val="FBE1CB"/>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3" name="Freeform 129"/>
            <p:cNvSpPr/>
            <p:nvPr/>
          </p:nvSpPr>
          <p:spPr bwMode="auto">
            <a:xfrm>
              <a:off x="19000314" y="11373855"/>
              <a:ext cx="1558490" cy="1210341"/>
            </a:xfrm>
            <a:custGeom>
              <a:avLst/>
              <a:gdLst>
                <a:gd name="T0" fmla="*/ 589 w 667"/>
                <a:gd name="T1" fmla="*/ 0 h 518"/>
                <a:gd name="T2" fmla="*/ 0 w 667"/>
                <a:gd name="T3" fmla="*/ 397 h 518"/>
                <a:gd name="T4" fmla="*/ 78 w 667"/>
                <a:gd name="T5" fmla="*/ 518 h 518"/>
                <a:gd name="T6" fmla="*/ 667 w 667"/>
                <a:gd name="T7" fmla="*/ 100 h 518"/>
                <a:gd name="T8" fmla="*/ 589 w 667"/>
                <a:gd name="T9" fmla="*/ 0 h 518"/>
              </a:gdLst>
              <a:ahLst/>
              <a:cxnLst>
                <a:cxn ang="0">
                  <a:pos x="T0" y="T1"/>
                </a:cxn>
                <a:cxn ang="0">
                  <a:pos x="T2" y="T3"/>
                </a:cxn>
                <a:cxn ang="0">
                  <a:pos x="T4" y="T5"/>
                </a:cxn>
                <a:cxn ang="0">
                  <a:pos x="T6" y="T7"/>
                </a:cxn>
                <a:cxn ang="0">
                  <a:pos x="T8" y="T9"/>
                </a:cxn>
              </a:cxnLst>
              <a:rect l="0" t="0" r="r" b="b"/>
              <a:pathLst>
                <a:path w="667" h="518">
                  <a:moveTo>
                    <a:pt x="589" y="0"/>
                  </a:moveTo>
                  <a:lnTo>
                    <a:pt x="0" y="397"/>
                  </a:lnTo>
                  <a:lnTo>
                    <a:pt x="78" y="518"/>
                  </a:lnTo>
                  <a:lnTo>
                    <a:pt x="667" y="100"/>
                  </a:lnTo>
                  <a:lnTo>
                    <a:pt x="589" y="0"/>
                  </a:lnTo>
                  <a:close/>
                </a:path>
              </a:pathLst>
            </a:custGeom>
            <a:solidFill>
              <a:srgbClr val="F9F0E9"/>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4" name="Freeform 130"/>
            <p:cNvSpPr/>
            <p:nvPr/>
          </p:nvSpPr>
          <p:spPr bwMode="auto">
            <a:xfrm>
              <a:off x="17860071" y="9055983"/>
              <a:ext cx="495352" cy="497689"/>
            </a:xfrm>
            <a:custGeom>
              <a:avLst/>
              <a:gdLst>
                <a:gd name="T0" fmla="*/ 30 w 30"/>
                <a:gd name="T1" fmla="*/ 16 h 30"/>
                <a:gd name="T2" fmla="*/ 11 w 30"/>
                <a:gd name="T3" fmla="*/ 30 h 30"/>
                <a:gd name="T4" fmla="*/ 1 w 30"/>
                <a:gd name="T5" fmla="*/ 20 h 30"/>
                <a:gd name="T6" fmla="*/ 19 w 30"/>
                <a:gd name="T7" fmla="*/ 5 h 30"/>
                <a:gd name="T8" fmla="*/ 30 w 30"/>
                <a:gd name="T9" fmla="*/ 16 h 30"/>
              </a:gdLst>
              <a:ahLst/>
              <a:cxnLst>
                <a:cxn ang="0">
                  <a:pos x="T0" y="T1"/>
                </a:cxn>
                <a:cxn ang="0">
                  <a:pos x="T2" y="T3"/>
                </a:cxn>
                <a:cxn ang="0">
                  <a:pos x="T4" y="T5"/>
                </a:cxn>
                <a:cxn ang="0">
                  <a:pos x="T6" y="T7"/>
                </a:cxn>
                <a:cxn ang="0">
                  <a:pos x="T8" y="T9"/>
                </a:cxn>
              </a:cxnLst>
              <a:rect l="0" t="0" r="r" b="b"/>
              <a:pathLst>
                <a:path w="30" h="30">
                  <a:moveTo>
                    <a:pt x="30" y="16"/>
                  </a:moveTo>
                  <a:cubicBezTo>
                    <a:pt x="11" y="30"/>
                    <a:pt x="11" y="30"/>
                    <a:pt x="11" y="30"/>
                  </a:cubicBezTo>
                  <a:cubicBezTo>
                    <a:pt x="1" y="20"/>
                    <a:pt x="1" y="20"/>
                    <a:pt x="1" y="20"/>
                  </a:cubicBezTo>
                  <a:cubicBezTo>
                    <a:pt x="1" y="20"/>
                    <a:pt x="0" y="0"/>
                    <a:pt x="19" y="5"/>
                  </a:cubicBezTo>
                  <a:lnTo>
                    <a:pt x="30" y="16"/>
                  </a:lnTo>
                  <a:close/>
                </a:path>
              </a:pathLst>
            </a:custGeom>
            <a:solidFill>
              <a:srgbClr val="FBE1CB"/>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5" name="Freeform 131"/>
            <p:cNvSpPr/>
            <p:nvPr/>
          </p:nvSpPr>
          <p:spPr bwMode="auto">
            <a:xfrm>
              <a:off x="19100787" y="11490684"/>
              <a:ext cx="3278202" cy="2301517"/>
            </a:xfrm>
            <a:custGeom>
              <a:avLst/>
              <a:gdLst>
                <a:gd name="T0" fmla="*/ 0 w 198"/>
                <a:gd name="T1" fmla="*/ 68 h 139"/>
                <a:gd name="T2" fmla="*/ 99 w 198"/>
                <a:gd name="T3" fmla="*/ 0 h 139"/>
                <a:gd name="T4" fmla="*/ 198 w 198"/>
                <a:gd name="T5" fmla="*/ 139 h 139"/>
                <a:gd name="T6" fmla="*/ 52 w 198"/>
                <a:gd name="T7" fmla="*/ 139 h 139"/>
                <a:gd name="T8" fmla="*/ 0 w 198"/>
                <a:gd name="T9" fmla="*/ 68 h 139"/>
              </a:gdLst>
              <a:ahLst/>
              <a:cxnLst>
                <a:cxn ang="0">
                  <a:pos x="T0" y="T1"/>
                </a:cxn>
                <a:cxn ang="0">
                  <a:pos x="T2" y="T3"/>
                </a:cxn>
                <a:cxn ang="0">
                  <a:pos x="T4" y="T5"/>
                </a:cxn>
                <a:cxn ang="0">
                  <a:pos x="T6" y="T7"/>
                </a:cxn>
                <a:cxn ang="0">
                  <a:pos x="T8" y="T9"/>
                </a:cxn>
              </a:cxnLst>
              <a:rect l="0" t="0" r="r" b="b"/>
              <a:pathLst>
                <a:path w="198" h="139">
                  <a:moveTo>
                    <a:pt x="0" y="68"/>
                  </a:moveTo>
                  <a:cubicBezTo>
                    <a:pt x="29" y="48"/>
                    <a:pt x="98" y="1"/>
                    <a:pt x="99" y="0"/>
                  </a:cubicBezTo>
                  <a:cubicBezTo>
                    <a:pt x="198" y="139"/>
                    <a:pt x="198" y="139"/>
                    <a:pt x="198" y="139"/>
                  </a:cubicBezTo>
                  <a:cubicBezTo>
                    <a:pt x="52" y="139"/>
                    <a:pt x="52" y="139"/>
                    <a:pt x="52" y="139"/>
                  </a:cubicBezTo>
                  <a:cubicBezTo>
                    <a:pt x="32" y="112"/>
                    <a:pt x="10" y="82"/>
                    <a:pt x="0" y="68"/>
                  </a:cubicBezTo>
                  <a:close/>
                </a:path>
              </a:pathLst>
            </a:custGeom>
            <a:solidFill>
              <a:srgbClr val="3D3D3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6" name="Freeform 132"/>
            <p:cNvSpPr/>
            <p:nvPr/>
          </p:nvSpPr>
          <p:spPr bwMode="auto">
            <a:xfrm>
              <a:off x="19100787" y="12070152"/>
              <a:ext cx="1920657" cy="1722049"/>
            </a:xfrm>
            <a:custGeom>
              <a:avLst/>
              <a:gdLst>
                <a:gd name="T0" fmla="*/ 116 w 116"/>
                <a:gd name="T1" fmla="*/ 104 h 104"/>
                <a:gd name="T2" fmla="*/ 52 w 116"/>
                <a:gd name="T3" fmla="*/ 104 h 104"/>
                <a:gd name="T4" fmla="*/ 0 w 116"/>
                <a:gd name="T5" fmla="*/ 33 h 104"/>
                <a:gd name="T6" fmla="*/ 48 w 116"/>
                <a:gd name="T7" fmla="*/ 0 h 104"/>
                <a:gd name="T8" fmla="*/ 116 w 116"/>
                <a:gd name="T9" fmla="*/ 104 h 104"/>
              </a:gdLst>
              <a:ahLst/>
              <a:cxnLst>
                <a:cxn ang="0">
                  <a:pos x="T0" y="T1"/>
                </a:cxn>
                <a:cxn ang="0">
                  <a:pos x="T2" y="T3"/>
                </a:cxn>
                <a:cxn ang="0">
                  <a:pos x="T4" y="T5"/>
                </a:cxn>
                <a:cxn ang="0">
                  <a:pos x="T6" y="T7"/>
                </a:cxn>
                <a:cxn ang="0">
                  <a:pos x="T8" y="T9"/>
                </a:cxn>
              </a:cxnLst>
              <a:rect l="0" t="0" r="r" b="b"/>
              <a:pathLst>
                <a:path w="116" h="104">
                  <a:moveTo>
                    <a:pt x="116" y="104"/>
                  </a:moveTo>
                  <a:cubicBezTo>
                    <a:pt x="52" y="104"/>
                    <a:pt x="52" y="104"/>
                    <a:pt x="52" y="104"/>
                  </a:cubicBezTo>
                  <a:cubicBezTo>
                    <a:pt x="32" y="77"/>
                    <a:pt x="10" y="47"/>
                    <a:pt x="0" y="33"/>
                  </a:cubicBezTo>
                  <a:cubicBezTo>
                    <a:pt x="12" y="25"/>
                    <a:pt x="30" y="12"/>
                    <a:pt x="48" y="0"/>
                  </a:cubicBezTo>
                  <a:lnTo>
                    <a:pt x="116" y="104"/>
                  </a:lnTo>
                  <a:close/>
                </a:path>
              </a:pathLst>
            </a:custGeom>
            <a:solidFill>
              <a:srgbClr val="444444"/>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solidFill>
                  <a:prstClr val="black">
                    <a:lumMod val="85000"/>
                    <a:lumOff val="15000"/>
                  </a:prstClr>
                </a:solidFill>
              </a:endParaRPr>
            </a:p>
          </p:txBody>
        </p:sp>
        <p:sp>
          <p:nvSpPr>
            <p:cNvPr id="137" name="Rectangle 133"/>
            <p:cNvSpPr>
              <a:spLocks noChangeArrowheads="1"/>
            </p:cNvSpPr>
            <p:nvPr/>
          </p:nvSpPr>
          <p:spPr bwMode="auto">
            <a:xfrm>
              <a:off x="16102915" y="6539502"/>
              <a:ext cx="190" cy="593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p>
              <a:pPr defTabSz="457200" fontAlgn="base">
                <a:spcBef>
                  <a:spcPct val="0"/>
                </a:spcBef>
                <a:spcAft>
                  <a:spcPct val="0"/>
                </a:spcAft>
              </a:pPr>
              <a:endParaRPr lang="th-TH" sz="1400">
                <a:solidFill>
                  <a:prstClr val="black">
                    <a:lumMod val="85000"/>
                    <a:lumOff val="15000"/>
                  </a:prstClr>
                </a:solidFill>
                <a:latin typeface="Arial" panose="020B0604020202020204" pitchFamily="34" charset="0"/>
                <a:cs typeface="Angsana New" panose="02020603050405020304" pitchFamily="18" charset="-34"/>
              </a:endParaRPr>
            </a:p>
          </p:txBody>
        </p:sp>
        <p:sp>
          <p:nvSpPr>
            <p:cNvPr id="138" name="Rectangle 134"/>
            <p:cNvSpPr>
              <a:spLocks noChangeArrowheads="1"/>
            </p:cNvSpPr>
            <p:nvPr/>
          </p:nvSpPr>
          <p:spPr bwMode="auto">
            <a:xfrm>
              <a:off x="17131001" y="6539502"/>
              <a:ext cx="190" cy="593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p>
              <a:pPr defTabSz="457200" fontAlgn="base">
                <a:spcBef>
                  <a:spcPct val="0"/>
                </a:spcBef>
                <a:spcAft>
                  <a:spcPct val="0"/>
                </a:spcAft>
              </a:pPr>
              <a:endParaRPr lang="th-TH" sz="1400">
                <a:solidFill>
                  <a:prstClr val="black">
                    <a:lumMod val="85000"/>
                    <a:lumOff val="15000"/>
                  </a:prstClr>
                </a:solidFill>
                <a:latin typeface="Arial" panose="020B0604020202020204" pitchFamily="34" charset="0"/>
                <a:cs typeface="Angsana New" panose="02020603050405020304" pitchFamily="18" charset="-34"/>
              </a:endParaRPr>
            </a:p>
          </p:txBody>
        </p:sp>
      </p:grpSp>
      <p:sp>
        <p:nvSpPr>
          <p:cNvPr id="139" name="文本框 138"/>
          <p:cNvSpPr txBox="1"/>
          <p:nvPr/>
        </p:nvSpPr>
        <p:spPr>
          <a:xfrm>
            <a:off x="4883402" y="2217479"/>
            <a:ext cx="6081047" cy="553085"/>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rPr>
              <a:t>   </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 name="矩形 6"/>
          <p:cNvSpPr/>
          <p:nvPr/>
        </p:nvSpPr>
        <p:spPr>
          <a:xfrm>
            <a:off x="1056653" y="1219938"/>
            <a:ext cx="10078695" cy="461665"/>
          </a:xfrm>
          <a:prstGeom prst="rect">
            <a:avLst/>
          </a:prstGeom>
        </p:spPr>
        <p:txBody>
          <a:bodyPr wrap="square">
            <a:spAutoFit/>
          </a:bodyPr>
          <a:lstStyle/>
          <a:p>
            <a:pPr indent="0" algn="ctr" eaLnBrk="0" fontAlgn="base" hangingPunct="0">
              <a:spcAft>
                <a:spcPct val="0"/>
              </a:spcAft>
              <a:defRPr/>
            </a:pP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Helvetica" panose="020B0604020202020204" pitchFamily="34" charset="0"/>
              </a:rPr>
              <a:t>一系列重大制度安排确保党对国家和社会实施领导的制度不断得到加强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46685" y="936000"/>
            <a:ext cx="7098631" cy="430887"/>
          </a:xfrm>
          <a:prstGeom prst="rect">
            <a:avLst/>
          </a:prstGeom>
          <a:noFill/>
        </p:spPr>
        <p:txBody>
          <a:bodyPr wrap="square" rtlCol="0">
            <a:spAutoFit/>
          </a:bodyPr>
          <a:lstStyle/>
          <a:p>
            <a:pPr algn="ctr">
              <a:buClr>
                <a:srgbClr val="C00000"/>
              </a:buClr>
              <a:buSzPct val="80000"/>
            </a:pPr>
            <a:r>
              <a:rPr lang="zh-CN" altLang="en-US" sz="2200" b="1" dirty="0">
                <a:solidFill>
                  <a:prstClr val="black">
                    <a:lumMod val="95000"/>
                    <a:lumOff val="5000"/>
                  </a:prstClr>
                </a:solidFill>
                <a:latin typeface="微软雅黑" panose="020B0503020204020204" pitchFamily="34" charset="-122"/>
                <a:ea typeface="微软雅黑" panose="020B0503020204020204" pitchFamily="34" charset="-122"/>
              </a:rPr>
              <a:t>（四）提高党把方向、谋大局、定政策、促改革的能力</a:t>
            </a:r>
          </a:p>
        </p:txBody>
      </p:sp>
      <p:grpSp>
        <p:nvGrpSpPr>
          <p:cNvPr id="4" name="组合 3"/>
          <p:cNvGrpSpPr/>
          <p:nvPr/>
        </p:nvGrpSpPr>
        <p:grpSpPr>
          <a:xfrm>
            <a:off x="542317" y="2112276"/>
            <a:ext cx="5740400" cy="3382645"/>
            <a:chOff x="864" y="2985"/>
            <a:chExt cx="9040" cy="5327"/>
          </a:xfrm>
        </p:grpSpPr>
        <p:sp>
          <p:nvSpPr>
            <p:cNvPr id="6" name="矩形 5"/>
            <p:cNvSpPr/>
            <p:nvPr/>
          </p:nvSpPr>
          <p:spPr>
            <a:xfrm>
              <a:off x="1394" y="3395"/>
              <a:ext cx="7502" cy="4506"/>
            </a:xfrm>
            <a:prstGeom prst="rect">
              <a:avLst/>
            </a:prstGeom>
          </p:spPr>
          <p:txBody>
            <a:bodyPr wrap="square">
              <a:spAutoFit/>
            </a:bodyPr>
            <a:lstStyle/>
            <a:p>
              <a:pPr indent="508000" algn="just"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tx1"/>
                  </a:solidFill>
                  <a:effectLst/>
                  <a:latin typeface="微软雅黑" panose="020B0503020204020204" pitchFamily="34" charset="-122"/>
                  <a:ea typeface="微软雅黑" panose="020B0503020204020204" pitchFamily="34" charset="-122"/>
                </a:rPr>
                <a:t>坚持党的全面领导，既要政治过硬，也要本领高强。要着力提高党把方向、谋大局、定政策、促改革的能力和定力，善于处理各种复杂矛盾，勇于战胜各种艰难险阻，牢牢把握工作主动权，把党总揽全局、协调各方落到实处。</a:t>
              </a:r>
            </a:p>
          </p:txBody>
        </p:sp>
        <p:sp>
          <p:nvSpPr>
            <p:cNvPr id="3" name="矩形 2"/>
            <p:cNvSpPr/>
            <p:nvPr/>
          </p:nvSpPr>
          <p:spPr>
            <a:xfrm>
              <a:off x="864" y="2985"/>
              <a:ext cx="9040" cy="5327"/>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6064912" y="5860681"/>
            <a:ext cx="5452110" cy="535305"/>
          </a:xfrm>
          <a:prstGeom prst="rect">
            <a:avLst/>
          </a:prstGeom>
          <a:noFill/>
        </p:spPr>
        <p:txBody>
          <a:bodyPr wrap="square" rtlCol="0" anchor="t">
            <a:spAutoFit/>
          </a:bodyPr>
          <a:lstStyle/>
          <a:p>
            <a:pPr fontAlgn="auto">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rPr>
              <a:t>       香山是中国共产党历史上的重要革命纪念地</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rPr>
              <a:t>一列以“开往新中国的列车”为主题的西郊线列车，从香山站启程开往巴沟站方向</a:t>
            </a:r>
          </a:p>
        </p:txBody>
      </p:sp>
      <p:pic>
        <p:nvPicPr>
          <p:cNvPr id="10" name="图片 9" descr="图示&#10;&#10;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79096" y="1912235"/>
            <a:ext cx="5624286" cy="3748421"/>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16171"/>
          <a:stretch>
            <a:fillRect/>
          </a:stretch>
        </p:blipFill>
        <p:spPr>
          <a:xfrm>
            <a:off x="6197282" y="2511211"/>
            <a:ext cx="5843904" cy="3267317"/>
          </a:xfrm>
          <a:prstGeom prst="rect">
            <a:avLst/>
          </a:prstGeom>
          <a:ln w="38100">
            <a:solidFill>
              <a:schemeClr val="bg1"/>
            </a:solidFill>
          </a:ln>
          <a:effectLst>
            <a:outerShdw blurRad="50800" dist="38100" dir="2700000" algn="ctr" rotWithShape="0">
              <a:schemeClr val="tx1">
                <a:lumMod val="95000"/>
                <a:lumOff val="5000"/>
                <a:alpha val="40000"/>
              </a:schemeClr>
            </a:outerShdw>
          </a:effectLst>
        </p:spPr>
      </p:pic>
      <p:sp>
        <p:nvSpPr>
          <p:cNvPr id="39" name="işlídê"/>
          <p:cNvSpPr/>
          <p:nvPr/>
        </p:nvSpPr>
        <p:spPr>
          <a:xfrm>
            <a:off x="341630" y="2205216"/>
            <a:ext cx="6540500" cy="373584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41"/>
          <p:cNvSpPr txBox="1"/>
          <p:nvPr/>
        </p:nvSpPr>
        <p:spPr>
          <a:xfrm>
            <a:off x="689408" y="2714214"/>
            <a:ext cx="5843905" cy="2861310"/>
          </a:xfrm>
          <a:prstGeom prst="rect">
            <a:avLst/>
          </a:prstGeom>
          <a:noFill/>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党的领导第一位的就是举旗定向。把方向就是要高举中国特色社会主义伟大旗帜，坚持以习近平新时代中国特色社会主义思想为指导，以高度自觉推进社会革命和自我革命，一以贯之坚持和发展中国特色社会主义，一以贯之推进党的建设新的伟大工程，一以贯之增强忧患意识、防范风险挑战。</a:t>
            </a:r>
          </a:p>
        </p:txBody>
      </p:sp>
      <p:sp>
        <p:nvSpPr>
          <p:cNvPr id="3" name="对角圆角矩形 2"/>
          <p:cNvSpPr/>
          <p:nvPr/>
        </p:nvSpPr>
        <p:spPr>
          <a:xfrm flipH="1">
            <a:off x="3472180" y="900000"/>
            <a:ext cx="524700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方向涉及根本、关系全局、决定长远</a:t>
            </a:r>
          </a:p>
        </p:txBody>
      </p:sp>
      <p:grpSp>
        <p:nvGrpSpPr>
          <p:cNvPr id="20" name="组合 19"/>
          <p:cNvGrpSpPr/>
          <p:nvPr/>
        </p:nvGrpSpPr>
        <p:grpSpPr>
          <a:xfrm>
            <a:off x="1405689" y="2043216"/>
            <a:ext cx="4411345" cy="467995"/>
            <a:chOff x="1195504" y="4601631"/>
            <a:chExt cx="4411345" cy="467995"/>
          </a:xfrm>
        </p:grpSpPr>
        <p:sp>
          <p:nvSpPr>
            <p:cNvPr id="52" name="对角圆角矩形 51"/>
            <p:cNvSpPr/>
            <p:nvPr/>
          </p:nvSpPr>
          <p:spPr>
            <a:xfrm>
              <a:off x="1195504" y="4601631"/>
              <a:ext cx="4411345"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着力提高党把方向的能力和定力</a:t>
              </a:r>
            </a:p>
          </p:txBody>
        </p:sp>
        <p:sp>
          <p:nvSpPr>
            <p:cNvPr id="54" name="对角圆角矩形 5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07415" y="1063323"/>
            <a:ext cx="10513208" cy="3664553"/>
            <a:chOff x="1126465" y="1898242"/>
            <a:chExt cx="10513208" cy="3664553"/>
          </a:xfrm>
        </p:grpSpPr>
        <p:sp>
          <p:nvSpPr>
            <p:cNvPr id="12" name="矩形: 剪去单角 11"/>
            <p:cNvSpPr/>
            <p:nvPr/>
          </p:nvSpPr>
          <p:spPr>
            <a:xfrm>
              <a:off x="1262111" y="2102453"/>
              <a:ext cx="9829015" cy="3230359"/>
            </a:xfrm>
            <a:prstGeom prst="snip1Rect">
              <a:avLst>
                <a:gd name="adj" fmla="val 0"/>
              </a:avLst>
            </a:prstGeom>
            <a:solidFill>
              <a:srgbClr val="FFFFFF">
                <a:alpha val="89000"/>
              </a:srgbClr>
            </a:solidFill>
            <a:ln w="0" cap="flat" cmpd="sng" algn="ctr">
              <a:noFill/>
              <a:prstDash val="solid"/>
              <a:miter lim="800000"/>
            </a:ln>
            <a:effectLst>
              <a:outerShdw blurRad="190500" sx="102000" sy="102000" algn="ctr" rotWithShape="0">
                <a:srgbClr val="C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Helvetica" panose="020B0604020202020204" pitchFamily="34" charset="0"/>
                </a:rPr>
                <a:t>90</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Helvetica" panose="020B0604020202020204" pitchFamily="34" charset="0"/>
              </a:endParaRPr>
            </a:p>
          </p:txBody>
        </p:sp>
        <p:pic>
          <p:nvPicPr>
            <p:cNvPr id="14" name="图片 13"/>
            <p:cNvPicPr>
              <a:picLocks noChangeAspect="1" noChangeArrowheads="1"/>
            </p:cNvPicPr>
            <p:nvPr/>
          </p:nvPicPr>
          <p:blipFill>
            <a:blip r:embed="rId2">
              <a:alphaModFix amt="20000"/>
              <a:biLevel thresh="50000"/>
              <a:grayscl/>
              <a:extLst>
                <a:ext uri="{28A0092B-C50C-407E-A947-70E740481C1C}">
                  <a14:useLocalDpi xmlns:a14="http://schemas.microsoft.com/office/drawing/2010/main" val="0"/>
                </a:ext>
              </a:extLst>
            </a:blip>
            <a:srcRect l="88019" t="22713" r="2956" b="25211"/>
            <a:stretch>
              <a:fillRect/>
            </a:stretch>
          </p:blipFill>
          <p:spPr bwMode="auto">
            <a:xfrm rot="5400000" flipH="1">
              <a:off x="6333199" y="-3184667"/>
              <a:ext cx="223565" cy="1038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5" name="图片 14"/>
            <p:cNvPicPr>
              <a:picLocks noChangeAspect="1" noChangeArrowheads="1"/>
            </p:cNvPicPr>
            <p:nvPr/>
          </p:nvPicPr>
          <p:blipFill>
            <a:blip r:embed="rId2">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H="1" flipV="1">
              <a:off x="6209374" y="256321"/>
              <a:ext cx="223565" cy="1038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pic>
        <p:nvPicPr>
          <p:cNvPr id="13" name="图片 12"/>
          <p:cNvPicPr>
            <a:picLocks noChangeAspect="1"/>
          </p:cNvPicPr>
          <p:nvPr/>
        </p:nvPicPr>
        <p:blipFill rotWithShape="1">
          <a:blip r:embed="rId3"/>
          <a:srcRect r="1961"/>
          <a:stretch>
            <a:fillRect/>
          </a:stretch>
        </p:blipFill>
        <p:spPr>
          <a:xfrm flipH="1">
            <a:off x="0" y="2895600"/>
            <a:ext cx="12192000" cy="3962400"/>
          </a:xfrm>
          <a:prstGeom prst="rect">
            <a:avLst/>
          </a:prstGeom>
          <a:effectLst>
            <a:outerShdw blurRad="355600" dist="38100" dir="5400000" algn="t" rotWithShape="0">
              <a:prstClr val="black">
                <a:alpha val="40000"/>
              </a:prstClr>
            </a:outerShdw>
          </a:effectLst>
        </p:spPr>
      </p:pic>
      <p:sp>
        <p:nvSpPr>
          <p:cNvPr id="42" name="文本框 41"/>
          <p:cNvSpPr txBox="1"/>
          <p:nvPr/>
        </p:nvSpPr>
        <p:spPr>
          <a:xfrm>
            <a:off x="2137750" y="1503131"/>
            <a:ext cx="8328712" cy="2631490"/>
          </a:xfrm>
          <a:prstGeom prst="rect">
            <a:avLst/>
          </a:prstGeom>
        </p:spPr>
        <p:txBody>
          <a:bodyPr wrap="square">
            <a:spAutoFit/>
          </a:bodyPr>
          <a:lstStyle>
            <a:defPPr>
              <a:defRPr lang="zh-CN"/>
            </a:defPPr>
            <a:lvl1pPr indent="457200" algn="just">
              <a:lnSpc>
                <a:spcPct val="150000"/>
              </a:lnSpc>
              <a:defRPr sz="2000">
                <a:solidFill>
                  <a:prstClr val="black"/>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indent="0"/>
            <a:r>
              <a:rPr lang="zh-CN" altLang="en-US" sz="2200" dirty="0"/>
              <a:t>　　我们既不走封闭僵化的老路，也不走改旗易帜的邪路，要坚定不移走中国特色社会主义道路。</a:t>
            </a:r>
            <a:endParaRPr lang="en-US" altLang="zh-CN" sz="2200" dirty="0"/>
          </a:p>
          <a:p>
            <a:pPr indent="0"/>
            <a:r>
              <a:rPr lang="zh-CN" altLang="en-US" sz="2200" dirty="0"/>
              <a:t>　　全党要从伟大胜利中激发奋进力量，从弯路挫折中吸取历史教训，不为任何风险所惧，不为任何干扰所惑，决不在根本性问题上出现颠覆性错误。</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46"/>
          <p:cNvSpPr>
            <a:spLocks noChangeArrowheads="1"/>
          </p:cNvSpPr>
          <p:nvPr/>
        </p:nvSpPr>
        <p:spPr bwMode="auto">
          <a:xfrm>
            <a:off x="4179619" y="1127693"/>
            <a:ext cx="383195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algn="ctr">
              <a:lnSpc>
                <a:spcPct val="100000"/>
              </a:lnSpc>
              <a:spcBef>
                <a:spcPct val="0"/>
              </a:spcBef>
              <a:buNone/>
            </a:pPr>
            <a:endParaRPr lang="zh-CN" altLang="en-US" sz="2400" b="1" dirty="0">
              <a:solidFill>
                <a:schemeClr val="tx1"/>
              </a:solidFill>
              <a:effectLst/>
              <a:latin typeface="华文中宋" panose="02010600040101010101" pitchFamily="2" charset="-122"/>
              <a:ea typeface="华文中宋" panose="02010600040101010101" pitchFamily="2" charset="-122"/>
            </a:endParaRPr>
          </a:p>
        </p:txBody>
      </p:sp>
      <p:grpSp>
        <p:nvGrpSpPr>
          <p:cNvPr id="2" name="组合 1"/>
          <p:cNvGrpSpPr/>
          <p:nvPr/>
        </p:nvGrpSpPr>
        <p:grpSpPr>
          <a:xfrm>
            <a:off x="409699" y="2409825"/>
            <a:ext cx="11372602" cy="3495040"/>
            <a:chOff x="1448" y="3776"/>
            <a:chExt cx="17910" cy="5504"/>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b="11172"/>
            <a:stretch>
              <a:fillRect/>
            </a:stretch>
          </p:blipFill>
          <p:spPr>
            <a:xfrm flipH="1">
              <a:off x="11010" y="4279"/>
              <a:ext cx="8348" cy="4947"/>
            </a:xfrm>
            <a:prstGeom prst="rect">
              <a:avLst/>
            </a:prstGeom>
            <a:ln w="38100">
              <a:solidFill>
                <a:schemeClr val="bg1"/>
              </a:solidFill>
            </a:ln>
            <a:effectLst>
              <a:outerShdw blurRad="50800" dist="38100" dir="2700000" algn="ctr" rotWithShape="0">
                <a:schemeClr val="tx1">
                  <a:lumMod val="95000"/>
                  <a:lumOff val="5000"/>
                  <a:alpha val="40000"/>
                </a:schemeClr>
              </a:outerShdw>
            </a:effectLst>
          </p:spPr>
        </p:pic>
        <p:sp>
          <p:nvSpPr>
            <p:cNvPr id="39" name="işlídê"/>
            <p:cNvSpPr/>
            <p:nvPr/>
          </p:nvSpPr>
          <p:spPr>
            <a:xfrm>
              <a:off x="1448" y="3776"/>
              <a:ext cx="9563" cy="550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41"/>
            <p:cNvSpPr txBox="1"/>
            <p:nvPr/>
          </p:nvSpPr>
          <p:spPr>
            <a:xfrm>
              <a:off x="2055" y="4890"/>
              <a:ext cx="8348" cy="3779"/>
            </a:xfrm>
            <a:prstGeom prst="rect">
              <a:avLst/>
            </a:prstGeom>
            <a:noFill/>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不谋全局者不足谋一域，要善于观大势、谋大事，自觉在大局下想问题、做工作。要牢固树立大局意识，自觉把工作放到大局中去思考、定位、摆布，做到正确认识大局、自觉服从大局、坚决维护大局。</a:t>
              </a:r>
            </a:p>
          </p:txBody>
        </p:sp>
        <p:sp>
          <p:nvSpPr>
            <p:cNvPr id="20" name="文本框 19"/>
            <p:cNvSpPr txBox="1"/>
            <p:nvPr/>
          </p:nvSpPr>
          <p:spPr>
            <a:xfrm>
              <a:off x="10640" y="4994"/>
              <a:ext cx="6886" cy="798"/>
            </a:xfrm>
            <a:prstGeom prst="rect">
              <a:avLst/>
            </a:prstGeom>
            <a:noFill/>
          </p:spPr>
          <p:txBody>
            <a:bodyPr wrap="square">
              <a:spAutoFit/>
            </a:bodyPr>
            <a:lstStyle/>
            <a:p>
              <a:pPr algn="just">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p>
          </p:txBody>
        </p:sp>
      </p:grpSp>
      <p:grpSp>
        <p:nvGrpSpPr>
          <p:cNvPr id="6" name="组合 5"/>
          <p:cNvGrpSpPr/>
          <p:nvPr/>
        </p:nvGrpSpPr>
        <p:grpSpPr>
          <a:xfrm>
            <a:off x="1412616" y="2261235"/>
            <a:ext cx="4065905" cy="467995"/>
            <a:chOff x="1195504" y="4601631"/>
            <a:chExt cx="4065905" cy="467995"/>
          </a:xfrm>
        </p:grpSpPr>
        <p:sp>
          <p:nvSpPr>
            <p:cNvPr id="52" name="对角圆角矩形 51"/>
            <p:cNvSpPr/>
            <p:nvPr/>
          </p:nvSpPr>
          <p:spPr>
            <a:xfrm>
              <a:off x="1195504" y="4601631"/>
              <a:ext cx="4065905"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着力提高谋大局的能力和定力</a:t>
              </a:r>
            </a:p>
          </p:txBody>
        </p:sp>
        <p:sp>
          <p:nvSpPr>
            <p:cNvPr id="54" name="对角圆角矩形 5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5" name="对角圆角矩形 4"/>
          <p:cNvSpPr/>
          <p:nvPr/>
        </p:nvSpPr>
        <p:spPr>
          <a:xfrm flipH="1">
            <a:off x="4174490" y="916940"/>
            <a:ext cx="384302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不谋全局者不足谋一域</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水中的倒影&#10;&#10;描述已自动生成"/>
          <p:cNvPicPr>
            <a:picLocks noChangeAspect="1"/>
          </p:cNvPicPr>
          <p:nvPr/>
        </p:nvPicPr>
        <p:blipFill rotWithShape="1">
          <a:blip r:embed="rId3">
            <a:extLst>
              <a:ext uri="{28A0092B-C50C-407E-A947-70E740481C1C}">
                <a14:useLocalDpi xmlns:a14="http://schemas.microsoft.com/office/drawing/2010/main" val="0"/>
              </a:ext>
            </a:extLst>
          </a:blip>
          <a:srcRect l="-3" t="4635" r="3" b="50000"/>
          <a:stretch>
            <a:fillRect/>
          </a:stretch>
        </p:blipFill>
        <p:spPr>
          <a:xfrm>
            <a:off x="-318" y="3168545"/>
            <a:ext cx="12192000" cy="3689455"/>
          </a:xfrm>
          <a:prstGeom prst="rect">
            <a:avLst/>
          </a:prstGeom>
        </p:spPr>
      </p:pic>
      <p:grpSp>
        <p:nvGrpSpPr>
          <p:cNvPr id="3" name="组合 2"/>
          <p:cNvGrpSpPr/>
          <p:nvPr/>
        </p:nvGrpSpPr>
        <p:grpSpPr>
          <a:xfrm>
            <a:off x="668337" y="739896"/>
            <a:ext cx="10854690" cy="2258028"/>
            <a:chOff x="841" y="1966"/>
            <a:chExt cx="17094" cy="4063"/>
          </a:xfrm>
        </p:grpSpPr>
        <p:sp>
          <p:nvSpPr>
            <p:cNvPr id="39" name="işlídê"/>
            <p:cNvSpPr/>
            <p:nvPr/>
          </p:nvSpPr>
          <p:spPr>
            <a:xfrm>
              <a:off x="841" y="1966"/>
              <a:ext cx="17094" cy="4063"/>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41"/>
            <p:cNvSpPr txBox="1"/>
            <p:nvPr/>
          </p:nvSpPr>
          <p:spPr>
            <a:xfrm>
              <a:off x="2030" y="2200"/>
              <a:ext cx="14715" cy="3433"/>
            </a:xfrm>
            <a:prstGeom prst="rect">
              <a:avLst/>
            </a:prstGeom>
            <a:noFill/>
          </p:spPr>
          <p:txBody>
            <a:bodyPr wrap="square">
              <a:spAutoFit/>
            </a:bodyPr>
            <a:lstStyle/>
            <a:p>
              <a:pPr indent="508000" algn="just"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制定和实施国民经济和社会发展五年规划，引领经济社会发展，是我们党治国理政的一种重要方式，是中国特色社会主义发展模式的重要体现，是中国共产党谋大局的重要表现。从1953年开始，我国已经编制实施了14个五年规划，对我们创造出世所罕见的经济快速发展奇迹和社会长期稳定奇迹，发挥了卓有成效的作用。</a:t>
              </a:r>
            </a:p>
          </p:txBody>
        </p:sp>
      </p:grpSp>
      <p:grpSp>
        <p:nvGrpSpPr>
          <p:cNvPr id="6" name="组合 5"/>
          <p:cNvGrpSpPr/>
          <p:nvPr/>
        </p:nvGrpSpPr>
        <p:grpSpPr>
          <a:xfrm>
            <a:off x="571500" y="2957295"/>
            <a:ext cx="11049000" cy="888997"/>
            <a:chOff x="571500" y="3029865"/>
            <a:chExt cx="11049000" cy="888997"/>
          </a:xfrm>
        </p:grpSpPr>
        <p:sp>
          <p:nvSpPr>
            <p:cNvPr id="8" name="圆角矩形 41"/>
            <p:cNvSpPr/>
            <p:nvPr/>
          </p:nvSpPr>
          <p:spPr>
            <a:xfrm rot="5400000" flipV="1">
              <a:off x="5651502" y="-1952982"/>
              <a:ext cx="888997" cy="10854691"/>
            </a:xfrm>
            <a:prstGeom prst="cube">
              <a:avLst>
                <a:gd name="adj" fmla="val 3340"/>
              </a:avLst>
            </a:prstGeom>
            <a:gradFill flip="none" rotWithShape="1">
              <a:gsLst>
                <a:gs pos="0">
                  <a:srgbClr val="FAE7D0"/>
                </a:gs>
                <a:gs pos="46000">
                  <a:srgbClr val="DE0000"/>
                </a:gs>
                <a:gs pos="100000">
                  <a:srgbClr val="C00000"/>
                </a:gs>
              </a:gsLst>
              <a:path path="circle">
                <a:fillToRect l="50000" t="130000" r="50000" b="-30000"/>
              </a:path>
              <a:tileRect/>
            </a:gra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7" name="文本框 6"/>
            <p:cNvSpPr txBox="1"/>
            <p:nvPr/>
          </p:nvSpPr>
          <p:spPr>
            <a:xfrm>
              <a:off x="571500" y="3232427"/>
              <a:ext cx="11049000" cy="430887"/>
            </a:xfrm>
            <a:prstGeom prst="rect">
              <a:avLst/>
            </a:prstGeom>
            <a:noFill/>
          </p:spPr>
          <p:txBody>
            <a:bodyPr wrap="square">
              <a:spAutoFit/>
            </a:bodyPr>
            <a:lstStyle/>
            <a:p>
              <a:pPr algn="ctr"/>
              <a:r>
                <a:rPr lang="en-US" altLang="zh-CN" sz="2200" b="1" i="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a:t>
              </a:r>
              <a:r>
                <a:rPr lang="zh-CN" altLang="en-US" sz="2200" b="1" i="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中华人民共和国国民经济和社会发展第十四个五年规划和</a:t>
              </a:r>
              <a:r>
                <a:rPr lang="en-US" altLang="zh-CN" sz="2200" b="1" i="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2035</a:t>
              </a:r>
              <a:r>
                <a:rPr lang="zh-CN" altLang="en-US" sz="2200" b="1" i="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年远景目标纲要</a:t>
              </a:r>
              <a:r>
                <a:rPr lang="en-US" altLang="zh-CN" sz="2200" b="1" i="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a:t>
              </a:r>
              <a:endPar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işlídê"/>
          <p:cNvSpPr/>
          <p:nvPr/>
        </p:nvSpPr>
        <p:spPr>
          <a:xfrm>
            <a:off x="2438398" y="2497335"/>
            <a:ext cx="9289143" cy="368165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41"/>
          <p:cNvSpPr txBox="1"/>
          <p:nvPr/>
        </p:nvSpPr>
        <p:spPr>
          <a:xfrm>
            <a:off x="6800371" y="2715652"/>
            <a:ext cx="4100468" cy="3322955"/>
          </a:xfrm>
          <a:prstGeom prst="rect">
            <a:avLst/>
          </a:prstGeom>
          <a:noFill/>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在推进经济社会发展中，要坚持以人民为中心，着眼解决人民日益增长的美好生活需要和不平衡不充分的发展之间的矛盾，抓住群众最关心最直接最现实的利益问题，制定切实管用的政策措施。</a:t>
            </a:r>
            <a:endParaRPr lang="zh-CN" altLang="en-US" sz="2000" dirty="0">
              <a:solidFill>
                <a:srgbClr val="FF0000"/>
              </a:solidFill>
              <a:latin typeface="微软雅黑" panose="020B0503020204020204" pitchFamily="34" charset="-122"/>
              <a:ea typeface="微软雅黑" panose="020B0503020204020204" pitchFamily="34" charset="-122"/>
            </a:endParaRPr>
          </a:p>
          <a:p>
            <a:pPr algn="just">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 name="对角圆角矩形 4"/>
          <p:cNvSpPr/>
          <p:nvPr/>
        </p:nvSpPr>
        <p:spPr>
          <a:xfrm flipH="1">
            <a:off x="2179320" y="917575"/>
            <a:ext cx="783336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政策是体现执政党性质宗旨的试金石，是反映治国理政水平的标志</a:t>
            </a:r>
          </a:p>
        </p:txBody>
      </p:sp>
      <p:grpSp>
        <p:nvGrpSpPr>
          <p:cNvPr id="6" name="组合 5"/>
          <p:cNvGrpSpPr/>
          <p:nvPr/>
        </p:nvGrpSpPr>
        <p:grpSpPr>
          <a:xfrm>
            <a:off x="6834798" y="2129482"/>
            <a:ext cx="4065905" cy="467995"/>
            <a:chOff x="1195504" y="4601631"/>
            <a:chExt cx="4065905" cy="467995"/>
          </a:xfrm>
        </p:grpSpPr>
        <p:sp>
          <p:nvSpPr>
            <p:cNvPr id="52" name="对角圆角矩形 51"/>
            <p:cNvSpPr/>
            <p:nvPr/>
          </p:nvSpPr>
          <p:spPr>
            <a:xfrm>
              <a:off x="1195504" y="4601631"/>
              <a:ext cx="4065905"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着力提高定政策的能力和定力</a:t>
              </a:r>
            </a:p>
          </p:txBody>
        </p:sp>
        <p:sp>
          <p:nvSpPr>
            <p:cNvPr id="54" name="对角圆角矩形 5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pic>
        <p:nvPicPr>
          <p:cNvPr id="3" name="图片 2" descr="花园里的摆设布局&#10;&#10;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59" y="1874486"/>
            <a:ext cx="5903428" cy="4427571"/>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3233678" y="2592000"/>
            <a:ext cx="5724644"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一、为什么要坚持党的领导</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517407" y="3672000"/>
            <a:ext cx="5157182"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党和国家的根本所在、命脉所在</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işlídê"/>
          <p:cNvSpPr/>
          <p:nvPr/>
        </p:nvSpPr>
        <p:spPr>
          <a:xfrm>
            <a:off x="455295" y="1544320"/>
            <a:ext cx="5998210" cy="435737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0" name="文本框 169"/>
          <p:cNvSpPr txBox="1"/>
          <p:nvPr/>
        </p:nvSpPr>
        <p:spPr>
          <a:xfrm>
            <a:off x="850900" y="1995805"/>
            <a:ext cx="5207000" cy="3841750"/>
          </a:xfrm>
          <a:prstGeom prst="rect">
            <a:avLst/>
          </a:prstGeom>
          <a:noFill/>
        </p:spPr>
        <p:txBody>
          <a:bodyPr wrap="square">
            <a:noAutofit/>
          </a:bodyPr>
          <a:lstStyle/>
          <a:p>
            <a:pPr indent="508000" algn="just" fontAlgn="auto">
              <a:lnSpc>
                <a:spcPct val="150000"/>
              </a:lnSpc>
              <a:spcBef>
                <a:spcPts val="600"/>
              </a:spcBef>
              <a:extLst>
                <a:ext uri="{35155182-B16C-46BC-9424-99874614C6A1}">
                  <wpsdc:indentchars xmlns="" xmlns:wpsdc="http://www.wps.cn/officeDocument/2017/drawingmlCustomData" val="200" checksum="282533468"/>
                </a:ext>
              </a:extLst>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中共中央在1982年至1986年连续五年发布以农业、农村和农民为主题的中央一号文件，对农村改革和农业发展作出具体部署。2004年至202</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年又连续</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20</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年发布以“三农”（农业、农村、农民）为主题的中央一号文件，强调了“三农”问题在中国社会主义现代化建设中“重中之重”的地位。</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838325" y="1178367"/>
            <a:ext cx="3232150" cy="639638"/>
            <a:chOff x="1760038" y="634172"/>
            <a:chExt cx="3232150" cy="639638"/>
          </a:xfrm>
        </p:grpSpPr>
        <p:sp>
          <p:nvSpPr>
            <p:cNvPr id="3" name="立方体 2"/>
            <p:cNvSpPr/>
            <p:nvPr/>
          </p:nvSpPr>
          <p:spPr>
            <a:xfrm>
              <a:off x="1760038" y="638810"/>
              <a:ext cx="3232150" cy="635000"/>
            </a:xfrm>
            <a:prstGeom prst="cube">
              <a:avLst>
                <a:gd name="adj" fmla="val 5000"/>
              </a:avLst>
            </a:prstGeom>
            <a:gradFill>
              <a:gsLst>
                <a:gs pos="100000">
                  <a:srgbClr val="C00000"/>
                </a:gs>
                <a:gs pos="0">
                  <a:srgbClr val="B00000"/>
                </a:gs>
                <a:gs pos="51000">
                  <a:srgbClr val="FF900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814013" y="634172"/>
              <a:ext cx="3124200" cy="540212"/>
            </a:xfrm>
            <a:prstGeom prst="rect">
              <a:avLst/>
            </a:prstGeom>
            <a:noFill/>
          </p:spPr>
          <p:txBody>
            <a:bodyPr wrap="square">
              <a:spAutoFit/>
            </a:bodyPr>
            <a:lstStyle/>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中央一号文件</a:t>
              </a: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grpSp>
      <p:pic>
        <p:nvPicPr>
          <p:cNvPr id="2" name="图片 1"/>
          <p:cNvPicPr>
            <a:picLocks noChangeAspect="1"/>
          </p:cNvPicPr>
          <p:nvPr>
            <p:custDataLst>
              <p:tags r:id="rId1"/>
            </p:custDataLst>
          </p:nvPr>
        </p:nvPicPr>
        <p:blipFill rotWithShape="1">
          <a:blip r:embed="rId5">
            <a:extLst>
              <a:ext uri="{28A0092B-C50C-407E-A947-70E740481C1C}">
                <a14:useLocalDpi xmlns:a14="http://schemas.microsoft.com/office/drawing/2010/main" val="0"/>
              </a:ext>
            </a:extLst>
          </a:blip>
          <a:srcRect l="4741" t="1556" r="4963" b="54497"/>
          <a:stretch>
            <a:fillRect/>
          </a:stretch>
        </p:blipFill>
        <p:spPr>
          <a:xfrm>
            <a:off x="7153275" y="1083945"/>
            <a:ext cx="4596130" cy="2345055"/>
          </a:xfrm>
          <a:prstGeom prst="rect">
            <a:avLst/>
          </a:prstGeom>
          <a:effectLst>
            <a:outerShdw blurRad="50800" dist="38100" dir="2700000" algn="tl" rotWithShape="0">
              <a:prstClr val="black">
                <a:alpha val="40000"/>
              </a:prstClr>
            </a:outerShdw>
            <a:reflection blurRad="6350" stA="23000" endPos="35000" dir="5400000" sy="-100000" algn="bl" rotWithShape="0"/>
          </a:effectLst>
        </p:spPr>
      </p:pic>
      <p:sp>
        <p:nvSpPr>
          <p:cNvPr id="5" name="矩形 4"/>
          <p:cNvSpPr/>
          <p:nvPr>
            <p:custDataLst>
              <p:tags r:id="rId2"/>
            </p:custDataLst>
          </p:nvPr>
        </p:nvSpPr>
        <p:spPr>
          <a:xfrm>
            <a:off x="6850239" y="3582763"/>
            <a:ext cx="5175553" cy="2399665"/>
          </a:xfrm>
          <a:prstGeom prst="rect">
            <a:avLst/>
          </a:prstGeom>
        </p:spPr>
        <p:txBody>
          <a:bodyPr wrap="square">
            <a:spAutoFit/>
          </a:bodyPr>
          <a:lstStyle/>
          <a:p>
            <a:pPr algn="just">
              <a:lnSpc>
                <a:spcPct val="150000"/>
              </a:lnSpc>
            </a:pPr>
            <a:r>
              <a:rPr lang="zh-CN" altLang="en-US" sz="2000" b="1" dirty="0">
                <a:latin typeface="楷体" panose="02010609060101010101" pitchFamily="49" charset="-122"/>
                <a:ea typeface="楷体" panose="02010609060101010101" pitchFamily="49" charset="-122"/>
              </a:rPr>
              <a:t>　　</a:t>
            </a:r>
            <a:r>
              <a:rPr lang="zh-CN" altLang="en-US" sz="1600" dirty="0">
                <a:latin typeface="微软雅黑" panose="020B0503020204020204" pitchFamily="34" charset="-122"/>
                <a:ea typeface="微软雅黑" panose="020B0503020204020204" pitchFamily="34" charset="-122"/>
              </a:rPr>
              <a:t>1983年1月，“一号文件”《当前农村经济政策的若干问题》正式颁布。这个文件从理论上说明了家庭联产承包责任制，是在党的领导下农民的伟大创造。对于这个文件，社会反响强烈。农民说，这个文件给他们松了绑、指了路、开了心。</a:t>
            </a:r>
            <a:r>
              <a:rPr lang="zh-CN" altLang="en-US" sz="1600" dirty="0">
                <a:solidFill>
                  <a:schemeClr val="tx1"/>
                </a:solidFill>
                <a:latin typeface="微软雅黑" panose="020B0503020204020204" pitchFamily="34" charset="-122"/>
                <a:ea typeface="微软雅黑" panose="020B0503020204020204" pitchFamily="34" charset="-122"/>
              </a:rPr>
              <a:t>邓小平说：“一号文件很好，政策问题解决了。”</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flipH="1">
            <a:off x="3178175" y="884555"/>
            <a:ext cx="583628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改革开放是决定当代中国命运的关键一招</a:t>
            </a:r>
          </a:p>
        </p:txBody>
      </p:sp>
      <p:sp>
        <p:nvSpPr>
          <p:cNvPr id="39" name="işlídê"/>
          <p:cNvSpPr/>
          <p:nvPr/>
        </p:nvSpPr>
        <p:spPr>
          <a:xfrm>
            <a:off x="630265" y="2166551"/>
            <a:ext cx="6402070" cy="380689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41"/>
          <p:cNvSpPr txBox="1"/>
          <p:nvPr/>
        </p:nvSpPr>
        <p:spPr>
          <a:xfrm>
            <a:off x="1119533" y="2489519"/>
            <a:ext cx="5423535" cy="3322955"/>
          </a:xfrm>
          <a:prstGeom prst="rect">
            <a:avLst/>
          </a:prstGeom>
          <a:noFill/>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改革开放是决定当代中国命运的关键一招，也是实现“两个一百年”奋斗目标、实现中华民族伟大复兴的关键一招。</a:t>
            </a:r>
          </a:p>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当前，全面深化改革已经进入新的阶段，必须一鼓作气、坚定不移，敢于啃硬骨头、敢于涉险滩，进一步解放思想、进一步解放和发展社会生产力、进一步解放和增强社会活力。</a:t>
            </a:r>
          </a:p>
        </p:txBody>
      </p:sp>
      <p:grpSp>
        <p:nvGrpSpPr>
          <p:cNvPr id="6" name="组合 5"/>
          <p:cNvGrpSpPr/>
          <p:nvPr/>
        </p:nvGrpSpPr>
        <p:grpSpPr>
          <a:xfrm>
            <a:off x="1798665" y="1860552"/>
            <a:ext cx="4065905" cy="467995"/>
            <a:chOff x="1195504" y="4601631"/>
            <a:chExt cx="4065905" cy="467995"/>
          </a:xfrm>
        </p:grpSpPr>
        <p:sp>
          <p:nvSpPr>
            <p:cNvPr id="52" name="对角圆角矩形 51"/>
            <p:cNvSpPr/>
            <p:nvPr/>
          </p:nvSpPr>
          <p:spPr>
            <a:xfrm>
              <a:off x="1195504" y="4601631"/>
              <a:ext cx="4065905"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着力提高促改革的能力和定力</a:t>
              </a:r>
            </a:p>
          </p:txBody>
        </p:sp>
        <p:sp>
          <p:nvSpPr>
            <p:cNvPr id="54" name="对角圆角矩形 5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r="20954" b="238"/>
          <a:stretch>
            <a:fillRect/>
          </a:stretch>
        </p:blipFill>
        <p:spPr>
          <a:xfrm>
            <a:off x="7032334" y="1852028"/>
            <a:ext cx="4854865" cy="4121418"/>
          </a:xfrm>
          <a:prstGeom prst="rect">
            <a:avLst/>
          </a:prstGeom>
          <a:ln w="38100">
            <a:solidFill>
              <a:schemeClr val="bg1"/>
            </a:solidFill>
          </a:ln>
          <a:effectLst>
            <a:outerShdw blurRad="50800" dist="38100" dir="2700000" algn="ctr" rotWithShape="0">
              <a:schemeClr val="tx1">
                <a:lumMod val="95000"/>
                <a:lumOff val="5000"/>
                <a:alpha val="40000"/>
              </a:scheme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işlídê"/>
          <p:cNvSpPr/>
          <p:nvPr/>
        </p:nvSpPr>
        <p:spPr>
          <a:xfrm>
            <a:off x="4112916" y="1404997"/>
            <a:ext cx="7412282" cy="416711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0" name="文本框 169"/>
          <p:cNvSpPr txBox="1"/>
          <p:nvPr/>
        </p:nvSpPr>
        <p:spPr>
          <a:xfrm>
            <a:off x="4684093" y="2288720"/>
            <a:ext cx="6269928" cy="2399665"/>
          </a:xfrm>
          <a:prstGeom prst="rect">
            <a:avLst/>
          </a:prstGeom>
          <a:noFill/>
        </p:spPr>
        <p:txBody>
          <a:bodyPr wrap="square">
            <a:spAutoFit/>
          </a:bodyPr>
          <a:lstStyle/>
          <a:p>
            <a:pPr indent="508000" algn="just"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党的十八届三中全会审议通过了《中共中央关于全面深化改革若干重大问题的决定》。</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2013年1</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30</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日，中共中央政治局召开会议，决定成立中央全面深化改革领导小组，负责改革总体设计、统筹协调、整体推进、督促落实。</a:t>
            </a:r>
            <a:endParaRPr lang="zh-CN" altLang="en-US" sz="2000" dirty="0">
              <a:solidFill>
                <a:srgbClr val="FF0000"/>
              </a:solidFill>
              <a:latin typeface="微软雅黑" panose="020B0503020204020204" pitchFamily="34" charset="-122"/>
              <a:ea typeface="微软雅黑" panose="020B0503020204020204" pitchFamily="34" charset="-122"/>
            </a:endParaRPr>
          </a:p>
        </p:txBody>
      </p:sp>
      <p:grpSp>
        <p:nvGrpSpPr>
          <p:cNvPr id="2" name="组合 1"/>
          <p:cNvGrpSpPr>
            <a:grpSpLocks noChangeAspect="1"/>
          </p:cNvGrpSpPr>
          <p:nvPr/>
        </p:nvGrpSpPr>
        <p:grpSpPr>
          <a:xfrm>
            <a:off x="-107094" y="1098000"/>
            <a:ext cx="4262723" cy="5760000"/>
            <a:chOff x="-493486" y="2035171"/>
            <a:chExt cx="3993449" cy="5396143"/>
          </a:xfrm>
        </p:grpSpPr>
        <p:grpSp>
          <p:nvGrpSpPr>
            <p:cNvPr id="10" name="组合 9"/>
            <p:cNvGrpSpPr/>
            <p:nvPr/>
          </p:nvGrpSpPr>
          <p:grpSpPr>
            <a:xfrm>
              <a:off x="-493486" y="2035172"/>
              <a:ext cx="3993449" cy="5396142"/>
              <a:chOff x="325343" y="2355259"/>
              <a:chExt cx="3255882" cy="4139997"/>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5343" y="2355259"/>
                <a:ext cx="3255882" cy="4139997"/>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647" y="2355259"/>
                <a:ext cx="2518578" cy="3436416"/>
              </a:xfrm>
              <a:prstGeom prst="rect">
                <a:avLst/>
              </a:prstGeom>
            </p:spPr>
          </p:pic>
        </p:grpSp>
        <p:pic>
          <p:nvPicPr>
            <p:cNvPr id="3" name="图片 2"/>
            <p:cNvPicPr>
              <a:picLocks noChangeAspect="1"/>
            </p:cNvPicPr>
            <p:nvPr/>
          </p:nvPicPr>
          <p:blipFill rotWithShape="1">
            <a:blip r:embed="rId4"/>
            <a:srcRect t="1778" r="3778"/>
            <a:stretch>
              <a:fillRect/>
            </a:stretch>
          </p:blipFill>
          <p:spPr>
            <a:xfrm>
              <a:off x="332955" y="2035171"/>
              <a:ext cx="3049106" cy="4384922"/>
            </a:xfrm>
            <a:prstGeom prst="rect">
              <a:avLst/>
            </a:prstGeom>
          </p:spPr>
        </p:pic>
      </p:grpSp>
      <p:sp>
        <p:nvSpPr>
          <p:cNvPr id="14" name="矩形 13"/>
          <p:cNvSpPr/>
          <p:nvPr/>
        </p:nvSpPr>
        <p:spPr>
          <a:xfrm>
            <a:off x="4399057" y="1778552"/>
            <a:ext cx="6840000" cy="3420000"/>
          </a:xfrm>
          <a:prstGeom prst="rect">
            <a:avLst/>
          </a:prstGeom>
          <a:noFill/>
          <a:ln w="317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1168400"/>
            <a:ext cx="12192000" cy="4562475"/>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5" name="矩形 4"/>
          <p:cNvSpPr/>
          <p:nvPr/>
        </p:nvSpPr>
        <p:spPr>
          <a:xfrm>
            <a:off x="598805" y="1701800"/>
            <a:ext cx="5662295" cy="3423501"/>
          </a:xfrm>
          <a:prstGeom prst="rect">
            <a:avLst/>
          </a:prstGeom>
        </p:spPr>
        <p:txBody>
          <a:bodyPr wrap="square">
            <a:spAutoFit/>
          </a:bodyPr>
          <a:lstStyle/>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党的十八届三中全会以来，习近平先后主持召开多次中央全面深化改革领导小组会议、中央全面深化改革委员会会议，历次会议围绕全面深化改革提出了一系列深化改革的理念和方法。</a:t>
            </a:r>
          </a:p>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特别是立足就业、教育和医疗等重要民生领域，秉持“人民至上”的价值理念，出实招、办实事，进行了卓有成效的改革。</a:t>
            </a:r>
          </a:p>
        </p:txBody>
      </p:sp>
      <p:sp>
        <p:nvSpPr>
          <p:cNvPr id="37" name="îṥḻïḋè"/>
          <p:cNvSpPr/>
          <p:nvPr/>
        </p:nvSpPr>
        <p:spPr bwMode="auto">
          <a:xfrm>
            <a:off x="6559314" y="4259580"/>
            <a:ext cx="5286317" cy="410845"/>
          </a:xfrm>
          <a:prstGeom prst="ellipse">
            <a:avLst/>
          </a:prstGeom>
          <a:gradFill>
            <a:gsLst>
              <a:gs pos="22000">
                <a:schemeClr val="bg1">
                  <a:lumMod val="75000"/>
                </a:schemeClr>
              </a:gs>
              <a:gs pos="100000">
                <a:schemeClr val="bg1">
                  <a:lumMod val="85000"/>
                </a:schemeClr>
              </a:gs>
            </a:gsLst>
            <a:lin ang="0" scaled="0"/>
          </a:gradFill>
          <a:ln>
            <a:noFill/>
          </a:ln>
          <a:effectLst>
            <a:outerShdw blurRad="50800" dist="38100" dir="2700000" algn="tl" rotWithShape="0">
              <a:prstClr val="black">
                <a:alpha val="23000"/>
              </a:prstClr>
            </a:outerShdw>
          </a:effectLst>
        </p:spPr>
        <p:txBody>
          <a:bodyPr anchor="ctr"/>
          <a:lstStyle/>
          <a:p>
            <a:pPr algn="ctr"/>
            <a:endParaRPr dirty="0"/>
          </a:p>
        </p:txBody>
      </p:sp>
      <p:sp>
        <p:nvSpPr>
          <p:cNvPr id="41" name="矩形 40"/>
          <p:cNvSpPr/>
          <p:nvPr/>
        </p:nvSpPr>
        <p:spPr>
          <a:xfrm>
            <a:off x="440055" y="1514475"/>
            <a:ext cx="5979795" cy="3903980"/>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110953" y="1398188"/>
            <a:ext cx="6332434" cy="598805"/>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a:t>
            </a:r>
            <a:endParaRPr lang="zh-CN" altLang="en-US" sz="2000" b="1" dirty="0">
              <a:latin typeface="楷体" panose="02010609060101010101" pitchFamily="49" charset="-122"/>
              <a:ea typeface="楷体" panose="02010609060101010101" pitchFamily="49" charset="-122"/>
            </a:endParaRPr>
          </a:p>
        </p:txBody>
      </p:sp>
      <p:grpSp>
        <p:nvGrpSpPr>
          <p:cNvPr id="2" name="组合 1"/>
          <p:cNvGrpSpPr/>
          <p:nvPr/>
        </p:nvGrpSpPr>
        <p:grpSpPr>
          <a:xfrm>
            <a:off x="8935751" y="4923790"/>
            <a:ext cx="533443" cy="532684"/>
            <a:chOff x="10027920" y="1418508"/>
            <a:chExt cx="613495" cy="612622"/>
          </a:xfrm>
        </p:grpSpPr>
        <p:sp>
          <p:nvSpPr>
            <p:cNvPr id="3" name="椭圆 2"/>
            <p:cNvSpPr/>
            <p:nvPr/>
          </p:nvSpPr>
          <p:spPr>
            <a:xfrm>
              <a:off x="10027920" y="1418508"/>
              <a:ext cx="609685" cy="609685"/>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iconfont-10043-4933224"/>
            <p:cNvSpPr/>
            <p:nvPr/>
          </p:nvSpPr>
          <p:spPr>
            <a:xfrm>
              <a:off x="10031730" y="1421445"/>
              <a:ext cx="609685" cy="609685"/>
            </a:xfrm>
            <a:custGeom>
              <a:avLst/>
              <a:gdLst>
                <a:gd name="T0" fmla="*/ 5600 w 11200"/>
                <a:gd name="T1" fmla="*/ 11200 h 11200"/>
                <a:gd name="T2" fmla="*/ 0 w 11200"/>
                <a:gd name="T3" fmla="*/ 5600 h 11200"/>
                <a:gd name="T4" fmla="*/ 5600 w 11200"/>
                <a:gd name="T5" fmla="*/ 0 h 11200"/>
                <a:gd name="T6" fmla="*/ 11200 w 11200"/>
                <a:gd name="T7" fmla="*/ 5600 h 11200"/>
                <a:gd name="T8" fmla="*/ 5600 w 11200"/>
                <a:gd name="T9" fmla="*/ 11200 h 11200"/>
                <a:gd name="T10" fmla="*/ 5600 w 11200"/>
                <a:gd name="T11" fmla="*/ 800 h 11200"/>
                <a:gd name="T12" fmla="*/ 800 w 11200"/>
                <a:gd name="T13" fmla="*/ 5600 h 11200"/>
                <a:gd name="T14" fmla="*/ 5600 w 11200"/>
                <a:gd name="T15" fmla="*/ 10400 h 11200"/>
                <a:gd name="T16" fmla="*/ 10400 w 11200"/>
                <a:gd name="T17" fmla="*/ 5600 h 11200"/>
                <a:gd name="T18" fmla="*/ 5600 w 11200"/>
                <a:gd name="T19" fmla="*/ 800 h 11200"/>
                <a:gd name="T20" fmla="*/ 4620 w 11200"/>
                <a:gd name="T21" fmla="*/ 7600 h 11200"/>
                <a:gd name="T22" fmla="*/ 4420 w 11200"/>
                <a:gd name="T23" fmla="*/ 7540 h 11200"/>
                <a:gd name="T24" fmla="*/ 4220 w 11200"/>
                <a:gd name="T25" fmla="*/ 7200 h 11200"/>
                <a:gd name="T26" fmla="*/ 4220 w 11200"/>
                <a:gd name="T27" fmla="*/ 4000 h 11200"/>
                <a:gd name="T28" fmla="*/ 4420 w 11200"/>
                <a:gd name="T29" fmla="*/ 3660 h 11200"/>
                <a:gd name="T30" fmla="*/ 4820 w 11200"/>
                <a:gd name="T31" fmla="*/ 3660 h 11200"/>
                <a:gd name="T32" fmla="*/ 7600 w 11200"/>
                <a:gd name="T33" fmla="*/ 5260 h 11200"/>
                <a:gd name="T34" fmla="*/ 7800 w 11200"/>
                <a:gd name="T35" fmla="*/ 5600 h 11200"/>
                <a:gd name="T36" fmla="*/ 7600 w 11200"/>
                <a:gd name="T37" fmla="*/ 5940 h 11200"/>
                <a:gd name="T38" fmla="*/ 4820 w 11200"/>
                <a:gd name="T39" fmla="*/ 7540 h 11200"/>
                <a:gd name="T40" fmla="*/ 4620 w 11200"/>
                <a:gd name="T41" fmla="*/ 7600 h 11200"/>
                <a:gd name="T42" fmla="*/ 5020 w 11200"/>
                <a:gd name="T43" fmla="*/ 4700 h 11200"/>
                <a:gd name="T44" fmla="*/ 5020 w 11200"/>
                <a:gd name="T45" fmla="*/ 6520 h 11200"/>
                <a:gd name="T46" fmla="*/ 6600 w 11200"/>
                <a:gd name="T47" fmla="*/ 5620 h 11200"/>
                <a:gd name="T48" fmla="*/ 5020 w 11200"/>
                <a:gd name="T49" fmla="*/ 47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00" h="11200">
                  <a:moveTo>
                    <a:pt x="5600" y="11200"/>
                  </a:moveTo>
                  <a:cubicBezTo>
                    <a:pt x="2520" y="11200"/>
                    <a:pt x="0" y="8680"/>
                    <a:pt x="0" y="5600"/>
                  </a:cubicBezTo>
                  <a:cubicBezTo>
                    <a:pt x="0" y="2520"/>
                    <a:pt x="2520" y="0"/>
                    <a:pt x="5600" y="0"/>
                  </a:cubicBezTo>
                  <a:cubicBezTo>
                    <a:pt x="8680" y="0"/>
                    <a:pt x="11200" y="2520"/>
                    <a:pt x="11200" y="5600"/>
                  </a:cubicBezTo>
                  <a:cubicBezTo>
                    <a:pt x="11200" y="8680"/>
                    <a:pt x="8680" y="11200"/>
                    <a:pt x="5600" y="11200"/>
                  </a:cubicBezTo>
                  <a:close/>
                  <a:moveTo>
                    <a:pt x="5600" y="800"/>
                  </a:moveTo>
                  <a:cubicBezTo>
                    <a:pt x="2960" y="800"/>
                    <a:pt x="800" y="2960"/>
                    <a:pt x="800" y="5600"/>
                  </a:cubicBezTo>
                  <a:cubicBezTo>
                    <a:pt x="800" y="8240"/>
                    <a:pt x="2960" y="10400"/>
                    <a:pt x="5600" y="10400"/>
                  </a:cubicBezTo>
                  <a:cubicBezTo>
                    <a:pt x="8240" y="10400"/>
                    <a:pt x="10400" y="8240"/>
                    <a:pt x="10400" y="5600"/>
                  </a:cubicBezTo>
                  <a:cubicBezTo>
                    <a:pt x="10400" y="2960"/>
                    <a:pt x="8240" y="800"/>
                    <a:pt x="5600" y="800"/>
                  </a:cubicBezTo>
                  <a:close/>
                  <a:moveTo>
                    <a:pt x="4620" y="7600"/>
                  </a:moveTo>
                  <a:cubicBezTo>
                    <a:pt x="4560" y="7600"/>
                    <a:pt x="4480" y="7580"/>
                    <a:pt x="4420" y="7540"/>
                  </a:cubicBezTo>
                  <a:cubicBezTo>
                    <a:pt x="4300" y="7460"/>
                    <a:pt x="4220" y="7340"/>
                    <a:pt x="4220" y="7200"/>
                  </a:cubicBezTo>
                  <a:lnTo>
                    <a:pt x="4220" y="4000"/>
                  </a:lnTo>
                  <a:cubicBezTo>
                    <a:pt x="4220" y="3860"/>
                    <a:pt x="4300" y="3720"/>
                    <a:pt x="4420" y="3660"/>
                  </a:cubicBezTo>
                  <a:cubicBezTo>
                    <a:pt x="4540" y="3580"/>
                    <a:pt x="4700" y="3580"/>
                    <a:pt x="4820" y="3660"/>
                  </a:cubicBezTo>
                  <a:lnTo>
                    <a:pt x="7600" y="5260"/>
                  </a:lnTo>
                  <a:cubicBezTo>
                    <a:pt x="7720" y="5340"/>
                    <a:pt x="7800" y="5460"/>
                    <a:pt x="7800" y="5600"/>
                  </a:cubicBezTo>
                  <a:cubicBezTo>
                    <a:pt x="7800" y="5740"/>
                    <a:pt x="7720" y="5880"/>
                    <a:pt x="7600" y="5940"/>
                  </a:cubicBezTo>
                  <a:lnTo>
                    <a:pt x="4820" y="7540"/>
                  </a:lnTo>
                  <a:cubicBezTo>
                    <a:pt x="4760" y="7580"/>
                    <a:pt x="4680" y="7600"/>
                    <a:pt x="4620" y="7600"/>
                  </a:cubicBezTo>
                  <a:close/>
                  <a:moveTo>
                    <a:pt x="5020" y="4700"/>
                  </a:moveTo>
                  <a:lnTo>
                    <a:pt x="5020" y="6520"/>
                  </a:lnTo>
                  <a:lnTo>
                    <a:pt x="6600" y="5620"/>
                  </a:lnTo>
                  <a:lnTo>
                    <a:pt x="5020" y="4700"/>
                  </a:lnTo>
                  <a:close/>
                </a:path>
              </a:pathLst>
            </a:custGeom>
            <a:gradFill>
              <a:gsLst>
                <a:gs pos="0">
                  <a:srgbClr val="FF9000"/>
                </a:gs>
                <a:gs pos="100000">
                  <a:srgbClr val="C00000"/>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98da0046666f44cabb6e9e5efb958988_850_h264_818_aac_3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779531" y="1701800"/>
            <a:ext cx="4845882" cy="2725809"/>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1000" tmFilter="0, 0; .2, .5; .8, .5; 1, 0"/>
                                        <p:tgtEl>
                                          <p:spTgt spid="2"/>
                                        </p:tgtEl>
                                      </p:cBhvr>
                                    </p:animEffect>
                                    <p:animScale>
                                      <p:cBhvr>
                                        <p:cTn id="7" dur="50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12" fill="remove" display="0">
                  <p:stCondLst>
                    <p:cond delay="indefinite"/>
                  </p:stCondLst>
                </p:cTn>
                <p:tgtEl>
                  <p:spTgt spid="6"/>
                </p:tgtEl>
              </p:cMediaNode>
            </p:vide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a:extLst>
              <a:ext uri="{BEBA8EAE-BF5A-486C-A8C5-ECC9F3942E4B}">
                <a14:imgProps xmlns:a14="http://schemas.microsoft.com/office/drawing/2010/main">
                  <a14:imgLayer r:embed="rId5">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9525"/>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custDataLst>
              <p:tags r:id="rId1"/>
            </p:custDataLst>
          </p:nvPr>
        </p:nvPicPr>
        <p:blipFill rotWithShape="1">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2" y="3701168"/>
            <a:ext cx="12192000" cy="3246410"/>
          </a:xfrm>
          <a:prstGeom prst="rect">
            <a:avLst/>
          </a:prstGeom>
        </p:spPr>
      </p:pic>
      <p:pic>
        <p:nvPicPr>
          <p:cNvPr id="5" name="图片 4"/>
          <p:cNvPicPr preferRelativeResize="0"/>
          <p:nvPr/>
        </p:nvPicPr>
        <p:blipFill rotWithShape="1">
          <a:blip r:embed="rId7" cstate="print">
            <a:extLst>
              <a:ext uri="{28A0092B-C50C-407E-A947-70E740481C1C}">
                <a14:useLocalDpi xmlns:a14="http://schemas.microsoft.com/office/drawing/2010/main" val="0"/>
              </a:ext>
            </a:extLst>
          </a:blip>
          <a:srcRect t="29937" b="29938"/>
          <a:stretch>
            <a:fillRect/>
          </a:stretch>
        </p:blipFill>
        <p:spPr>
          <a:xfrm>
            <a:off x="-114000" y="2079000"/>
            <a:ext cx="12305999"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505463" y="2592000"/>
            <a:ext cx="11180039" cy="64516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三、怎样</a:t>
            </a:r>
            <a:r>
              <a:rPr lang="zh-CN"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实现党的全面领导</a:t>
            </a:r>
          </a:p>
        </p:txBody>
      </p:sp>
      <p:cxnSp>
        <p:nvCxnSpPr>
          <p:cNvPr id="7" name="直接连接符 6"/>
          <p:cNvCxnSpPr/>
          <p:nvPr/>
        </p:nvCxnSpPr>
        <p:spPr>
          <a:xfrm>
            <a:off x="1416000" y="345458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747451" y="3672000"/>
            <a:ext cx="6696065"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党中央集中统一领导是党的领导的最高原则</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656635" y="720000"/>
            <a:ext cx="16200000" cy="4995679"/>
            <a:chOff x="-1656000" y="560041"/>
            <a:chExt cx="16200000" cy="4995679"/>
          </a:xfrm>
        </p:grpSpPr>
        <p:sp>
          <p:nvSpPr>
            <p:cNvPr id="17" name="平行四边形 16"/>
            <p:cNvSpPr/>
            <p:nvPr/>
          </p:nvSpPr>
          <p:spPr>
            <a:xfrm>
              <a:off x="-1656000" y="404372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立方体 17"/>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0" y="1764000"/>
              <a:ext cx="1800000" cy="624176"/>
              <a:chOff x="11762383" y="4254174"/>
              <a:chExt cx="1800000" cy="624176"/>
            </a:xfrm>
          </p:grpSpPr>
          <p:sp>
            <p:nvSpPr>
              <p:cNvPr id="21" name="矩形 20"/>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2" name="矩形 21"/>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3" name="矩形 22"/>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20" name="立方体 19"/>
            <p:cNvSpPr/>
            <p:nvPr/>
          </p:nvSpPr>
          <p:spPr>
            <a:xfrm>
              <a:off x="876000" y="1499896"/>
              <a:ext cx="10440000" cy="3780000"/>
            </a:xfrm>
            <a:prstGeom prst="cube">
              <a:avLst>
                <a:gd name="adj" fmla="val 2188"/>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1609161" y="2688241"/>
            <a:ext cx="8540801" cy="568907"/>
            <a:chOff x="1416000" y="1780152"/>
            <a:chExt cx="9365113" cy="568907"/>
          </a:xfrm>
        </p:grpSpPr>
        <p:cxnSp>
          <p:nvCxnSpPr>
            <p:cNvPr id="13" name="直接连接符 12"/>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（一）自觉在思想上政治上行动上同党中央保持高度一致</a:t>
              </a:r>
            </a:p>
          </p:txBody>
        </p:sp>
      </p:grpSp>
      <p:grpSp>
        <p:nvGrpSpPr>
          <p:cNvPr id="51" name="组合 50"/>
          <p:cNvGrpSpPr/>
          <p:nvPr/>
        </p:nvGrpSpPr>
        <p:grpSpPr>
          <a:xfrm>
            <a:off x="1604048" y="3663555"/>
            <a:ext cx="8540801" cy="568907"/>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（二）健全和完善党的领导制度体系</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referRelativeResize="0"/>
          <p:nvPr/>
        </p:nvPicPr>
        <p:blipFill rotWithShape="1">
          <a:blip r:embed="rId8" cstate="print">
            <a:extLst>
              <a:ext uri="{28A0092B-C50C-407E-A947-70E740481C1C}">
                <a14:useLocalDpi xmlns:a14="http://schemas.microsoft.com/office/drawing/2010/main" val="0"/>
              </a:ext>
            </a:extLst>
          </a:blip>
          <a:srcRect t="29937" b="29938"/>
          <a:stretch>
            <a:fillRect/>
          </a:stretch>
        </p:blipFill>
        <p:spPr>
          <a:xfrm>
            <a:off x="-114000" y="3607011"/>
            <a:ext cx="12305999" cy="2700000"/>
          </a:xfrm>
          <a:prstGeom prst="cube">
            <a:avLst>
              <a:gd name="adj" fmla="val 1454"/>
            </a:avLst>
          </a:prstGeom>
          <a:noFill/>
          <a:effectLst>
            <a:outerShdw blurRad="381000" dist="127000" dir="5400000" algn="t" rotWithShape="0">
              <a:prstClr val="black">
                <a:alpha val="15000"/>
              </a:prstClr>
            </a:outerShdw>
          </a:effectLst>
        </p:spPr>
      </p:pic>
      <p:sp>
        <p:nvSpPr>
          <p:cNvPr id="10" name="矩形 9"/>
          <p:cNvSpPr/>
          <p:nvPr>
            <p:custDataLst>
              <p:tags r:id="rId1"/>
            </p:custDataLst>
          </p:nvPr>
        </p:nvSpPr>
        <p:spPr>
          <a:xfrm>
            <a:off x="2452370" y="953135"/>
            <a:ext cx="7562215" cy="751205"/>
          </a:xfrm>
          <a:prstGeom prst="rect">
            <a:avLst/>
          </a:prstGeom>
          <a:noFill/>
        </p:spPr>
        <p:txBody>
          <a:bodyPr wrap="square" rtlCol="0">
            <a:noAutofit/>
          </a:bodyPr>
          <a:lstStyle/>
          <a:p>
            <a:pPr algn="ctr">
              <a:buClr>
                <a:srgbClr val="C00000"/>
              </a:buClr>
              <a:buSzPct val="80000"/>
            </a:pPr>
            <a:r>
              <a:rPr lang="zh-CN" altLang="en-US" sz="2200" b="1" dirty="0">
                <a:solidFill>
                  <a:prstClr val="black">
                    <a:lumMod val="95000"/>
                    <a:lumOff val="5000"/>
                  </a:prstClr>
                </a:solidFill>
                <a:latin typeface="微软雅黑" panose="020B0503020204020204" pitchFamily="34" charset="-122"/>
                <a:ea typeface="微软雅黑" panose="020B0503020204020204" pitchFamily="34" charset="-122"/>
              </a:rPr>
              <a:t>（一）自觉在思想上政治上行动上同党中央保持高度一致</a:t>
            </a:r>
          </a:p>
        </p:txBody>
      </p:sp>
      <p:grpSp>
        <p:nvGrpSpPr>
          <p:cNvPr id="16" name="组合 15"/>
          <p:cNvGrpSpPr/>
          <p:nvPr/>
        </p:nvGrpSpPr>
        <p:grpSpPr>
          <a:xfrm>
            <a:off x="901309" y="1774734"/>
            <a:ext cx="10389383" cy="3664553"/>
            <a:chOff x="1188377" y="1898242"/>
            <a:chExt cx="10389383" cy="3664553"/>
          </a:xfrm>
        </p:grpSpPr>
        <p:sp>
          <p:nvSpPr>
            <p:cNvPr id="12" name="矩形: 剪去单角 11"/>
            <p:cNvSpPr/>
            <p:nvPr>
              <p:custDataLst>
                <p:tags r:id="rId3"/>
              </p:custDataLst>
            </p:nvPr>
          </p:nvSpPr>
          <p:spPr>
            <a:xfrm>
              <a:off x="1468561" y="2102453"/>
              <a:ext cx="9829015" cy="3230359"/>
            </a:xfrm>
            <a:prstGeom prst="snip1Rect">
              <a:avLst>
                <a:gd name="adj" fmla="val 0"/>
              </a:avLst>
            </a:prstGeom>
            <a:solidFill>
              <a:srgbClr val="FFFFFF"/>
            </a:solidFill>
            <a:ln w="0" cap="flat" cmpd="sng" algn="ctr">
              <a:noFill/>
              <a:prstDash val="solid"/>
              <a:miter lim="800000"/>
            </a:ln>
            <a:effectLst>
              <a:outerShdw blurRad="190500" sx="102000" sy="102000" algn="ctr" rotWithShape="0">
                <a:srgbClr val="C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Helvetica" panose="020B0604020202020204" pitchFamily="34" charset="0"/>
                </a:rPr>
                <a:t>90</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Helvetica" panose="020B0604020202020204" pitchFamily="34" charset="0"/>
              </a:endParaRPr>
            </a:p>
          </p:txBody>
        </p:sp>
        <p:pic>
          <p:nvPicPr>
            <p:cNvPr id="14" name="图片 13"/>
            <p:cNvPicPr>
              <a:picLocks noChangeAspect="1" noChangeArrowheads="1"/>
            </p:cNvPicPr>
            <p:nvPr>
              <p:custDataLst>
                <p:tags r:id="rId4"/>
              </p:custDataLst>
            </p:nvPr>
          </p:nvPicPr>
          <p:blipFill>
            <a:blip r:embed="rId9">
              <a:alphaModFix amt="20000"/>
              <a:biLevel thresh="50000"/>
              <a:grayscl/>
              <a:extLst>
                <a:ext uri="{28A0092B-C50C-407E-A947-70E740481C1C}">
                  <a14:useLocalDpi xmlns:a14="http://schemas.microsoft.com/office/drawing/2010/main" val="0"/>
                </a:ext>
              </a:extLst>
            </a:blip>
            <a:srcRect l="88019" t="22713" r="2956" b="25211"/>
            <a:stretch>
              <a:fillRect/>
            </a:stretch>
          </p:blipFill>
          <p:spPr bwMode="auto">
            <a:xfrm rot="5400000" flipH="1">
              <a:off x="6271286" y="-3184667"/>
              <a:ext cx="223565" cy="1038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5" name="图片 14"/>
            <p:cNvPicPr>
              <a:picLocks noChangeAspect="1" noChangeArrowheads="1"/>
            </p:cNvPicPr>
            <p:nvPr>
              <p:custDataLst>
                <p:tags r:id="rId5"/>
              </p:custDataLst>
            </p:nvPr>
          </p:nvPicPr>
          <p:blipFill>
            <a:blip r:embed="rId9">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H="1" flipV="1">
              <a:off x="6271286" y="256321"/>
              <a:ext cx="223565" cy="1038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42" name="文本框 41"/>
          <p:cNvSpPr txBox="1"/>
          <p:nvPr>
            <p:custDataLst>
              <p:tags r:id="rId2"/>
            </p:custDataLst>
          </p:nvPr>
        </p:nvSpPr>
        <p:spPr>
          <a:xfrm>
            <a:off x="1931644" y="2728912"/>
            <a:ext cx="8328712" cy="1614805"/>
          </a:xfrm>
          <a:prstGeom prst="rect">
            <a:avLst/>
          </a:prstGeom>
        </p:spPr>
        <p:txBody>
          <a:bodyPr wrap="square">
            <a:spAutoFit/>
          </a:bodyPr>
          <a:lstStyle>
            <a:defPPr>
              <a:defRPr lang="zh-CN"/>
            </a:defPPr>
            <a:lvl1pPr indent="457200" algn="just">
              <a:lnSpc>
                <a:spcPct val="150000"/>
              </a:lnSpc>
              <a:defRPr sz="2000">
                <a:solidFill>
                  <a:prstClr val="black"/>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indent="0"/>
            <a:r>
              <a:rPr lang="zh-CN" altLang="en-US" sz="2200" dirty="0"/>
              <a:t>　　从思想上正本清源、固本培元，不断提高政治判断力、政治领悟力、政治执行力，增强</a:t>
            </a:r>
            <a:r>
              <a:rPr lang="en-US" altLang="zh-CN" sz="2200" dirty="0"/>
              <a:t>“</a:t>
            </a:r>
            <a:r>
              <a:rPr lang="zh-CN" altLang="en-US" sz="2200" dirty="0"/>
              <a:t>四个意识</a:t>
            </a:r>
            <a:r>
              <a:rPr lang="en-US" altLang="zh-CN" sz="2200" dirty="0"/>
              <a:t>”</a:t>
            </a:r>
            <a:r>
              <a:rPr lang="zh-CN" altLang="en-US" sz="2200" dirty="0"/>
              <a:t>、坚定</a:t>
            </a:r>
            <a:r>
              <a:rPr lang="en-US" altLang="zh-CN" sz="2200" dirty="0"/>
              <a:t>“</a:t>
            </a:r>
            <a:r>
              <a:rPr lang="zh-CN" altLang="en-US" sz="2200" dirty="0"/>
              <a:t>四个自信</a:t>
            </a:r>
            <a:r>
              <a:rPr lang="en-US" altLang="zh-CN" sz="2200" dirty="0"/>
              <a:t>”</a:t>
            </a:r>
            <a:r>
              <a:rPr lang="zh-CN" altLang="en-US" sz="2200" dirty="0"/>
              <a:t>、做到</a:t>
            </a:r>
            <a:r>
              <a:rPr lang="en-US" altLang="zh-CN" sz="2200" dirty="0"/>
              <a:t>“</a:t>
            </a:r>
            <a:r>
              <a:rPr lang="zh-CN" altLang="en-US" sz="2200" dirty="0"/>
              <a:t>两个维护</a:t>
            </a:r>
            <a:r>
              <a:rPr lang="en-US" altLang="zh-CN" sz="2200" dirty="0"/>
              <a:t>”</a:t>
            </a:r>
            <a:r>
              <a:rPr lang="zh-CN" altLang="en-US" sz="2200" dirty="0"/>
              <a:t>，始终在思想上政治上行动上同党中央保持高度一致。</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室内, 桌子, 蛋糕, 过滤网&#10;&#10;描述已自动生成"/>
          <p:cNvPicPr>
            <a:picLocks noChangeAspect="1"/>
          </p:cNvPicPr>
          <p:nvPr/>
        </p:nvPicPr>
        <p:blipFill rotWithShape="1">
          <a:blip r:embed="rId4">
            <a:extLst>
              <a:ext uri="{28A0092B-C50C-407E-A947-70E740481C1C}">
                <a14:useLocalDpi xmlns:a14="http://schemas.microsoft.com/office/drawing/2010/main" val="0"/>
              </a:ext>
            </a:extLst>
          </a:blip>
          <a:srcRect b="15354"/>
          <a:stretch>
            <a:fillRect/>
          </a:stretch>
        </p:blipFill>
        <p:spPr>
          <a:xfrm>
            <a:off x="0" y="0"/>
            <a:ext cx="12192000" cy="6877986"/>
          </a:xfrm>
          <a:prstGeom prst="rect">
            <a:avLst/>
          </a:prstGeom>
        </p:spPr>
      </p:pic>
      <p:sp>
        <p:nvSpPr>
          <p:cNvPr id="25" name="矩形 24"/>
          <p:cNvSpPr/>
          <p:nvPr/>
        </p:nvSpPr>
        <p:spPr>
          <a:xfrm>
            <a:off x="0" y="2019300"/>
            <a:ext cx="12215591" cy="4858684"/>
          </a:xfrm>
          <a:prstGeom prst="rect">
            <a:avLst/>
          </a:prstGeom>
          <a:gradFill flip="none" rotWithShape="1">
            <a:gsLst>
              <a:gs pos="100000">
                <a:schemeClr val="bg1">
                  <a:lumMod val="95000"/>
                  <a:alpha val="0"/>
                </a:schemeClr>
              </a:gs>
              <a:gs pos="51000">
                <a:srgbClr val="FBFBFB">
                  <a:alpha val="94000"/>
                </a:srgbClr>
              </a:gs>
              <a:gs pos="18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867480" y="3903885"/>
            <a:ext cx="5461635" cy="2329180"/>
            <a:chOff x="1416" y="5225"/>
            <a:chExt cx="8601" cy="3668"/>
          </a:xfrm>
        </p:grpSpPr>
        <p:sp>
          <p:nvSpPr>
            <p:cNvPr id="47" name="矩形 146"/>
            <p:cNvSpPr>
              <a:spLocks noChangeArrowheads="1"/>
            </p:cNvSpPr>
            <p:nvPr/>
          </p:nvSpPr>
          <p:spPr bwMode="auto">
            <a:xfrm>
              <a:off x="1941" y="5575"/>
              <a:ext cx="7550" cy="3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algn="just">
                <a:lnSpc>
                  <a:spcPct val="150000"/>
                </a:lnSpc>
                <a:spcBef>
                  <a:spcPct val="0"/>
                </a:spcBef>
                <a:buNone/>
              </a:pPr>
              <a:r>
                <a:rPr lang="zh-CN" altLang="en-US" sz="2000" dirty="0">
                  <a:solidFill>
                    <a:schemeClr val="tx1">
                      <a:lumMod val="85000"/>
                      <a:lumOff val="15000"/>
                    </a:schemeClr>
                  </a:solidFill>
                  <a:latin typeface="Helvetica" panose="020B0604020202020204" pitchFamily="34" charset="0"/>
                  <a:ea typeface="微软雅黑" panose="020B0503020204020204" pitchFamily="34" charset="-122"/>
                </a:rPr>
                <a:t>　　</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月，党的十八届六中全会正式确立习近平总书记党中央的核心、全党的核心地位，要求全党必须牢固树立</a:t>
              </a:r>
              <a:r>
                <a:rPr lang="zh-CN" altLang="en-US" sz="2000" b="1" dirty="0">
                  <a:solidFill>
                    <a:srgbClr val="C00000"/>
                  </a:solidFill>
                  <a:latin typeface="微软雅黑" panose="020B0503020204020204" pitchFamily="34" charset="-122"/>
                  <a:ea typeface="微软雅黑" panose="020B0503020204020204" pitchFamily="34" charset="-122"/>
                </a:rPr>
                <a:t>“四个意识”</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416" y="5225"/>
              <a:ext cx="8601" cy="366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6690917" y="3576413"/>
            <a:ext cx="4422140" cy="2717165"/>
            <a:chOff x="6867447" y="3474813"/>
            <a:chExt cx="4422140" cy="2717165"/>
          </a:xfrm>
        </p:grpSpPr>
        <p:grpSp>
          <p:nvGrpSpPr>
            <p:cNvPr id="7" name="组合 6"/>
            <p:cNvGrpSpPr/>
            <p:nvPr/>
          </p:nvGrpSpPr>
          <p:grpSpPr>
            <a:xfrm>
              <a:off x="6867447" y="5217253"/>
              <a:ext cx="2019300" cy="974725"/>
              <a:chOff x="7296393" y="3703844"/>
              <a:chExt cx="2019424" cy="974925"/>
            </a:xfrm>
          </p:grpSpPr>
          <p:grpSp>
            <p:nvGrpSpPr>
              <p:cNvPr id="6" name="组合 5"/>
              <p:cNvGrpSpPr/>
              <p:nvPr/>
            </p:nvGrpSpPr>
            <p:grpSpPr>
              <a:xfrm>
                <a:off x="7296393" y="3703844"/>
                <a:ext cx="2019424" cy="974925"/>
                <a:chOff x="7296393" y="3703844"/>
                <a:chExt cx="2019424" cy="974925"/>
              </a:xfrm>
            </p:grpSpPr>
            <p:sp>
              <p:nvSpPr>
                <p:cNvPr id="30" name="矩形: 对角圆角 29"/>
                <p:cNvSpPr/>
                <p:nvPr/>
              </p:nvSpPr>
              <p:spPr>
                <a:xfrm>
                  <a:off x="7296393" y="3703844"/>
                  <a:ext cx="1947517" cy="914400"/>
                </a:xfrm>
                <a:prstGeom prst="round2DiagRect">
                  <a:avLst>
                    <a:gd name="adj1" fmla="val 50000"/>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对角圆角 3"/>
                <p:cNvSpPr/>
                <p:nvPr/>
              </p:nvSpPr>
              <p:spPr>
                <a:xfrm>
                  <a:off x="7368300" y="3764369"/>
                  <a:ext cx="1947517" cy="914400"/>
                </a:xfrm>
                <a:prstGeom prst="round2DiagRect">
                  <a:avLst>
                    <a:gd name="adj1" fmla="val 45833"/>
                    <a:gd name="adj2" fmla="val 0"/>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文本框 27"/>
              <p:cNvSpPr txBox="1"/>
              <p:nvPr/>
            </p:nvSpPr>
            <p:spPr>
              <a:xfrm>
                <a:off x="7332346" y="3960474"/>
                <a:ext cx="1947518" cy="46166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effectLst/>
                    <a:uLnTx/>
                    <a:uFillTx/>
                    <a:latin typeface="华文中宋" panose="02010600040101010101" pitchFamily="2" charset="-122"/>
                    <a:ea typeface="华文中宋" panose="02010600040101010101" pitchFamily="2" charset="-122"/>
                    <a:sym typeface="Helvetica" panose="020B0604020202020204" pitchFamily="34" charset="0"/>
                  </a:rPr>
                  <a:t>核心意识</a:t>
                </a:r>
              </a:p>
            </p:txBody>
          </p:sp>
        </p:grpSp>
        <p:grpSp>
          <p:nvGrpSpPr>
            <p:cNvPr id="8" name="组合 7"/>
            <p:cNvGrpSpPr/>
            <p:nvPr/>
          </p:nvGrpSpPr>
          <p:grpSpPr>
            <a:xfrm>
              <a:off x="6875702" y="3474813"/>
              <a:ext cx="2019300" cy="974725"/>
              <a:chOff x="9668990" y="3646166"/>
              <a:chExt cx="2019424" cy="974925"/>
            </a:xfrm>
          </p:grpSpPr>
          <p:grpSp>
            <p:nvGrpSpPr>
              <p:cNvPr id="31" name="组合 30"/>
              <p:cNvGrpSpPr/>
              <p:nvPr/>
            </p:nvGrpSpPr>
            <p:grpSpPr>
              <a:xfrm>
                <a:off x="9668990" y="3646166"/>
                <a:ext cx="2019424" cy="974925"/>
                <a:chOff x="7296393" y="3703844"/>
                <a:chExt cx="2019424" cy="974925"/>
              </a:xfrm>
            </p:grpSpPr>
            <p:sp>
              <p:nvSpPr>
                <p:cNvPr id="32" name="矩形: 对角圆角 31"/>
                <p:cNvSpPr/>
                <p:nvPr/>
              </p:nvSpPr>
              <p:spPr>
                <a:xfrm>
                  <a:off x="7296393" y="3703844"/>
                  <a:ext cx="1947517" cy="914400"/>
                </a:xfrm>
                <a:prstGeom prst="round2DiagRect">
                  <a:avLst>
                    <a:gd name="adj1" fmla="val 50000"/>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对角圆角 32"/>
                <p:cNvSpPr/>
                <p:nvPr/>
              </p:nvSpPr>
              <p:spPr>
                <a:xfrm>
                  <a:off x="7368300" y="3764369"/>
                  <a:ext cx="1947517" cy="914400"/>
                </a:xfrm>
                <a:prstGeom prst="round2DiagRect">
                  <a:avLst>
                    <a:gd name="adj1" fmla="val 45833"/>
                    <a:gd name="adj2" fmla="val 0"/>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p:cNvSpPr txBox="1"/>
              <p:nvPr/>
            </p:nvSpPr>
            <p:spPr>
              <a:xfrm>
                <a:off x="9704943" y="3902796"/>
                <a:ext cx="1947518" cy="46166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effectLst/>
                    <a:uLnTx/>
                    <a:uFillTx/>
                    <a:latin typeface="华文中宋" panose="02010600040101010101" pitchFamily="2" charset="-122"/>
                    <a:ea typeface="华文中宋" panose="02010600040101010101" pitchFamily="2" charset="-122"/>
                    <a:sym typeface="Helvetica" panose="020B0604020202020204" pitchFamily="34" charset="0"/>
                  </a:rPr>
                  <a:t>政治意识</a:t>
                </a:r>
              </a:p>
            </p:txBody>
          </p:sp>
        </p:grpSp>
        <p:grpSp>
          <p:nvGrpSpPr>
            <p:cNvPr id="9" name="组合 8"/>
            <p:cNvGrpSpPr/>
            <p:nvPr/>
          </p:nvGrpSpPr>
          <p:grpSpPr>
            <a:xfrm>
              <a:off x="9270287" y="3474813"/>
              <a:ext cx="2019300" cy="974725"/>
              <a:chOff x="7296393" y="5051388"/>
              <a:chExt cx="2019424" cy="974925"/>
            </a:xfrm>
          </p:grpSpPr>
          <p:grpSp>
            <p:nvGrpSpPr>
              <p:cNvPr id="48" name="组合 47"/>
              <p:cNvGrpSpPr/>
              <p:nvPr/>
            </p:nvGrpSpPr>
            <p:grpSpPr>
              <a:xfrm>
                <a:off x="7296393" y="5051388"/>
                <a:ext cx="2019424" cy="974925"/>
                <a:chOff x="7296393" y="3703844"/>
                <a:chExt cx="2019424" cy="974925"/>
              </a:xfrm>
            </p:grpSpPr>
            <p:sp>
              <p:nvSpPr>
                <p:cNvPr id="49" name="矩形: 对角圆角 48"/>
                <p:cNvSpPr/>
                <p:nvPr/>
              </p:nvSpPr>
              <p:spPr>
                <a:xfrm>
                  <a:off x="7296393" y="3703844"/>
                  <a:ext cx="1947517" cy="914400"/>
                </a:xfrm>
                <a:prstGeom prst="round2DiagRect">
                  <a:avLst>
                    <a:gd name="adj1" fmla="val 50000"/>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对角圆角 49"/>
                <p:cNvSpPr/>
                <p:nvPr/>
              </p:nvSpPr>
              <p:spPr>
                <a:xfrm>
                  <a:off x="7368300" y="3764369"/>
                  <a:ext cx="1947517" cy="914400"/>
                </a:xfrm>
                <a:prstGeom prst="round2DiagRect">
                  <a:avLst>
                    <a:gd name="adj1" fmla="val 45833"/>
                    <a:gd name="adj2" fmla="val 0"/>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p:cNvSpPr txBox="1"/>
              <p:nvPr/>
            </p:nvSpPr>
            <p:spPr>
              <a:xfrm>
                <a:off x="7332346" y="5308018"/>
                <a:ext cx="1947518" cy="46166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effectLst/>
                    <a:uLnTx/>
                    <a:uFillTx/>
                    <a:latin typeface="华文中宋" panose="02010600040101010101" pitchFamily="2" charset="-122"/>
                    <a:ea typeface="华文中宋" panose="02010600040101010101" pitchFamily="2" charset="-122"/>
                    <a:sym typeface="Helvetica" panose="020B0604020202020204" pitchFamily="34" charset="0"/>
                  </a:rPr>
                  <a:t>大局意识</a:t>
                </a:r>
              </a:p>
            </p:txBody>
          </p:sp>
        </p:grpSp>
        <p:grpSp>
          <p:nvGrpSpPr>
            <p:cNvPr id="10" name="组合 9"/>
            <p:cNvGrpSpPr/>
            <p:nvPr/>
          </p:nvGrpSpPr>
          <p:grpSpPr>
            <a:xfrm>
              <a:off x="9270287" y="5217253"/>
              <a:ext cx="2019300" cy="974725"/>
              <a:chOff x="9712532" y="5002590"/>
              <a:chExt cx="2019424" cy="974925"/>
            </a:xfrm>
          </p:grpSpPr>
          <p:grpSp>
            <p:nvGrpSpPr>
              <p:cNvPr id="52" name="组合 51"/>
              <p:cNvGrpSpPr/>
              <p:nvPr/>
            </p:nvGrpSpPr>
            <p:grpSpPr>
              <a:xfrm>
                <a:off x="9712532" y="5002590"/>
                <a:ext cx="2019424" cy="974925"/>
                <a:chOff x="7296393" y="3703844"/>
                <a:chExt cx="2019424" cy="974925"/>
              </a:xfrm>
            </p:grpSpPr>
            <p:sp>
              <p:nvSpPr>
                <p:cNvPr id="53" name="矩形: 对角圆角 52"/>
                <p:cNvSpPr/>
                <p:nvPr/>
              </p:nvSpPr>
              <p:spPr>
                <a:xfrm>
                  <a:off x="7296393" y="3703844"/>
                  <a:ext cx="1947517" cy="914400"/>
                </a:xfrm>
                <a:prstGeom prst="round2DiagRect">
                  <a:avLst>
                    <a:gd name="adj1" fmla="val 50000"/>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对角圆角 53"/>
                <p:cNvSpPr/>
                <p:nvPr/>
              </p:nvSpPr>
              <p:spPr>
                <a:xfrm>
                  <a:off x="7368300" y="3764369"/>
                  <a:ext cx="1947517" cy="914400"/>
                </a:xfrm>
                <a:prstGeom prst="round2DiagRect">
                  <a:avLst>
                    <a:gd name="adj1" fmla="val 45833"/>
                    <a:gd name="adj2" fmla="val 0"/>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文本框 54"/>
              <p:cNvSpPr txBox="1"/>
              <p:nvPr/>
            </p:nvSpPr>
            <p:spPr>
              <a:xfrm>
                <a:off x="9748485" y="5259220"/>
                <a:ext cx="1947518" cy="46166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effectLst/>
                    <a:uLnTx/>
                    <a:uFillTx/>
                    <a:latin typeface="华文中宋" panose="02010600040101010101" pitchFamily="2" charset="-122"/>
                    <a:ea typeface="华文中宋" panose="02010600040101010101" pitchFamily="2" charset="-122"/>
                    <a:sym typeface="Helvetica" panose="020B0604020202020204" pitchFamily="34" charset="0"/>
                  </a:rPr>
                  <a:t>看齐意识</a:t>
                </a:r>
              </a:p>
            </p:txBody>
          </p:sp>
        </p:grpSp>
        <p:sp>
          <p:nvSpPr>
            <p:cNvPr id="35" name="任意多边形: 形状 34"/>
            <p:cNvSpPr/>
            <p:nvPr/>
          </p:nvSpPr>
          <p:spPr>
            <a:xfrm>
              <a:off x="8136418" y="4638561"/>
              <a:ext cx="1776680" cy="423397"/>
            </a:xfrm>
            <a:custGeom>
              <a:avLst/>
              <a:gdLst/>
              <a:ahLst/>
              <a:cxnLst/>
              <a:rect l="l" t="t" r="r" b="b"/>
              <a:pathLst>
                <a:path w="1776680" h="423397">
                  <a:moveTo>
                    <a:pt x="950062" y="298124"/>
                  </a:moveTo>
                  <a:lnTo>
                    <a:pt x="954634" y="298124"/>
                  </a:lnTo>
                  <a:cubicBezTo>
                    <a:pt x="964388" y="314888"/>
                    <a:pt x="969264" y="332719"/>
                    <a:pt x="969264" y="351616"/>
                  </a:cubicBezTo>
                  <a:cubicBezTo>
                    <a:pt x="969264" y="369599"/>
                    <a:pt x="964540" y="383773"/>
                    <a:pt x="955091" y="394136"/>
                  </a:cubicBezTo>
                  <a:cubicBezTo>
                    <a:pt x="946252" y="403889"/>
                    <a:pt x="935279" y="408766"/>
                    <a:pt x="922173" y="408766"/>
                  </a:cubicBezTo>
                  <a:cubicBezTo>
                    <a:pt x="913334" y="408766"/>
                    <a:pt x="906018" y="405566"/>
                    <a:pt x="900227" y="399165"/>
                  </a:cubicBezTo>
                  <a:cubicBezTo>
                    <a:pt x="894436" y="392764"/>
                    <a:pt x="891540" y="384535"/>
                    <a:pt x="891540" y="374476"/>
                  </a:cubicBezTo>
                  <a:cubicBezTo>
                    <a:pt x="891540" y="361675"/>
                    <a:pt x="898398" y="351464"/>
                    <a:pt x="912114" y="343844"/>
                  </a:cubicBezTo>
                  <a:cubicBezTo>
                    <a:pt x="930098" y="333785"/>
                    <a:pt x="942747" y="318545"/>
                    <a:pt x="950062" y="298124"/>
                  </a:cubicBezTo>
                  <a:close/>
                  <a:moveTo>
                    <a:pt x="988010" y="294009"/>
                  </a:moveTo>
                  <a:lnTo>
                    <a:pt x="1059790" y="299953"/>
                  </a:lnTo>
                  <a:cubicBezTo>
                    <a:pt x="1066191" y="300257"/>
                    <a:pt x="1069391" y="302391"/>
                    <a:pt x="1069391" y="306353"/>
                  </a:cubicBezTo>
                  <a:cubicBezTo>
                    <a:pt x="1069391" y="312145"/>
                    <a:pt x="1063600" y="317326"/>
                    <a:pt x="1052018" y="321898"/>
                  </a:cubicBezTo>
                  <a:lnTo>
                    <a:pt x="1052018" y="346130"/>
                  </a:lnTo>
                  <a:cubicBezTo>
                    <a:pt x="1052018" y="353140"/>
                    <a:pt x="1052932" y="358017"/>
                    <a:pt x="1054761" y="360760"/>
                  </a:cubicBezTo>
                  <a:cubicBezTo>
                    <a:pt x="1056894" y="363808"/>
                    <a:pt x="1060552" y="365332"/>
                    <a:pt x="1065734" y="365332"/>
                  </a:cubicBezTo>
                  <a:lnTo>
                    <a:pt x="1147115" y="365332"/>
                  </a:lnTo>
                  <a:cubicBezTo>
                    <a:pt x="1159917" y="365332"/>
                    <a:pt x="1169060" y="359693"/>
                    <a:pt x="1174547" y="348416"/>
                  </a:cubicBezTo>
                  <a:lnTo>
                    <a:pt x="1196493" y="301781"/>
                  </a:lnTo>
                  <a:lnTo>
                    <a:pt x="1204265" y="303610"/>
                  </a:lnTo>
                  <a:lnTo>
                    <a:pt x="1207466" y="339729"/>
                  </a:lnTo>
                  <a:cubicBezTo>
                    <a:pt x="1208380" y="347349"/>
                    <a:pt x="1212342" y="353902"/>
                    <a:pt x="1219352" y="359389"/>
                  </a:cubicBezTo>
                  <a:cubicBezTo>
                    <a:pt x="1226973" y="365485"/>
                    <a:pt x="1230783" y="371733"/>
                    <a:pt x="1230783" y="378134"/>
                  </a:cubicBezTo>
                  <a:cubicBezTo>
                    <a:pt x="1230783" y="388192"/>
                    <a:pt x="1225754" y="396574"/>
                    <a:pt x="1215695" y="403280"/>
                  </a:cubicBezTo>
                  <a:cubicBezTo>
                    <a:pt x="1204113" y="410900"/>
                    <a:pt x="1187958" y="414710"/>
                    <a:pt x="1167232" y="414710"/>
                  </a:cubicBezTo>
                  <a:lnTo>
                    <a:pt x="1032815" y="414710"/>
                  </a:lnTo>
                  <a:cubicBezTo>
                    <a:pt x="1016661" y="414710"/>
                    <a:pt x="1005231" y="410900"/>
                    <a:pt x="998525" y="403280"/>
                  </a:cubicBezTo>
                  <a:cubicBezTo>
                    <a:pt x="992124" y="395965"/>
                    <a:pt x="988924" y="383315"/>
                    <a:pt x="988924" y="365332"/>
                  </a:cubicBezTo>
                  <a:lnTo>
                    <a:pt x="988924" y="338815"/>
                  </a:lnTo>
                  <a:cubicBezTo>
                    <a:pt x="988924" y="329061"/>
                    <a:pt x="988619" y="314126"/>
                    <a:pt x="988010" y="294009"/>
                  </a:cubicBezTo>
                  <a:close/>
                  <a:moveTo>
                    <a:pt x="1219352" y="291723"/>
                  </a:moveTo>
                  <a:cubicBezTo>
                    <a:pt x="1253795" y="299648"/>
                    <a:pt x="1278789" y="308944"/>
                    <a:pt x="1294334" y="319612"/>
                  </a:cubicBezTo>
                  <a:cubicBezTo>
                    <a:pt x="1309268" y="329975"/>
                    <a:pt x="1316736" y="342320"/>
                    <a:pt x="1316736" y="356645"/>
                  </a:cubicBezTo>
                  <a:cubicBezTo>
                    <a:pt x="1316736" y="368837"/>
                    <a:pt x="1312622" y="378896"/>
                    <a:pt x="1304392" y="386821"/>
                  </a:cubicBezTo>
                  <a:cubicBezTo>
                    <a:pt x="1296467" y="394441"/>
                    <a:pt x="1286714" y="398251"/>
                    <a:pt x="1275131" y="398251"/>
                  </a:cubicBezTo>
                  <a:cubicBezTo>
                    <a:pt x="1263244" y="398251"/>
                    <a:pt x="1255624" y="391545"/>
                    <a:pt x="1252271" y="378134"/>
                  </a:cubicBezTo>
                  <a:cubicBezTo>
                    <a:pt x="1244042" y="345520"/>
                    <a:pt x="1232002" y="317936"/>
                    <a:pt x="1216152" y="295381"/>
                  </a:cubicBezTo>
                  <a:close/>
                  <a:moveTo>
                    <a:pt x="1066191" y="275264"/>
                  </a:moveTo>
                  <a:cubicBezTo>
                    <a:pt x="1098500" y="278007"/>
                    <a:pt x="1121360" y="282884"/>
                    <a:pt x="1134770" y="289894"/>
                  </a:cubicBezTo>
                  <a:cubicBezTo>
                    <a:pt x="1146658" y="295990"/>
                    <a:pt x="1152602" y="304525"/>
                    <a:pt x="1152602" y="315497"/>
                  </a:cubicBezTo>
                  <a:cubicBezTo>
                    <a:pt x="1152602" y="325251"/>
                    <a:pt x="1148486" y="333938"/>
                    <a:pt x="1140257" y="341558"/>
                  </a:cubicBezTo>
                  <a:cubicBezTo>
                    <a:pt x="1132332" y="348873"/>
                    <a:pt x="1123188" y="352531"/>
                    <a:pt x="1112825" y="352531"/>
                  </a:cubicBezTo>
                  <a:cubicBezTo>
                    <a:pt x="1099718" y="352531"/>
                    <a:pt x="1091642" y="345977"/>
                    <a:pt x="1088594" y="332871"/>
                  </a:cubicBezTo>
                  <a:cubicBezTo>
                    <a:pt x="1083717" y="312449"/>
                    <a:pt x="1075335" y="294619"/>
                    <a:pt x="1063448" y="279379"/>
                  </a:cubicBezTo>
                  <a:close/>
                  <a:moveTo>
                    <a:pt x="1550823" y="259719"/>
                  </a:moveTo>
                  <a:lnTo>
                    <a:pt x="1630376" y="289437"/>
                  </a:lnTo>
                  <a:cubicBezTo>
                    <a:pt x="1635557" y="291571"/>
                    <a:pt x="1638148" y="294009"/>
                    <a:pt x="1638148" y="296752"/>
                  </a:cubicBezTo>
                  <a:cubicBezTo>
                    <a:pt x="1638148" y="303763"/>
                    <a:pt x="1629766" y="308944"/>
                    <a:pt x="1613002" y="312297"/>
                  </a:cubicBezTo>
                  <a:cubicBezTo>
                    <a:pt x="1575816" y="357103"/>
                    <a:pt x="1526896" y="394136"/>
                    <a:pt x="1466241" y="423397"/>
                  </a:cubicBezTo>
                  <a:lnTo>
                    <a:pt x="1460754" y="417910"/>
                  </a:lnTo>
                  <a:cubicBezTo>
                    <a:pt x="1485748" y="388040"/>
                    <a:pt x="1505102" y="361217"/>
                    <a:pt x="1518818" y="337443"/>
                  </a:cubicBezTo>
                  <a:cubicBezTo>
                    <a:pt x="1532840" y="313059"/>
                    <a:pt x="1543508" y="287151"/>
                    <a:pt x="1550823" y="259719"/>
                  </a:cubicBezTo>
                  <a:close/>
                  <a:moveTo>
                    <a:pt x="1647749" y="259262"/>
                  </a:moveTo>
                  <a:cubicBezTo>
                    <a:pt x="1692860" y="279379"/>
                    <a:pt x="1725930" y="298581"/>
                    <a:pt x="1746962" y="316869"/>
                  </a:cubicBezTo>
                  <a:cubicBezTo>
                    <a:pt x="1766774" y="334243"/>
                    <a:pt x="1776680" y="351464"/>
                    <a:pt x="1776680" y="368533"/>
                  </a:cubicBezTo>
                  <a:cubicBezTo>
                    <a:pt x="1776680" y="383773"/>
                    <a:pt x="1771802" y="396727"/>
                    <a:pt x="1762049" y="407395"/>
                  </a:cubicBezTo>
                  <a:cubicBezTo>
                    <a:pt x="1752600" y="417758"/>
                    <a:pt x="1741628" y="422939"/>
                    <a:pt x="1729131" y="422939"/>
                  </a:cubicBezTo>
                  <a:cubicBezTo>
                    <a:pt x="1719987" y="422939"/>
                    <a:pt x="1713281" y="421568"/>
                    <a:pt x="1709014" y="418825"/>
                  </a:cubicBezTo>
                  <a:cubicBezTo>
                    <a:pt x="1703832" y="415472"/>
                    <a:pt x="1700022" y="409376"/>
                    <a:pt x="1697584" y="400537"/>
                  </a:cubicBezTo>
                  <a:cubicBezTo>
                    <a:pt x="1684782" y="345977"/>
                    <a:pt x="1666799" y="299953"/>
                    <a:pt x="1643634" y="262462"/>
                  </a:cubicBezTo>
                  <a:close/>
                  <a:moveTo>
                    <a:pt x="1020928" y="224972"/>
                  </a:moveTo>
                  <a:lnTo>
                    <a:pt x="1020928" y="257890"/>
                  </a:lnTo>
                  <a:lnTo>
                    <a:pt x="1182777" y="257890"/>
                  </a:lnTo>
                  <a:lnTo>
                    <a:pt x="1182777" y="224972"/>
                  </a:lnTo>
                  <a:close/>
                  <a:moveTo>
                    <a:pt x="1020928" y="178795"/>
                  </a:moveTo>
                  <a:lnTo>
                    <a:pt x="1020928" y="213999"/>
                  </a:lnTo>
                  <a:lnTo>
                    <a:pt x="1182777" y="213999"/>
                  </a:lnTo>
                  <a:lnTo>
                    <a:pt x="1182777" y="178795"/>
                  </a:lnTo>
                  <a:close/>
                  <a:moveTo>
                    <a:pt x="603047" y="135361"/>
                  </a:moveTo>
                  <a:lnTo>
                    <a:pt x="691744" y="142219"/>
                  </a:lnTo>
                  <a:cubicBezTo>
                    <a:pt x="698754" y="142523"/>
                    <a:pt x="702260" y="144505"/>
                    <a:pt x="702260" y="148162"/>
                  </a:cubicBezTo>
                  <a:cubicBezTo>
                    <a:pt x="702260" y="155782"/>
                    <a:pt x="694792" y="162335"/>
                    <a:pt x="679857" y="167822"/>
                  </a:cubicBezTo>
                  <a:lnTo>
                    <a:pt x="679857" y="267949"/>
                  </a:lnTo>
                  <a:cubicBezTo>
                    <a:pt x="679857" y="310316"/>
                    <a:pt x="680466" y="356188"/>
                    <a:pt x="681685" y="405566"/>
                  </a:cubicBezTo>
                  <a:cubicBezTo>
                    <a:pt x="681685" y="412881"/>
                    <a:pt x="679704" y="416996"/>
                    <a:pt x="675742" y="417910"/>
                  </a:cubicBezTo>
                  <a:cubicBezTo>
                    <a:pt x="652882" y="420958"/>
                    <a:pt x="628346" y="422482"/>
                    <a:pt x="602133" y="422482"/>
                  </a:cubicBezTo>
                  <a:cubicBezTo>
                    <a:pt x="603962" y="379201"/>
                    <a:pt x="604876" y="327689"/>
                    <a:pt x="604876" y="267949"/>
                  </a:cubicBezTo>
                  <a:lnTo>
                    <a:pt x="604876" y="227258"/>
                  </a:lnTo>
                  <a:cubicBezTo>
                    <a:pt x="604876" y="190682"/>
                    <a:pt x="604266" y="160049"/>
                    <a:pt x="603047" y="135361"/>
                  </a:cubicBezTo>
                  <a:close/>
                  <a:moveTo>
                    <a:pt x="1399947" y="126217"/>
                  </a:moveTo>
                  <a:lnTo>
                    <a:pt x="1463498" y="153191"/>
                  </a:lnTo>
                  <a:cubicBezTo>
                    <a:pt x="1467460" y="155020"/>
                    <a:pt x="1469441" y="157306"/>
                    <a:pt x="1469441" y="160049"/>
                  </a:cubicBezTo>
                  <a:cubicBezTo>
                    <a:pt x="1469441" y="165841"/>
                    <a:pt x="1462888" y="173461"/>
                    <a:pt x="1449782" y="182909"/>
                  </a:cubicBezTo>
                  <a:lnTo>
                    <a:pt x="1449782" y="296295"/>
                  </a:lnTo>
                  <a:lnTo>
                    <a:pt x="1509218" y="260633"/>
                  </a:lnTo>
                  <a:lnTo>
                    <a:pt x="1515161" y="266577"/>
                  </a:lnTo>
                  <a:cubicBezTo>
                    <a:pt x="1486815" y="305287"/>
                    <a:pt x="1456030" y="342777"/>
                    <a:pt x="1422807" y="379048"/>
                  </a:cubicBezTo>
                  <a:cubicBezTo>
                    <a:pt x="1422502" y="395507"/>
                    <a:pt x="1418844" y="403737"/>
                    <a:pt x="1411834" y="403737"/>
                  </a:cubicBezTo>
                  <a:cubicBezTo>
                    <a:pt x="1408786" y="403737"/>
                    <a:pt x="1406195" y="402061"/>
                    <a:pt x="1404062" y="398708"/>
                  </a:cubicBezTo>
                  <a:lnTo>
                    <a:pt x="1368857" y="339272"/>
                  </a:lnTo>
                  <a:cubicBezTo>
                    <a:pt x="1382878" y="330433"/>
                    <a:pt x="1389736" y="319460"/>
                    <a:pt x="1389431" y="306353"/>
                  </a:cubicBezTo>
                  <a:lnTo>
                    <a:pt x="1389431" y="171479"/>
                  </a:lnTo>
                  <a:lnTo>
                    <a:pt x="1344626" y="171479"/>
                  </a:lnTo>
                  <a:lnTo>
                    <a:pt x="1344626" y="160507"/>
                  </a:lnTo>
                  <a:lnTo>
                    <a:pt x="1380744" y="160507"/>
                  </a:lnTo>
                  <a:close/>
                  <a:moveTo>
                    <a:pt x="268377" y="73181"/>
                  </a:moveTo>
                  <a:lnTo>
                    <a:pt x="268377" y="223600"/>
                  </a:lnTo>
                  <a:cubicBezTo>
                    <a:pt x="268377" y="228477"/>
                    <a:pt x="269139" y="231982"/>
                    <a:pt x="270663" y="234116"/>
                  </a:cubicBezTo>
                  <a:cubicBezTo>
                    <a:pt x="271882" y="235945"/>
                    <a:pt x="274320" y="236859"/>
                    <a:pt x="277978" y="236859"/>
                  </a:cubicBezTo>
                  <a:cubicBezTo>
                    <a:pt x="280112" y="236859"/>
                    <a:pt x="282245" y="235640"/>
                    <a:pt x="284379" y="233201"/>
                  </a:cubicBezTo>
                  <a:cubicBezTo>
                    <a:pt x="287122" y="228934"/>
                    <a:pt x="291237" y="228782"/>
                    <a:pt x="296723" y="232744"/>
                  </a:cubicBezTo>
                  <a:cubicBezTo>
                    <a:pt x="300381" y="235183"/>
                    <a:pt x="303124" y="237164"/>
                    <a:pt x="304953" y="238688"/>
                  </a:cubicBezTo>
                  <a:lnTo>
                    <a:pt x="304953" y="73181"/>
                  </a:lnTo>
                  <a:close/>
                  <a:moveTo>
                    <a:pt x="166879" y="73181"/>
                  </a:moveTo>
                  <a:lnTo>
                    <a:pt x="166879" y="137189"/>
                  </a:lnTo>
                  <a:cubicBezTo>
                    <a:pt x="167488" y="180166"/>
                    <a:pt x="160935" y="215371"/>
                    <a:pt x="147219" y="242803"/>
                  </a:cubicBezTo>
                  <a:cubicBezTo>
                    <a:pt x="133198" y="270539"/>
                    <a:pt x="107595" y="296600"/>
                    <a:pt x="70409" y="320984"/>
                  </a:cubicBezTo>
                  <a:lnTo>
                    <a:pt x="70409" y="363046"/>
                  </a:lnTo>
                  <a:lnTo>
                    <a:pt x="304953" y="363046"/>
                  </a:lnTo>
                  <a:lnTo>
                    <a:pt x="304953" y="284865"/>
                  </a:lnTo>
                  <a:cubicBezTo>
                    <a:pt x="297638" y="286999"/>
                    <a:pt x="286970" y="288065"/>
                    <a:pt x="272949" y="288065"/>
                  </a:cubicBezTo>
                  <a:lnTo>
                    <a:pt x="255575" y="288065"/>
                  </a:lnTo>
                  <a:cubicBezTo>
                    <a:pt x="224791" y="288065"/>
                    <a:pt x="209398" y="273283"/>
                    <a:pt x="209398" y="243717"/>
                  </a:cubicBezTo>
                  <a:lnTo>
                    <a:pt x="209398" y="73181"/>
                  </a:lnTo>
                  <a:close/>
                  <a:moveTo>
                    <a:pt x="70409" y="73181"/>
                  </a:moveTo>
                  <a:lnTo>
                    <a:pt x="70409" y="302696"/>
                  </a:lnTo>
                  <a:cubicBezTo>
                    <a:pt x="84125" y="273130"/>
                    <a:pt x="93269" y="246765"/>
                    <a:pt x="97841" y="223600"/>
                  </a:cubicBezTo>
                  <a:cubicBezTo>
                    <a:pt x="102108" y="202264"/>
                    <a:pt x="104242" y="173918"/>
                    <a:pt x="104242" y="138561"/>
                  </a:cubicBezTo>
                  <a:lnTo>
                    <a:pt x="104242" y="73181"/>
                  </a:lnTo>
                  <a:close/>
                  <a:moveTo>
                    <a:pt x="1137971" y="66781"/>
                  </a:moveTo>
                  <a:lnTo>
                    <a:pt x="1212494" y="84611"/>
                  </a:lnTo>
                  <a:cubicBezTo>
                    <a:pt x="1217372" y="85831"/>
                    <a:pt x="1219810" y="88117"/>
                    <a:pt x="1219810" y="91469"/>
                  </a:cubicBezTo>
                  <a:cubicBezTo>
                    <a:pt x="1219810" y="99089"/>
                    <a:pt x="1211733" y="103204"/>
                    <a:pt x="1195578" y="103814"/>
                  </a:cubicBezTo>
                  <a:cubicBezTo>
                    <a:pt x="1183996" y="113567"/>
                    <a:pt x="1170737" y="122102"/>
                    <a:pt x="1155802" y="129417"/>
                  </a:cubicBezTo>
                  <a:lnTo>
                    <a:pt x="1227582" y="129417"/>
                  </a:lnTo>
                  <a:lnTo>
                    <a:pt x="1257300" y="87812"/>
                  </a:lnTo>
                  <a:lnTo>
                    <a:pt x="1313536" y="126674"/>
                  </a:lnTo>
                  <a:cubicBezTo>
                    <a:pt x="1318718" y="130027"/>
                    <a:pt x="1320242" y="133227"/>
                    <a:pt x="1318108" y="136275"/>
                  </a:cubicBezTo>
                  <a:cubicBezTo>
                    <a:pt x="1316279" y="139018"/>
                    <a:pt x="1311402" y="140390"/>
                    <a:pt x="1303478" y="140390"/>
                  </a:cubicBezTo>
                  <a:lnTo>
                    <a:pt x="1197864" y="140390"/>
                  </a:lnTo>
                  <a:lnTo>
                    <a:pt x="1260044" y="164164"/>
                  </a:lnTo>
                  <a:cubicBezTo>
                    <a:pt x="1265225" y="166298"/>
                    <a:pt x="1267816" y="169193"/>
                    <a:pt x="1267816" y="172851"/>
                  </a:cubicBezTo>
                  <a:cubicBezTo>
                    <a:pt x="1267816" y="178337"/>
                    <a:pt x="1262025" y="185195"/>
                    <a:pt x="1250442" y="193425"/>
                  </a:cubicBezTo>
                  <a:lnTo>
                    <a:pt x="1250442" y="206684"/>
                  </a:lnTo>
                  <a:cubicBezTo>
                    <a:pt x="1250442" y="221924"/>
                    <a:pt x="1251052" y="240517"/>
                    <a:pt x="1252271" y="262462"/>
                  </a:cubicBezTo>
                  <a:cubicBezTo>
                    <a:pt x="1252576" y="270692"/>
                    <a:pt x="1249223" y="275873"/>
                    <a:pt x="1242213" y="278007"/>
                  </a:cubicBezTo>
                  <a:cubicBezTo>
                    <a:pt x="1225144" y="282884"/>
                    <a:pt x="1205332" y="285322"/>
                    <a:pt x="1182777" y="285322"/>
                  </a:cubicBezTo>
                  <a:lnTo>
                    <a:pt x="1182777" y="268863"/>
                  </a:lnTo>
                  <a:lnTo>
                    <a:pt x="1020928" y="268863"/>
                  </a:lnTo>
                  <a:cubicBezTo>
                    <a:pt x="1020623" y="275873"/>
                    <a:pt x="1017423" y="280293"/>
                    <a:pt x="1011327" y="282122"/>
                  </a:cubicBezTo>
                  <a:cubicBezTo>
                    <a:pt x="992124" y="287303"/>
                    <a:pt x="972464" y="289894"/>
                    <a:pt x="952348" y="289894"/>
                  </a:cubicBezTo>
                  <a:cubicBezTo>
                    <a:pt x="953567" y="265510"/>
                    <a:pt x="954177" y="246613"/>
                    <a:pt x="954177" y="233201"/>
                  </a:cubicBezTo>
                  <a:lnTo>
                    <a:pt x="954177" y="210341"/>
                  </a:lnTo>
                  <a:cubicBezTo>
                    <a:pt x="954177" y="186872"/>
                    <a:pt x="953872" y="166907"/>
                    <a:pt x="953262" y="150448"/>
                  </a:cubicBezTo>
                  <a:lnTo>
                    <a:pt x="1031444" y="167822"/>
                  </a:lnTo>
                  <a:lnTo>
                    <a:pt x="1175462" y="167822"/>
                  </a:lnTo>
                  <a:lnTo>
                    <a:pt x="1191921" y="140390"/>
                  </a:lnTo>
                  <a:lnTo>
                    <a:pt x="886511" y="140390"/>
                  </a:lnTo>
                  <a:lnTo>
                    <a:pt x="886511" y="129417"/>
                  </a:lnTo>
                  <a:lnTo>
                    <a:pt x="1014070" y="129417"/>
                  </a:lnTo>
                  <a:cubicBezTo>
                    <a:pt x="1008584" y="126369"/>
                    <a:pt x="1005231" y="120578"/>
                    <a:pt x="1004012" y="112043"/>
                  </a:cubicBezTo>
                  <a:cubicBezTo>
                    <a:pt x="1001573" y="96499"/>
                    <a:pt x="996544" y="83545"/>
                    <a:pt x="988924" y="73181"/>
                  </a:cubicBezTo>
                  <a:lnTo>
                    <a:pt x="991667" y="69524"/>
                  </a:lnTo>
                  <a:cubicBezTo>
                    <a:pt x="1042874" y="70438"/>
                    <a:pt x="1068477" y="80649"/>
                    <a:pt x="1068477" y="100156"/>
                  </a:cubicBezTo>
                  <a:cubicBezTo>
                    <a:pt x="1067867" y="114177"/>
                    <a:pt x="1060400" y="123931"/>
                    <a:pt x="1046074" y="129417"/>
                  </a:cubicBezTo>
                  <a:lnTo>
                    <a:pt x="1125627" y="129417"/>
                  </a:lnTo>
                  <a:cubicBezTo>
                    <a:pt x="1132942" y="106557"/>
                    <a:pt x="1137057" y="85678"/>
                    <a:pt x="1137971" y="66781"/>
                  </a:cubicBezTo>
                  <a:close/>
                  <a:moveTo>
                    <a:pt x="1576426" y="60837"/>
                  </a:moveTo>
                  <a:lnTo>
                    <a:pt x="1576426" y="204855"/>
                  </a:lnTo>
                  <a:lnTo>
                    <a:pt x="1674724" y="204855"/>
                  </a:lnTo>
                  <a:lnTo>
                    <a:pt x="1674724" y="60837"/>
                  </a:lnTo>
                  <a:close/>
                  <a:moveTo>
                    <a:pt x="318212" y="20603"/>
                  </a:moveTo>
                  <a:lnTo>
                    <a:pt x="387706" y="54436"/>
                  </a:lnTo>
                  <a:cubicBezTo>
                    <a:pt x="391668" y="56570"/>
                    <a:pt x="393650" y="59313"/>
                    <a:pt x="393650" y="62666"/>
                  </a:cubicBezTo>
                  <a:cubicBezTo>
                    <a:pt x="393650" y="69981"/>
                    <a:pt x="386944" y="78363"/>
                    <a:pt x="373533" y="87812"/>
                  </a:cubicBezTo>
                  <a:lnTo>
                    <a:pt x="373533" y="163250"/>
                  </a:lnTo>
                  <a:cubicBezTo>
                    <a:pt x="373533" y="227867"/>
                    <a:pt x="374447" y="302239"/>
                    <a:pt x="376276" y="386363"/>
                  </a:cubicBezTo>
                  <a:cubicBezTo>
                    <a:pt x="376276" y="397946"/>
                    <a:pt x="375057" y="404956"/>
                    <a:pt x="372618" y="407395"/>
                  </a:cubicBezTo>
                  <a:cubicBezTo>
                    <a:pt x="352806" y="411662"/>
                    <a:pt x="330251" y="414557"/>
                    <a:pt x="304953" y="416081"/>
                  </a:cubicBezTo>
                  <a:lnTo>
                    <a:pt x="304953" y="374019"/>
                  </a:lnTo>
                  <a:lnTo>
                    <a:pt x="70409" y="374019"/>
                  </a:lnTo>
                  <a:lnTo>
                    <a:pt x="70409" y="397793"/>
                  </a:lnTo>
                  <a:cubicBezTo>
                    <a:pt x="70714" y="405413"/>
                    <a:pt x="66904" y="409833"/>
                    <a:pt x="58979" y="411052"/>
                  </a:cubicBezTo>
                  <a:cubicBezTo>
                    <a:pt x="37643" y="415319"/>
                    <a:pt x="17984" y="417453"/>
                    <a:pt x="0" y="417453"/>
                  </a:cubicBezTo>
                  <a:cubicBezTo>
                    <a:pt x="1829" y="358322"/>
                    <a:pt x="2744" y="293399"/>
                    <a:pt x="2744" y="222686"/>
                  </a:cubicBezTo>
                  <a:lnTo>
                    <a:pt x="2744" y="155020"/>
                  </a:lnTo>
                  <a:cubicBezTo>
                    <a:pt x="2744" y="127893"/>
                    <a:pt x="2134" y="88117"/>
                    <a:pt x="915" y="35691"/>
                  </a:cubicBezTo>
                  <a:lnTo>
                    <a:pt x="82296" y="62209"/>
                  </a:lnTo>
                  <a:lnTo>
                    <a:pt x="294437" y="62209"/>
                  </a:lnTo>
                  <a:close/>
                  <a:moveTo>
                    <a:pt x="1372058" y="16031"/>
                  </a:moveTo>
                  <a:cubicBezTo>
                    <a:pt x="1405281" y="20603"/>
                    <a:pt x="1429055" y="26852"/>
                    <a:pt x="1443381" y="34777"/>
                  </a:cubicBezTo>
                  <a:cubicBezTo>
                    <a:pt x="1457097" y="42397"/>
                    <a:pt x="1463955" y="52150"/>
                    <a:pt x="1463955" y="64037"/>
                  </a:cubicBezTo>
                  <a:cubicBezTo>
                    <a:pt x="1463955" y="75010"/>
                    <a:pt x="1459535" y="85069"/>
                    <a:pt x="1450696" y="94213"/>
                  </a:cubicBezTo>
                  <a:cubicBezTo>
                    <a:pt x="1441857" y="103357"/>
                    <a:pt x="1432103" y="107929"/>
                    <a:pt x="1421435" y="107929"/>
                  </a:cubicBezTo>
                  <a:cubicBezTo>
                    <a:pt x="1412901" y="107929"/>
                    <a:pt x="1406348" y="106557"/>
                    <a:pt x="1401776" y="103814"/>
                  </a:cubicBezTo>
                  <a:cubicBezTo>
                    <a:pt x="1397508" y="100766"/>
                    <a:pt x="1394613" y="95584"/>
                    <a:pt x="1393089" y="88269"/>
                  </a:cubicBezTo>
                  <a:cubicBezTo>
                    <a:pt x="1387907" y="61142"/>
                    <a:pt x="1380287" y="38129"/>
                    <a:pt x="1370229" y="19232"/>
                  </a:cubicBezTo>
                  <a:close/>
                  <a:moveTo>
                    <a:pt x="1685697" y="11917"/>
                  </a:moveTo>
                  <a:lnTo>
                    <a:pt x="1758849" y="42549"/>
                  </a:lnTo>
                  <a:cubicBezTo>
                    <a:pt x="1762506" y="43768"/>
                    <a:pt x="1764335" y="45749"/>
                    <a:pt x="1764335" y="48493"/>
                  </a:cubicBezTo>
                  <a:cubicBezTo>
                    <a:pt x="1764335" y="54893"/>
                    <a:pt x="1758392" y="63580"/>
                    <a:pt x="1746504" y="74553"/>
                  </a:cubicBezTo>
                  <a:lnTo>
                    <a:pt x="1746504" y="116615"/>
                  </a:lnTo>
                  <a:cubicBezTo>
                    <a:pt x="1746504" y="143743"/>
                    <a:pt x="1747114" y="180471"/>
                    <a:pt x="1748333" y="226801"/>
                  </a:cubicBezTo>
                  <a:cubicBezTo>
                    <a:pt x="1748333" y="234421"/>
                    <a:pt x="1744828" y="238993"/>
                    <a:pt x="1737818" y="240517"/>
                  </a:cubicBezTo>
                  <a:cubicBezTo>
                    <a:pt x="1727150" y="242041"/>
                    <a:pt x="1706118" y="243869"/>
                    <a:pt x="1674724" y="246003"/>
                  </a:cubicBezTo>
                  <a:lnTo>
                    <a:pt x="1674724" y="215828"/>
                  </a:lnTo>
                  <a:lnTo>
                    <a:pt x="1576426" y="215828"/>
                  </a:lnTo>
                  <a:lnTo>
                    <a:pt x="1576426" y="232744"/>
                  </a:lnTo>
                  <a:cubicBezTo>
                    <a:pt x="1576731" y="240364"/>
                    <a:pt x="1570940" y="244631"/>
                    <a:pt x="1559052" y="245546"/>
                  </a:cubicBezTo>
                  <a:cubicBezTo>
                    <a:pt x="1542593" y="248289"/>
                    <a:pt x="1523543" y="250118"/>
                    <a:pt x="1501902" y="251032"/>
                  </a:cubicBezTo>
                  <a:cubicBezTo>
                    <a:pt x="1502817" y="215066"/>
                    <a:pt x="1503274" y="179709"/>
                    <a:pt x="1503274" y="144962"/>
                  </a:cubicBezTo>
                  <a:lnTo>
                    <a:pt x="1503274" y="97870"/>
                  </a:lnTo>
                  <a:cubicBezTo>
                    <a:pt x="1503274" y="74401"/>
                    <a:pt x="1502817" y="51236"/>
                    <a:pt x="1501902" y="28376"/>
                  </a:cubicBezTo>
                  <a:lnTo>
                    <a:pt x="1586942" y="49864"/>
                  </a:lnTo>
                  <a:lnTo>
                    <a:pt x="1663751" y="49864"/>
                  </a:lnTo>
                  <a:close/>
                  <a:moveTo>
                    <a:pt x="599389" y="5059"/>
                  </a:moveTo>
                  <a:lnTo>
                    <a:pt x="690830" y="24718"/>
                  </a:lnTo>
                  <a:cubicBezTo>
                    <a:pt x="696621" y="25937"/>
                    <a:pt x="699516" y="28376"/>
                    <a:pt x="699516" y="32033"/>
                  </a:cubicBezTo>
                  <a:cubicBezTo>
                    <a:pt x="699516" y="39958"/>
                    <a:pt x="690220" y="45749"/>
                    <a:pt x="671627" y="49407"/>
                  </a:cubicBezTo>
                  <a:cubicBezTo>
                    <a:pt x="671322" y="50017"/>
                    <a:pt x="670865" y="50626"/>
                    <a:pt x="670256" y="51236"/>
                  </a:cubicBezTo>
                  <a:cubicBezTo>
                    <a:pt x="699821" y="75620"/>
                    <a:pt x="729082" y="94670"/>
                    <a:pt x="758038" y="108386"/>
                  </a:cubicBezTo>
                  <a:cubicBezTo>
                    <a:pt x="789128" y="123016"/>
                    <a:pt x="827075" y="135361"/>
                    <a:pt x="871881" y="145419"/>
                  </a:cubicBezTo>
                  <a:lnTo>
                    <a:pt x="870966" y="153649"/>
                  </a:lnTo>
                  <a:cubicBezTo>
                    <a:pt x="849021" y="163097"/>
                    <a:pt x="830885" y="187024"/>
                    <a:pt x="816560" y="225429"/>
                  </a:cubicBezTo>
                  <a:cubicBezTo>
                    <a:pt x="777850" y="204398"/>
                    <a:pt x="746760" y="181843"/>
                    <a:pt x="723291" y="157763"/>
                  </a:cubicBezTo>
                  <a:cubicBezTo>
                    <a:pt x="699516" y="133379"/>
                    <a:pt x="678790" y="102290"/>
                    <a:pt x="661112" y="64495"/>
                  </a:cubicBezTo>
                  <a:cubicBezTo>
                    <a:pt x="609905" y="137342"/>
                    <a:pt x="533858" y="192815"/>
                    <a:pt x="432969" y="230915"/>
                  </a:cubicBezTo>
                  <a:lnTo>
                    <a:pt x="428397" y="225429"/>
                  </a:lnTo>
                  <a:cubicBezTo>
                    <a:pt x="491795" y="173613"/>
                    <a:pt x="541173" y="117073"/>
                    <a:pt x="576530" y="55808"/>
                  </a:cubicBezTo>
                  <a:cubicBezTo>
                    <a:pt x="587502" y="36910"/>
                    <a:pt x="595122" y="19994"/>
                    <a:pt x="599389" y="5059"/>
                  </a:cubicBezTo>
                  <a:close/>
                  <a:moveTo>
                    <a:pt x="1052018" y="29"/>
                  </a:moveTo>
                  <a:cubicBezTo>
                    <a:pt x="1082498" y="-275"/>
                    <a:pt x="1104290" y="1858"/>
                    <a:pt x="1117397" y="6430"/>
                  </a:cubicBezTo>
                  <a:cubicBezTo>
                    <a:pt x="1129589" y="10697"/>
                    <a:pt x="1135685" y="18013"/>
                    <a:pt x="1135685" y="28376"/>
                  </a:cubicBezTo>
                  <a:cubicBezTo>
                    <a:pt x="1135380" y="40263"/>
                    <a:pt x="1128522" y="49255"/>
                    <a:pt x="1115111" y="55351"/>
                  </a:cubicBezTo>
                  <a:lnTo>
                    <a:pt x="1206094" y="55351"/>
                  </a:lnTo>
                  <a:lnTo>
                    <a:pt x="1233983" y="16489"/>
                  </a:lnTo>
                  <a:lnTo>
                    <a:pt x="1286561" y="53065"/>
                  </a:lnTo>
                  <a:cubicBezTo>
                    <a:pt x="1291438" y="56113"/>
                    <a:pt x="1292810" y="59161"/>
                    <a:pt x="1290676" y="62209"/>
                  </a:cubicBezTo>
                  <a:cubicBezTo>
                    <a:pt x="1288847" y="64952"/>
                    <a:pt x="1284275" y="66323"/>
                    <a:pt x="1276960" y="66323"/>
                  </a:cubicBezTo>
                  <a:lnTo>
                    <a:pt x="908914" y="66323"/>
                  </a:lnTo>
                  <a:lnTo>
                    <a:pt x="908914" y="55351"/>
                  </a:lnTo>
                  <a:lnTo>
                    <a:pt x="1070306" y="55351"/>
                  </a:lnTo>
                  <a:cubicBezTo>
                    <a:pt x="1066038" y="52303"/>
                    <a:pt x="1063448" y="47426"/>
                    <a:pt x="1062533" y="40720"/>
                  </a:cubicBezTo>
                  <a:cubicBezTo>
                    <a:pt x="1060095" y="25785"/>
                    <a:pt x="1055675" y="13441"/>
                    <a:pt x="1049274" y="3687"/>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3" name="对角圆角矩形 2"/>
          <p:cNvSpPr/>
          <p:nvPr>
            <p:custDataLst>
              <p:tags r:id="rId1"/>
            </p:custDataLst>
          </p:nvPr>
        </p:nvSpPr>
        <p:spPr>
          <a:xfrm>
            <a:off x="4206000" y="877226"/>
            <a:ext cx="3780000" cy="476437"/>
          </a:xfrm>
          <a:prstGeom prst="round2DiagRect">
            <a:avLst/>
          </a:prstGeom>
          <a:solidFill>
            <a:schemeClr val="bg1">
              <a:alpha val="85000"/>
            </a:schemeClr>
          </a:solidFill>
          <a:effectLst>
            <a:outerShdw blurRad="381000" dist="38100" dir="5400000" algn="t" rotWithShape="0">
              <a:prstClr val="black">
                <a:alpha val="40000"/>
              </a:prstClr>
            </a:outerShdw>
          </a:effectLst>
        </p:spPr>
        <p:txBody>
          <a:bodyPr wrap="square" rtlCol="0" anchor="ctr">
            <a:spAutoFit/>
          </a:bodyPr>
          <a:lstStyle/>
          <a:p>
            <a:pPr algn="ctr">
              <a:buClr>
                <a:srgbClr val="C00000"/>
              </a:buClr>
              <a:buSzPct val="80000"/>
            </a:pPr>
            <a:r>
              <a:rPr lang="zh-CN" altLang="en-US" sz="2200" b="1" dirty="0">
                <a:solidFill>
                  <a:srgbClr val="C00000"/>
                </a:solidFill>
                <a:latin typeface="微软雅黑" panose="020B0503020204020204" pitchFamily="34" charset="-122"/>
                <a:ea typeface="微软雅黑" panose="020B0503020204020204" pitchFamily="34" charset="-122"/>
              </a:rPr>
              <a:t>增强“四个意识”</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şlídê"/>
          <p:cNvSpPr/>
          <p:nvPr/>
        </p:nvSpPr>
        <p:spPr>
          <a:xfrm>
            <a:off x="336000" y="936000"/>
            <a:ext cx="11520000" cy="5220000"/>
          </a:xfrm>
          <a:prstGeom prst="round2DiagRect">
            <a:avLst>
              <a:gd name="adj1" fmla="val 8898"/>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p:cNvGrpSpPr/>
          <p:nvPr/>
        </p:nvGrpSpPr>
        <p:grpSpPr>
          <a:xfrm>
            <a:off x="4336617" y="1629000"/>
            <a:ext cx="3518766" cy="3600000"/>
            <a:chOff x="4480996" y="1629000"/>
            <a:chExt cx="3518766" cy="3600000"/>
          </a:xfrm>
        </p:grpSpPr>
        <p:sp>
          <p:nvSpPr>
            <p:cNvPr id="23" name="等腰三角形 22"/>
            <p:cNvSpPr/>
            <p:nvPr/>
          </p:nvSpPr>
          <p:spPr>
            <a:xfrm rot="5400000" flipH="1">
              <a:off x="3581829" y="2528167"/>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等腰三角形 23"/>
            <p:cNvSpPr/>
            <p:nvPr/>
          </p:nvSpPr>
          <p:spPr>
            <a:xfrm rot="16200000">
              <a:off x="5300595" y="2529833"/>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6" name="矩形 25"/>
          <p:cNvSpPr/>
          <p:nvPr/>
        </p:nvSpPr>
        <p:spPr>
          <a:xfrm>
            <a:off x="792000" y="1895393"/>
            <a:ext cx="3600000" cy="2862322"/>
          </a:xfrm>
          <a:prstGeom prst="rect">
            <a:avLst/>
          </a:prstGeom>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政治意识</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表现为坚定政治信仰，坚持正确的政治方向，坚持政治原则，站稳政治立场，保持政治清醒和政治定力，不断提高政治判断力、政治领悟力、政治执行力。</a:t>
            </a:r>
            <a:endParaRPr lang="zh-CN" altLang="en-US" sz="2000" dirty="0">
              <a:solidFill>
                <a:srgbClr val="FF0000"/>
              </a:solidFill>
              <a:latin typeface="微软雅黑" panose="020B0503020204020204" pitchFamily="34" charset="-122"/>
              <a:ea typeface="微软雅黑" panose="020B0503020204020204" pitchFamily="34" charset="-122"/>
            </a:endParaRPr>
          </a:p>
        </p:txBody>
      </p:sp>
      <p:sp>
        <p:nvSpPr>
          <p:cNvPr id="49" name="矩形 48"/>
          <p:cNvSpPr/>
          <p:nvPr/>
        </p:nvSpPr>
        <p:spPr>
          <a:xfrm>
            <a:off x="7848000" y="1706623"/>
            <a:ext cx="3600000" cy="3647152"/>
          </a:xfrm>
          <a:prstGeom prst="rect">
            <a:avLst/>
          </a:prstGeom>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我们党要始终做到不忘初心、牢记使命，把党和人民事业长长久久推进下去，必须增强政治意识，善于从政治上看问题，善于把握政治大局。</a:t>
            </a:r>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a:p>
            <a:pPr algn="r">
              <a:lnSpc>
                <a:spcPct val="150000"/>
              </a:lnSpc>
            </a:pPr>
            <a:r>
              <a:rPr lang="en-US" altLang="zh-CN" b="1" dirty="0">
                <a:solidFill>
                  <a:schemeClr val="tx1">
                    <a:lumMod val="85000"/>
                    <a:lumOff val="15000"/>
                  </a:schemeClr>
                </a:solidFill>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习近平在中共十九届中央政治局民主生活会上的讲话</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5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2020</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12</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24</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25</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日）</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p:txBody>
      </p:sp>
      <p:grpSp>
        <p:nvGrpSpPr>
          <p:cNvPr id="4" name="组合 3"/>
          <p:cNvGrpSpPr/>
          <p:nvPr/>
        </p:nvGrpSpPr>
        <p:grpSpPr>
          <a:xfrm>
            <a:off x="4836000" y="3043928"/>
            <a:ext cx="2520000" cy="770144"/>
            <a:chOff x="4903762" y="1230174"/>
            <a:chExt cx="2520000" cy="770144"/>
          </a:xfrm>
        </p:grpSpPr>
        <p:sp>
          <p:nvSpPr>
            <p:cNvPr id="32" name="矩形: 对角圆角 31"/>
            <p:cNvSpPr/>
            <p:nvPr/>
          </p:nvSpPr>
          <p:spPr>
            <a:xfrm>
              <a:off x="4903762" y="1230174"/>
              <a:ext cx="2520000" cy="770144"/>
            </a:xfrm>
            <a:prstGeom prst="round2DiagRect">
              <a:avLst/>
            </a:prstGeom>
            <a:gradFill>
              <a:gsLst>
                <a:gs pos="0">
                  <a:srgbClr val="B00000"/>
                </a:gs>
                <a:gs pos="100000">
                  <a:srgbClr val="FF9000"/>
                </a:gs>
              </a:gsLst>
              <a:lin ang="2400000" scaled="0"/>
            </a:gradFill>
            <a:ln w="63500">
              <a:solidFill>
                <a:schemeClr val="bg1"/>
              </a:soli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13" name="文本框 12"/>
            <p:cNvSpPr txBox="1"/>
            <p:nvPr/>
          </p:nvSpPr>
          <p:spPr>
            <a:xfrm>
              <a:off x="4903762" y="1353636"/>
              <a:ext cx="2520000" cy="523220"/>
            </a:xfrm>
            <a:prstGeom prst="rect">
              <a:avLst/>
            </a:prstGeom>
            <a:noFill/>
          </p:spPr>
          <p:txBody>
            <a:bodyPr wrap="square">
              <a:spAutoFit/>
            </a:bodyPr>
            <a:lstStyle/>
            <a:p>
              <a:pPr algn="ctr"/>
              <a:r>
                <a:rPr lang="zh-CN" altLang="en-US" sz="28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政治意识</a:t>
              </a:r>
              <a:endParaRPr lang="zh-CN" altLang="en-US" sz="2800"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şlídê"/>
          <p:cNvSpPr/>
          <p:nvPr/>
        </p:nvSpPr>
        <p:spPr>
          <a:xfrm>
            <a:off x="336000" y="936000"/>
            <a:ext cx="11520000" cy="5220000"/>
          </a:xfrm>
          <a:prstGeom prst="round2DiagRect">
            <a:avLst>
              <a:gd name="adj1" fmla="val 8898"/>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p:cNvGrpSpPr/>
          <p:nvPr/>
        </p:nvGrpSpPr>
        <p:grpSpPr>
          <a:xfrm>
            <a:off x="4336617" y="1629000"/>
            <a:ext cx="3518766" cy="3600000"/>
            <a:chOff x="4480996" y="1629000"/>
            <a:chExt cx="3518766" cy="3600000"/>
          </a:xfrm>
        </p:grpSpPr>
        <p:sp>
          <p:nvSpPr>
            <p:cNvPr id="23" name="等腰三角形 22"/>
            <p:cNvSpPr/>
            <p:nvPr/>
          </p:nvSpPr>
          <p:spPr>
            <a:xfrm rot="5400000" flipH="1">
              <a:off x="3581829" y="2528167"/>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等腰三角形 23"/>
            <p:cNvSpPr/>
            <p:nvPr/>
          </p:nvSpPr>
          <p:spPr>
            <a:xfrm rot="16200000">
              <a:off x="5300595" y="2529833"/>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6" name="矩形 25"/>
          <p:cNvSpPr/>
          <p:nvPr/>
        </p:nvSpPr>
        <p:spPr>
          <a:xfrm>
            <a:off x="792000" y="2114839"/>
            <a:ext cx="3600000" cy="2862322"/>
          </a:xfrm>
          <a:prstGeom prst="rect">
            <a:avLst/>
          </a:prstGeom>
        </p:spPr>
        <p:txBody>
          <a:bodyPr wrap="square">
            <a:spAutoFit/>
          </a:bodyPr>
          <a:lstStyle/>
          <a:p>
            <a:pPr lvl="0"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大局意识</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就是要正确处理中央与地方、局部与全局、当前与长远的关系，自觉从党和国家大局出发想问题、办事情、抓落实，坚决贯彻落实中央决策部署，确保中央政令畅通。</a:t>
            </a:r>
          </a:p>
        </p:txBody>
      </p:sp>
      <p:sp>
        <p:nvSpPr>
          <p:cNvPr id="49" name="矩形 48"/>
          <p:cNvSpPr/>
          <p:nvPr/>
        </p:nvSpPr>
        <p:spPr>
          <a:xfrm>
            <a:off x="7848000" y="1699341"/>
            <a:ext cx="3600000" cy="3693319"/>
          </a:xfrm>
          <a:prstGeom prst="rect">
            <a:avLst/>
          </a:prstGeom>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必须牢固树立高度自觉的大局意识，自觉从大局看问题，把工作放到大局中去思考、定位、摆布，做到正确认识大局、自觉服从大局、坚决维护大局。</a:t>
            </a:r>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a:p>
            <a:pPr algn="r">
              <a:lnSpc>
                <a:spcPct val="150000"/>
              </a:lnSpc>
            </a:pPr>
            <a:r>
              <a:rPr lang="en-US" altLang="zh-CN" b="1" dirty="0">
                <a:solidFill>
                  <a:schemeClr val="tx1">
                    <a:lumMod val="85000"/>
                    <a:lumOff val="15000"/>
                  </a:schemeClr>
                </a:solidFill>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习近平在同中央办公厅各单位班子成员和干部职工代表座谈时的讲话（</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2014</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5</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8</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日）</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p:txBody>
      </p:sp>
      <p:grpSp>
        <p:nvGrpSpPr>
          <p:cNvPr id="3" name="组合 2"/>
          <p:cNvGrpSpPr/>
          <p:nvPr/>
        </p:nvGrpSpPr>
        <p:grpSpPr>
          <a:xfrm>
            <a:off x="4836000" y="3043928"/>
            <a:ext cx="2520000" cy="770144"/>
            <a:chOff x="4732239" y="4171189"/>
            <a:chExt cx="2520000" cy="770144"/>
          </a:xfrm>
        </p:grpSpPr>
        <p:sp>
          <p:nvSpPr>
            <p:cNvPr id="14" name="矩形: 对角圆角 13"/>
            <p:cNvSpPr/>
            <p:nvPr/>
          </p:nvSpPr>
          <p:spPr>
            <a:xfrm>
              <a:off x="4732239" y="4171189"/>
              <a:ext cx="2520000" cy="770144"/>
            </a:xfrm>
            <a:prstGeom prst="round2DiagRect">
              <a:avLst/>
            </a:prstGeom>
            <a:gradFill>
              <a:gsLst>
                <a:gs pos="0">
                  <a:srgbClr val="B00000"/>
                </a:gs>
                <a:gs pos="100000">
                  <a:srgbClr val="FF9000"/>
                </a:gs>
              </a:gsLst>
              <a:lin ang="2400000" scaled="0"/>
            </a:gradFill>
            <a:ln w="63500">
              <a:solidFill>
                <a:schemeClr val="bg1"/>
              </a:soli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15" name="文本框 14"/>
            <p:cNvSpPr txBox="1"/>
            <p:nvPr/>
          </p:nvSpPr>
          <p:spPr>
            <a:xfrm>
              <a:off x="4732239" y="4294651"/>
              <a:ext cx="2520000" cy="523220"/>
            </a:xfrm>
            <a:prstGeom prst="rect">
              <a:avLst/>
            </a:prstGeom>
            <a:noFill/>
          </p:spPr>
          <p:txBody>
            <a:bodyPr wrap="square">
              <a:spAutoFit/>
            </a:bodyPr>
            <a:lstStyle/>
            <a:p>
              <a:pPr algn="ctr"/>
              <a:r>
                <a:rPr lang="zh-CN" altLang="en-US" sz="28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大局意识</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56000" y="560041"/>
            <a:ext cx="16200000" cy="5739959"/>
            <a:chOff x="-1656000" y="560041"/>
            <a:chExt cx="16200000" cy="5739959"/>
          </a:xfrm>
        </p:grpSpPr>
        <p:sp>
          <p:nvSpPr>
            <p:cNvPr id="60" name="平行四边形 59"/>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立方体 5"/>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0" y="1764000"/>
              <a:ext cx="1800000" cy="624176"/>
              <a:chOff x="11762383" y="4254174"/>
              <a:chExt cx="1800000" cy="624176"/>
            </a:xfrm>
          </p:grpSpPr>
          <p:sp>
            <p:nvSpPr>
              <p:cNvPr id="8" name="矩形 7"/>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矩形 9"/>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1" name="立方体 10"/>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1866167" y="2226720"/>
            <a:ext cx="9365113" cy="568907"/>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（一）中国共产党是最高政治领导力量 </a:t>
              </a:r>
            </a:p>
          </p:txBody>
        </p:sp>
      </p:grpSp>
      <p:grpSp>
        <p:nvGrpSpPr>
          <p:cNvPr id="51" name="组合 50"/>
          <p:cNvGrpSpPr/>
          <p:nvPr/>
        </p:nvGrpSpPr>
        <p:grpSpPr>
          <a:xfrm>
            <a:off x="1866167" y="3138720"/>
            <a:ext cx="9365113" cy="568907"/>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（二）中国共产党领导是中国特色社会主义最本质的特征</a:t>
              </a:r>
            </a:p>
          </p:txBody>
        </p:sp>
      </p:grpSp>
      <p:grpSp>
        <p:nvGrpSpPr>
          <p:cNvPr id="54" name="组合 53"/>
          <p:cNvGrpSpPr/>
          <p:nvPr/>
        </p:nvGrpSpPr>
        <p:grpSpPr>
          <a:xfrm>
            <a:off x="1866167" y="4050720"/>
            <a:ext cx="9365113" cy="568907"/>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（三）中国共产党领导是中国特色社会主义制度的最大优势</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şlídê"/>
          <p:cNvSpPr/>
          <p:nvPr/>
        </p:nvSpPr>
        <p:spPr>
          <a:xfrm>
            <a:off x="336000" y="936000"/>
            <a:ext cx="11520000" cy="5220000"/>
          </a:xfrm>
          <a:prstGeom prst="round2DiagRect">
            <a:avLst>
              <a:gd name="adj1" fmla="val 8898"/>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p:cNvGrpSpPr/>
          <p:nvPr/>
        </p:nvGrpSpPr>
        <p:grpSpPr>
          <a:xfrm>
            <a:off x="4336617" y="1567351"/>
            <a:ext cx="3518766" cy="3600000"/>
            <a:chOff x="4480996" y="1629000"/>
            <a:chExt cx="3518766" cy="3600000"/>
          </a:xfrm>
        </p:grpSpPr>
        <p:sp>
          <p:nvSpPr>
            <p:cNvPr id="23" name="等腰三角形 22"/>
            <p:cNvSpPr/>
            <p:nvPr/>
          </p:nvSpPr>
          <p:spPr>
            <a:xfrm rot="5400000" flipH="1">
              <a:off x="3581829" y="2528167"/>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等腰三角形 23"/>
            <p:cNvSpPr/>
            <p:nvPr/>
          </p:nvSpPr>
          <p:spPr>
            <a:xfrm rot="16200000">
              <a:off x="5300595" y="2529833"/>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6" name="矩形 25"/>
          <p:cNvSpPr/>
          <p:nvPr/>
        </p:nvSpPr>
        <p:spPr>
          <a:xfrm>
            <a:off x="792000" y="1653174"/>
            <a:ext cx="3600000" cy="3785652"/>
          </a:xfrm>
          <a:prstGeom prst="rect">
            <a:avLst/>
          </a:prstGeom>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核心意识</a:t>
            </a:r>
            <a:r>
              <a:rPr lang="zh-CN" altLang="en-US" sz="2000" dirty="0">
                <a:solidFill>
                  <a:schemeClr val="tx1"/>
                </a:solidFill>
                <a:latin typeface="微软雅黑" panose="020B0503020204020204" pitchFamily="34" charset="-122"/>
                <a:ea typeface="微软雅黑" panose="020B0503020204020204" pitchFamily="34" charset="-122"/>
              </a:rPr>
              <a:t>就是要始终坚持、切实加强党的领导，特别是党中央的集中统一领导，更加紧密地团结在以习近平同志为核心的党中央周围，更加坚定地维护党中央权威，更加自觉地在思想上政治上行动上同党中央保持高度一致。</a:t>
            </a:r>
            <a:endParaRPr lang="zh-CN" altLang="en-US" sz="2000" dirty="0">
              <a:solidFill>
                <a:srgbClr val="FF0000"/>
              </a:solidFill>
              <a:latin typeface="微软雅黑" panose="020B0503020204020204" pitchFamily="34" charset="-122"/>
              <a:ea typeface="微软雅黑" panose="020B0503020204020204" pitchFamily="34" charset="-122"/>
            </a:endParaRPr>
          </a:p>
        </p:txBody>
      </p:sp>
      <p:sp>
        <p:nvSpPr>
          <p:cNvPr id="49" name="矩形 48"/>
          <p:cNvSpPr/>
          <p:nvPr/>
        </p:nvSpPr>
        <p:spPr>
          <a:xfrm>
            <a:off x="7848000" y="1491592"/>
            <a:ext cx="3600000" cy="4108817"/>
          </a:xfrm>
          <a:prstGeom prst="rect">
            <a:avLst/>
          </a:prstGeom>
        </p:spPr>
        <p:txBody>
          <a:bodyPr wrap="square">
            <a:spAutoFit/>
          </a:bodyPr>
          <a:lstStyle/>
          <a:p>
            <a:pPr indent="0" algn="just" fontAlgn="auto">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党的历史表明，必须有一个在实践中形成的坚强的中央领导集体，在这个领导集体中必须有一个核心。如果没有这样的领导集体和核心，党的事业就不能胜利。</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lvl="0" indent="0" algn="r" fontAlgn="auto">
              <a:lnSpc>
                <a:spcPct val="150000"/>
              </a:lnSpc>
            </a:pPr>
            <a:r>
              <a:rPr lang="en-US" altLang="zh-CN" b="1" dirty="0">
                <a:solidFill>
                  <a:prstClr val="black">
                    <a:lumMod val="85000"/>
                    <a:lumOff val="15000"/>
                  </a:prstClr>
                </a:solidFill>
                <a:latin typeface="楷体" panose="02010609060101010101" pitchFamily="49" charset="-122"/>
                <a:ea typeface="楷体" panose="02010609060101010101" pitchFamily="49" charset="-122"/>
              </a:rPr>
              <a:t>——</a:t>
            </a:r>
            <a:r>
              <a:rPr lang="zh-CN" altLang="en-US" b="1" dirty="0">
                <a:solidFill>
                  <a:prstClr val="black">
                    <a:lumMod val="85000"/>
                    <a:lumOff val="15000"/>
                  </a:prstClr>
                </a:solidFill>
                <a:latin typeface="楷体" panose="02010609060101010101" pitchFamily="49" charset="-122"/>
                <a:ea typeface="楷体" panose="02010609060101010101" pitchFamily="49" charset="-122"/>
                <a:sym typeface="+mn-ea"/>
              </a:rPr>
              <a:t>《中共中央关于加强党的建设几个重大问题的决定》</a:t>
            </a:r>
            <a:endParaRPr lang="zh-CN" altLang="en-US" b="1" dirty="0">
              <a:solidFill>
                <a:prstClr val="black">
                  <a:lumMod val="85000"/>
                  <a:lumOff val="15000"/>
                </a:prstClr>
              </a:solidFill>
              <a:latin typeface="楷体" panose="02010609060101010101" pitchFamily="49" charset="-122"/>
              <a:ea typeface="楷体" panose="02010609060101010101" pitchFamily="49" charset="-122"/>
            </a:endParaRPr>
          </a:p>
          <a:p>
            <a:pPr lvl="0" algn="r">
              <a:lnSpc>
                <a:spcPct val="150000"/>
              </a:lnSpc>
            </a:pPr>
            <a:r>
              <a:rPr lang="zh-CN" altLang="en-US" b="1" dirty="0">
                <a:solidFill>
                  <a:prstClr val="black">
                    <a:lumMod val="85000"/>
                    <a:lumOff val="15000"/>
                  </a:prstClr>
                </a:solidFill>
                <a:latin typeface="楷体" panose="02010609060101010101" pitchFamily="49" charset="-122"/>
                <a:ea typeface="楷体" panose="02010609060101010101" pitchFamily="49" charset="-122"/>
              </a:rPr>
              <a:t>（1994年9月）</a:t>
            </a:r>
          </a:p>
        </p:txBody>
      </p:sp>
      <p:grpSp>
        <p:nvGrpSpPr>
          <p:cNvPr id="4" name="组合 3"/>
          <p:cNvGrpSpPr/>
          <p:nvPr/>
        </p:nvGrpSpPr>
        <p:grpSpPr>
          <a:xfrm>
            <a:off x="4836000" y="2982279"/>
            <a:ext cx="2520000" cy="770144"/>
            <a:chOff x="4903762" y="1230174"/>
            <a:chExt cx="2520000" cy="770144"/>
          </a:xfrm>
        </p:grpSpPr>
        <p:sp>
          <p:nvSpPr>
            <p:cNvPr id="32" name="矩形: 对角圆角 31"/>
            <p:cNvSpPr/>
            <p:nvPr/>
          </p:nvSpPr>
          <p:spPr>
            <a:xfrm>
              <a:off x="4903762" y="1230174"/>
              <a:ext cx="2520000" cy="770144"/>
            </a:xfrm>
            <a:prstGeom prst="round2DiagRect">
              <a:avLst/>
            </a:prstGeom>
            <a:gradFill>
              <a:gsLst>
                <a:gs pos="0">
                  <a:srgbClr val="B00000"/>
                </a:gs>
                <a:gs pos="100000">
                  <a:srgbClr val="FF9000"/>
                </a:gs>
              </a:gsLst>
              <a:lin ang="2400000" scaled="0"/>
            </a:gradFill>
            <a:ln w="63500">
              <a:solidFill>
                <a:schemeClr val="bg1"/>
              </a:soli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13" name="文本框 12"/>
            <p:cNvSpPr txBox="1"/>
            <p:nvPr/>
          </p:nvSpPr>
          <p:spPr>
            <a:xfrm>
              <a:off x="4903762" y="1353636"/>
              <a:ext cx="2520000" cy="523220"/>
            </a:xfrm>
            <a:prstGeom prst="rect">
              <a:avLst/>
            </a:prstGeom>
            <a:noFill/>
          </p:spPr>
          <p:txBody>
            <a:bodyPr wrap="square">
              <a:spAutoFit/>
            </a:bodyPr>
            <a:lstStyle/>
            <a:p>
              <a:pPr algn="ctr"/>
              <a:r>
                <a:rPr lang="zh-CN" altLang="en-US" sz="28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核心意识</a:t>
              </a:r>
              <a:endParaRPr lang="zh-CN" altLang="en-US" sz="2800"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şlídê"/>
          <p:cNvSpPr/>
          <p:nvPr/>
        </p:nvSpPr>
        <p:spPr>
          <a:xfrm>
            <a:off x="336000" y="936000"/>
            <a:ext cx="11520000" cy="5220000"/>
          </a:xfrm>
          <a:prstGeom prst="round2DiagRect">
            <a:avLst>
              <a:gd name="adj1" fmla="val 8898"/>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p:cNvGrpSpPr/>
          <p:nvPr/>
        </p:nvGrpSpPr>
        <p:grpSpPr>
          <a:xfrm>
            <a:off x="4336617" y="1629000"/>
            <a:ext cx="3518766" cy="3600000"/>
            <a:chOff x="4480996" y="1629000"/>
            <a:chExt cx="3518766" cy="3600000"/>
          </a:xfrm>
        </p:grpSpPr>
        <p:sp>
          <p:nvSpPr>
            <p:cNvPr id="23" name="等腰三角形 22"/>
            <p:cNvSpPr/>
            <p:nvPr/>
          </p:nvSpPr>
          <p:spPr>
            <a:xfrm rot="5400000" flipH="1">
              <a:off x="3581829" y="2528167"/>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等腰三角形 23"/>
            <p:cNvSpPr/>
            <p:nvPr/>
          </p:nvSpPr>
          <p:spPr>
            <a:xfrm rot="16200000">
              <a:off x="5300595" y="2529833"/>
              <a:ext cx="3598334" cy="1800000"/>
            </a:xfrm>
            <a:prstGeom prst="triangle">
              <a:avLst/>
            </a:prstGeom>
            <a:gradFill>
              <a:gsLst>
                <a:gs pos="0">
                  <a:srgbClr val="B00000">
                    <a:alpha val="40000"/>
                  </a:srgbClr>
                </a:gs>
                <a:gs pos="100000">
                  <a:srgbClr val="B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6" name="矩形 25"/>
          <p:cNvSpPr/>
          <p:nvPr/>
        </p:nvSpPr>
        <p:spPr>
          <a:xfrm>
            <a:off x="792000" y="2114839"/>
            <a:ext cx="3600000" cy="2862322"/>
          </a:xfrm>
          <a:prstGeom prst="rect">
            <a:avLst/>
          </a:prstGeom>
        </p:spPr>
        <p:txBody>
          <a:bodyPr wrap="square">
            <a:spAutoFit/>
          </a:bodyPr>
          <a:lstStyle/>
          <a:p>
            <a:pPr lvl="0"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看齐意识</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就是要求向党中央看齐，向党的理论和路线方针政策看齐，向党中央决策部署看齐，做到党中央提倡的坚决响应、党中央决定的坚决执行、党中央禁止的坚决不做。</a:t>
            </a:r>
          </a:p>
        </p:txBody>
      </p:sp>
      <p:sp>
        <p:nvSpPr>
          <p:cNvPr id="49" name="矩形 48"/>
          <p:cNvSpPr/>
          <p:nvPr/>
        </p:nvSpPr>
        <p:spPr>
          <a:xfrm>
            <a:off x="7848000" y="1209463"/>
            <a:ext cx="3600000" cy="4570482"/>
          </a:xfrm>
          <a:prstGeom prst="rect">
            <a:avLst/>
          </a:prstGeom>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要知道，一个队伍经常是不大整齐的，所以就要常常喊看齐，向左看齐，向右看齐，向中看齐。我们要向中央基准看齐，向大会基准看齐。看齐是原则，有偏差是实际生活，有了偏差，就喊看齐。</a:t>
            </a:r>
          </a:p>
          <a:p>
            <a:pPr algn="r">
              <a:lnSpc>
                <a:spcPct val="150000"/>
              </a:lnSpc>
            </a:pPr>
            <a:r>
              <a:rPr lang="en-US" altLang="zh-CN" b="1" dirty="0">
                <a:solidFill>
                  <a:schemeClr val="tx1">
                    <a:lumMod val="85000"/>
                    <a:lumOff val="15000"/>
                  </a:schemeClr>
                </a:solidFill>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毛泽东文集</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第三卷，</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5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人民出版社</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1996</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年版，</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5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第</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297—298</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页</a:t>
            </a:r>
          </a:p>
        </p:txBody>
      </p:sp>
      <p:grpSp>
        <p:nvGrpSpPr>
          <p:cNvPr id="4" name="组合 3"/>
          <p:cNvGrpSpPr/>
          <p:nvPr/>
        </p:nvGrpSpPr>
        <p:grpSpPr>
          <a:xfrm>
            <a:off x="4836000" y="3043928"/>
            <a:ext cx="2520000" cy="770144"/>
            <a:chOff x="4903762" y="1230174"/>
            <a:chExt cx="2520000" cy="770144"/>
          </a:xfrm>
        </p:grpSpPr>
        <p:sp>
          <p:nvSpPr>
            <p:cNvPr id="32" name="矩形: 对角圆角 31"/>
            <p:cNvSpPr/>
            <p:nvPr/>
          </p:nvSpPr>
          <p:spPr>
            <a:xfrm>
              <a:off x="4903762" y="1230174"/>
              <a:ext cx="2520000" cy="770144"/>
            </a:xfrm>
            <a:prstGeom prst="round2DiagRect">
              <a:avLst/>
            </a:prstGeom>
            <a:gradFill>
              <a:gsLst>
                <a:gs pos="0">
                  <a:srgbClr val="B00000"/>
                </a:gs>
                <a:gs pos="100000">
                  <a:srgbClr val="FF9000"/>
                </a:gs>
              </a:gsLst>
              <a:lin ang="2400000" scaled="0"/>
            </a:gradFill>
            <a:ln w="63500">
              <a:solidFill>
                <a:schemeClr val="bg1"/>
              </a:soli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13" name="文本框 12"/>
            <p:cNvSpPr txBox="1"/>
            <p:nvPr/>
          </p:nvSpPr>
          <p:spPr>
            <a:xfrm>
              <a:off x="4903762" y="1353636"/>
              <a:ext cx="2520000" cy="523220"/>
            </a:xfrm>
            <a:prstGeom prst="rect">
              <a:avLst/>
            </a:prstGeom>
            <a:noFill/>
          </p:spPr>
          <p:txBody>
            <a:bodyPr wrap="square">
              <a:spAutoFit/>
            </a:bodyPr>
            <a:lstStyle/>
            <a:p>
              <a:pPr algn="ctr"/>
              <a:r>
                <a:rPr lang="zh-CN" altLang="en-US" sz="2800" b="1"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看齐意识</a:t>
              </a:r>
              <a:endParaRPr lang="zh-CN" altLang="en-US" sz="2800"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1" y="0"/>
            <a:ext cx="12192000" cy="6858000"/>
          </a:xfrm>
          <a:prstGeom prst="rect">
            <a:avLst/>
          </a:prstGeom>
          <a:noFill/>
        </p:spPr>
      </p:pic>
      <p:grpSp>
        <p:nvGrpSpPr>
          <p:cNvPr id="10" name="组合 9"/>
          <p:cNvGrpSpPr/>
          <p:nvPr/>
        </p:nvGrpSpPr>
        <p:grpSpPr>
          <a:xfrm>
            <a:off x="952350" y="1908000"/>
            <a:ext cx="10287300" cy="3389650"/>
            <a:chOff x="876000" y="1422401"/>
            <a:chExt cx="10287300" cy="4146060"/>
          </a:xfrm>
        </p:grpSpPr>
        <p:sp>
          <p:nvSpPr>
            <p:cNvPr id="11" name="矩形: 圆角 53"/>
            <p:cNvSpPr/>
            <p:nvPr/>
          </p:nvSpPr>
          <p:spPr>
            <a:xfrm>
              <a:off x="1236000" y="1689948"/>
              <a:ext cx="9577831" cy="3593252"/>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图文框 11"/>
            <p:cNvSpPr/>
            <p:nvPr/>
          </p:nvSpPr>
          <p:spPr>
            <a:xfrm>
              <a:off x="876000" y="1422401"/>
              <a:ext cx="10287300" cy="414606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2" name="组合 31"/>
          <p:cNvGrpSpPr/>
          <p:nvPr/>
        </p:nvGrpSpPr>
        <p:grpSpPr>
          <a:xfrm>
            <a:off x="1977390" y="2522216"/>
            <a:ext cx="8237220" cy="553720"/>
            <a:chOff x="2760" y="1715"/>
            <a:chExt cx="12972" cy="872"/>
          </a:xfrm>
        </p:grpSpPr>
        <p:sp>
          <p:nvSpPr>
            <p:cNvPr id="6" name="文本框 5"/>
            <p:cNvSpPr txBox="1"/>
            <p:nvPr/>
          </p:nvSpPr>
          <p:spPr>
            <a:xfrm>
              <a:off x="4756" y="1715"/>
              <a:ext cx="8985" cy="872"/>
            </a:xfrm>
            <a:prstGeom prst="rect">
              <a:avLst/>
            </a:prstGeom>
            <a:noFill/>
          </p:spPr>
          <p:txBody>
            <a:bodyPr wrap="square" rtlCol="0">
              <a:spAutoFit/>
            </a:bodyPr>
            <a:lstStyle/>
            <a:p>
              <a:pPr algn="ctr"/>
              <a:r>
                <a:rPr kumimoji="1" sz="3000" b="1" dirty="0">
                  <a:solidFill>
                    <a:srgbClr val="C00000"/>
                  </a:solidFill>
                  <a:effectLst/>
                  <a:latin typeface="华文中宋" panose="02010600040101010101" pitchFamily="2" charset="-122"/>
                  <a:ea typeface="华文中宋" panose="02010600040101010101" pitchFamily="2" charset="-122"/>
                </a:rPr>
                <a:t>“两个维护”</a:t>
              </a:r>
            </a:p>
          </p:txBody>
        </p:sp>
        <p:cxnSp>
          <p:nvCxnSpPr>
            <p:cNvPr id="3" name="直接连接符 2"/>
            <p:cNvCxnSpPr/>
            <p:nvPr/>
          </p:nvCxnSpPr>
          <p:spPr>
            <a:xfrm flipH="1">
              <a:off x="2760" y="2126"/>
              <a:ext cx="3852" cy="0"/>
            </a:xfrm>
            <a:prstGeom prst="line">
              <a:avLst/>
            </a:prstGeom>
            <a:ln w="19050">
              <a:gradFill>
                <a:gsLst>
                  <a:gs pos="0">
                    <a:srgbClr val="FFFFFF">
                      <a:lumMod val="0"/>
                      <a:lumOff val="100000"/>
                      <a:alpha val="0"/>
                    </a:srgbClr>
                  </a:gs>
                  <a:gs pos="79000">
                    <a:srgbClr val="B00000"/>
                  </a:gs>
                </a:gsLst>
                <a:lin ang="10800000" scaled="1"/>
              </a:gra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880" y="2112"/>
              <a:ext cx="3852" cy="0"/>
            </a:xfrm>
            <a:prstGeom prst="line">
              <a:avLst/>
            </a:prstGeom>
            <a:ln w="19050">
              <a:gradFill>
                <a:gsLst>
                  <a:gs pos="0">
                    <a:srgbClr val="FFFFFF">
                      <a:lumMod val="0"/>
                      <a:lumOff val="100000"/>
                      <a:alpha val="0"/>
                    </a:srgbClr>
                  </a:gs>
                  <a:gs pos="79000">
                    <a:srgbClr val="B00000"/>
                  </a:gs>
                </a:gsLst>
                <a:lin ang="10800000" scaled="1"/>
              </a:gradFill>
            </a:ln>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2622868" y="3306441"/>
            <a:ext cx="6946265" cy="1135054"/>
          </a:xfrm>
          <a:prstGeom prst="rect">
            <a:avLst/>
          </a:prstGeom>
        </p:spPr>
        <p:txBody>
          <a:bodyPr wrap="square">
            <a:spAutoFit/>
          </a:bodyPr>
          <a:lstStyle/>
          <a:p>
            <a:pPr algn="just">
              <a:lnSpc>
                <a:spcPct val="150000"/>
              </a:lnSpc>
            </a:pPr>
            <a:r>
              <a:rPr lang="zh-CN" altLang="en-US" sz="2400" b="1" dirty="0">
                <a:latin typeface="微软雅黑" panose="020B0503020204020204" pitchFamily="34" charset="-122"/>
                <a:ea typeface="微软雅黑" panose="020B0503020204020204" pitchFamily="34" charset="-122"/>
              </a:rPr>
              <a:t>　　坚决维护习近平总书记党中央的核心、全党的核心地位，坚决维护党中央权威和集中统一领导。</a:t>
            </a:r>
          </a:p>
        </p:txBody>
      </p:sp>
      <p:sp>
        <p:nvSpPr>
          <p:cNvPr id="4" name="对角圆角矩形 3"/>
          <p:cNvSpPr/>
          <p:nvPr>
            <p:custDataLst>
              <p:tags r:id="rId1"/>
            </p:custDataLst>
          </p:nvPr>
        </p:nvSpPr>
        <p:spPr>
          <a:xfrm>
            <a:off x="4206000" y="1146557"/>
            <a:ext cx="3780000" cy="476407"/>
          </a:xfrm>
          <a:prstGeom prst="round2DiagRect">
            <a:avLst/>
          </a:prstGeom>
          <a:solidFill>
            <a:srgbClr val="FFFDF7"/>
          </a:solidFill>
          <a:effectLst>
            <a:outerShdw blurRad="381000" dist="38100" dir="5400000" algn="t" rotWithShape="0">
              <a:prstClr val="black">
                <a:alpha val="40000"/>
              </a:prstClr>
            </a:outerShdw>
          </a:effectLst>
        </p:spPr>
        <p:txBody>
          <a:bodyPr wrap="square" rtlCol="0" anchor="ctr">
            <a:spAutoFit/>
          </a:bodyPr>
          <a:lstStyle/>
          <a:p>
            <a:pPr algn="ctr">
              <a:buClr>
                <a:srgbClr val="C00000"/>
              </a:buClr>
              <a:buSzPct val="80000"/>
            </a:pPr>
            <a:r>
              <a:rPr lang="zh-CN" altLang="en-US" sz="2200" b="1" dirty="0">
                <a:solidFill>
                  <a:srgbClr val="C00000"/>
                </a:solidFill>
                <a:latin typeface="微软雅黑" panose="020B0503020204020204" pitchFamily="34" charset="-122"/>
                <a:ea typeface="微软雅黑" panose="020B0503020204020204" pitchFamily="34" charset="-122"/>
                <a:sym typeface="+mn-ea"/>
              </a:rPr>
              <a:t>做到</a:t>
            </a:r>
            <a:r>
              <a:rPr lang="zh-CN" altLang="en-US" sz="2200" b="1" dirty="0">
                <a:solidFill>
                  <a:srgbClr val="C00000"/>
                </a:solidFill>
                <a:latin typeface="宋体" panose="02010600030101010101" pitchFamily="2" charset="-122"/>
                <a:ea typeface="宋体" panose="02010600030101010101" pitchFamily="2" charset="-122"/>
                <a:sym typeface="+mn-ea"/>
              </a:rPr>
              <a:t>“</a:t>
            </a:r>
            <a:r>
              <a:rPr lang="zh-CN" altLang="en-US" sz="2200" b="1" dirty="0">
                <a:solidFill>
                  <a:srgbClr val="C00000"/>
                </a:solidFill>
                <a:latin typeface="微软雅黑" panose="020B0503020204020204" pitchFamily="34" charset="-122"/>
                <a:ea typeface="微软雅黑" panose="020B0503020204020204" pitchFamily="34" charset="-122"/>
                <a:sym typeface="+mn-ea"/>
              </a:rPr>
              <a:t>两个维护</a:t>
            </a:r>
            <a:r>
              <a:rPr lang="zh-CN" altLang="en-US" sz="2200" b="1" dirty="0">
                <a:solidFill>
                  <a:srgbClr val="C00000"/>
                </a:solidFill>
                <a:latin typeface="宋体" panose="02010600030101010101" pitchFamily="2" charset="-122"/>
                <a:ea typeface="宋体" panose="02010600030101010101" pitchFamily="2" charset="-122"/>
                <a:sym typeface="+mn-ea"/>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işlídê"/>
          <p:cNvSpPr/>
          <p:nvPr/>
        </p:nvSpPr>
        <p:spPr>
          <a:xfrm>
            <a:off x="0" y="1800000"/>
            <a:ext cx="12192000" cy="4391852"/>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3" name="对角圆角矩形 2"/>
          <p:cNvSpPr/>
          <p:nvPr/>
        </p:nvSpPr>
        <p:spPr>
          <a:xfrm>
            <a:off x="981776" y="900000"/>
            <a:ext cx="10228448"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prstClr val="black">
                    <a:lumMod val="95000"/>
                    <a:lumOff val="5000"/>
                  </a:prstClr>
                </a:solidFill>
                <a:latin typeface="微软雅黑" panose="020B0503020204020204" pitchFamily="34" charset="-122"/>
                <a:ea typeface="微软雅黑" panose="020B0503020204020204" pitchFamily="34" charset="-122"/>
              </a:rPr>
              <a:t>确立和维护无产阶级政党的领导核心，始终是马克思主义建党学说的一个基本观点</a:t>
            </a:r>
          </a:p>
        </p:txBody>
      </p:sp>
      <p:sp>
        <p:nvSpPr>
          <p:cNvPr id="49" name="TextBox 14"/>
          <p:cNvSpPr txBox="1"/>
          <p:nvPr/>
        </p:nvSpPr>
        <p:spPr>
          <a:xfrm>
            <a:off x="360000" y="2322205"/>
            <a:ext cx="2029167" cy="2807948"/>
          </a:xfrm>
          <a:prstGeom prst="rect">
            <a:avLst/>
          </a:prstGeom>
          <a:noFill/>
        </p:spPr>
        <p:txBody>
          <a:bodyPr wrap="square" rtlCol="0">
            <a:spAutoFit/>
          </a:bodyPr>
          <a:lstStyle/>
          <a:p>
            <a:pPr indent="457200" algn="just" fontAlgn="base">
              <a:lnSpc>
                <a:spcPct val="150000"/>
              </a:lnSpc>
              <a:spcBef>
                <a:spcPct val="0"/>
              </a:spcBef>
              <a:spcAft>
                <a:spcPct val="0"/>
              </a:spcAft>
              <a:defRPr/>
            </a:pPr>
            <a:r>
              <a:rPr lang="zh-CN" altLang="en-US" sz="2000" b="1" dirty="0">
                <a:latin typeface="楷体" panose="02010609060101010101" pitchFamily="49" charset="-122"/>
                <a:ea typeface="楷体" panose="02010609060101010101" pitchFamily="49" charset="-122"/>
                <a:sym typeface="Helvetica" panose="020B0604020202020204" pitchFamily="34" charset="0"/>
              </a:rPr>
              <a:t> 一个单独的提琴手是自己指挥自己，一个乐队就需要一个乐队指挥。</a:t>
            </a: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r>
              <a:rPr lang="en-US" altLang="zh-CN" sz="2000" b="1" dirty="0">
                <a:latin typeface="楷体" panose="02010609060101010101" pitchFamily="49" charset="-122"/>
                <a:ea typeface="楷体" panose="02010609060101010101" pitchFamily="49" charset="-122"/>
                <a:sym typeface="Helvetica" panose="020B0604020202020204" pitchFamily="34" charset="0"/>
              </a:rPr>
              <a:t>——</a:t>
            </a:r>
            <a:r>
              <a:rPr lang="zh-CN" altLang="en-US" sz="2000" b="1" dirty="0">
                <a:latin typeface="楷体" panose="02010609060101010101" pitchFamily="49" charset="-122"/>
                <a:ea typeface="楷体" panose="02010609060101010101" pitchFamily="49" charset="-122"/>
                <a:sym typeface="Helvetica" panose="020B0604020202020204" pitchFamily="34" charset="0"/>
              </a:rPr>
              <a:t>马克思</a:t>
            </a: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p:txBody>
      </p:sp>
      <p:sp>
        <p:nvSpPr>
          <p:cNvPr id="57" name="TextBox 14"/>
          <p:cNvSpPr txBox="1"/>
          <p:nvPr/>
        </p:nvSpPr>
        <p:spPr>
          <a:xfrm>
            <a:off x="2627263" y="2322205"/>
            <a:ext cx="2029167" cy="2862322"/>
          </a:xfrm>
          <a:prstGeom prst="rect">
            <a:avLst/>
          </a:prstGeom>
          <a:noFill/>
        </p:spPr>
        <p:txBody>
          <a:bodyPr wrap="square" rtlCol="0">
            <a:spAutoFit/>
          </a:bodyPr>
          <a:lstStyle/>
          <a:p>
            <a:pPr indent="457200" algn="just" fontAlgn="base">
              <a:lnSpc>
                <a:spcPct val="150000"/>
              </a:lnSpc>
              <a:spcBef>
                <a:spcPct val="0"/>
              </a:spcBef>
              <a:spcAft>
                <a:spcPct val="0"/>
              </a:spcAft>
              <a:defRPr/>
            </a:pPr>
            <a:r>
              <a:rPr lang="zh-CN" altLang="en-US" sz="2000" b="1" dirty="0">
                <a:latin typeface="楷体" panose="02010609060101010101" pitchFamily="49" charset="-122"/>
                <a:ea typeface="楷体" panose="02010609060101010101" pitchFamily="49" charset="-122"/>
                <a:sym typeface="Helvetica" panose="020B0604020202020204" pitchFamily="34" charset="0"/>
              </a:rPr>
              <a:t> 没有权威，就不可能有任何的一致行动。</a:t>
            </a: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r>
              <a:rPr lang="en-US" altLang="zh-CN" sz="2000" b="1" dirty="0">
                <a:latin typeface="楷体" panose="02010609060101010101" pitchFamily="49" charset="-122"/>
                <a:ea typeface="楷体" panose="02010609060101010101" pitchFamily="49" charset="-122"/>
                <a:sym typeface="Helvetica" panose="020B0604020202020204" pitchFamily="34" charset="0"/>
              </a:rPr>
              <a:t>——</a:t>
            </a:r>
            <a:r>
              <a:rPr lang="zh-CN" altLang="en-US" sz="2000" b="1" dirty="0">
                <a:latin typeface="楷体" panose="02010609060101010101" pitchFamily="49" charset="-122"/>
                <a:ea typeface="楷体" panose="02010609060101010101" pitchFamily="49" charset="-122"/>
                <a:sym typeface="Helvetica" panose="020B0604020202020204" pitchFamily="34" charset="0"/>
              </a:rPr>
              <a:t>恩格斯</a:t>
            </a:r>
          </a:p>
        </p:txBody>
      </p:sp>
      <p:sp>
        <p:nvSpPr>
          <p:cNvPr id="58" name="TextBox 14"/>
          <p:cNvSpPr txBox="1"/>
          <p:nvPr/>
        </p:nvSpPr>
        <p:spPr>
          <a:xfrm>
            <a:off x="7636037" y="2322205"/>
            <a:ext cx="1953865" cy="2862322"/>
          </a:xfrm>
          <a:prstGeom prst="rect">
            <a:avLst/>
          </a:prstGeom>
          <a:noFill/>
        </p:spPr>
        <p:txBody>
          <a:bodyPr wrap="square" rtlCol="0">
            <a:spAutoFit/>
          </a:bodyPr>
          <a:lstStyle/>
          <a:p>
            <a:pPr indent="457200" algn="just" fontAlgn="base">
              <a:lnSpc>
                <a:spcPct val="150000"/>
              </a:lnSpc>
              <a:spcBef>
                <a:spcPct val="0"/>
              </a:spcBef>
              <a:spcAft>
                <a:spcPct val="0"/>
              </a:spcAft>
              <a:defRPr/>
            </a:pPr>
            <a:r>
              <a:rPr lang="zh-CN" altLang="en-US" sz="2000" b="1" dirty="0">
                <a:latin typeface="楷体" panose="02010609060101010101" pitchFamily="49" charset="-122"/>
                <a:ea typeface="楷体" panose="02010609060101010101" pitchFamily="49" charset="-122"/>
                <a:sym typeface="Helvetica" panose="020B0604020202020204" pitchFamily="34" charset="0"/>
              </a:rPr>
              <a:t> 一个桃子剖开来有几个核心吗？只有一个核心。</a:t>
            </a: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r>
              <a:rPr lang="en-US" altLang="zh-CN" sz="2000" b="1" dirty="0">
                <a:latin typeface="楷体" panose="02010609060101010101" pitchFamily="49" charset="-122"/>
                <a:ea typeface="楷体" panose="02010609060101010101" pitchFamily="49" charset="-122"/>
                <a:sym typeface="Helvetica" panose="020B0604020202020204" pitchFamily="34" charset="0"/>
              </a:rPr>
              <a:t>——</a:t>
            </a:r>
            <a:r>
              <a:rPr lang="zh-CN" altLang="en-US" sz="2000" b="1" dirty="0">
                <a:latin typeface="楷体" panose="02010609060101010101" pitchFamily="49" charset="-122"/>
                <a:ea typeface="楷体" panose="02010609060101010101" pitchFamily="49" charset="-122"/>
                <a:sym typeface="Helvetica" panose="020B0604020202020204" pitchFamily="34" charset="0"/>
              </a:rPr>
              <a:t>毛泽东</a:t>
            </a:r>
          </a:p>
        </p:txBody>
      </p:sp>
      <p:sp>
        <p:nvSpPr>
          <p:cNvPr id="59" name="TextBox 14"/>
          <p:cNvSpPr txBox="1"/>
          <p:nvPr/>
        </p:nvSpPr>
        <p:spPr>
          <a:xfrm>
            <a:off x="9828000" y="2322205"/>
            <a:ext cx="2072341" cy="2790187"/>
          </a:xfrm>
          <a:prstGeom prst="rect">
            <a:avLst/>
          </a:prstGeom>
          <a:noFill/>
        </p:spPr>
        <p:txBody>
          <a:bodyPr wrap="square" rtlCol="0">
            <a:spAutoFit/>
          </a:bodyPr>
          <a:lstStyle/>
          <a:p>
            <a:pPr indent="457200" algn="just" fontAlgn="base">
              <a:lnSpc>
                <a:spcPct val="150000"/>
              </a:lnSpc>
              <a:spcBef>
                <a:spcPct val="0"/>
              </a:spcBef>
              <a:spcAft>
                <a:spcPct val="0"/>
              </a:spcAft>
              <a:defRPr/>
            </a:pPr>
            <a:r>
              <a:rPr lang="zh-CN" altLang="en-US" sz="2000" b="1" dirty="0">
                <a:latin typeface="楷体" panose="02010609060101010101" pitchFamily="49" charset="-122"/>
                <a:ea typeface="楷体" panose="02010609060101010101" pitchFamily="49" charset="-122"/>
                <a:sym typeface="Helvetica" panose="020B0604020202020204" pitchFamily="34" charset="0"/>
              </a:rPr>
              <a:t> 任何一个领导集体都要有一个核心，没有核心的领导是靠不住的。</a:t>
            </a: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r>
              <a:rPr lang="en-US" altLang="zh-CN" sz="2000" b="1" dirty="0">
                <a:latin typeface="楷体" panose="02010609060101010101" pitchFamily="49" charset="-122"/>
                <a:ea typeface="楷体" panose="02010609060101010101" pitchFamily="49" charset="-122"/>
                <a:sym typeface="Helvetica" panose="020B0604020202020204" pitchFamily="34" charset="0"/>
              </a:rPr>
              <a:t>——</a:t>
            </a:r>
            <a:r>
              <a:rPr lang="zh-CN" altLang="en-US" sz="2000" b="1" dirty="0">
                <a:latin typeface="楷体" panose="02010609060101010101" pitchFamily="49" charset="-122"/>
                <a:ea typeface="楷体" panose="02010609060101010101" pitchFamily="49" charset="-122"/>
                <a:sym typeface="Helvetica" panose="020B0604020202020204" pitchFamily="34" charset="0"/>
              </a:rPr>
              <a:t>邓小平</a:t>
            </a:r>
          </a:p>
        </p:txBody>
      </p:sp>
      <p:sp>
        <p:nvSpPr>
          <p:cNvPr id="60" name="TextBox 14"/>
          <p:cNvSpPr txBox="1"/>
          <p:nvPr/>
        </p:nvSpPr>
        <p:spPr>
          <a:xfrm>
            <a:off x="4894526" y="2322205"/>
            <a:ext cx="2503415" cy="2790187"/>
          </a:xfrm>
          <a:prstGeom prst="rect">
            <a:avLst/>
          </a:prstGeom>
          <a:noFill/>
        </p:spPr>
        <p:txBody>
          <a:bodyPr wrap="square" rtlCol="0">
            <a:spAutoFit/>
          </a:bodyPr>
          <a:lstStyle/>
          <a:p>
            <a:pPr indent="457200" algn="just" fontAlgn="base">
              <a:lnSpc>
                <a:spcPct val="150000"/>
              </a:lnSpc>
              <a:spcBef>
                <a:spcPct val="0"/>
              </a:spcBef>
              <a:spcAft>
                <a:spcPct val="0"/>
              </a:spcAft>
              <a:defRPr/>
            </a:pPr>
            <a:r>
              <a:rPr lang="zh-CN" altLang="en-US" sz="2000" b="1" dirty="0">
                <a:latin typeface="楷体" panose="02010609060101010101" pitchFamily="49" charset="-122"/>
                <a:ea typeface="楷体" panose="02010609060101010101" pitchFamily="49" charset="-122"/>
                <a:sym typeface="Helvetica" panose="020B0604020202020204" pitchFamily="34" charset="0"/>
              </a:rPr>
              <a:t> 如果不推举出自己的善于组织运动和领导运动的政治领袖和先进代表，就不可能取得统治地位。</a:t>
            </a:r>
            <a:endParaRPr lang="en-US" altLang="zh-CN" sz="2000" b="1" dirty="0">
              <a:latin typeface="楷体" panose="02010609060101010101" pitchFamily="49" charset="-122"/>
              <a:ea typeface="楷体" panose="02010609060101010101" pitchFamily="49" charset="-122"/>
              <a:sym typeface="Helvetica" panose="020B0604020202020204" pitchFamily="34" charset="0"/>
            </a:endParaRPr>
          </a:p>
          <a:p>
            <a:pPr indent="457200" algn="r" fontAlgn="base">
              <a:lnSpc>
                <a:spcPct val="150000"/>
              </a:lnSpc>
              <a:spcBef>
                <a:spcPct val="0"/>
              </a:spcBef>
              <a:spcAft>
                <a:spcPct val="0"/>
              </a:spcAft>
              <a:defRPr/>
            </a:pPr>
            <a:r>
              <a:rPr lang="en-US" altLang="zh-CN" sz="2000" b="1" dirty="0">
                <a:latin typeface="楷体" panose="02010609060101010101" pitchFamily="49" charset="-122"/>
                <a:ea typeface="楷体" panose="02010609060101010101" pitchFamily="49" charset="-122"/>
                <a:sym typeface="Helvetica" panose="020B0604020202020204" pitchFamily="34" charset="0"/>
              </a:rPr>
              <a:t>   ——</a:t>
            </a:r>
            <a:r>
              <a:rPr lang="zh-CN" altLang="en-US" sz="2000" b="1" dirty="0">
                <a:latin typeface="楷体" panose="02010609060101010101" pitchFamily="49" charset="-122"/>
                <a:ea typeface="楷体" panose="02010609060101010101" pitchFamily="49" charset="-122"/>
                <a:sym typeface="Helvetica" panose="020B0604020202020204" pitchFamily="34" charset="0"/>
              </a:rPr>
              <a:t>列宁</a:t>
            </a:r>
          </a:p>
        </p:txBody>
      </p:sp>
      <p:cxnSp>
        <p:nvCxnSpPr>
          <p:cNvPr id="50" name="直接连接符 49"/>
          <p:cNvCxnSpPr/>
          <p:nvPr/>
        </p:nvCxnSpPr>
        <p:spPr>
          <a:xfrm>
            <a:off x="4775478" y="2322205"/>
            <a:ext cx="0" cy="3420000"/>
          </a:xfrm>
          <a:prstGeom prst="line">
            <a:avLst/>
          </a:prstGeom>
          <a:noFill/>
          <a:ln w="6350" cap="flat" cmpd="sng" algn="ctr">
            <a:gradFill flip="none" rotWithShape="1">
              <a:gsLst>
                <a:gs pos="0">
                  <a:schemeClr val="accent1">
                    <a:lumMod val="5000"/>
                    <a:lumOff val="95000"/>
                  </a:schemeClr>
                </a:gs>
                <a:gs pos="100000">
                  <a:srgbClr val="C00000"/>
                </a:gs>
              </a:gsLst>
              <a:lin ang="16200000" scaled="1"/>
              <a:tileRect/>
            </a:gradFill>
            <a:prstDash val="solid"/>
            <a:miter lim="800000"/>
            <a:headEnd type="diamond"/>
            <a:tailEnd type="diamond"/>
          </a:ln>
          <a:effectLst/>
        </p:spPr>
      </p:cxnSp>
      <p:cxnSp>
        <p:nvCxnSpPr>
          <p:cNvPr id="51" name="直接连接符 50"/>
          <p:cNvCxnSpPr/>
          <p:nvPr/>
        </p:nvCxnSpPr>
        <p:spPr>
          <a:xfrm>
            <a:off x="7516989" y="2322205"/>
            <a:ext cx="0" cy="3420000"/>
          </a:xfrm>
          <a:prstGeom prst="line">
            <a:avLst/>
          </a:prstGeom>
          <a:noFill/>
          <a:ln w="6350" cap="flat" cmpd="sng" algn="ctr">
            <a:gradFill flip="none" rotWithShape="1">
              <a:gsLst>
                <a:gs pos="0">
                  <a:schemeClr val="accent1">
                    <a:lumMod val="5000"/>
                    <a:lumOff val="95000"/>
                  </a:schemeClr>
                </a:gs>
                <a:gs pos="100000">
                  <a:srgbClr val="C00000"/>
                </a:gs>
              </a:gsLst>
              <a:lin ang="16200000" scaled="1"/>
              <a:tileRect/>
            </a:gradFill>
            <a:prstDash val="solid"/>
            <a:miter lim="800000"/>
            <a:headEnd type="diamond"/>
            <a:tailEnd type="diamond"/>
          </a:ln>
          <a:effectLst/>
        </p:spPr>
      </p:cxnSp>
      <p:cxnSp>
        <p:nvCxnSpPr>
          <p:cNvPr id="52" name="直接连接符 51"/>
          <p:cNvCxnSpPr/>
          <p:nvPr/>
        </p:nvCxnSpPr>
        <p:spPr>
          <a:xfrm>
            <a:off x="9708950" y="2322205"/>
            <a:ext cx="0" cy="3420000"/>
          </a:xfrm>
          <a:prstGeom prst="line">
            <a:avLst/>
          </a:prstGeom>
          <a:noFill/>
          <a:ln w="6350" cap="flat" cmpd="sng" algn="ctr">
            <a:gradFill flip="none" rotWithShape="1">
              <a:gsLst>
                <a:gs pos="0">
                  <a:schemeClr val="accent1">
                    <a:lumMod val="5000"/>
                    <a:lumOff val="95000"/>
                  </a:schemeClr>
                </a:gs>
                <a:gs pos="100000">
                  <a:srgbClr val="C00000"/>
                </a:gs>
              </a:gsLst>
              <a:lin ang="16200000" scaled="1"/>
              <a:tileRect/>
            </a:gradFill>
            <a:prstDash val="solid"/>
            <a:miter lim="800000"/>
            <a:headEnd type="diamond"/>
            <a:tailEnd type="diamond"/>
          </a:ln>
          <a:effectLst/>
        </p:spPr>
      </p:cxnSp>
      <p:cxnSp>
        <p:nvCxnSpPr>
          <p:cNvPr id="26" name="直接连接符 25"/>
          <p:cNvCxnSpPr/>
          <p:nvPr/>
        </p:nvCxnSpPr>
        <p:spPr>
          <a:xfrm>
            <a:off x="2508215" y="2322205"/>
            <a:ext cx="0" cy="3420000"/>
          </a:xfrm>
          <a:prstGeom prst="line">
            <a:avLst/>
          </a:prstGeom>
          <a:noFill/>
          <a:ln w="6350" cap="flat" cmpd="sng" algn="ctr">
            <a:gradFill flip="none" rotWithShape="1">
              <a:gsLst>
                <a:gs pos="0">
                  <a:schemeClr val="accent1">
                    <a:lumMod val="5000"/>
                    <a:lumOff val="95000"/>
                  </a:schemeClr>
                </a:gs>
                <a:gs pos="100000">
                  <a:srgbClr val="C00000"/>
                </a:gs>
              </a:gsLst>
              <a:lin ang="16200000" scaled="1"/>
              <a:tileRect/>
            </a:gradFill>
            <a:prstDash val="solid"/>
            <a:miter lim="800000"/>
            <a:headEnd type="diamond"/>
            <a:tailEnd type="diamond"/>
          </a:ln>
          <a:effectLst/>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5773479" y="1676695"/>
            <a:ext cx="5940000" cy="4680000"/>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043479" y="1917499"/>
            <a:ext cx="5400000" cy="4198393"/>
          </a:xfrm>
          <a:prstGeom prst="rect">
            <a:avLst/>
          </a:prstGeom>
        </p:spPr>
        <p:txBody>
          <a:bodyPr wrap="square">
            <a:spAutoFit/>
          </a:bodyPr>
          <a:lstStyle/>
          <a:p>
            <a:pPr indent="457200" algn="just">
              <a:lnSpc>
                <a:spcPct val="150000"/>
              </a:lnSpc>
              <a:spcBef>
                <a:spcPct val="0"/>
              </a:spcBef>
              <a:buClr>
                <a:srgbClr val="C00000"/>
              </a:buClr>
              <a:defRPr/>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一个国家、一个政党，领导核心至关重要。坚决维护习近平总书记党中央的核心、全党的核</a:t>
            </a:r>
            <a:r>
              <a:rPr lang="zh-CN" altLang="en-US" dirty="0">
                <a:solidFill>
                  <a:schemeClr val="tx1"/>
                </a:solidFill>
                <a:latin typeface="微软雅黑" panose="020B0503020204020204" pitchFamily="34" charset="-122"/>
                <a:ea typeface="微软雅黑" panose="020B0503020204020204" pitchFamily="34" charset="-122"/>
                <a:cs typeface="+mn-ea"/>
                <a:sym typeface="+mn-lt"/>
              </a:rPr>
              <a:t>心地位，保证全党令行禁止，形成思想和行动高度统一的整体，这是一个成熟的马克思主义执政党的必然要求。</a:t>
            </a:r>
            <a:endParaRPr lang="en-US" altLang="zh-CN" dirty="0">
              <a:solidFill>
                <a:schemeClr val="tx1"/>
              </a:solidFill>
              <a:latin typeface="微软雅黑" panose="020B0503020204020204" pitchFamily="34" charset="-122"/>
              <a:ea typeface="微软雅黑" panose="020B0503020204020204" pitchFamily="34" charset="-122"/>
              <a:cs typeface="+mn-ea"/>
              <a:sym typeface="+mn-lt"/>
            </a:endParaRPr>
          </a:p>
          <a:p>
            <a:pPr indent="457200" algn="just">
              <a:lnSpc>
                <a:spcPct val="150000"/>
              </a:lnSpc>
              <a:spcBef>
                <a:spcPct val="0"/>
              </a:spcBef>
              <a:buClr>
                <a:srgbClr val="C00000"/>
              </a:buClr>
              <a:defRPr/>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坚决维护习近平总书记党中央的核心、全党的核心地位，必须自觉同以习近平同志为核心的党中央保持高度一致，在思想上高度认同，政治上坚决维护，组织上自觉服从，行动上紧紧跟随，把“四个意识”落实到一言一行之中。</a:t>
            </a:r>
          </a:p>
        </p:txBody>
      </p:sp>
      <p:sp>
        <p:nvSpPr>
          <p:cNvPr id="9" name="对角圆角矩形 8"/>
          <p:cNvSpPr/>
          <p:nvPr/>
        </p:nvSpPr>
        <p:spPr>
          <a:xfrm flipH="1">
            <a:off x="2624773" y="896620"/>
            <a:ext cx="69424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坚决维护习近平总书记党中央的核心、全党的核心地位</a:t>
            </a:r>
          </a:p>
        </p:txBody>
      </p:sp>
      <p:pic>
        <p:nvPicPr>
          <p:cNvPr id="2" name="图片 1"/>
          <p:cNvPicPr>
            <a:picLocks noChangeAspect="1"/>
          </p:cNvPicPr>
          <p:nvPr/>
        </p:nvPicPr>
        <p:blipFill>
          <a:blip r:embed="rId3"/>
          <a:stretch>
            <a:fillRect/>
          </a:stretch>
        </p:blipFill>
        <p:spPr>
          <a:xfrm>
            <a:off x="504000" y="1942379"/>
            <a:ext cx="5065565" cy="4148632"/>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stretch>
            <a:fillRect/>
          </a:stretch>
        </p:blipFill>
        <p:spPr>
          <a:xfrm>
            <a:off x="1" y="0"/>
            <a:ext cx="12192000" cy="6858000"/>
          </a:xfrm>
          <a:prstGeom prst="rect">
            <a:avLst/>
          </a:prstGeom>
          <a:noFill/>
        </p:spPr>
      </p:pic>
      <p:sp>
        <p:nvSpPr>
          <p:cNvPr id="41" name="矩形 40"/>
          <p:cNvSpPr/>
          <p:nvPr/>
        </p:nvSpPr>
        <p:spPr>
          <a:xfrm>
            <a:off x="6826112" y="1729899"/>
            <a:ext cx="5040000" cy="3240000"/>
          </a:xfrm>
          <a:prstGeom prst="rect">
            <a:avLst/>
          </a:prstGeom>
          <a:noFill/>
          <a:ln w="19050">
            <a:gradFill flip="none" rotWithShape="1">
              <a:gsLst>
                <a:gs pos="0">
                  <a:srgbClr val="E55003">
                    <a:alpha val="0"/>
                    <a:lumMod val="100000"/>
                  </a:srgbClr>
                </a:gs>
                <a:gs pos="100000">
                  <a:srgbClr val="E55003">
                    <a:lumMod val="0"/>
                    <a:lumOff val="100000"/>
                  </a:srgbClr>
                </a:gs>
              </a:gsLst>
              <a:lin ang="0" scaled="1"/>
              <a:tileRect/>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5"/>
          <p:cNvSpPr txBox="1"/>
          <p:nvPr/>
        </p:nvSpPr>
        <p:spPr>
          <a:xfrm>
            <a:off x="7184586" y="2143899"/>
            <a:ext cx="4320000" cy="2412000"/>
          </a:xfrm>
          <a:prstGeom prst="rect">
            <a:avLst/>
          </a:prstGeom>
          <a:noFill/>
        </p:spPr>
        <p:txBody>
          <a:bodyPr wrap="square" rtlCol="0">
            <a:spAutoFit/>
          </a:bodyPr>
          <a:lstStyle/>
          <a:p>
            <a:pPr marL="0" marR="0" lvl="0" indent="467995" algn="just"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坚决维护习近平总书记党中央的核心、全党的核心地位，形成思想和行动高度统一的整体，是党和国家前途命运所系，是全国各族人民根本利益所在。</a:t>
            </a:r>
          </a:p>
        </p:txBody>
      </p:sp>
      <p:pic>
        <p:nvPicPr>
          <p:cNvPr id="9" name="图片 8"/>
          <p:cNvPicPr>
            <a:picLocks noChangeAspect="1"/>
          </p:cNvPicPr>
          <p:nvPr/>
        </p:nvPicPr>
        <p:blipFill>
          <a:blip r:embed="rId4"/>
          <a:stretch>
            <a:fillRect/>
          </a:stretch>
        </p:blipFill>
        <p:spPr>
          <a:xfrm>
            <a:off x="346491" y="1630002"/>
            <a:ext cx="6491605" cy="3439795"/>
          </a:xfrm>
          <a:prstGeom prst="rect">
            <a:avLst/>
          </a:prstGeom>
          <a:ln>
            <a:solidFill>
              <a:schemeClr val="bg2"/>
            </a:solidFill>
          </a:ln>
          <a:effectLst>
            <a:glow rad="63500">
              <a:schemeClr val="accent3">
                <a:satMod val="175000"/>
                <a:alpha val="40000"/>
              </a:schemeClr>
            </a:glow>
          </a:effectLst>
        </p:spPr>
      </p:pic>
      <p:sp>
        <p:nvSpPr>
          <p:cNvPr id="10" name="文本框 9"/>
          <p:cNvSpPr txBox="1"/>
          <p:nvPr/>
        </p:nvSpPr>
        <p:spPr>
          <a:xfrm>
            <a:off x="449043" y="5163798"/>
            <a:ext cx="6286500" cy="533400"/>
          </a:xfrm>
          <a:prstGeom prst="rect">
            <a:avLst/>
          </a:prstGeom>
          <a:noFill/>
        </p:spPr>
        <p:txBody>
          <a:bodyPr wrap="square">
            <a:spAutoFit/>
          </a:bodyPr>
          <a:lstStyle/>
          <a:p>
            <a:pPr algn="just">
              <a:lnSpc>
                <a:spcPct val="120000"/>
              </a:lnSpc>
            </a:pPr>
            <a:r>
              <a:rPr lang="en-US" altLang="zh-CN" sz="1200" b="0" i="0" dirty="0">
                <a:solidFill>
                  <a:schemeClr val="bg1"/>
                </a:solidFill>
                <a:effectLst/>
                <a:latin typeface="微软雅黑" panose="020B0503020204020204" pitchFamily="34" charset="-122"/>
                <a:ea typeface="微软雅黑" panose="020B0503020204020204" pitchFamily="34" charset="-122"/>
              </a:rPr>
              <a:t>      </a:t>
            </a:r>
            <a:r>
              <a:rPr lang="en-US" altLang="zh-CN" sz="1200" dirty="0">
                <a:solidFill>
                  <a:schemeClr val="bg1"/>
                </a:solidFill>
                <a:latin typeface="微软雅黑" panose="020B0503020204020204" pitchFamily="34" charset="-122"/>
                <a:ea typeface="微软雅黑" panose="020B0503020204020204" pitchFamily="34" charset="-122"/>
              </a:rPr>
              <a:t>2022</a:t>
            </a:r>
            <a:r>
              <a:rPr lang="zh-CN" altLang="en-US" sz="1200" dirty="0">
                <a:solidFill>
                  <a:schemeClr val="bg1"/>
                </a:solidFill>
                <a:latin typeface="微软雅黑" panose="020B0503020204020204" pitchFamily="34" charset="-122"/>
                <a:ea typeface="微软雅黑" panose="020B0503020204020204" pitchFamily="34" charset="-122"/>
              </a:rPr>
              <a:t>年</a:t>
            </a:r>
            <a:r>
              <a:rPr lang="en-US" altLang="zh-CN" sz="1200" dirty="0">
                <a:solidFill>
                  <a:schemeClr val="bg1"/>
                </a:solidFill>
                <a:latin typeface="微软雅黑" panose="020B0503020204020204" pitchFamily="34" charset="-122"/>
                <a:ea typeface="微软雅黑" panose="020B0503020204020204" pitchFamily="34" charset="-122"/>
              </a:rPr>
              <a:t>10</a:t>
            </a:r>
            <a:r>
              <a:rPr lang="zh-CN" altLang="en-US" sz="1200" dirty="0">
                <a:solidFill>
                  <a:schemeClr val="bg1"/>
                </a:solidFill>
                <a:latin typeface="微软雅黑" panose="020B0503020204020204" pitchFamily="34" charset="-122"/>
                <a:ea typeface="微软雅黑" panose="020B0503020204020204" pitchFamily="34" charset="-122"/>
              </a:rPr>
              <a:t>月</a:t>
            </a:r>
            <a:r>
              <a:rPr lang="en-US" altLang="zh-CN" sz="1200" dirty="0">
                <a:solidFill>
                  <a:schemeClr val="bg1"/>
                </a:solidFill>
                <a:latin typeface="微软雅黑" panose="020B0503020204020204" pitchFamily="34" charset="-122"/>
                <a:ea typeface="微软雅黑" panose="020B0503020204020204" pitchFamily="34" charset="-122"/>
              </a:rPr>
              <a:t>23</a:t>
            </a:r>
            <a:r>
              <a:rPr lang="zh-CN" altLang="en-US" sz="1200" dirty="0">
                <a:solidFill>
                  <a:schemeClr val="bg1"/>
                </a:solidFill>
                <a:latin typeface="微软雅黑" panose="020B0503020204020204" pitchFamily="34" charset="-122"/>
                <a:ea typeface="微软雅黑" panose="020B0503020204020204" pitchFamily="34" charset="-122"/>
              </a:rPr>
              <a:t>日，刚刚在中共二十届一中全会上当选的中共中央总书记习近平和其他中央政治局常委在北京人民大会堂同采访二十大的中外记者亲切见面</a:t>
            </a:r>
            <a:endParaRPr lang="en-US" altLang="zh-CN" sz="1200" i="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6702834" y="2078319"/>
            <a:ext cx="5104591" cy="392444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对角圆角矩形 4"/>
          <p:cNvSpPr/>
          <p:nvPr/>
        </p:nvSpPr>
        <p:spPr>
          <a:xfrm flipH="1">
            <a:off x="3351907" y="900000"/>
            <a:ext cx="5488187"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坚决维护党中央权威和集中统一领导</a:t>
            </a:r>
          </a:p>
        </p:txBody>
      </p:sp>
      <p:sp>
        <p:nvSpPr>
          <p:cNvPr id="19" name="文本框 18"/>
          <p:cNvSpPr txBox="1"/>
          <p:nvPr/>
        </p:nvSpPr>
        <p:spPr>
          <a:xfrm>
            <a:off x="6796421" y="2405736"/>
            <a:ext cx="4917416" cy="3269613"/>
          </a:xfrm>
          <a:prstGeom prst="rect">
            <a:avLst/>
          </a:prstGeom>
          <a:noFill/>
        </p:spPr>
        <p:txBody>
          <a:bodyPr wrap="square">
            <a:spAutoFit/>
          </a:bodyPr>
          <a:lstStyle/>
          <a:p>
            <a:pPr algn="just">
              <a:lnSpc>
                <a:spcPct val="150000"/>
              </a:lnSpc>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党和国家大政方针的决定权在党中央。历史表明，要治理好中国共产党这个大党、治理好中国这个大国，保证党的团结和集中统一至关重要，维护党中央权威至关重要。党的任何组织和成员必须以实际行动维护党中央的权威，必须服从党中央集中统一领导，这是党的领导的最高原则。</a:t>
            </a:r>
          </a:p>
        </p:txBody>
      </p:sp>
      <p:sp>
        <p:nvSpPr>
          <p:cNvPr id="13" name="文本框 12"/>
          <p:cNvSpPr txBox="1"/>
          <p:nvPr/>
        </p:nvSpPr>
        <p:spPr>
          <a:xfrm>
            <a:off x="1334613" y="6231333"/>
            <a:ext cx="4197960" cy="275590"/>
          </a:xfrm>
          <a:prstGeom prst="rect">
            <a:avLst/>
          </a:prstGeom>
          <a:noFill/>
        </p:spPr>
        <p:txBody>
          <a:bodyPr wrap="square">
            <a:spAutoFit/>
          </a:bodyPr>
          <a:lstStyle/>
          <a:p>
            <a:pPr algn="ct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新华门</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7460" r="5706"/>
          <a:stretch>
            <a:fillRect/>
          </a:stretch>
        </p:blipFill>
        <p:spPr>
          <a:xfrm>
            <a:off x="351527" y="1997525"/>
            <a:ext cx="6164132" cy="4092239"/>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对角圆角 23"/>
          <p:cNvSpPr/>
          <p:nvPr/>
        </p:nvSpPr>
        <p:spPr>
          <a:xfrm>
            <a:off x="829143" y="1536179"/>
            <a:ext cx="10318918" cy="3277122"/>
          </a:xfrm>
          <a:prstGeom prst="round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Helvetica" panose="020B0604020202020204" pitchFamily="34" charset="0"/>
            </a:endParaRPr>
          </a:p>
        </p:txBody>
      </p:sp>
      <p:grpSp>
        <p:nvGrpSpPr>
          <p:cNvPr id="2" name="组合 1"/>
          <p:cNvGrpSpPr/>
          <p:nvPr/>
        </p:nvGrpSpPr>
        <p:grpSpPr>
          <a:xfrm>
            <a:off x="1294130" y="1123315"/>
            <a:ext cx="9573260" cy="650240"/>
            <a:chOff x="1742" y="1349"/>
            <a:chExt cx="15076" cy="1024"/>
          </a:xfrm>
        </p:grpSpPr>
        <p:sp>
          <p:nvSpPr>
            <p:cNvPr id="4" name="圆角矩形 3"/>
            <p:cNvSpPr/>
            <p:nvPr/>
          </p:nvSpPr>
          <p:spPr>
            <a:xfrm>
              <a:off x="1742" y="1349"/>
              <a:ext cx="15076" cy="1024"/>
            </a:xfrm>
            <a:prstGeom prst="roundRect">
              <a:avLst/>
            </a:prstGeom>
            <a:solidFill>
              <a:schemeClr val="bg1"/>
            </a:solidFill>
            <a:ln>
              <a:noFill/>
            </a:ln>
            <a:effectLst>
              <a:outerShdw blurRad="190500" sx="102000" sy="102000" algn="ctr" rotWithShape="0">
                <a:srgbClr val="9E0406">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867" y="1521"/>
              <a:ext cx="14826" cy="677"/>
            </a:xfrm>
            <a:prstGeom prst="rect">
              <a:avLst/>
            </a:prstGeom>
            <a:noFill/>
          </p:spPr>
          <p:txBody>
            <a:bodyPr wrap="square" rtlCol="0" anchor="t">
              <a:spAutoFit/>
            </a:bodyPr>
            <a:lstStyle/>
            <a:p>
              <a:pPr algn="just" fontAlgn="auto"/>
              <a:r>
                <a:rPr lang="en-US" altLang="zh-CN" sz="2200" b="1" dirty="0">
                  <a:solidFill>
                    <a:srgbClr val="C00000"/>
                  </a:solidFill>
                  <a:latin typeface="微软雅黑" panose="020B0503020204020204" pitchFamily="34" charset="-122"/>
                  <a:ea typeface="微软雅黑" panose="020B0503020204020204" pitchFamily="34" charset="-122"/>
                  <a:sym typeface="+mn-ea"/>
                </a:rPr>
                <a:t>【</a:t>
              </a:r>
              <a:r>
                <a:rPr lang="zh-CN" altLang="en-US" sz="2200" b="1" dirty="0">
                  <a:solidFill>
                    <a:srgbClr val="C00000"/>
                  </a:solidFill>
                  <a:latin typeface="微软雅黑" panose="020B0503020204020204" pitchFamily="34" charset="-122"/>
                  <a:ea typeface="微软雅黑" panose="020B0503020204020204" pitchFamily="34" charset="-122"/>
                  <a:sym typeface="+mn-ea"/>
                </a:rPr>
                <a:t>热点辨析</a:t>
              </a:r>
              <a:r>
                <a:rPr lang="en-US" altLang="zh-CN" sz="2200" b="1" dirty="0">
                  <a:solidFill>
                    <a:srgbClr val="C00000"/>
                  </a:solidFill>
                  <a:latin typeface="微软雅黑" panose="020B0503020204020204" pitchFamily="34" charset="-122"/>
                  <a:ea typeface="微软雅黑" panose="020B0503020204020204" pitchFamily="34" charset="-122"/>
                  <a:sym typeface="+mn-ea"/>
                </a:rPr>
                <a:t>】 </a:t>
              </a:r>
              <a:r>
                <a:rPr lang="zh-CN" altLang="en-US" sz="2200" b="1" dirty="0">
                  <a:solidFill>
                    <a:prstClr val="black">
                      <a:lumMod val="75000"/>
                      <a:lumOff val="25000"/>
                    </a:prstClr>
                  </a:solidFill>
                  <a:latin typeface="微软雅黑" panose="020B0503020204020204" pitchFamily="34" charset="-122"/>
                  <a:ea typeface="微软雅黑" panose="020B0503020204020204" pitchFamily="34" charset="-122"/>
                  <a:sym typeface="+mn-ea"/>
                </a:rPr>
                <a:t>维护党中央权威和集中统一领导同坚持民主集中制是否矛盾</a:t>
              </a:r>
              <a:r>
                <a:rPr lang="en-US" altLang="zh-CN" sz="2200" b="1" dirty="0">
                  <a:solidFill>
                    <a:prstClr val="black">
                      <a:lumMod val="75000"/>
                      <a:lumOff val="25000"/>
                    </a:prstClr>
                  </a:solidFill>
                  <a:latin typeface="微软雅黑" panose="020B0503020204020204" pitchFamily="34" charset="-122"/>
                  <a:ea typeface="微软雅黑" panose="020B0503020204020204" pitchFamily="34" charset="-122"/>
                  <a:sym typeface="+mn-ea"/>
                </a:rPr>
                <a:t>?</a:t>
              </a:r>
            </a:p>
          </p:txBody>
        </p:sp>
      </p:grpSp>
      <p:sp>
        <p:nvSpPr>
          <p:cNvPr id="29" name="矩形: 对角圆角 28"/>
          <p:cNvSpPr/>
          <p:nvPr/>
        </p:nvSpPr>
        <p:spPr>
          <a:xfrm>
            <a:off x="7428515" y="2511590"/>
            <a:ext cx="3152876" cy="900084"/>
          </a:xfrm>
          <a:prstGeom prst="round2DiagRect">
            <a:avLst/>
          </a:prstGeom>
          <a:solidFill>
            <a:srgbClr val="C00000"/>
          </a:solidFill>
          <a:ln w="19050">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235726" y="4293235"/>
            <a:ext cx="9574085" cy="1671955"/>
            <a:chOff x="1074" y="1375"/>
            <a:chExt cx="4153" cy="2633"/>
          </a:xfrm>
        </p:grpSpPr>
        <p:sp>
          <p:nvSpPr>
            <p:cNvPr id="6" name="矩形 5"/>
            <p:cNvSpPr/>
            <p:nvPr/>
          </p:nvSpPr>
          <p:spPr>
            <a:xfrm flipV="1">
              <a:off x="1074" y="1544"/>
              <a:ext cx="4085" cy="2464"/>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flipV="1">
              <a:off x="1124" y="1375"/>
              <a:ext cx="4103" cy="2464"/>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p:nvSpPr>
        <p:spPr>
          <a:xfrm>
            <a:off x="2523360" y="4522528"/>
            <a:ext cx="7145280" cy="1048044"/>
          </a:xfrm>
          <a:prstGeom prst="rect">
            <a:avLst/>
          </a:prstGeom>
        </p:spPr>
        <p:txBody>
          <a:bodyPr wrap="square">
            <a:spAutoFit/>
          </a:bodyPr>
          <a:lstStyle/>
          <a:p>
            <a:pPr indent="457200" algn="just">
              <a:lnSpc>
                <a:spcPct val="150000"/>
              </a:lnSpc>
            </a:pPr>
            <a:r>
              <a:rPr lang="zh-CN" altLang="en-US" sz="2200" dirty="0">
                <a:latin typeface="华文中宋" panose="02010600040101010101" pitchFamily="2" charset="-122"/>
                <a:ea typeface="华文中宋" panose="02010600040101010101" pitchFamily="2" charset="-122"/>
              </a:rPr>
              <a:t>  维护党中央权威和集中统一领导同坚持民主集中制</a:t>
            </a:r>
            <a:r>
              <a:rPr lang="zh-CN" altLang="en-US" sz="2200" b="1" dirty="0">
                <a:latin typeface="华文中宋" panose="02010600040101010101" pitchFamily="2" charset="-122"/>
                <a:ea typeface="华文中宋" panose="02010600040101010101" pitchFamily="2" charset="-122"/>
              </a:rPr>
              <a:t>是完全一致的</a:t>
            </a:r>
            <a:r>
              <a:rPr lang="zh-CN" altLang="en-US" sz="2200" dirty="0">
                <a:latin typeface="华文中宋" panose="02010600040101010101" pitchFamily="2" charset="-122"/>
                <a:ea typeface="华文中宋" panose="02010600040101010101" pitchFamily="2" charset="-122"/>
              </a:rPr>
              <a:t>。</a:t>
            </a:r>
          </a:p>
        </p:txBody>
      </p:sp>
      <p:sp>
        <p:nvSpPr>
          <p:cNvPr id="27" name="TextBox 30"/>
          <p:cNvSpPr txBox="1"/>
          <p:nvPr/>
        </p:nvSpPr>
        <p:spPr>
          <a:xfrm>
            <a:off x="7606905" y="2746445"/>
            <a:ext cx="2796096" cy="43037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坚持民主集中制</a:t>
            </a:r>
          </a:p>
        </p:txBody>
      </p:sp>
      <p:sp>
        <p:nvSpPr>
          <p:cNvPr id="25" name="矩形: 对角圆角 24"/>
          <p:cNvSpPr/>
          <p:nvPr/>
        </p:nvSpPr>
        <p:spPr>
          <a:xfrm>
            <a:off x="1791861" y="2519204"/>
            <a:ext cx="2941146" cy="900084"/>
          </a:xfrm>
          <a:prstGeom prst="round2DiagRect">
            <a:avLst/>
          </a:prstGeom>
          <a:solidFill>
            <a:schemeClr val="accent2"/>
          </a:solidFill>
          <a:ln w="190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0"/>
          <p:cNvSpPr txBox="1"/>
          <p:nvPr/>
        </p:nvSpPr>
        <p:spPr>
          <a:xfrm>
            <a:off x="2236546" y="2553748"/>
            <a:ext cx="2051777"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维护党中央权威和集中统一领导</a:t>
            </a:r>
          </a:p>
        </p:txBody>
      </p:sp>
      <p:grpSp>
        <p:nvGrpSpPr>
          <p:cNvPr id="30" name="组合 29"/>
          <p:cNvGrpSpPr/>
          <p:nvPr/>
        </p:nvGrpSpPr>
        <p:grpSpPr>
          <a:xfrm>
            <a:off x="5099753" y="2513451"/>
            <a:ext cx="1944307" cy="878550"/>
            <a:chOff x="4401476" y="2277866"/>
            <a:chExt cx="1944307" cy="878550"/>
          </a:xfrm>
        </p:grpSpPr>
        <p:grpSp>
          <p:nvGrpSpPr>
            <p:cNvPr id="31" name="组合 30"/>
            <p:cNvGrpSpPr/>
            <p:nvPr/>
          </p:nvGrpSpPr>
          <p:grpSpPr>
            <a:xfrm>
              <a:off x="4401476" y="2277866"/>
              <a:ext cx="1942964" cy="288000"/>
              <a:chOff x="4774894" y="2744591"/>
              <a:chExt cx="1942964" cy="288000"/>
            </a:xfrm>
          </p:grpSpPr>
          <p:sp>
            <p:nvSpPr>
              <p:cNvPr id="37" name="箭头: V 形 19"/>
              <p:cNvSpPr/>
              <p:nvPr/>
            </p:nvSpPr>
            <p:spPr>
              <a:xfrm>
                <a:off x="5614549" y="2744591"/>
                <a:ext cx="432000" cy="288000"/>
              </a:xfrm>
              <a:prstGeom prst="chevron">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8" name="箭头: V 形 21"/>
              <p:cNvSpPr/>
              <p:nvPr/>
            </p:nvSpPr>
            <p:spPr>
              <a:xfrm>
                <a:off x="5950204" y="2744591"/>
                <a:ext cx="432000" cy="288000"/>
              </a:xfrm>
              <a:prstGeom prst="chevron">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9" name="箭头: V 形 22"/>
              <p:cNvSpPr/>
              <p:nvPr/>
            </p:nvSpPr>
            <p:spPr>
              <a:xfrm>
                <a:off x="6285858" y="2744591"/>
                <a:ext cx="432000" cy="288000"/>
              </a:xfrm>
              <a:prstGeom prst="chevron">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0" name="箭头: 五边形 20"/>
              <p:cNvSpPr/>
              <p:nvPr/>
            </p:nvSpPr>
            <p:spPr>
              <a:xfrm>
                <a:off x="4774894" y="2744591"/>
                <a:ext cx="936000" cy="288000"/>
              </a:xfrm>
              <a:prstGeom prst="homePlate">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2" name="组合 31"/>
            <p:cNvGrpSpPr/>
            <p:nvPr/>
          </p:nvGrpSpPr>
          <p:grpSpPr>
            <a:xfrm rot="10800000">
              <a:off x="4402819" y="2868416"/>
              <a:ext cx="1942964" cy="288000"/>
              <a:chOff x="4774894" y="2744591"/>
              <a:chExt cx="1942964" cy="288000"/>
            </a:xfrm>
          </p:grpSpPr>
          <p:sp>
            <p:nvSpPr>
              <p:cNvPr id="33" name="箭头: V 形 19"/>
              <p:cNvSpPr/>
              <p:nvPr/>
            </p:nvSpPr>
            <p:spPr>
              <a:xfrm>
                <a:off x="5614549" y="2744591"/>
                <a:ext cx="432000" cy="288000"/>
              </a:xfrm>
              <a:prstGeom prst="chevron">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4" name="箭头: V 形 21"/>
              <p:cNvSpPr/>
              <p:nvPr/>
            </p:nvSpPr>
            <p:spPr>
              <a:xfrm>
                <a:off x="5950204" y="2744591"/>
                <a:ext cx="432000" cy="288000"/>
              </a:xfrm>
              <a:prstGeom prst="chevron">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5" name="箭头: V 形 22"/>
              <p:cNvSpPr/>
              <p:nvPr/>
            </p:nvSpPr>
            <p:spPr>
              <a:xfrm>
                <a:off x="6285858" y="2744591"/>
                <a:ext cx="432000" cy="288000"/>
              </a:xfrm>
              <a:prstGeom prst="chevron">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6" name="箭头: 五边形 20"/>
              <p:cNvSpPr/>
              <p:nvPr/>
            </p:nvSpPr>
            <p:spPr>
              <a:xfrm>
                <a:off x="4774894" y="2744591"/>
                <a:ext cx="936000" cy="288000"/>
              </a:xfrm>
              <a:prstGeom prst="homePlate">
                <a:avLst/>
              </a:prstGeom>
              <a:gradFill flip="none" rotWithShape="1">
                <a:gsLst>
                  <a:gs pos="60000">
                    <a:srgbClr val="B00000">
                      <a:alpha val="40000"/>
                    </a:srgbClr>
                  </a:gs>
                  <a:gs pos="0">
                    <a:schemeClr val="bg1">
                      <a:alpha val="0"/>
                    </a:schemeClr>
                  </a:gs>
                  <a:gs pos="100000">
                    <a:srgbClr val="9E040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1"/>
          <p:cNvSpPr/>
          <p:nvPr/>
        </p:nvSpPr>
        <p:spPr>
          <a:xfrm flipH="1">
            <a:off x="2503170" y="795655"/>
            <a:ext cx="718502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明确维护党中央权威和集中统一领导与坚持民主集中制的关系</a:t>
            </a:r>
          </a:p>
        </p:txBody>
      </p:sp>
      <p:sp>
        <p:nvSpPr>
          <p:cNvPr id="28" name="işlídê"/>
          <p:cNvSpPr/>
          <p:nvPr/>
        </p:nvSpPr>
        <p:spPr>
          <a:xfrm>
            <a:off x="8258810" y="1679967"/>
            <a:ext cx="3163570" cy="4723766"/>
          </a:xfrm>
          <a:prstGeom prst="roundRect">
            <a:avLst>
              <a:gd name="adj" fmla="val 6961"/>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6" name="işlídê"/>
          <p:cNvSpPr/>
          <p:nvPr/>
        </p:nvSpPr>
        <p:spPr>
          <a:xfrm>
            <a:off x="4726940" y="1679967"/>
            <a:ext cx="3200400" cy="4723766"/>
          </a:xfrm>
          <a:prstGeom prst="roundRect">
            <a:avLst>
              <a:gd name="adj" fmla="val 6961"/>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 name="圆角矩形 20"/>
          <p:cNvSpPr/>
          <p:nvPr/>
        </p:nvSpPr>
        <p:spPr>
          <a:xfrm rot="16200000" flipH="1" flipV="1">
            <a:off x="6022975" y="1516042"/>
            <a:ext cx="576000" cy="576000"/>
          </a:xfrm>
          <a:prstGeom prst="round2DiagRect">
            <a:avLst/>
          </a:prstGeom>
          <a:gradFill>
            <a:gsLst>
              <a:gs pos="0">
                <a:srgbClr val="B00000"/>
              </a:gs>
              <a:gs pos="100000">
                <a:srgbClr val="FF9000"/>
              </a:gs>
            </a:gsLst>
            <a:lin ang="2400000" scaled="0"/>
          </a:gradFill>
          <a:ln w="38100">
            <a:solidFill>
              <a:schemeClr val="bg1"/>
            </a:soli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22" name="文本框 21"/>
          <p:cNvSpPr txBox="1"/>
          <p:nvPr/>
        </p:nvSpPr>
        <p:spPr>
          <a:xfrm>
            <a:off x="6077056" y="1561162"/>
            <a:ext cx="493817" cy="498799"/>
          </a:xfrm>
          <a:prstGeom prst="rect">
            <a:avLst/>
          </a:prstGeom>
          <a:noFill/>
        </p:spPr>
        <p:txBody>
          <a:bodyPr wrap="none" rtlCol="0">
            <a:spAutoFit/>
          </a:bodyPr>
          <a:lstStyle/>
          <a:p>
            <a:r>
              <a:rPr lang="zh-CN" altLang="en-US" sz="2400" b="1" dirty="0">
                <a:solidFill>
                  <a:prstClr val="white"/>
                </a:soli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rPr>
              <a:t>二</a:t>
            </a:r>
          </a:p>
        </p:txBody>
      </p:sp>
      <p:sp>
        <p:nvSpPr>
          <p:cNvPr id="24" name="圆角矩形 23"/>
          <p:cNvSpPr/>
          <p:nvPr/>
        </p:nvSpPr>
        <p:spPr>
          <a:xfrm rot="16200000" flipH="1" flipV="1">
            <a:off x="9542780" y="1522906"/>
            <a:ext cx="576000" cy="576000"/>
          </a:xfrm>
          <a:prstGeom prst="round2DiagRect">
            <a:avLst/>
          </a:prstGeom>
          <a:gradFill>
            <a:gsLst>
              <a:gs pos="0">
                <a:srgbClr val="B00000"/>
              </a:gs>
              <a:gs pos="100000">
                <a:srgbClr val="FF9000"/>
              </a:gs>
            </a:gsLst>
            <a:lin ang="2400000" scaled="0"/>
          </a:gradFill>
          <a:ln w="38100">
            <a:solidFill>
              <a:schemeClr val="bg1"/>
            </a:soli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25" name="文本框 24"/>
          <p:cNvSpPr txBox="1"/>
          <p:nvPr/>
        </p:nvSpPr>
        <p:spPr>
          <a:xfrm>
            <a:off x="9596861" y="1568026"/>
            <a:ext cx="493817" cy="498799"/>
          </a:xfrm>
          <a:prstGeom prst="rect">
            <a:avLst/>
          </a:prstGeom>
          <a:noFill/>
        </p:spPr>
        <p:txBody>
          <a:bodyPr wrap="none" rtlCol="0">
            <a:spAutoFit/>
          </a:bodyPr>
          <a:lstStyle/>
          <a:p>
            <a:r>
              <a:rPr lang="zh-CN" altLang="en-US" sz="2400" b="1" dirty="0">
                <a:solidFill>
                  <a:prstClr val="white"/>
                </a:soli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rPr>
              <a:t>三</a:t>
            </a:r>
          </a:p>
        </p:txBody>
      </p:sp>
      <p:sp>
        <p:nvSpPr>
          <p:cNvPr id="34" name="文本框 27669"/>
          <p:cNvSpPr txBox="1">
            <a:spLocks noChangeArrowheads="1"/>
          </p:cNvSpPr>
          <p:nvPr/>
        </p:nvSpPr>
        <p:spPr bwMode="auto">
          <a:xfrm>
            <a:off x="4968240" y="2303213"/>
            <a:ext cx="2727960" cy="3191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indent="457200" algn="just">
              <a:lnSpc>
                <a:spcPct val="150000"/>
              </a:lnSpc>
              <a:spcBef>
                <a:spcPts val="0"/>
              </a:spcBef>
              <a:buFont typeface="Arial" panose="020B0604020202020204" pitchFamily="34" charset="0"/>
              <a:buNone/>
              <a:defRPr sz="1600">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lnSpc>
                <a:spcPct val="90000"/>
              </a:lnSpc>
              <a:spcBef>
                <a:spcPct val="201000"/>
              </a:spcBef>
              <a:buFont typeface="Arial" panose="020B0604020202020204" pitchFamily="34" charset="0"/>
              <a:buChar char="•"/>
              <a:defRPr sz="2400">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9pPr>
          </a:lstStyle>
          <a:p>
            <a:r>
              <a:rPr lang="zh-CN" altLang="en-US" sz="1800" dirty="0"/>
              <a:t>中国共产党实行民主集中制。在充分发扬民主的基础上进行集中，坚持党中央权威和集中统一领导，集中全党智慧，体现全党共同意志，是党的一大创举。</a:t>
            </a:r>
          </a:p>
        </p:txBody>
      </p:sp>
      <p:sp>
        <p:nvSpPr>
          <p:cNvPr id="35" name="文本框 27669"/>
          <p:cNvSpPr txBox="1">
            <a:spLocks noChangeArrowheads="1"/>
          </p:cNvSpPr>
          <p:nvPr/>
        </p:nvSpPr>
        <p:spPr bwMode="auto">
          <a:xfrm>
            <a:off x="8488680" y="2303213"/>
            <a:ext cx="2710180" cy="3191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ct val="150000"/>
              </a:lnSpc>
              <a:spcBef>
                <a:spcPts val="0"/>
              </a:spcBef>
              <a:buNone/>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坚持党中央权威和集中统一领导，不是说不要民主集中制了，不要发扬党内民主了，而是体现了充分发扬民主基础上的正确集中，把这两者对立起来是不对的、有害的。</a:t>
            </a:r>
          </a:p>
        </p:txBody>
      </p:sp>
      <p:sp>
        <p:nvSpPr>
          <p:cNvPr id="5" name="işlídê"/>
          <p:cNvSpPr/>
          <p:nvPr/>
        </p:nvSpPr>
        <p:spPr>
          <a:xfrm>
            <a:off x="768350" y="1679967"/>
            <a:ext cx="3619500" cy="4723766"/>
          </a:xfrm>
          <a:prstGeom prst="roundRect">
            <a:avLst>
              <a:gd name="adj" fmla="val 6961"/>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7" name="圆角矩形 16"/>
          <p:cNvSpPr/>
          <p:nvPr/>
        </p:nvSpPr>
        <p:spPr>
          <a:xfrm rot="16200000" flipH="1" flipV="1">
            <a:off x="2247900" y="1516041"/>
            <a:ext cx="576000" cy="576000"/>
          </a:xfrm>
          <a:prstGeom prst="round2DiagRect">
            <a:avLst/>
          </a:prstGeom>
          <a:gradFill>
            <a:gsLst>
              <a:gs pos="0">
                <a:srgbClr val="B00000"/>
              </a:gs>
              <a:gs pos="100000">
                <a:srgbClr val="FF9000"/>
              </a:gs>
            </a:gsLst>
            <a:lin ang="2400000" scaled="0"/>
          </a:gradFill>
          <a:ln w="38100">
            <a:solidFill>
              <a:schemeClr val="bg1"/>
            </a:soli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18" name="文本框 17"/>
          <p:cNvSpPr txBox="1"/>
          <p:nvPr/>
        </p:nvSpPr>
        <p:spPr>
          <a:xfrm>
            <a:off x="2301408" y="1561460"/>
            <a:ext cx="493657" cy="498948"/>
          </a:xfrm>
          <a:prstGeom prst="rect">
            <a:avLst/>
          </a:prstGeom>
          <a:noFill/>
        </p:spPr>
        <p:txBody>
          <a:bodyPr wrap="none" rtlCol="0">
            <a:spAutoFit/>
          </a:bodyPr>
          <a:lstStyle/>
          <a:p>
            <a:r>
              <a:rPr lang="zh-CN" altLang="en-US" sz="2400" b="1" dirty="0">
                <a:solidFill>
                  <a:prstClr val="white"/>
                </a:soli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rPr>
              <a:t>一</a:t>
            </a:r>
          </a:p>
        </p:txBody>
      </p:sp>
      <p:sp>
        <p:nvSpPr>
          <p:cNvPr id="33" name="文本框 27669"/>
          <p:cNvSpPr txBox="1">
            <a:spLocks noChangeArrowheads="1"/>
          </p:cNvSpPr>
          <p:nvPr/>
        </p:nvSpPr>
        <p:spPr bwMode="auto">
          <a:xfrm>
            <a:off x="952500" y="2303213"/>
            <a:ext cx="3251200" cy="4088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indent="457200" algn="just">
              <a:lnSpc>
                <a:spcPct val="150000"/>
              </a:lnSpc>
              <a:spcBef>
                <a:spcPts val="0"/>
              </a:spcBef>
              <a:buFont typeface="Arial" panose="020B0604020202020204" pitchFamily="34" charset="0"/>
              <a:buNone/>
              <a:defRPr sz="1600">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lnSpc>
                <a:spcPct val="90000"/>
              </a:lnSpc>
              <a:spcBef>
                <a:spcPct val="201000"/>
              </a:spcBef>
              <a:buFont typeface="Arial" panose="020B0604020202020204" pitchFamily="34" charset="0"/>
              <a:buChar char="•"/>
              <a:defRPr sz="2400">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latin typeface="Calibri" panose="020F0502020204030204" pitchFamily="34" charset="0"/>
                <a:ea typeface="宋体" panose="02010600030101010101" pitchFamily="2" charset="-122"/>
              </a:defRPr>
            </a:lvl9pPr>
          </a:lstStyle>
          <a:p>
            <a:r>
              <a:rPr lang="zh-CN" altLang="en-US" sz="1800" dirty="0"/>
              <a:t>民主集中制包括民主和集中两个方面，两者互为条件、相辅相成、缺一不可。民主是正确集中的前提和基础，离开民主讲集中，集中就成了个人专权专断。集中是民主的必然要求和归宿，离开集中搞民主，就会导致极端民主化和无政府状态。</a:t>
            </a:r>
            <a:endParaRPr lang="zh-CN" altLang="zh-CN" sz="1800" dirty="0"/>
          </a:p>
        </p:txBody>
      </p:sp>
      <p:pic>
        <p:nvPicPr>
          <p:cNvPr id="30" name="图片 29"/>
          <p:cNvPicPr>
            <a:picLocks noChangeAspect="1"/>
          </p:cNvPicPr>
          <p:nvPr/>
        </p:nvPicPr>
        <p:blipFill>
          <a:blip r:embed="rId3"/>
          <a:srcRect t="29232" b="20899"/>
          <a:stretch>
            <a:fillRect/>
          </a:stretch>
        </p:blipFill>
        <p:spPr>
          <a:xfrm flipV="1">
            <a:off x="1859280" y="6354313"/>
            <a:ext cx="1461135" cy="49420"/>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pic>
        <p:nvPicPr>
          <p:cNvPr id="31" name="图片 30"/>
          <p:cNvPicPr>
            <a:picLocks noChangeAspect="1"/>
          </p:cNvPicPr>
          <p:nvPr/>
        </p:nvPicPr>
        <p:blipFill>
          <a:blip r:embed="rId3"/>
          <a:srcRect t="29232" b="20899"/>
          <a:stretch>
            <a:fillRect/>
          </a:stretch>
        </p:blipFill>
        <p:spPr>
          <a:xfrm flipV="1">
            <a:off x="5596255" y="6354313"/>
            <a:ext cx="1461135" cy="49420"/>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pic>
        <p:nvPicPr>
          <p:cNvPr id="32" name="图片 31"/>
          <p:cNvPicPr>
            <a:picLocks noChangeAspect="1"/>
          </p:cNvPicPr>
          <p:nvPr/>
        </p:nvPicPr>
        <p:blipFill>
          <a:blip r:embed="rId3"/>
          <a:srcRect t="29232" b="20899"/>
          <a:stretch>
            <a:fillRect/>
          </a:stretch>
        </p:blipFill>
        <p:spPr>
          <a:xfrm flipV="1">
            <a:off x="9113520" y="6354313"/>
            <a:ext cx="1461135" cy="49420"/>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山上的风景&#10;&#10;描述已自动生成"/>
          <p:cNvPicPr>
            <a:picLocks noChangeAspect="1"/>
          </p:cNvPicPr>
          <p:nvPr/>
        </p:nvPicPr>
        <p:blipFill rotWithShape="1">
          <a:blip r:embed="rId3">
            <a:extLst>
              <a:ext uri="{28A0092B-C50C-407E-A947-70E740481C1C}">
                <a14:useLocalDpi xmlns:a14="http://schemas.microsoft.com/office/drawing/2010/main" val="0"/>
              </a:ext>
            </a:extLst>
          </a:blip>
          <a:srcRect l="7214" r="1175" b="21763"/>
          <a:stretch>
            <a:fillRect/>
          </a:stretch>
        </p:blipFill>
        <p:spPr>
          <a:xfrm>
            <a:off x="0" y="0"/>
            <a:ext cx="12192000" cy="6858000"/>
          </a:xfrm>
          <a:prstGeom prst="rect">
            <a:avLst/>
          </a:prstGeom>
        </p:spPr>
      </p:pic>
      <p:sp>
        <p:nvSpPr>
          <p:cNvPr id="4" name="立方体 3"/>
          <p:cNvSpPr/>
          <p:nvPr/>
        </p:nvSpPr>
        <p:spPr>
          <a:xfrm>
            <a:off x="1056005" y="900000"/>
            <a:ext cx="10079990" cy="4417787"/>
          </a:xfrm>
          <a:prstGeom prst="cube">
            <a:avLst>
              <a:gd name="adj" fmla="val 1249"/>
            </a:avLst>
          </a:prstGeom>
          <a:gradFill>
            <a:gsLst>
              <a:gs pos="0">
                <a:schemeClr val="bg1">
                  <a:alpha val="91000"/>
                </a:schemeClr>
              </a:gs>
              <a:gs pos="100000">
                <a:schemeClr val="bg1">
                  <a:alpha val="0"/>
                </a:schemeClr>
              </a:gs>
            </a:gsLst>
            <a:lin ang="5400000" scaled="0"/>
          </a:gra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416000" y="1103460"/>
            <a:ext cx="9360000" cy="3348000"/>
          </a:xfrm>
          <a:prstGeom prst="rect">
            <a:avLst/>
          </a:prstGeom>
        </p:spPr>
        <p:txBody>
          <a:bodyPr wrap="square">
            <a:spAutoFit/>
          </a:bodyPr>
          <a:lstStyle/>
          <a:p>
            <a:pPr indent="457200" algn="just">
              <a:lnSpc>
                <a:spcPct val="150000"/>
              </a:lnSpc>
            </a:pPr>
            <a:r>
              <a:rPr lang="zh-CN" altLang="en-US" sz="20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两个维护”有明确的内涵和要求，维护习近平总书记党中央的核心、全党的核心地位，对象是习近平总书记而不是其他任何人；维护党中央权威和集中统一领导，对象是党中央而不是其他任何组织。维护党中央权威、向党中央看齐，这个逻辑不能层层推下去。核心只有党中央的核心，看齐只能向党中央看齐。</a:t>
            </a:r>
            <a:endParaRPr lang="en-US" altLang="zh-CN" sz="20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a:lnSpc>
                <a:spcPct val="150000"/>
              </a:lnSpc>
            </a:pPr>
            <a:r>
              <a:rPr lang="zh-CN" altLang="en-US" sz="20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“两个维护”作为马克思主义建党学说的最新发展，实现了坚持党的领导与加强党的建设的有机统一，有效解决了过去党的领导虚化弱化的问题，确保党和国家事业始终保持正确政治方向。</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查看图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1218470" y="4140000"/>
            <a:ext cx="9900000" cy="1938992"/>
          </a:xfrm>
          <a:prstGeom prst="rect">
            <a:avLst/>
          </a:prstGeom>
        </p:spPr>
        <p:txBody>
          <a:bodyPr wrap="square">
            <a:spAutoFit/>
          </a:bodyPr>
          <a:lstStyle/>
          <a:p>
            <a:pPr indent="508000" algn="just" fontAlgn="auto">
              <a:lnSpc>
                <a:spcPct val="150000"/>
              </a:lnSpc>
              <a:extLst>
                <a:ext uri="{35155182-B16C-46BC-9424-99874614C6A1}">
                  <wpsdc:indentchars xmlns="" xmlns:wpsdc="http://www.wps.cn/officeDocument/2017/drawingmlCustomData" val="200" checksum="282533468"/>
                </a:ext>
              </a:extLst>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党是最高政治领导力量，这是由我国国家性质和政治制度体系决定的，是由国家宪法所确立的，是经过中国革命、建设、改革伟大实践所检验的，具有无可置疑的历史合理性、实践合理性和价值合理性。党是最高政治领导力量，主要体现在引领政治方向、统领政治体系、决断重大事项、领导社会治理等方面。</a:t>
            </a:r>
          </a:p>
        </p:txBody>
      </p:sp>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58266" y="1620000"/>
            <a:ext cx="1075469" cy="1080000"/>
          </a:xfrm>
          <a:prstGeom prst="rect">
            <a:avLst/>
          </a:prstGeom>
          <a:effectLst>
            <a:outerShdw blurRad="50800" dist="38100" dir="5400000" algn="t" rotWithShape="0">
              <a:prstClr val="black">
                <a:alpha val="40000"/>
              </a:prstClr>
            </a:outerShdw>
          </a:effectLst>
        </p:spPr>
      </p:pic>
      <p:sp>
        <p:nvSpPr>
          <p:cNvPr id="10" name="文本框 9"/>
          <p:cNvSpPr txBox="1">
            <a:spLocks noChangeAspect="1"/>
          </p:cNvSpPr>
          <p:nvPr/>
        </p:nvSpPr>
        <p:spPr>
          <a:xfrm>
            <a:off x="3936000" y="3060000"/>
            <a:ext cx="4320000" cy="787471"/>
          </a:xfrm>
          <a:custGeom>
            <a:avLst/>
            <a:gdLst/>
            <a:ahLst/>
            <a:cxnLst/>
            <a:rect l="l" t="t" r="r" b="b"/>
            <a:pathLst>
              <a:path w="4919624" h="896769">
                <a:moveTo>
                  <a:pt x="4640504" y="626135"/>
                </a:moveTo>
                <a:lnTo>
                  <a:pt x="4640504" y="704402"/>
                </a:lnTo>
                <a:cubicBezTo>
                  <a:pt x="4640504" y="721376"/>
                  <a:pt x="4643648" y="733634"/>
                  <a:pt x="4649934" y="741178"/>
                </a:cubicBezTo>
                <a:cubicBezTo>
                  <a:pt x="4655592" y="748093"/>
                  <a:pt x="4666279" y="751551"/>
                  <a:pt x="4681995" y="751551"/>
                </a:cubicBezTo>
                <a:lnTo>
                  <a:pt x="4722543" y="751551"/>
                </a:lnTo>
                <a:cubicBezTo>
                  <a:pt x="4738259" y="751551"/>
                  <a:pt x="4749889" y="748408"/>
                  <a:pt x="4757433" y="742121"/>
                </a:cubicBezTo>
                <a:cubicBezTo>
                  <a:pt x="4764976" y="735835"/>
                  <a:pt x="4770006" y="724205"/>
                  <a:pt x="4772520" y="707231"/>
                </a:cubicBezTo>
                <a:cubicBezTo>
                  <a:pt x="4778807" y="666997"/>
                  <a:pt x="4782894" y="639966"/>
                  <a:pt x="4784780" y="626135"/>
                </a:cubicBezTo>
                <a:close/>
                <a:moveTo>
                  <a:pt x="2302383" y="608219"/>
                </a:moveTo>
                <a:lnTo>
                  <a:pt x="2402339" y="708174"/>
                </a:lnTo>
                <a:cubicBezTo>
                  <a:pt x="2287296" y="782355"/>
                  <a:pt x="2185769" y="844277"/>
                  <a:pt x="2097758" y="893940"/>
                </a:cubicBezTo>
                <a:cubicBezTo>
                  <a:pt x="2068840" y="855592"/>
                  <a:pt x="2039922" y="816930"/>
                  <a:pt x="2011004" y="777954"/>
                </a:cubicBezTo>
                <a:cubicBezTo>
                  <a:pt x="2114732" y="723262"/>
                  <a:pt x="2211858" y="666683"/>
                  <a:pt x="2302383" y="608219"/>
                </a:cubicBezTo>
                <a:close/>
                <a:moveTo>
                  <a:pt x="2572074" y="606333"/>
                </a:moveTo>
                <a:cubicBezTo>
                  <a:pt x="2669515" y="661654"/>
                  <a:pt x="2766956" y="718861"/>
                  <a:pt x="2864396" y="777954"/>
                </a:cubicBezTo>
                <a:lnTo>
                  <a:pt x="2771042" y="889225"/>
                </a:lnTo>
                <a:cubicBezTo>
                  <a:pt x="2667315" y="821331"/>
                  <a:pt x="2570817" y="760981"/>
                  <a:pt x="2481549" y="708174"/>
                </a:cubicBezTo>
                <a:close/>
                <a:moveTo>
                  <a:pt x="1476519" y="476202"/>
                </a:moveTo>
                <a:lnTo>
                  <a:pt x="1476519" y="577100"/>
                </a:lnTo>
                <a:lnTo>
                  <a:pt x="1557614" y="577100"/>
                </a:lnTo>
                <a:cubicBezTo>
                  <a:pt x="1545041" y="562013"/>
                  <a:pt x="1526182" y="541267"/>
                  <a:pt x="1501036" y="514864"/>
                </a:cubicBezTo>
                <a:lnTo>
                  <a:pt x="1545356" y="476202"/>
                </a:lnTo>
                <a:close/>
                <a:moveTo>
                  <a:pt x="4288775" y="429996"/>
                </a:moveTo>
                <a:lnTo>
                  <a:pt x="4288775" y="510149"/>
                </a:lnTo>
                <a:lnTo>
                  <a:pt x="4649934" y="510149"/>
                </a:lnTo>
                <a:lnTo>
                  <a:pt x="4649934" y="429996"/>
                </a:lnTo>
                <a:close/>
                <a:moveTo>
                  <a:pt x="2329730" y="291379"/>
                </a:moveTo>
                <a:lnTo>
                  <a:pt x="2329730" y="476202"/>
                </a:lnTo>
                <a:lnTo>
                  <a:pt x="2554158" y="476202"/>
                </a:lnTo>
                <a:lnTo>
                  <a:pt x="2554158" y="291379"/>
                </a:lnTo>
                <a:close/>
                <a:moveTo>
                  <a:pt x="476203" y="290436"/>
                </a:moveTo>
                <a:lnTo>
                  <a:pt x="476203" y="472430"/>
                </a:lnTo>
                <a:lnTo>
                  <a:pt x="664798" y="472430"/>
                </a:lnTo>
                <a:lnTo>
                  <a:pt x="664798" y="290436"/>
                </a:lnTo>
                <a:close/>
                <a:moveTo>
                  <a:pt x="142390" y="290436"/>
                </a:moveTo>
                <a:lnTo>
                  <a:pt x="142390" y="472430"/>
                </a:lnTo>
                <a:lnTo>
                  <a:pt x="330042" y="472430"/>
                </a:lnTo>
                <a:lnTo>
                  <a:pt x="330042" y="290436"/>
                </a:lnTo>
                <a:close/>
                <a:moveTo>
                  <a:pt x="4184104" y="257432"/>
                </a:moveTo>
                <a:lnTo>
                  <a:pt x="4184104" y="313067"/>
                </a:lnTo>
                <a:lnTo>
                  <a:pt x="4758376" y="313067"/>
                </a:lnTo>
                <a:lnTo>
                  <a:pt x="4758376" y="257432"/>
                </a:lnTo>
                <a:close/>
                <a:moveTo>
                  <a:pt x="3320520" y="216884"/>
                </a:moveTo>
                <a:cubicBezTo>
                  <a:pt x="3331836" y="230086"/>
                  <a:pt x="3362325" y="266862"/>
                  <a:pt x="3411989" y="327212"/>
                </a:cubicBezTo>
                <a:lnTo>
                  <a:pt x="3343152" y="367760"/>
                </a:lnTo>
                <a:lnTo>
                  <a:pt x="3520431" y="367760"/>
                </a:lnTo>
                <a:cubicBezTo>
                  <a:pt x="3543691" y="331298"/>
                  <a:pt x="3574180" y="281006"/>
                  <a:pt x="3611899" y="216884"/>
                </a:cubicBezTo>
                <a:close/>
                <a:moveTo>
                  <a:pt x="1179481" y="196139"/>
                </a:moveTo>
                <a:lnTo>
                  <a:pt x="1662284" y="196139"/>
                </a:lnTo>
                <a:lnTo>
                  <a:pt x="1662284" y="306467"/>
                </a:lnTo>
                <a:lnTo>
                  <a:pt x="1476519" y="306467"/>
                </a:lnTo>
                <a:lnTo>
                  <a:pt x="1476519" y="366817"/>
                </a:lnTo>
                <a:lnTo>
                  <a:pt x="1649083" y="366817"/>
                </a:lnTo>
                <a:lnTo>
                  <a:pt x="1649083" y="476202"/>
                </a:lnTo>
                <a:lnTo>
                  <a:pt x="1585904" y="476202"/>
                </a:lnTo>
                <a:cubicBezTo>
                  <a:pt x="1608535" y="496948"/>
                  <a:pt x="1631795" y="519265"/>
                  <a:pt x="1655684" y="543153"/>
                </a:cubicBezTo>
                <a:lnTo>
                  <a:pt x="1617022" y="577100"/>
                </a:lnTo>
                <a:lnTo>
                  <a:pt x="1669828" y="577100"/>
                </a:lnTo>
                <a:lnTo>
                  <a:pt x="1669828" y="688371"/>
                </a:lnTo>
                <a:lnTo>
                  <a:pt x="1173823" y="688371"/>
                </a:lnTo>
                <a:lnTo>
                  <a:pt x="1173823" y="577100"/>
                </a:lnTo>
                <a:lnTo>
                  <a:pt x="1347331" y="577100"/>
                </a:lnTo>
                <a:lnTo>
                  <a:pt x="1347331" y="476202"/>
                </a:lnTo>
                <a:lnTo>
                  <a:pt x="1195512" y="476202"/>
                </a:lnTo>
                <a:lnTo>
                  <a:pt x="1195512" y="366817"/>
                </a:lnTo>
                <a:lnTo>
                  <a:pt x="1347331" y="366817"/>
                </a:lnTo>
                <a:lnTo>
                  <a:pt x="1347331" y="306467"/>
                </a:lnTo>
                <a:lnTo>
                  <a:pt x="1179481" y="306467"/>
                </a:lnTo>
                <a:close/>
                <a:moveTo>
                  <a:pt x="1147420" y="150876"/>
                </a:moveTo>
                <a:lnTo>
                  <a:pt x="1147420" y="732691"/>
                </a:lnTo>
                <a:lnTo>
                  <a:pt x="1696232" y="732691"/>
                </a:lnTo>
                <a:lnTo>
                  <a:pt x="1696232" y="150876"/>
                </a:lnTo>
                <a:close/>
                <a:moveTo>
                  <a:pt x="1010689" y="33004"/>
                </a:moveTo>
                <a:lnTo>
                  <a:pt x="1835792" y="33004"/>
                </a:lnTo>
                <a:lnTo>
                  <a:pt x="1835792" y="892997"/>
                </a:lnTo>
                <a:lnTo>
                  <a:pt x="1696232" y="892997"/>
                </a:lnTo>
                <a:lnTo>
                  <a:pt x="1696232" y="849620"/>
                </a:lnTo>
                <a:lnTo>
                  <a:pt x="1147420" y="849620"/>
                </a:lnTo>
                <a:lnTo>
                  <a:pt x="1147420" y="892997"/>
                </a:lnTo>
                <a:lnTo>
                  <a:pt x="1010689" y="892997"/>
                </a:lnTo>
                <a:close/>
                <a:moveTo>
                  <a:pt x="4400046" y="4715"/>
                </a:moveTo>
                <a:lnTo>
                  <a:pt x="4543378" y="4715"/>
                </a:lnTo>
                <a:lnTo>
                  <a:pt x="4543378" y="138617"/>
                </a:lnTo>
                <a:lnTo>
                  <a:pt x="4607500" y="138617"/>
                </a:lnTo>
                <a:cubicBezTo>
                  <a:pt x="4640819" y="89582"/>
                  <a:pt x="4667536" y="48720"/>
                  <a:pt x="4687653" y="16030"/>
                </a:cubicBezTo>
                <a:lnTo>
                  <a:pt x="4835700" y="42434"/>
                </a:lnTo>
                <a:cubicBezTo>
                  <a:pt x="4816212" y="67580"/>
                  <a:pt x="4792323" y="99641"/>
                  <a:pt x="4764034" y="138617"/>
                </a:cubicBezTo>
                <a:lnTo>
                  <a:pt x="4894164" y="138617"/>
                </a:lnTo>
                <a:lnTo>
                  <a:pt x="4894164" y="351729"/>
                </a:lnTo>
                <a:lnTo>
                  <a:pt x="4788552" y="351729"/>
                </a:lnTo>
                <a:lnTo>
                  <a:pt x="4788552" y="607276"/>
                </a:lnTo>
                <a:cubicBezTo>
                  <a:pt x="4843872" y="628021"/>
                  <a:pt x="4887563" y="643109"/>
                  <a:pt x="4919624" y="652539"/>
                </a:cubicBezTo>
                <a:cubicBezTo>
                  <a:pt x="4912710" y="698430"/>
                  <a:pt x="4903594" y="741492"/>
                  <a:pt x="4892278" y="781726"/>
                </a:cubicBezTo>
                <a:cubicBezTo>
                  <a:pt x="4884106" y="812530"/>
                  <a:pt x="4869647" y="834847"/>
                  <a:pt x="4848901" y="848677"/>
                </a:cubicBezTo>
                <a:cubicBezTo>
                  <a:pt x="4828156" y="862508"/>
                  <a:pt x="4797981" y="869423"/>
                  <a:pt x="4758376" y="869423"/>
                </a:cubicBezTo>
                <a:lnTo>
                  <a:pt x="4623531" y="869423"/>
                </a:lnTo>
                <a:cubicBezTo>
                  <a:pt x="4580783" y="869423"/>
                  <a:pt x="4549664" y="858736"/>
                  <a:pt x="4530176" y="837362"/>
                </a:cubicBezTo>
                <a:cubicBezTo>
                  <a:pt x="4510060" y="815359"/>
                  <a:pt x="4500001" y="780783"/>
                  <a:pt x="4500001" y="733634"/>
                </a:cubicBezTo>
                <a:lnTo>
                  <a:pt x="4500001" y="626135"/>
                </a:lnTo>
                <a:lnTo>
                  <a:pt x="4428335" y="626135"/>
                </a:lnTo>
                <a:cubicBezTo>
                  <a:pt x="4423306" y="692772"/>
                  <a:pt x="4399731" y="744636"/>
                  <a:pt x="4357612" y="781726"/>
                </a:cubicBezTo>
                <a:cubicBezTo>
                  <a:pt x="4313607" y="820702"/>
                  <a:pt x="4233454" y="857793"/>
                  <a:pt x="4117153" y="892997"/>
                </a:cubicBezTo>
                <a:cubicBezTo>
                  <a:pt x="4108981" y="878538"/>
                  <a:pt x="4082892" y="835476"/>
                  <a:pt x="4038886" y="763810"/>
                </a:cubicBezTo>
                <a:cubicBezTo>
                  <a:pt x="4133812" y="743064"/>
                  <a:pt x="4197621" y="723576"/>
                  <a:pt x="4230310" y="705345"/>
                </a:cubicBezTo>
                <a:cubicBezTo>
                  <a:pt x="4263629" y="687114"/>
                  <a:pt x="4282802" y="660711"/>
                  <a:pt x="4287832" y="626135"/>
                </a:cubicBezTo>
                <a:lnTo>
                  <a:pt x="4151100" y="626135"/>
                </a:lnTo>
                <a:lnTo>
                  <a:pt x="4151100" y="351729"/>
                </a:lnTo>
                <a:lnTo>
                  <a:pt x="4048316" y="351729"/>
                </a:lnTo>
                <a:lnTo>
                  <a:pt x="4048316" y="138617"/>
                </a:lnTo>
                <a:lnTo>
                  <a:pt x="4179390" y="138617"/>
                </a:lnTo>
                <a:cubicBezTo>
                  <a:pt x="4161787" y="112842"/>
                  <a:pt x="4137899" y="80153"/>
                  <a:pt x="4107724" y="40548"/>
                </a:cubicBezTo>
                <a:lnTo>
                  <a:pt x="4256714" y="16030"/>
                </a:lnTo>
                <a:cubicBezTo>
                  <a:pt x="4286889" y="57521"/>
                  <a:pt x="4314235" y="98383"/>
                  <a:pt x="4338753" y="138617"/>
                </a:cubicBezTo>
                <a:lnTo>
                  <a:pt x="4400046" y="138617"/>
                </a:lnTo>
                <a:close/>
                <a:moveTo>
                  <a:pt x="3544005" y="1886"/>
                </a:moveTo>
                <a:cubicBezTo>
                  <a:pt x="3557836" y="56578"/>
                  <a:pt x="3565380" y="87382"/>
                  <a:pt x="3566637" y="94297"/>
                </a:cubicBezTo>
                <a:lnTo>
                  <a:pt x="3891020" y="94297"/>
                </a:lnTo>
                <a:lnTo>
                  <a:pt x="3891020" y="216884"/>
                </a:lnTo>
                <a:lnTo>
                  <a:pt x="3628873" y="216884"/>
                </a:lnTo>
                <a:lnTo>
                  <a:pt x="3746745" y="266862"/>
                </a:lnTo>
                <a:cubicBezTo>
                  <a:pt x="3705254" y="322183"/>
                  <a:pt x="3679794" y="355816"/>
                  <a:pt x="3670364" y="367760"/>
                </a:cubicBezTo>
                <a:lnTo>
                  <a:pt x="3869332" y="367760"/>
                </a:lnTo>
                <a:lnTo>
                  <a:pt x="3869332" y="489404"/>
                </a:lnTo>
                <a:lnTo>
                  <a:pt x="3232824" y="489404"/>
                </a:lnTo>
                <a:lnTo>
                  <a:pt x="3232824" y="533724"/>
                </a:lnTo>
                <a:cubicBezTo>
                  <a:pt x="3232824" y="607904"/>
                  <a:pt x="3225280" y="670455"/>
                  <a:pt x="3210192" y="721376"/>
                </a:cubicBezTo>
                <a:cubicBezTo>
                  <a:pt x="3194476" y="775440"/>
                  <a:pt x="3165243" y="833904"/>
                  <a:pt x="3122496" y="896769"/>
                </a:cubicBezTo>
                <a:cubicBezTo>
                  <a:pt x="3050201" y="847734"/>
                  <a:pt x="3009967" y="820388"/>
                  <a:pt x="3001795" y="814730"/>
                </a:cubicBezTo>
                <a:cubicBezTo>
                  <a:pt x="3038256" y="766324"/>
                  <a:pt x="3063088" y="721376"/>
                  <a:pt x="3076290" y="679885"/>
                </a:cubicBezTo>
                <a:cubicBezTo>
                  <a:pt x="3088863" y="640280"/>
                  <a:pt x="3095149" y="588102"/>
                  <a:pt x="3095149" y="523351"/>
                </a:cubicBezTo>
                <a:lnTo>
                  <a:pt x="3095149" y="367760"/>
                </a:lnTo>
                <a:lnTo>
                  <a:pt x="3274314" y="367760"/>
                </a:lnTo>
                <a:cubicBezTo>
                  <a:pt x="3257970" y="345757"/>
                  <a:pt x="3232509" y="313067"/>
                  <a:pt x="3197933" y="269691"/>
                </a:cubicBezTo>
                <a:lnTo>
                  <a:pt x="3288459" y="216884"/>
                </a:lnTo>
                <a:lnTo>
                  <a:pt x="3039514" y="216884"/>
                </a:lnTo>
                <a:lnTo>
                  <a:pt x="3039514" y="94297"/>
                </a:lnTo>
                <a:lnTo>
                  <a:pt x="3409160" y="94297"/>
                </a:lnTo>
                <a:lnTo>
                  <a:pt x="3384643" y="12258"/>
                </a:lnTo>
                <a:close/>
                <a:moveTo>
                  <a:pt x="2186398" y="1886"/>
                </a:moveTo>
                <a:lnTo>
                  <a:pt x="2329730" y="1886"/>
                </a:lnTo>
                <a:lnTo>
                  <a:pt x="2329730" y="162191"/>
                </a:lnTo>
                <a:lnTo>
                  <a:pt x="2554158" y="162191"/>
                </a:lnTo>
                <a:lnTo>
                  <a:pt x="2554158" y="1886"/>
                </a:lnTo>
                <a:lnTo>
                  <a:pt x="2698433" y="1886"/>
                </a:lnTo>
                <a:lnTo>
                  <a:pt x="2698433" y="162191"/>
                </a:lnTo>
                <a:lnTo>
                  <a:pt x="2862511" y="162191"/>
                </a:lnTo>
                <a:lnTo>
                  <a:pt x="2862511" y="291379"/>
                </a:lnTo>
                <a:lnTo>
                  <a:pt x="2698433" y="291379"/>
                </a:lnTo>
                <a:lnTo>
                  <a:pt x="2698433" y="476202"/>
                </a:lnTo>
                <a:lnTo>
                  <a:pt x="2891743" y="476202"/>
                </a:lnTo>
                <a:lnTo>
                  <a:pt x="2891743" y="605390"/>
                </a:lnTo>
                <a:lnTo>
                  <a:pt x="1994031" y="605390"/>
                </a:lnTo>
                <a:lnTo>
                  <a:pt x="1994031" y="476202"/>
                </a:lnTo>
                <a:lnTo>
                  <a:pt x="2186398" y="476202"/>
                </a:lnTo>
                <a:lnTo>
                  <a:pt x="2186398" y="291379"/>
                </a:lnTo>
                <a:lnTo>
                  <a:pt x="2023263" y="291379"/>
                </a:lnTo>
                <a:lnTo>
                  <a:pt x="2023263" y="162191"/>
                </a:lnTo>
                <a:lnTo>
                  <a:pt x="2186398" y="162191"/>
                </a:lnTo>
                <a:close/>
                <a:moveTo>
                  <a:pt x="330042" y="0"/>
                </a:moveTo>
                <a:lnTo>
                  <a:pt x="476203" y="0"/>
                </a:lnTo>
                <a:lnTo>
                  <a:pt x="476203" y="157477"/>
                </a:lnTo>
                <a:lnTo>
                  <a:pt x="807187" y="157477"/>
                </a:lnTo>
                <a:lnTo>
                  <a:pt x="807187" y="654424"/>
                </a:lnTo>
                <a:lnTo>
                  <a:pt x="664798" y="654424"/>
                </a:lnTo>
                <a:lnTo>
                  <a:pt x="664798" y="604447"/>
                </a:lnTo>
                <a:lnTo>
                  <a:pt x="476203" y="604447"/>
                </a:lnTo>
                <a:lnTo>
                  <a:pt x="476203" y="895826"/>
                </a:lnTo>
                <a:lnTo>
                  <a:pt x="330042" y="895826"/>
                </a:lnTo>
                <a:lnTo>
                  <a:pt x="330042" y="604447"/>
                </a:lnTo>
                <a:lnTo>
                  <a:pt x="142390" y="604447"/>
                </a:lnTo>
                <a:lnTo>
                  <a:pt x="142390" y="657253"/>
                </a:lnTo>
                <a:lnTo>
                  <a:pt x="0" y="657253"/>
                </a:lnTo>
                <a:lnTo>
                  <a:pt x="0" y="157477"/>
                </a:lnTo>
                <a:lnTo>
                  <a:pt x="330042" y="157477"/>
                </a:lnTo>
                <a:close/>
              </a:path>
            </a:pathLst>
          </a:cu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ln>
            <a:noFill/>
          </a:ln>
          <a:effectLst>
            <a:outerShdw blurRad="190500" dist="127000" dir="2700000" algn="tl">
              <a:srgbClr val="000000">
                <a:alpha val="30000"/>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7400" dirty="0">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a:outerShdw blurRad="190500" dist="127000" dir="2700000" algn="tl">
                  <a:srgbClr val="000000">
                    <a:alpha val="30000"/>
                  </a:srgbClr>
                </a:outerShdw>
              </a:effectLst>
              <a:latin typeface="方正兰亭大黑简体" panose="02000500000000000000" pitchFamily="2" charset="-122"/>
              <a:ea typeface="方正兰亭大黑简体" panose="02000500000000000000" pitchFamily="2" charset="-122"/>
            </a:endParaRPr>
          </a:p>
        </p:txBody>
      </p:sp>
      <p:sp>
        <p:nvSpPr>
          <p:cNvPr id="11" name="矩形 10"/>
          <p:cNvSpPr/>
          <p:nvPr>
            <p:custDataLst>
              <p:tags r:id="rId1"/>
            </p:custDataLst>
          </p:nvPr>
        </p:nvSpPr>
        <p:spPr>
          <a:xfrm>
            <a:off x="3480753" y="936000"/>
            <a:ext cx="5230495" cy="430887"/>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（一）中国共产党是最高政治领导力量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775934"/>
            <a:ext cx="12192000" cy="3082066"/>
          </a:xfrm>
          <a:prstGeom prst="rect">
            <a:avLst/>
          </a:prstGeom>
          <a:gradFill>
            <a:gsLst>
              <a:gs pos="0">
                <a:srgbClr val="B0181C"/>
              </a:gs>
              <a:gs pos="100000">
                <a:srgbClr val="B92929"/>
              </a:gs>
            </a:gsLst>
            <a:lin ang="1200000" scaled="0"/>
          </a:gradFill>
          <a:ln w="6350">
            <a:noFill/>
          </a:ln>
          <a:effectLst>
            <a:outerShdw blurRad="508000" dist="1270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066758" y="4284000"/>
            <a:ext cx="10080000" cy="2169825"/>
          </a:xfrm>
          <a:prstGeom prst="rect">
            <a:avLst/>
          </a:prstGeom>
        </p:spPr>
        <p:txBody>
          <a:bodyPr wrap="square">
            <a:spAutoFit/>
          </a:bodyPr>
          <a:lstStyle/>
          <a:p>
            <a:pPr indent="457200" algn="just">
              <a:lnSpc>
                <a:spcPct val="15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中国共产党第十九届中央委员会第六次全体会议公报指出，党确立习近平同志党中央的核心、全党的核心地位，确立习近平新时代中国特色社会主义思想的指导地位，反映了全党全军全国各族人民共同心愿，对新时代党和国家事业发展、对推进中华民族伟大复兴历史进程具有决定性意义。</a:t>
            </a:r>
          </a:p>
          <a:p>
            <a:pPr indent="457200" algn="just">
              <a:lnSpc>
                <a:spcPct val="15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深刻领悟“两个确立”的决定性意义，就要把“两个确立”体现到实际行动中，就必须努力在实际行动中增强</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四个意识</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，做到</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两个维护</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3" name="文本框 2"/>
          <p:cNvSpPr txBox="1"/>
          <p:nvPr/>
        </p:nvSpPr>
        <p:spPr>
          <a:xfrm>
            <a:off x="9613498" y="2350546"/>
            <a:ext cx="2009752" cy="1292662"/>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中国共产党第十九届中央委员会第六次全体会议，于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日至</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日在北京举行。中央政治局主持会议</a:t>
            </a: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2255"/>
          <a:stretch>
            <a:fillRect/>
          </a:stretch>
        </p:blipFill>
        <p:spPr bwMode="auto">
          <a:xfrm>
            <a:off x="2783817" y="648000"/>
            <a:ext cx="6624367" cy="3603812"/>
          </a:xfrm>
          <a:prstGeom prst="rect">
            <a:avLst/>
          </a:prstGeom>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referRelativeResize="0"/>
          <p:nvPr/>
        </p:nvPicPr>
        <p:blipFill rotWithShape="1">
          <a:blip r:embed="rId7" cstate="print">
            <a:extLst>
              <a:ext uri="{28A0092B-C50C-407E-A947-70E740481C1C}">
                <a14:useLocalDpi xmlns:a14="http://schemas.microsoft.com/office/drawing/2010/main" val="0"/>
              </a:ext>
            </a:extLst>
          </a:blip>
          <a:srcRect t="29937" b="29938"/>
          <a:stretch>
            <a:fillRect/>
          </a:stretch>
        </p:blipFill>
        <p:spPr>
          <a:xfrm>
            <a:off x="-114000" y="3607011"/>
            <a:ext cx="12305999" cy="2700000"/>
          </a:xfrm>
          <a:prstGeom prst="cube">
            <a:avLst>
              <a:gd name="adj" fmla="val 1454"/>
            </a:avLst>
          </a:prstGeom>
          <a:noFill/>
          <a:effectLst>
            <a:outerShdw blurRad="381000" dist="127000" dir="5400000" algn="t" rotWithShape="0">
              <a:prstClr val="black">
                <a:alpha val="15000"/>
              </a:prstClr>
            </a:outerShdw>
          </a:effectLst>
        </p:spPr>
      </p:pic>
      <p:grpSp>
        <p:nvGrpSpPr>
          <p:cNvPr id="9" name="组合 8"/>
          <p:cNvGrpSpPr/>
          <p:nvPr/>
        </p:nvGrpSpPr>
        <p:grpSpPr>
          <a:xfrm>
            <a:off x="901309" y="1774734"/>
            <a:ext cx="10389383" cy="3664553"/>
            <a:chOff x="1188377" y="1898242"/>
            <a:chExt cx="10389383" cy="3664553"/>
          </a:xfrm>
        </p:grpSpPr>
        <p:sp>
          <p:nvSpPr>
            <p:cNvPr id="11" name="矩形: 剪去单角 11"/>
            <p:cNvSpPr/>
            <p:nvPr>
              <p:custDataLst>
                <p:tags r:id="rId3"/>
              </p:custDataLst>
            </p:nvPr>
          </p:nvSpPr>
          <p:spPr>
            <a:xfrm>
              <a:off x="1468561" y="2102453"/>
              <a:ext cx="9829015" cy="3230359"/>
            </a:xfrm>
            <a:prstGeom prst="snip1Rect">
              <a:avLst>
                <a:gd name="adj" fmla="val 0"/>
              </a:avLst>
            </a:prstGeom>
            <a:solidFill>
              <a:srgbClr val="FFFFFF"/>
            </a:solidFill>
            <a:ln w="0" cap="flat" cmpd="sng" algn="ctr">
              <a:noFill/>
              <a:prstDash val="solid"/>
              <a:miter lim="800000"/>
            </a:ln>
            <a:effectLst>
              <a:outerShdw blurRad="190500" sx="102000" sy="102000" algn="ctr" rotWithShape="0">
                <a:srgbClr val="C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Helvetica" panose="020B0604020202020204" pitchFamily="34" charset="0"/>
                </a:rPr>
                <a:t>90</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Helvetica" panose="020B0604020202020204" pitchFamily="34" charset="0"/>
              </a:endParaRPr>
            </a:p>
          </p:txBody>
        </p:sp>
        <p:pic>
          <p:nvPicPr>
            <p:cNvPr id="13" name="图片 12"/>
            <p:cNvPicPr>
              <a:picLocks noChangeAspect="1" noChangeArrowheads="1"/>
            </p:cNvPicPr>
            <p:nvPr>
              <p:custDataLst>
                <p:tags r:id="rId4"/>
              </p:custDataLst>
            </p:nvPr>
          </p:nvPicPr>
          <p:blipFill>
            <a:blip r:embed="rId8">
              <a:alphaModFix amt="20000"/>
              <a:biLevel thresh="50000"/>
              <a:grayscl/>
              <a:extLst>
                <a:ext uri="{28A0092B-C50C-407E-A947-70E740481C1C}">
                  <a14:useLocalDpi xmlns:a14="http://schemas.microsoft.com/office/drawing/2010/main" val="0"/>
                </a:ext>
              </a:extLst>
            </a:blip>
            <a:srcRect l="88019" t="22713" r="2956" b="25211"/>
            <a:stretch>
              <a:fillRect/>
            </a:stretch>
          </p:blipFill>
          <p:spPr bwMode="auto">
            <a:xfrm rot="5400000" flipH="1">
              <a:off x="6271286" y="-3184667"/>
              <a:ext cx="223565" cy="1038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 name="图片 16"/>
            <p:cNvPicPr>
              <a:picLocks noChangeAspect="1" noChangeArrowheads="1"/>
            </p:cNvPicPr>
            <p:nvPr>
              <p:custDataLst>
                <p:tags r:id="rId5"/>
              </p:custDataLst>
            </p:nvPr>
          </p:nvPicPr>
          <p:blipFill>
            <a:blip r:embed="rId8">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H="1" flipV="1">
              <a:off x="6271286" y="256321"/>
              <a:ext cx="223565" cy="1038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10" name="矩形 9"/>
          <p:cNvSpPr/>
          <p:nvPr>
            <p:custDataLst>
              <p:tags r:id="rId1"/>
            </p:custDataLst>
          </p:nvPr>
        </p:nvSpPr>
        <p:spPr>
          <a:xfrm>
            <a:off x="2452370" y="953135"/>
            <a:ext cx="7562215" cy="751205"/>
          </a:xfrm>
          <a:prstGeom prst="rect">
            <a:avLst/>
          </a:prstGeom>
          <a:noFill/>
        </p:spPr>
        <p:txBody>
          <a:bodyPr wrap="square" rtlCol="0">
            <a:noAutofit/>
          </a:bodyPr>
          <a:lstStyle/>
          <a:p>
            <a:pPr algn="ctr">
              <a:buClr>
                <a:srgbClr val="C00000"/>
              </a:buClr>
              <a:buSzPct val="80000"/>
            </a:pPr>
            <a:r>
              <a:rPr lang="zh-CN" altLang="en-US" sz="2200" b="1" dirty="0">
                <a:solidFill>
                  <a:prstClr val="black">
                    <a:lumMod val="95000"/>
                    <a:lumOff val="5000"/>
                  </a:prstClr>
                </a:solidFill>
                <a:latin typeface="微软雅黑" panose="020B0503020204020204" pitchFamily="34" charset="-122"/>
                <a:ea typeface="微软雅黑" panose="020B0503020204020204" pitchFamily="34" charset="-122"/>
              </a:rPr>
              <a:t>（二）健全和完善党的领导制度体系</a:t>
            </a:r>
          </a:p>
        </p:txBody>
      </p:sp>
      <p:sp>
        <p:nvSpPr>
          <p:cNvPr id="42" name="文本框 41"/>
          <p:cNvSpPr txBox="1"/>
          <p:nvPr>
            <p:custDataLst>
              <p:tags r:id="rId2"/>
            </p:custDataLst>
          </p:nvPr>
        </p:nvSpPr>
        <p:spPr>
          <a:xfrm>
            <a:off x="2046000" y="2458959"/>
            <a:ext cx="8100000" cy="2122805"/>
          </a:xfrm>
          <a:prstGeom prst="rect">
            <a:avLst/>
          </a:prstGeom>
        </p:spPr>
        <p:txBody>
          <a:bodyPr wrap="square">
            <a:spAutoFit/>
          </a:bodyPr>
          <a:lstStyle>
            <a:defPPr>
              <a:defRPr lang="zh-CN"/>
            </a:defPPr>
            <a:lvl1pPr indent="457200" algn="just">
              <a:lnSpc>
                <a:spcPct val="150000"/>
              </a:lnSpc>
              <a:defRPr sz="2000">
                <a:solidFill>
                  <a:prstClr val="black"/>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indent="0"/>
            <a:r>
              <a:rPr lang="zh-CN" altLang="en-US" sz="2200" dirty="0"/>
              <a:t>　　</a:t>
            </a:r>
            <a:r>
              <a:rPr lang="zh-CN" sz="2200" dirty="0"/>
              <a:t>坚持党的全面领导，必须依靠制度来保障。党的领导制度是我国的根本领导制度，要健全党中央对重大工作的领导体制，健全党的全面领导制度，不断完善总揽全局、协调各方的党的领导制度体系。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7"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sp>
        <p:nvSpPr>
          <p:cNvPr id="2" name="对角圆角矩形 1"/>
          <p:cNvSpPr/>
          <p:nvPr>
            <p:custDataLst>
              <p:tags r:id="rId1"/>
            </p:custDataLst>
          </p:nvPr>
        </p:nvSpPr>
        <p:spPr>
          <a:xfrm flipH="1">
            <a:off x="3502300" y="931289"/>
            <a:ext cx="518740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mn-ea"/>
              </a:rPr>
              <a:t>党的领导制度是我国的根本领导制度</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grpSp>
        <p:nvGrpSpPr>
          <p:cNvPr id="7" name="组合 6"/>
          <p:cNvGrpSpPr/>
          <p:nvPr/>
        </p:nvGrpSpPr>
        <p:grpSpPr>
          <a:xfrm>
            <a:off x="948552" y="1905904"/>
            <a:ext cx="10293024" cy="3818085"/>
            <a:chOff x="1064709" y="1638633"/>
            <a:chExt cx="10293024" cy="3818085"/>
          </a:xfrm>
        </p:grpSpPr>
        <p:sp>
          <p:nvSpPr>
            <p:cNvPr id="8" name="图文框 7"/>
            <p:cNvSpPr/>
            <p:nvPr>
              <p:custDataLst>
                <p:tags r:id="rId3"/>
              </p:custDataLst>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277733" y="1856718"/>
              <a:ext cx="10080000" cy="3600000"/>
              <a:chOff x="1277733" y="1856718"/>
              <a:chExt cx="10080000" cy="3600000"/>
            </a:xfrm>
          </p:grpSpPr>
          <p:sp>
            <p:nvSpPr>
              <p:cNvPr id="10" name="矩形 9"/>
              <p:cNvSpPr/>
              <p:nvPr>
                <p:custDataLst>
                  <p:tags r:id="rId4"/>
                </p:custDataLst>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custDataLst>
                  <p:tags r:id="rId5"/>
                </p:custDataLst>
              </p:nvPr>
            </p:nvPicPr>
            <p:blipFill rotWithShape="1">
              <a:blip r:embed="rId8" cstate="print">
                <a:duotone>
                  <a:schemeClr val="accent2">
                    <a:shade val="45000"/>
                    <a:satMod val="135000"/>
                  </a:schemeClr>
                  <a:prstClr val="white"/>
                </a:duotone>
                <a:extLst>
                  <a:ext uri="{BEBA8EAE-BF5A-486C-A8C5-ECC9F3942E4B}">
                    <a14:imgProps xmlns:a14="http://schemas.microsoft.com/office/drawing/2010/main">
                      <a14:imgLayer r:embed="rId9">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3" name="文本框 2"/>
          <p:cNvSpPr txBox="1"/>
          <p:nvPr>
            <p:custDataLst>
              <p:tags r:id="rId2"/>
            </p:custDataLst>
          </p:nvPr>
        </p:nvSpPr>
        <p:spPr>
          <a:xfrm>
            <a:off x="1778651" y="2551952"/>
            <a:ext cx="8651875" cy="2584450"/>
          </a:xfrm>
          <a:prstGeom prst="rect">
            <a:avLst/>
          </a:prstGeom>
          <a:noFill/>
        </p:spPr>
        <p:txBody>
          <a:bodyPr wrap="square">
            <a:spAutoFit/>
          </a:bodyPr>
          <a:lstStyle/>
          <a:p>
            <a:pPr marL="285750" indent="508000" algn="just">
              <a:lnSpc>
                <a:spcPct val="150000"/>
              </a:lnSpc>
              <a:spcBef>
                <a:spcPts val="0"/>
              </a:spcBef>
              <a:spcAft>
                <a:spcPts val="0"/>
              </a:spcAft>
              <a:buClr>
                <a:srgbClr val="A40000"/>
              </a:buClr>
              <a:buSzTx/>
              <a:buFont typeface="Wingdings" panose="05000000000000000000" pitchFamily="2" charset="2"/>
              <a:defRPr/>
            </a:pPr>
            <a:r>
              <a:rPr lang="zh-CN" altLang="en-US" sz="2200" b="1" noProof="0" dirty="0">
                <a:ln>
                  <a:noFill/>
                </a:ln>
                <a:solidFill>
                  <a:prstClr val="black"/>
                </a:solidFill>
                <a:effectLst/>
                <a:uLnTx/>
                <a:uFillTx/>
                <a:latin typeface="楷体" panose="02010609060101010101" pitchFamily="49" charset="-122"/>
                <a:ea typeface="楷体" panose="02010609060101010101" pitchFamily="49" charset="-122"/>
              </a:rPr>
              <a:t>中国特色社会主义制度是一个严密完整的科学制度体系，起四梁八柱作用的是根本制度、基本制度、重要制度，其中具有统领地位的是党的领导制度。</a:t>
            </a:r>
          </a:p>
          <a:p>
            <a:pPr marL="285750" marR="0" lvl="0" indent="508000" algn="r" defTabSz="914400" rtl="0" eaLnBrk="1" fontAlgn="auto" latinLnBrk="0" hangingPunct="1">
              <a:lnSpc>
                <a:spcPct val="150000"/>
              </a:lnSpc>
              <a:spcBef>
                <a:spcPts val="0"/>
              </a:spcBef>
              <a:spcAft>
                <a:spcPts val="0"/>
              </a:spcAft>
              <a:buClr>
                <a:srgbClr val="A40000"/>
              </a:buClr>
              <a:buSzTx/>
              <a:buFont typeface="Wingdings" panose="05000000000000000000" pitchFamily="2" charset="2"/>
              <a:buNone/>
              <a:defRPr/>
            </a:pPr>
            <a:r>
              <a:rPr lang="en-US" altLang="zh-CN" sz="2200" b="1" noProof="0" dirty="0">
                <a:ln>
                  <a:noFill/>
                </a:ln>
                <a:solidFill>
                  <a:prstClr val="black"/>
                </a:solidFill>
                <a:effectLst/>
                <a:uLnTx/>
                <a:uFillTx/>
                <a:latin typeface="楷体" panose="02010609060101010101" pitchFamily="49" charset="-122"/>
                <a:ea typeface="楷体" panose="02010609060101010101" pitchFamily="49" charset="-122"/>
              </a:rPr>
              <a:t> </a:t>
            </a:r>
            <a:r>
              <a:rPr lang="en-US" altLang="zh-CN"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a:t>
            </a:r>
            <a:r>
              <a:rPr lang="zh-CN" altLang="en-US"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习近平在中共十九届四中全会第二次全体会议上讲话</a:t>
            </a:r>
            <a:endParaRPr kumimoji="0" lang="zh-CN" altLang="en-US" sz="20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285750" marR="0" lvl="0" indent="508000" algn="r" defTabSz="914400" rtl="0" eaLnBrk="1" fontAlgn="auto" latinLnBrk="0" hangingPunct="1">
              <a:lnSpc>
                <a:spcPct val="150000"/>
              </a:lnSpc>
              <a:spcBef>
                <a:spcPts val="0"/>
              </a:spcBef>
              <a:spcAft>
                <a:spcPts val="0"/>
              </a:spcAft>
              <a:buClr>
                <a:srgbClr val="A40000"/>
              </a:buClr>
              <a:buSzTx/>
              <a:buFont typeface="Wingdings" panose="05000000000000000000" pitchFamily="2" charset="2"/>
              <a:buNone/>
              <a:defRPr/>
            </a:pPr>
            <a:r>
              <a:rPr lang="zh-CN" altLang="en-US"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a:t>
            </a:r>
            <a:r>
              <a:rPr lang="en-US" altLang="zh-CN"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2019</a:t>
            </a:r>
            <a:r>
              <a:rPr lang="zh-CN" altLang="en-US"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年</a:t>
            </a:r>
            <a:r>
              <a:rPr lang="en-US" altLang="zh-CN"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10</a:t>
            </a:r>
            <a:r>
              <a:rPr lang="zh-CN" altLang="en-US"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月</a:t>
            </a:r>
            <a:r>
              <a:rPr lang="en-US" altLang="zh-CN"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31</a:t>
            </a:r>
            <a:r>
              <a:rPr lang="zh-CN" altLang="en-US" sz="2000" b="1" noProof="0" dirty="0">
                <a:ln>
                  <a:noFill/>
                </a:ln>
                <a:solidFill>
                  <a:prstClr val="black"/>
                </a:solidFill>
                <a:effectLst/>
                <a:uLnTx/>
                <a:uFillTx/>
                <a:latin typeface="楷体" panose="02010609060101010101" pitchFamily="49" charset="-122"/>
                <a:ea typeface="楷体" panose="02010609060101010101" pitchFamily="49" charset="-122"/>
                <a:sym typeface="+mn-ea"/>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0" y="4715844"/>
            <a:ext cx="12192000" cy="2383536"/>
          </a:xfrm>
          <a:prstGeom prst="rect">
            <a:avLst/>
          </a:prstGeom>
        </p:spPr>
      </p:pic>
      <p:pic>
        <p:nvPicPr>
          <p:cNvPr id="6" name="图片 5"/>
          <p:cNvPicPr>
            <a:picLocks noChangeAspect="1"/>
          </p:cNvPicPr>
          <p:nvPr/>
        </p:nvPicPr>
        <p:blipFill rotWithShape="1">
          <a:blip r:embed="rId4"/>
          <a:srcRect t="25185"/>
          <a:stretch>
            <a:fillRect/>
          </a:stretch>
        </p:blipFill>
        <p:spPr>
          <a:xfrm>
            <a:off x="0" y="1156833"/>
            <a:ext cx="12192000" cy="5130799"/>
          </a:xfrm>
          <a:prstGeom prst="rect">
            <a:avLst/>
          </a:prstGeom>
        </p:spPr>
      </p:pic>
      <p:grpSp>
        <p:nvGrpSpPr>
          <p:cNvPr id="4" name="组合 3"/>
          <p:cNvGrpSpPr/>
          <p:nvPr/>
        </p:nvGrpSpPr>
        <p:grpSpPr>
          <a:xfrm>
            <a:off x="1225550" y="1554479"/>
            <a:ext cx="9740900" cy="4260481"/>
            <a:chOff x="1605" y="3076"/>
            <a:chExt cx="15895" cy="5354"/>
          </a:xfrm>
        </p:grpSpPr>
        <p:sp>
          <p:nvSpPr>
            <p:cNvPr id="5" name="矩形 4"/>
            <p:cNvSpPr/>
            <p:nvPr/>
          </p:nvSpPr>
          <p:spPr>
            <a:xfrm flipV="1">
              <a:off x="1605" y="3076"/>
              <a:ext cx="15874" cy="5355"/>
            </a:xfrm>
            <a:prstGeom prst="rect">
              <a:avLst/>
            </a:prstGeom>
            <a:gradFill>
              <a:gsLst>
                <a:gs pos="0">
                  <a:srgbClr val="B51317"/>
                </a:gs>
                <a:gs pos="100000">
                  <a:srgbClr val="FFFFFF"/>
                </a:gs>
              </a:gsLst>
              <a:lin ang="5400000" scaled="0"/>
            </a:gradFill>
            <a:ln w="19050">
              <a:gradFill>
                <a:gsLst>
                  <a:gs pos="100000">
                    <a:schemeClr val="bg1">
                      <a:lumMod val="95000"/>
                    </a:schemeClr>
                  </a:gs>
                  <a:gs pos="0">
                    <a:srgbClr val="B51317"/>
                  </a:gs>
                </a:gsLst>
                <a:lin ang="5400000" scaled="0"/>
              </a:gradFill>
            </a:ln>
            <a:effectLst>
              <a:outerShdw blurRad="4572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flipV="1">
              <a:off x="1626" y="3076"/>
              <a:ext cx="15874" cy="5211"/>
            </a:xfrm>
            <a:prstGeom prst="rect">
              <a:avLst/>
            </a:prstGeom>
            <a:solidFill>
              <a:schemeClr val="bg1"/>
            </a:solidFill>
            <a:ln w="12700">
              <a:gradFill>
                <a:gsLst>
                  <a:gs pos="100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2313940" y="1848485"/>
            <a:ext cx="7463155" cy="3241040"/>
          </a:xfrm>
          <a:prstGeom prst="rect">
            <a:avLst/>
          </a:prstGeom>
          <a:noFill/>
        </p:spPr>
        <p:txBody>
          <a:bodyPr wrap="square">
            <a:spAutoFit/>
          </a:bodyPr>
          <a:lstStyle/>
          <a:p>
            <a:pPr indent="0">
              <a:lnSpc>
                <a:spcPct val="150000"/>
              </a:lnSpc>
              <a:spcBef>
                <a:spcPts val="800"/>
              </a:spcBef>
              <a:buClr>
                <a:srgbClr val="B00000"/>
              </a:buClr>
              <a:buFont typeface="Wingdings" panose="05000000000000000000" charset="0"/>
              <a:buNone/>
            </a:pPr>
            <a:r>
              <a:rPr lang="en-US" alt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习近平总书记指出，中国特色社会主义制度的优势能不能发挥好，关键在党的制度能不能执行好。</a:t>
            </a:r>
          </a:p>
          <a:p>
            <a:pPr indent="0">
              <a:lnSpc>
                <a:spcPct val="150000"/>
              </a:lnSpc>
              <a:spcBef>
                <a:spcPts val="800"/>
              </a:spcBef>
              <a:buClr>
                <a:srgbClr val="B00000"/>
              </a:buClr>
              <a:buFont typeface="Wingdings" panose="05000000000000000000" charset="0"/>
              <a:buNone/>
            </a:pPr>
            <a:r>
              <a:rPr lang="en-US" alt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r>
              <a:rPr 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党的领导制度是党的领导核心地位的必然反映和内在要求，明确了我国政治生活的领导关系、领导主体、领导对象，是中国特色社会主义制度体系的核心，是国家治理体系和治理能力现代化的关键，发挥着提纲挈领、无可替代的作用。</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sp>
        <p:nvSpPr>
          <p:cNvPr id="2" name="对角圆角矩形 1"/>
          <p:cNvSpPr/>
          <p:nvPr>
            <p:custDataLst>
              <p:tags r:id="rId1"/>
            </p:custDataLst>
          </p:nvPr>
        </p:nvSpPr>
        <p:spPr>
          <a:xfrm flipH="1">
            <a:off x="3617954" y="871387"/>
            <a:ext cx="4956093"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mn-ea"/>
              </a:rPr>
              <a:t>健全党中央对重大工作的领导体制</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
        <p:nvSpPr>
          <p:cNvPr id="23" name="文本框 22"/>
          <p:cNvSpPr txBox="1"/>
          <p:nvPr>
            <p:custDataLst>
              <p:tags r:id="rId2"/>
            </p:custDataLst>
          </p:nvPr>
        </p:nvSpPr>
        <p:spPr>
          <a:xfrm>
            <a:off x="1770063" y="1661261"/>
            <a:ext cx="8651875" cy="1106805"/>
          </a:xfrm>
          <a:prstGeom prst="rect">
            <a:avLst/>
          </a:prstGeom>
          <a:noFill/>
        </p:spPr>
        <p:txBody>
          <a:bodyPr wrap="square">
            <a:spAutoFit/>
          </a:bodyPr>
          <a:lstStyle/>
          <a:p>
            <a:pPr algn="l">
              <a:lnSpc>
                <a:spcPct val="150000"/>
              </a:lnSpc>
              <a:spcBef>
                <a:spcPts val="800"/>
              </a:spcBef>
              <a:buClr>
                <a:srgbClr val="B00000"/>
              </a:buClr>
              <a:buSzTx/>
              <a:buFont typeface="Wingdings" panose="05000000000000000000" charset="0"/>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党中央对重大工作的领导体制，是加强党的全面领导的制度安排，是实现党的全面领导的直接体现。</a:t>
            </a:r>
          </a:p>
        </p:txBody>
      </p:sp>
      <p:grpSp>
        <p:nvGrpSpPr>
          <p:cNvPr id="7" name="组合 6"/>
          <p:cNvGrpSpPr/>
          <p:nvPr/>
        </p:nvGrpSpPr>
        <p:grpSpPr>
          <a:xfrm>
            <a:off x="949488" y="3049241"/>
            <a:ext cx="10293024" cy="3029206"/>
            <a:chOff x="1064709" y="1638633"/>
            <a:chExt cx="10293024" cy="3818085"/>
          </a:xfrm>
        </p:grpSpPr>
        <p:sp>
          <p:nvSpPr>
            <p:cNvPr id="8" name="图文框 7"/>
            <p:cNvSpPr/>
            <p:nvPr>
              <p:custDataLst>
                <p:tags r:id="rId4"/>
              </p:custDataLst>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277733" y="1856718"/>
              <a:ext cx="10080000" cy="3600000"/>
              <a:chOff x="1277733" y="1856718"/>
              <a:chExt cx="10080000" cy="3600000"/>
            </a:xfrm>
          </p:grpSpPr>
          <p:sp>
            <p:nvSpPr>
              <p:cNvPr id="10" name="矩形 9"/>
              <p:cNvSpPr/>
              <p:nvPr>
                <p:custDataLst>
                  <p:tags r:id="rId5"/>
                </p:custDataLst>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custDataLst>
                  <p:tags r:id="rId6"/>
                </p:custDataLst>
              </p:nvPr>
            </p:nvPicPr>
            <p:blipFill rotWithShape="1">
              <a:blip r:embed="rId9" cstate="print">
                <a:duotone>
                  <a:schemeClr val="accent2">
                    <a:shade val="45000"/>
                    <a:satMod val="135000"/>
                  </a:schemeClr>
                  <a:prstClr val="white"/>
                </a:duotone>
                <a:extLst>
                  <a:ext uri="{BEBA8EAE-BF5A-486C-A8C5-ECC9F3942E4B}">
                    <a14:imgProps xmlns:a14="http://schemas.microsoft.com/office/drawing/2010/main">
                      <a14:imgLayer r:embed="rId10">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3" name="文本框 2"/>
          <p:cNvSpPr txBox="1"/>
          <p:nvPr>
            <p:custDataLst>
              <p:tags r:id="rId3"/>
            </p:custDataLst>
          </p:nvPr>
        </p:nvSpPr>
        <p:spPr>
          <a:xfrm>
            <a:off x="1770063" y="3606024"/>
            <a:ext cx="8651875" cy="1966372"/>
          </a:xfrm>
          <a:prstGeom prst="rect">
            <a:avLst/>
          </a:prstGeom>
          <a:noFill/>
        </p:spPr>
        <p:txBody>
          <a:bodyPr wrap="square">
            <a:spAutoFit/>
          </a:bodyPr>
          <a:lstStyle/>
          <a:p>
            <a:pPr marL="285750" indent="508000" algn="just">
              <a:lnSpc>
                <a:spcPct val="150000"/>
              </a:lnSpc>
              <a:spcBef>
                <a:spcPts val="0"/>
              </a:spcBef>
              <a:spcAft>
                <a:spcPts val="0"/>
              </a:spcAft>
              <a:buClr>
                <a:srgbClr val="A40000"/>
              </a:buClr>
              <a:buSzTx/>
              <a:buFont typeface="Wingdings" panose="05000000000000000000" pitchFamily="2" charset="2"/>
              <a:defRPr/>
            </a:pPr>
            <a:r>
              <a:rPr lang="zh-CN" altLang="en-US" sz="2200" b="1" noProof="0" dirty="0">
                <a:ln>
                  <a:noFill/>
                </a:ln>
                <a:solidFill>
                  <a:prstClr val="black"/>
                </a:solidFill>
                <a:effectLst/>
                <a:uLnTx/>
                <a:uFillTx/>
                <a:latin typeface="楷体" panose="02010609060101010101" pitchFamily="49" charset="-122"/>
                <a:ea typeface="楷体" panose="02010609060101010101" pitchFamily="49" charset="-122"/>
              </a:rPr>
              <a:t>中央委员会，中央政治局，中央政治局常委会，这是党的领导决策核心。</a:t>
            </a:r>
          </a:p>
          <a:p>
            <a:pPr marL="285750" marR="0" lvl="0" indent="508000" algn="r" defTabSz="914400" rtl="0" eaLnBrk="1" fontAlgn="auto" latinLnBrk="0" hangingPunct="1">
              <a:lnSpc>
                <a:spcPct val="150000"/>
              </a:lnSpc>
              <a:spcBef>
                <a:spcPts val="0"/>
              </a:spcBef>
              <a:spcAft>
                <a:spcPts val="0"/>
              </a:spcAft>
              <a:buClr>
                <a:srgbClr val="A40000"/>
              </a:buClr>
              <a:buSzTx/>
              <a:buFont typeface="Wingdings" panose="05000000000000000000" pitchFamily="2" charset="2"/>
              <a:buNone/>
              <a:defRPr/>
            </a:pPr>
            <a:r>
              <a:rPr lang="en-US" altLang="zh-CN" sz="2200" b="1" noProof="0" dirty="0">
                <a:ln>
                  <a:noFill/>
                </a:ln>
                <a:solidFill>
                  <a:prstClr val="black"/>
                </a:solidFill>
                <a:effectLst/>
                <a:uLnTx/>
                <a:uFillTx/>
                <a:latin typeface="楷体" panose="02010609060101010101" pitchFamily="49" charset="-122"/>
                <a:ea typeface="楷体" panose="02010609060101010101" pitchFamily="49" charset="-122"/>
              </a:rPr>
              <a:t> </a:t>
            </a:r>
            <a:r>
              <a:rPr lang="en-US" altLang="zh-CN" b="1" noProof="0" dirty="0">
                <a:ln>
                  <a:noFill/>
                </a:ln>
                <a:solidFill>
                  <a:prstClr val="black"/>
                </a:solidFill>
                <a:effectLst/>
                <a:uLnTx/>
                <a:uFillTx/>
                <a:latin typeface="楷体" panose="02010609060101010101" pitchFamily="49" charset="-122"/>
                <a:ea typeface="楷体" panose="02010609060101010101" pitchFamily="49" charset="-122"/>
                <a:sym typeface="+mn-ea"/>
              </a:rPr>
              <a:t>——</a:t>
            </a:r>
            <a:r>
              <a:rPr lang="zh-CN" altLang="en-US" b="1" noProof="0" dirty="0">
                <a:ln>
                  <a:noFill/>
                </a:ln>
                <a:solidFill>
                  <a:prstClr val="black"/>
                </a:solidFill>
                <a:effectLst/>
                <a:uLnTx/>
                <a:uFillTx/>
                <a:latin typeface="楷体" panose="02010609060101010101" pitchFamily="49" charset="-122"/>
                <a:ea typeface="楷体" panose="02010609060101010101" pitchFamily="49" charset="-122"/>
                <a:sym typeface="+mn-ea"/>
              </a:rPr>
              <a:t>习近平在中共十八届中央纪委三次全会上的讲话</a:t>
            </a:r>
            <a:endParaRPr lang="en-US" altLang="zh-CN" b="1" noProof="0" dirty="0">
              <a:ln>
                <a:noFill/>
              </a:ln>
              <a:solidFill>
                <a:prstClr val="black"/>
              </a:solidFill>
              <a:effectLst/>
              <a:uLnTx/>
              <a:uFillTx/>
              <a:latin typeface="楷体" panose="02010609060101010101" pitchFamily="49" charset="-122"/>
              <a:ea typeface="楷体" panose="02010609060101010101" pitchFamily="49" charset="-122"/>
              <a:sym typeface="+mn-ea"/>
            </a:endParaRPr>
          </a:p>
          <a:p>
            <a:pPr marL="285750" marR="0" lvl="0" indent="508000" algn="r" defTabSz="914400" rtl="0" eaLnBrk="1" fontAlgn="auto" latinLnBrk="0" hangingPunct="1">
              <a:lnSpc>
                <a:spcPct val="150000"/>
              </a:lnSpc>
              <a:spcBef>
                <a:spcPts val="0"/>
              </a:spcBef>
              <a:spcAft>
                <a:spcPts val="0"/>
              </a:spcAft>
              <a:buClr>
                <a:srgbClr val="A40000"/>
              </a:buClr>
              <a:buSzTx/>
              <a:buFont typeface="Wingdings" panose="05000000000000000000" pitchFamily="2" charset="2"/>
              <a:buNone/>
              <a:defRPr/>
            </a:pPr>
            <a:r>
              <a:rPr lang="zh-CN" altLang="en-US" b="1" noProof="0" dirty="0">
                <a:ln>
                  <a:noFill/>
                </a:ln>
                <a:solidFill>
                  <a:prstClr val="black"/>
                </a:solidFill>
                <a:effectLst/>
                <a:uLnTx/>
                <a:uFillTx/>
                <a:latin typeface="楷体" panose="02010609060101010101" pitchFamily="49" charset="-122"/>
                <a:ea typeface="楷体" panose="02010609060101010101" pitchFamily="49" charset="-122"/>
                <a:sym typeface="+mn-ea"/>
              </a:rPr>
              <a:t>（2014年1月14日）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preferRelativeResize="0"/>
          <p:nvPr/>
        </p:nvPicPr>
        <p:blipFill rotWithShape="1">
          <a:blip r:embed="rId9" cstate="print">
            <a:extLst>
              <a:ext uri="{28A0092B-C50C-407E-A947-70E740481C1C}">
                <a14:useLocalDpi xmlns:a14="http://schemas.microsoft.com/office/drawing/2010/main" val="0"/>
              </a:ext>
            </a:extLst>
          </a:blip>
          <a:srcRect t="29937" b="29938"/>
          <a:stretch>
            <a:fillRect/>
          </a:stretch>
        </p:blipFill>
        <p:spPr>
          <a:xfrm>
            <a:off x="-114000" y="3607011"/>
            <a:ext cx="12305999" cy="2700000"/>
          </a:xfrm>
          <a:prstGeom prst="cube">
            <a:avLst>
              <a:gd name="adj" fmla="val 1454"/>
            </a:avLst>
          </a:prstGeom>
          <a:noFill/>
          <a:effectLst>
            <a:outerShdw blurRad="381000" dist="127000" dir="5400000" algn="t" rotWithShape="0">
              <a:prstClr val="black">
                <a:alpha val="15000"/>
              </a:prstClr>
            </a:outerShdw>
          </a:effectLst>
        </p:spPr>
      </p:pic>
      <p:sp>
        <p:nvSpPr>
          <p:cNvPr id="3" name="对角圆角矩形 2"/>
          <p:cNvSpPr/>
          <p:nvPr>
            <p:custDataLst>
              <p:tags r:id="rId1"/>
            </p:custDataLst>
          </p:nvPr>
        </p:nvSpPr>
        <p:spPr>
          <a:xfrm>
            <a:off x="2080908" y="904679"/>
            <a:ext cx="8030185"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black">
                    <a:lumMod val="95000"/>
                    <a:lumOff val="5000"/>
                  </a:prstClr>
                </a:solidFill>
                <a:latin typeface="微软雅黑" panose="020B0503020204020204" pitchFamily="34" charset="-122"/>
                <a:ea typeface="微软雅黑" panose="020B0503020204020204" pitchFamily="34" charset="-122"/>
              </a:rPr>
              <a:t>加强党中央对重大工作的领导，是我们党的优良传统和宝贵经验</a:t>
            </a:r>
          </a:p>
        </p:txBody>
      </p:sp>
      <p:sp>
        <p:nvSpPr>
          <p:cNvPr id="25" name="işlídê"/>
          <p:cNvSpPr/>
          <p:nvPr>
            <p:custDataLst>
              <p:tags r:id="rId2"/>
            </p:custDataLst>
          </p:nvPr>
        </p:nvSpPr>
        <p:spPr>
          <a:xfrm>
            <a:off x="231856" y="1856859"/>
            <a:ext cx="11728288" cy="3942362"/>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9" name="TextBox 14"/>
          <p:cNvSpPr txBox="1"/>
          <p:nvPr>
            <p:custDataLst>
              <p:tags r:id="rId3"/>
            </p:custDataLst>
          </p:nvPr>
        </p:nvSpPr>
        <p:spPr>
          <a:xfrm>
            <a:off x="474980" y="2322195"/>
            <a:ext cx="2666365" cy="2399665"/>
          </a:xfrm>
          <a:prstGeom prst="rect">
            <a:avLst/>
          </a:prstGeom>
          <a:noFill/>
        </p:spPr>
        <p:txBody>
          <a:bodyPr wrap="square" rtlCol="0">
            <a:spAutoFit/>
          </a:bodyPr>
          <a:lstStyle/>
          <a:p>
            <a:pPr indent="457200" algn="just" fontAlgn="base">
              <a:lnSpc>
                <a:spcPct val="150000"/>
              </a:lnSpc>
              <a:spcBef>
                <a:spcPct val="0"/>
              </a:spcBef>
              <a:spcAft>
                <a:spcPct val="0"/>
              </a:spcAft>
              <a:defRPr/>
            </a:pPr>
            <a:r>
              <a:rPr lang="zh-CN" sz="2000" b="1" dirty="0">
                <a:latin typeface="楷体" panose="02010609060101010101" pitchFamily="49" charset="-122"/>
                <a:ea typeface="楷体" panose="02010609060101010101" pitchFamily="49" charset="-122"/>
                <a:sym typeface="Helvetica" panose="020B0604020202020204" pitchFamily="34" charset="0"/>
              </a:rPr>
              <a:t>土地革命战争时期，我们党就确立了各省委向中央报告的制度，要求各地及时</a:t>
            </a:r>
            <a:r>
              <a:rPr lang="en-US" altLang="zh-CN" sz="2000" b="1" dirty="0">
                <a:latin typeface="楷体" panose="02010609060101010101" pitchFamily="49" charset="-122"/>
                <a:ea typeface="楷体" panose="02010609060101010101" pitchFamily="49" charset="-122"/>
                <a:sym typeface="Helvetica" panose="020B0604020202020204" pitchFamily="34" charset="0"/>
              </a:rPr>
              <a:t> </a:t>
            </a:r>
            <a:r>
              <a:rPr lang="zh-CN" altLang="en-US" sz="2000" b="1" dirty="0">
                <a:latin typeface="楷体" panose="02010609060101010101" pitchFamily="49" charset="-122"/>
                <a:ea typeface="楷体" panose="02010609060101010101" pitchFamily="49" charset="-122"/>
                <a:sym typeface="Helvetica" panose="020B0604020202020204" pitchFamily="34" charset="0"/>
              </a:rPr>
              <a:t>向中央报告工作。</a:t>
            </a:r>
          </a:p>
        </p:txBody>
      </p:sp>
      <p:cxnSp>
        <p:nvCxnSpPr>
          <p:cNvPr id="26" name="直接连接符 25"/>
          <p:cNvCxnSpPr/>
          <p:nvPr>
            <p:custDataLst>
              <p:tags r:id="rId4"/>
            </p:custDataLst>
          </p:nvPr>
        </p:nvCxnSpPr>
        <p:spPr>
          <a:xfrm>
            <a:off x="3353552" y="2322205"/>
            <a:ext cx="0" cy="3060000"/>
          </a:xfrm>
          <a:prstGeom prst="line">
            <a:avLst/>
          </a:prstGeom>
          <a:noFill/>
          <a:ln w="6350" cap="flat" cmpd="sng" algn="ctr">
            <a:gradFill flip="none" rotWithShape="1">
              <a:gsLst>
                <a:gs pos="0">
                  <a:schemeClr val="accent1">
                    <a:lumMod val="5000"/>
                    <a:lumOff val="95000"/>
                  </a:schemeClr>
                </a:gs>
                <a:gs pos="100000">
                  <a:srgbClr val="C00000"/>
                </a:gs>
              </a:gsLst>
              <a:lin ang="16200000" scaled="1"/>
              <a:tileRect/>
            </a:gradFill>
            <a:prstDash val="solid"/>
            <a:miter lim="800000"/>
            <a:headEnd type="diamond"/>
            <a:tailEnd type="diamond"/>
          </a:ln>
          <a:effectLst/>
        </p:spPr>
      </p:cxnSp>
      <p:sp>
        <p:nvSpPr>
          <p:cNvPr id="4" name="TextBox 14"/>
          <p:cNvSpPr txBox="1"/>
          <p:nvPr>
            <p:custDataLst>
              <p:tags r:id="rId5"/>
            </p:custDataLst>
          </p:nvPr>
        </p:nvSpPr>
        <p:spPr>
          <a:xfrm>
            <a:off x="3634740" y="2322195"/>
            <a:ext cx="2666365" cy="2861310"/>
          </a:xfrm>
          <a:prstGeom prst="rect">
            <a:avLst/>
          </a:prstGeom>
          <a:noFill/>
        </p:spPr>
        <p:txBody>
          <a:bodyPr wrap="square" rtlCol="0">
            <a:spAutoFit/>
          </a:bodyPr>
          <a:lstStyle/>
          <a:p>
            <a:pPr indent="457200" algn="just" fontAlgn="base">
              <a:lnSpc>
                <a:spcPct val="150000"/>
              </a:lnSpc>
              <a:spcBef>
                <a:spcPct val="0"/>
              </a:spcBef>
              <a:spcAft>
                <a:spcPct val="0"/>
              </a:spcAft>
              <a:defRPr/>
            </a:pPr>
            <a:r>
              <a:rPr lang="en-US" sz="2000" b="1" dirty="0">
                <a:latin typeface="楷体" panose="02010609060101010101" pitchFamily="49" charset="-122"/>
                <a:ea typeface="楷体" panose="02010609060101010101" pitchFamily="49" charset="-122"/>
                <a:sym typeface="Helvetica" panose="020B0604020202020204" pitchFamily="34" charset="0"/>
              </a:rPr>
              <a:t>1948</a:t>
            </a:r>
            <a:r>
              <a:rPr lang="zh-CN" altLang="en-US" sz="2000" b="1" dirty="0">
                <a:latin typeface="楷体" panose="02010609060101010101" pitchFamily="49" charset="-122"/>
                <a:ea typeface="楷体" panose="02010609060101010101" pitchFamily="49" charset="-122"/>
                <a:sym typeface="Helvetica" panose="020B0604020202020204" pitchFamily="34" charset="0"/>
              </a:rPr>
              <a:t>年初，毛泽东为中共中央起草《关于建立报告制度》的党内指示，推动建立健全全党全军向中央报告工作的制度。</a:t>
            </a:r>
          </a:p>
        </p:txBody>
      </p:sp>
      <p:cxnSp>
        <p:nvCxnSpPr>
          <p:cNvPr id="5" name="直接连接符 4"/>
          <p:cNvCxnSpPr/>
          <p:nvPr>
            <p:custDataLst>
              <p:tags r:id="rId6"/>
            </p:custDataLst>
          </p:nvPr>
        </p:nvCxnSpPr>
        <p:spPr>
          <a:xfrm>
            <a:off x="6695557" y="2322205"/>
            <a:ext cx="0" cy="3060000"/>
          </a:xfrm>
          <a:prstGeom prst="line">
            <a:avLst/>
          </a:prstGeom>
          <a:noFill/>
          <a:ln w="6350" cap="flat" cmpd="sng" algn="ctr">
            <a:gradFill flip="none" rotWithShape="1">
              <a:gsLst>
                <a:gs pos="0">
                  <a:schemeClr val="accent1">
                    <a:lumMod val="5000"/>
                    <a:lumOff val="95000"/>
                  </a:schemeClr>
                </a:gs>
                <a:gs pos="100000">
                  <a:srgbClr val="C00000"/>
                </a:gs>
              </a:gsLst>
              <a:lin ang="16200000" scaled="1"/>
              <a:tileRect/>
            </a:gradFill>
            <a:prstDash val="solid"/>
            <a:miter lim="800000"/>
            <a:headEnd type="diamond"/>
            <a:tailEnd type="diamond"/>
          </a:ln>
          <a:effectLst/>
        </p:spPr>
      </p:cxnSp>
      <p:sp>
        <p:nvSpPr>
          <p:cNvPr id="6" name="TextBox 14"/>
          <p:cNvSpPr txBox="1"/>
          <p:nvPr>
            <p:custDataLst>
              <p:tags r:id="rId7"/>
            </p:custDataLst>
          </p:nvPr>
        </p:nvSpPr>
        <p:spPr>
          <a:xfrm>
            <a:off x="7158990" y="2240280"/>
            <a:ext cx="4141470" cy="3802380"/>
          </a:xfrm>
          <a:prstGeom prst="rect">
            <a:avLst/>
          </a:prstGeom>
          <a:noFill/>
        </p:spPr>
        <p:txBody>
          <a:bodyPr wrap="square" rtlCol="0">
            <a:noAutofit/>
          </a:bodyPr>
          <a:lstStyle/>
          <a:p>
            <a:pPr indent="457200" algn="just" fontAlgn="base">
              <a:lnSpc>
                <a:spcPct val="150000"/>
              </a:lnSpc>
              <a:spcBef>
                <a:spcPct val="0"/>
              </a:spcBef>
              <a:spcAft>
                <a:spcPct val="0"/>
              </a:spcAft>
              <a:defRPr/>
            </a:pPr>
            <a:r>
              <a:rPr lang="zh-CN" sz="2000" b="1" dirty="0">
                <a:latin typeface="楷体" panose="02010609060101010101" pitchFamily="49" charset="-122"/>
                <a:ea typeface="楷体" panose="02010609060101010101" pitchFamily="49" charset="-122"/>
                <a:sym typeface="Helvetica" panose="020B0604020202020204" pitchFamily="34" charset="0"/>
              </a:rPr>
              <a:t>党的十八大以来，以习近平同志为核心的党中央进一步加强对重大工作的领导，建立健全深化改革、依法治国、经济、国家安全、网络信息、外交、审计等领域的决策议事协调机构，完善了党中央对国家重大工作的领导体制。</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0" y="4715844"/>
            <a:ext cx="12192000" cy="2383536"/>
          </a:xfrm>
          <a:prstGeom prst="rect">
            <a:avLst/>
          </a:prstGeom>
        </p:spPr>
      </p:pic>
      <p:pic>
        <p:nvPicPr>
          <p:cNvPr id="6" name="图片 5"/>
          <p:cNvPicPr>
            <a:picLocks noChangeAspect="1"/>
          </p:cNvPicPr>
          <p:nvPr/>
        </p:nvPicPr>
        <p:blipFill rotWithShape="1">
          <a:blip r:embed="rId4"/>
          <a:srcRect t="25185"/>
          <a:stretch>
            <a:fillRect/>
          </a:stretch>
        </p:blipFill>
        <p:spPr>
          <a:xfrm>
            <a:off x="0" y="1156833"/>
            <a:ext cx="12192000" cy="5130799"/>
          </a:xfrm>
          <a:prstGeom prst="rect">
            <a:avLst/>
          </a:prstGeom>
        </p:spPr>
      </p:pic>
      <p:grpSp>
        <p:nvGrpSpPr>
          <p:cNvPr id="4" name="组合 3"/>
          <p:cNvGrpSpPr/>
          <p:nvPr/>
        </p:nvGrpSpPr>
        <p:grpSpPr>
          <a:xfrm>
            <a:off x="1225550" y="1554479"/>
            <a:ext cx="9740900" cy="4260481"/>
            <a:chOff x="1605" y="3076"/>
            <a:chExt cx="15895" cy="5354"/>
          </a:xfrm>
        </p:grpSpPr>
        <p:sp>
          <p:nvSpPr>
            <p:cNvPr id="5" name="矩形 4"/>
            <p:cNvSpPr/>
            <p:nvPr/>
          </p:nvSpPr>
          <p:spPr>
            <a:xfrm flipV="1">
              <a:off x="1605" y="3076"/>
              <a:ext cx="15874" cy="5355"/>
            </a:xfrm>
            <a:prstGeom prst="rect">
              <a:avLst/>
            </a:prstGeom>
            <a:gradFill>
              <a:gsLst>
                <a:gs pos="0">
                  <a:srgbClr val="B51317"/>
                </a:gs>
                <a:gs pos="100000">
                  <a:srgbClr val="FFFFFF"/>
                </a:gs>
              </a:gsLst>
              <a:lin ang="5400000" scaled="0"/>
            </a:gradFill>
            <a:ln w="19050">
              <a:gradFill>
                <a:gsLst>
                  <a:gs pos="100000">
                    <a:schemeClr val="bg1">
                      <a:lumMod val="95000"/>
                    </a:schemeClr>
                  </a:gs>
                  <a:gs pos="0">
                    <a:srgbClr val="B51317"/>
                  </a:gs>
                </a:gsLst>
                <a:lin ang="5400000" scaled="0"/>
              </a:gradFill>
            </a:ln>
            <a:effectLst>
              <a:outerShdw blurRad="4572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flipV="1">
              <a:off x="1626" y="3076"/>
              <a:ext cx="15874" cy="5211"/>
            </a:xfrm>
            <a:prstGeom prst="rect">
              <a:avLst/>
            </a:prstGeom>
            <a:solidFill>
              <a:schemeClr val="bg1"/>
            </a:solidFill>
            <a:ln w="12700">
              <a:gradFill>
                <a:gsLst>
                  <a:gs pos="100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2223135" y="1753870"/>
            <a:ext cx="7463155" cy="3748405"/>
          </a:xfrm>
          <a:prstGeom prst="rect">
            <a:avLst/>
          </a:prstGeom>
          <a:noFill/>
        </p:spPr>
        <p:txBody>
          <a:bodyPr wrap="square">
            <a:spAutoFit/>
          </a:bodyPr>
          <a:lstStyle/>
          <a:p>
            <a:pPr indent="0">
              <a:lnSpc>
                <a:spcPct val="150000"/>
              </a:lnSpc>
              <a:spcBef>
                <a:spcPts val="800"/>
              </a:spcBef>
              <a:buClr>
                <a:srgbClr val="B00000"/>
              </a:buClr>
              <a:buFont typeface="Wingdings" panose="05000000000000000000" charset="0"/>
              <a:buNone/>
            </a:pPr>
            <a:r>
              <a:rPr lang="en-US" alt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党中央决策议事协调机构在中央政治局及其常委会领导下开展工作，重点是谋大事、议大事、抓大事，听取各方面意见和建议，更好坚持民主集中制，提高决策的科学性。</a:t>
            </a:r>
          </a:p>
          <a:p>
            <a:pPr indent="0">
              <a:lnSpc>
                <a:spcPct val="150000"/>
              </a:lnSpc>
              <a:spcBef>
                <a:spcPts val="800"/>
              </a:spcBef>
              <a:buClr>
                <a:srgbClr val="B00000"/>
              </a:buClr>
              <a:buFont typeface="Wingdings" panose="05000000000000000000" charset="0"/>
              <a:buNone/>
            </a:pPr>
            <a:r>
              <a:rPr lang="zh-CN" altLang="en-US"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要完善党中央决策议事协调机构，加强重大工作的顶层设计、总体布局、统筹协调、整体推进。其他方面的议事协调机构要同党中央决策议事协调机构的设立调整相衔接，保证党中央令行禁止和工作高效。</a:t>
            </a:r>
            <a:r>
              <a:rPr lang="en-US" alt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sp>
        <p:nvSpPr>
          <p:cNvPr id="2" name="对角圆角矩形 1"/>
          <p:cNvSpPr/>
          <p:nvPr>
            <p:custDataLst>
              <p:tags r:id="rId1"/>
            </p:custDataLst>
          </p:nvPr>
        </p:nvSpPr>
        <p:spPr>
          <a:xfrm flipH="1">
            <a:off x="4313589" y="866843"/>
            <a:ext cx="3564822"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mn-ea"/>
              </a:rPr>
              <a:t>健全党的全面领导制度</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grpSp>
        <p:nvGrpSpPr>
          <p:cNvPr id="7" name="组合 6"/>
          <p:cNvGrpSpPr/>
          <p:nvPr/>
        </p:nvGrpSpPr>
        <p:grpSpPr>
          <a:xfrm>
            <a:off x="957124" y="2564509"/>
            <a:ext cx="10293024" cy="3818085"/>
            <a:chOff x="1064709" y="1638633"/>
            <a:chExt cx="10293024" cy="3818085"/>
          </a:xfrm>
        </p:grpSpPr>
        <p:sp>
          <p:nvSpPr>
            <p:cNvPr id="8" name="图文框 7"/>
            <p:cNvSpPr/>
            <p:nvPr>
              <p:custDataLst>
                <p:tags r:id="rId4"/>
              </p:custDataLst>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277733" y="1856718"/>
              <a:ext cx="10080000" cy="3600000"/>
              <a:chOff x="1277733" y="1856718"/>
              <a:chExt cx="10080000" cy="3600000"/>
            </a:xfrm>
          </p:grpSpPr>
          <p:sp>
            <p:nvSpPr>
              <p:cNvPr id="10" name="矩形 9"/>
              <p:cNvSpPr/>
              <p:nvPr>
                <p:custDataLst>
                  <p:tags r:id="rId5"/>
                </p:custDataLst>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custDataLst>
                  <p:tags r:id="rId6"/>
                </p:custDataLst>
              </p:nvPr>
            </p:nvPicPr>
            <p:blipFill rotWithShape="1">
              <a:blip r:embed="rId9" cstate="print">
                <a:duotone>
                  <a:schemeClr val="accent2">
                    <a:shade val="45000"/>
                    <a:satMod val="135000"/>
                  </a:schemeClr>
                  <a:prstClr val="white"/>
                </a:duotone>
                <a:extLst>
                  <a:ext uri="{BEBA8EAE-BF5A-486C-A8C5-ECC9F3942E4B}">
                    <a14:imgProps xmlns:a14="http://schemas.microsoft.com/office/drawing/2010/main">
                      <a14:imgLayer r:embed="rId10">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4" name="文本框 3"/>
          <p:cNvSpPr txBox="1"/>
          <p:nvPr>
            <p:custDataLst>
              <p:tags r:id="rId2"/>
            </p:custDataLst>
          </p:nvPr>
        </p:nvSpPr>
        <p:spPr>
          <a:xfrm>
            <a:off x="1777699" y="3105901"/>
            <a:ext cx="8651875" cy="2953385"/>
          </a:xfrm>
          <a:prstGeom prst="rect">
            <a:avLst/>
          </a:prstGeom>
          <a:noFill/>
        </p:spPr>
        <p:txBody>
          <a:bodyPr wrap="square">
            <a:spAutoFit/>
          </a:bodyPr>
          <a:lstStyle/>
          <a:p>
            <a:pPr marL="285750" indent="508000" algn="just">
              <a:lnSpc>
                <a:spcPct val="150000"/>
              </a:lnSpc>
              <a:spcBef>
                <a:spcPts val="0"/>
              </a:spcBef>
              <a:spcAft>
                <a:spcPts val="0"/>
              </a:spcAft>
              <a:buClr>
                <a:srgbClr val="A40000"/>
              </a:buClr>
              <a:buSzTx/>
              <a:buFont typeface="Wingdings" panose="05000000000000000000" pitchFamily="2" charset="2"/>
              <a:defRPr/>
            </a:pPr>
            <a:r>
              <a:rPr lang="zh-CN" altLang="en-US" sz="2200" b="1" noProof="0" dirty="0">
                <a:ln>
                  <a:noFill/>
                </a:ln>
                <a:solidFill>
                  <a:prstClr val="black"/>
                </a:solidFill>
                <a:effectLst/>
                <a:uLnTx/>
                <a:uFillTx/>
                <a:latin typeface="楷体" panose="02010609060101010101" pitchFamily="49" charset="-122"/>
                <a:ea typeface="楷体" panose="02010609060101010101" pitchFamily="49" charset="-122"/>
              </a:rPr>
              <a:t>我国社会主义政治制度优越性的一个突出特点是党总揽全局、协调各方的领导核心作用，形象地说是</a:t>
            </a:r>
            <a:r>
              <a:rPr lang="en-US" altLang="zh-CN" sz="2200" b="1" noProof="0" dirty="0">
                <a:ln>
                  <a:noFill/>
                </a:ln>
                <a:solidFill>
                  <a:prstClr val="black"/>
                </a:solidFill>
                <a:effectLst/>
                <a:uLnTx/>
                <a:uFillTx/>
                <a:latin typeface="楷体" panose="02010609060101010101" pitchFamily="49" charset="-122"/>
                <a:ea typeface="楷体" panose="02010609060101010101" pitchFamily="49" charset="-122"/>
              </a:rPr>
              <a:t>“</a:t>
            </a:r>
            <a:r>
              <a:rPr lang="zh-CN" altLang="en-US" sz="2200" b="1" noProof="0" dirty="0">
                <a:ln>
                  <a:noFill/>
                </a:ln>
                <a:solidFill>
                  <a:prstClr val="black"/>
                </a:solidFill>
                <a:effectLst/>
                <a:uLnTx/>
                <a:uFillTx/>
                <a:latin typeface="楷体" panose="02010609060101010101" pitchFamily="49" charset="-122"/>
                <a:ea typeface="楷体" panose="02010609060101010101" pitchFamily="49" charset="-122"/>
              </a:rPr>
              <a:t>众星捧月</a:t>
            </a:r>
            <a:r>
              <a:rPr lang="en-US" altLang="zh-CN" sz="2200" b="1" noProof="0" dirty="0">
                <a:ln>
                  <a:noFill/>
                </a:ln>
                <a:solidFill>
                  <a:prstClr val="black"/>
                </a:solidFill>
                <a:effectLst/>
                <a:uLnTx/>
                <a:uFillTx/>
                <a:latin typeface="楷体" panose="02010609060101010101" pitchFamily="49" charset="-122"/>
                <a:ea typeface="楷体" panose="02010609060101010101" pitchFamily="49" charset="-122"/>
              </a:rPr>
              <a:t>”</a:t>
            </a:r>
            <a:r>
              <a:rPr lang="zh-CN" altLang="en-US" sz="2200" b="1" noProof="0" dirty="0">
                <a:ln>
                  <a:noFill/>
                </a:ln>
                <a:solidFill>
                  <a:prstClr val="black"/>
                </a:solidFill>
                <a:effectLst/>
                <a:uLnTx/>
                <a:uFillTx/>
                <a:latin typeface="楷体" panose="02010609060101010101" pitchFamily="49" charset="-122"/>
                <a:ea typeface="楷体" panose="02010609060101010101" pitchFamily="49" charset="-122"/>
              </a:rPr>
              <a:t>，这个</a:t>
            </a:r>
            <a:r>
              <a:rPr lang="en-US" altLang="zh-CN" sz="2200" b="1" noProof="0" dirty="0">
                <a:ln>
                  <a:noFill/>
                </a:ln>
                <a:solidFill>
                  <a:prstClr val="black"/>
                </a:solidFill>
                <a:effectLst/>
                <a:uLnTx/>
                <a:uFillTx/>
                <a:latin typeface="楷体" panose="02010609060101010101" pitchFamily="49" charset="-122"/>
                <a:ea typeface="楷体" panose="02010609060101010101" pitchFamily="49" charset="-122"/>
              </a:rPr>
              <a:t>“</a:t>
            </a:r>
            <a:r>
              <a:rPr lang="zh-CN" altLang="en-US" sz="2200" b="1" noProof="0" dirty="0">
                <a:ln>
                  <a:noFill/>
                </a:ln>
                <a:solidFill>
                  <a:prstClr val="black"/>
                </a:solidFill>
                <a:effectLst/>
                <a:uLnTx/>
                <a:uFillTx/>
                <a:latin typeface="楷体" panose="02010609060101010101" pitchFamily="49" charset="-122"/>
                <a:ea typeface="楷体" panose="02010609060101010101" pitchFamily="49" charset="-122"/>
              </a:rPr>
              <a:t>月</a:t>
            </a:r>
            <a:r>
              <a:rPr lang="en-US" altLang="zh-CN" sz="2200" b="1" noProof="0" dirty="0">
                <a:ln>
                  <a:noFill/>
                </a:ln>
                <a:solidFill>
                  <a:prstClr val="black"/>
                </a:solidFill>
                <a:effectLst/>
                <a:uLnTx/>
                <a:uFillTx/>
                <a:latin typeface="楷体" panose="02010609060101010101" pitchFamily="49" charset="-122"/>
                <a:ea typeface="楷体" panose="02010609060101010101" pitchFamily="49" charset="-122"/>
              </a:rPr>
              <a:t>”</a:t>
            </a:r>
            <a:r>
              <a:rPr lang="zh-CN" altLang="en-US" sz="2200" b="1" noProof="0" dirty="0">
                <a:ln>
                  <a:noFill/>
                </a:ln>
                <a:solidFill>
                  <a:prstClr val="black"/>
                </a:solidFill>
                <a:effectLst/>
                <a:uLnTx/>
                <a:uFillTx/>
                <a:latin typeface="楷体" panose="02010609060101010101" pitchFamily="49" charset="-122"/>
                <a:ea typeface="楷体" panose="02010609060101010101" pitchFamily="49" charset="-122"/>
              </a:rPr>
              <a:t>就是中国共产党。</a:t>
            </a:r>
          </a:p>
          <a:p>
            <a:pPr marL="285750" marR="0" lvl="0" indent="508000" algn="r" defTabSz="914400" rtl="0" eaLnBrk="1" fontAlgn="auto" latinLnBrk="0" hangingPunct="1">
              <a:lnSpc>
                <a:spcPct val="150000"/>
              </a:lnSpc>
              <a:spcBef>
                <a:spcPts val="0"/>
              </a:spcBef>
              <a:spcAft>
                <a:spcPts val="0"/>
              </a:spcAft>
              <a:buClr>
                <a:srgbClr val="A40000"/>
              </a:buClr>
              <a:buSzTx/>
              <a:buFont typeface="Wingdings" panose="05000000000000000000" pitchFamily="2" charset="2"/>
              <a:buNone/>
              <a:defRPr/>
            </a:pPr>
            <a:r>
              <a:rPr lang="en-US" altLang="zh-CN" sz="2200" b="1" noProof="0" dirty="0">
                <a:ln>
                  <a:noFill/>
                </a:ln>
                <a:solidFill>
                  <a:prstClr val="black"/>
                </a:solidFill>
                <a:effectLst/>
                <a:uLnTx/>
                <a:uFillTx/>
                <a:latin typeface="楷体" panose="02010609060101010101" pitchFamily="49" charset="-122"/>
                <a:ea typeface="楷体" panose="02010609060101010101" pitchFamily="49" charset="-122"/>
              </a:rPr>
              <a:t> </a:t>
            </a:r>
            <a:r>
              <a:rPr lang="en-US" altLang="zh-CN" b="1" noProof="0" dirty="0">
                <a:ln>
                  <a:noFill/>
                </a:ln>
                <a:solidFill>
                  <a:prstClr val="black"/>
                </a:solidFill>
                <a:effectLst/>
                <a:uLnTx/>
                <a:uFillTx/>
                <a:latin typeface="楷体" panose="02010609060101010101" pitchFamily="49" charset="-122"/>
                <a:ea typeface="楷体" panose="02010609060101010101" pitchFamily="49" charset="-122"/>
                <a:sym typeface="+mn-ea"/>
              </a:rPr>
              <a:t>——</a:t>
            </a:r>
            <a:r>
              <a:rPr lang="zh-CN" altLang="en-US" b="1" noProof="0" dirty="0">
                <a:ln>
                  <a:noFill/>
                </a:ln>
                <a:solidFill>
                  <a:prstClr val="black"/>
                </a:solidFill>
                <a:effectLst/>
                <a:uLnTx/>
                <a:uFillTx/>
                <a:latin typeface="楷体" panose="02010609060101010101" pitchFamily="49" charset="-122"/>
                <a:ea typeface="楷体" panose="02010609060101010101" pitchFamily="49" charset="-122"/>
                <a:sym typeface="+mn-ea"/>
              </a:rPr>
              <a:t>习近平在省部级主要领导干部学习贯彻党的十八届四中全会精神全面推进依法治国专题研讨班上的讲话</a:t>
            </a:r>
          </a:p>
          <a:p>
            <a:pPr marL="285750" marR="0" lvl="0" indent="508000" algn="r" defTabSz="914400" rtl="0" eaLnBrk="1" fontAlgn="auto" latinLnBrk="0" hangingPunct="1">
              <a:lnSpc>
                <a:spcPct val="150000"/>
              </a:lnSpc>
              <a:spcBef>
                <a:spcPts val="0"/>
              </a:spcBef>
              <a:spcAft>
                <a:spcPts val="0"/>
              </a:spcAft>
              <a:buClr>
                <a:srgbClr val="A40000"/>
              </a:buClr>
              <a:buSzTx/>
              <a:buFont typeface="Wingdings" panose="05000000000000000000" pitchFamily="2" charset="2"/>
              <a:buNone/>
              <a:defRPr/>
            </a:pPr>
            <a:r>
              <a:rPr lang="zh-CN" altLang="en-US" b="1" noProof="0" dirty="0">
                <a:ln>
                  <a:noFill/>
                </a:ln>
                <a:solidFill>
                  <a:prstClr val="black"/>
                </a:solidFill>
                <a:effectLst/>
                <a:uLnTx/>
                <a:uFillTx/>
                <a:latin typeface="楷体" panose="02010609060101010101" pitchFamily="49" charset="-122"/>
                <a:ea typeface="楷体" panose="02010609060101010101" pitchFamily="49" charset="-122"/>
                <a:sym typeface="+mn-ea"/>
              </a:rPr>
              <a:t>（</a:t>
            </a:r>
            <a:r>
              <a:rPr lang="en-US" altLang="zh-CN" b="1" noProof="0" dirty="0">
                <a:ln>
                  <a:noFill/>
                </a:ln>
                <a:solidFill>
                  <a:prstClr val="black"/>
                </a:solidFill>
                <a:effectLst/>
                <a:uLnTx/>
                <a:uFillTx/>
                <a:latin typeface="楷体" panose="02010609060101010101" pitchFamily="49" charset="-122"/>
                <a:ea typeface="楷体" panose="02010609060101010101" pitchFamily="49" charset="-122"/>
                <a:sym typeface="+mn-ea"/>
              </a:rPr>
              <a:t>2015</a:t>
            </a:r>
            <a:r>
              <a:rPr lang="zh-CN" altLang="en-US" b="1" noProof="0" dirty="0">
                <a:ln>
                  <a:noFill/>
                </a:ln>
                <a:solidFill>
                  <a:prstClr val="black"/>
                </a:solidFill>
                <a:effectLst/>
                <a:uLnTx/>
                <a:uFillTx/>
                <a:latin typeface="楷体" panose="02010609060101010101" pitchFamily="49" charset="-122"/>
                <a:ea typeface="楷体" panose="02010609060101010101" pitchFamily="49" charset="-122"/>
                <a:sym typeface="+mn-ea"/>
              </a:rPr>
              <a:t>年</a:t>
            </a:r>
            <a:r>
              <a:rPr lang="en-US" altLang="zh-CN" b="1" noProof="0" dirty="0">
                <a:ln>
                  <a:noFill/>
                </a:ln>
                <a:solidFill>
                  <a:prstClr val="black"/>
                </a:solidFill>
                <a:effectLst/>
                <a:uLnTx/>
                <a:uFillTx/>
                <a:latin typeface="楷体" panose="02010609060101010101" pitchFamily="49" charset="-122"/>
                <a:ea typeface="楷体" panose="02010609060101010101" pitchFamily="49" charset="-122"/>
                <a:sym typeface="+mn-ea"/>
              </a:rPr>
              <a:t>2</a:t>
            </a:r>
            <a:r>
              <a:rPr lang="zh-CN" altLang="en-US" b="1" noProof="0" dirty="0">
                <a:ln>
                  <a:noFill/>
                </a:ln>
                <a:solidFill>
                  <a:prstClr val="black"/>
                </a:solidFill>
                <a:effectLst/>
                <a:uLnTx/>
                <a:uFillTx/>
                <a:latin typeface="楷体" panose="02010609060101010101" pitchFamily="49" charset="-122"/>
                <a:ea typeface="楷体" panose="02010609060101010101" pitchFamily="49" charset="-122"/>
                <a:sym typeface="+mn-ea"/>
              </a:rPr>
              <a:t>月</a:t>
            </a:r>
            <a:r>
              <a:rPr lang="en-US" altLang="zh-CN" b="1" noProof="0" dirty="0">
                <a:ln>
                  <a:noFill/>
                </a:ln>
                <a:solidFill>
                  <a:prstClr val="black"/>
                </a:solidFill>
                <a:effectLst/>
                <a:uLnTx/>
                <a:uFillTx/>
                <a:latin typeface="楷体" panose="02010609060101010101" pitchFamily="49" charset="-122"/>
                <a:ea typeface="楷体" panose="02010609060101010101" pitchFamily="49" charset="-122"/>
                <a:sym typeface="+mn-ea"/>
              </a:rPr>
              <a:t>2</a:t>
            </a:r>
            <a:r>
              <a:rPr lang="zh-CN" altLang="en-US" b="1" noProof="0" dirty="0">
                <a:ln>
                  <a:noFill/>
                </a:ln>
                <a:solidFill>
                  <a:prstClr val="black"/>
                </a:solidFill>
                <a:effectLst/>
                <a:uLnTx/>
                <a:uFillTx/>
                <a:latin typeface="楷体" panose="02010609060101010101" pitchFamily="49" charset="-122"/>
                <a:ea typeface="楷体" panose="02010609060101010101" pitchFamily="49" charset="-122"/>
                <a:sym typeface="+mn-ea"/>
              </a:rPr>
              <a:t>日）</a:t>
            </a:r>
          </a:p>
        </p:txBody>
      </p:sp>
      <p:sp>
        <p:nvSpPr>
          <p:cNvPr id="23" name="文本框 22"/>
          <p:cNvSpPr txBox="1"/>
          <p:nvPr>
            <p:custDataLst>
              <p:tags r:id="rId3"/>
            </p:custDataLst>
          </p:nvPr>
        </p:nvSpPr>
        <p:spPr>
          <a:xfrm>
            <a:off x="1777699" y="1395330"/>
            <a:ext cx="8651875" cy="1106805"/>
          </a:xfrm>
          <a:prstGeom prst="rect">
            <a:avLst/>
          </a:prstGeom>
          <a:noFill/>
        </p:spPr>
        <p:txBody>
          <a:bodyPr wrap="square">
            <a:spAutoFit/>
          </a:bodyPr>
          <a:lstStyle/>
          <a:p>
            <a:pPr algn="l">
              <a:lnSpc>
                <a:spcPct val="150000"/>
              </a:lnSpc>
              <a:spcBef>
                <a:spcPts val="800"/>
              </a:spcBef>
              <a:buClr>
                <a:srgbClr val="B00000"/>
              </a:buClr>
              <a:buSzTx/>
              <a:buFont typeface="Wingdings" panose="05000000000000000000" charset="0"/>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　　</a:t>
            </a:r>
            <a:r>
              <a:rPr lang="zh-CN" sz="2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发挥党在各种组织中总揽全局、协调各方的领导核心作用，把党的领导贯彻到党和国家所有机构履行职责全过程。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366529" y="1780740"/>
            <a:ext cx="6180455" cy="433006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custDataLst>
              <p:tags r:id="rId2"/>
            </p:custDataLst>
          </p:nvPr>
        </p:nvSpPr>
        <p:spPr>
          <a:xfrm>
            <a:off x="625609" y="1976637"/>
            <a:ext cx="5662295" cy="3938270"/>
          </a:xfrm>
          <a:prstGeom prst="rect">
            <a:avLst/>
          </a:prstGeom>
        </p:spPr>
        <p:txBody>
          <a:bodyPr wrap="square">
            <a:spAutoFit/>
          </a:bodyPr>
          <a:lstStyle/>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党的全面领导要体现到各种组织中去，发挥好党在同级各种组织中的领导核心作用。</a:t>
            </a:r>
          </a:p>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党在各种组织中要加强政治领导，加强组织保障，加强思想引领，确保人大、政府、政协、监察机关、审判机关、检察机关、武装力量、人民团体、企事业单位、基层群众性自治组织、社会组织等在党组织统一领导下，各就其位、各司其职、各尽其责、有序协同。</a:t>
            </a:r>
          </a:p>
        </p:txBody>
      </p:sp>
      <p:pic>
        <p:nvPicPr>
          <p:cNvPr id="2" name="图片 1"/>
          <p:cNvPicPr>
            <a:picLocks noChangeAspect="1"/>
          </p:cNvPicPr>
          <p:nvPr/>
        </p:nvPicPr>
        <p:blipFill>
          <a:blip r:embed="rId5"/>
          <a:stretch>
            <a:fillRect/>
          </a:stretch>
        </p:blipFill>
        <p:spPr>
          <a:xfrm>
            <a:off x="6806064" y="2317215"/>
            <a:ext cx="5110480" cy="3196590"/>
          </a:xfrm>
          <a:prstGeom prst="rect">
            <a:avLst/>
          </a:prstGeom>
          <a:ln w="38100">
            <a:solidFill>
              <a:schemeClr val="bg1"/>
            </a:solidFill>
          </a:ln>
          <a:effectLst>
            <a:outerShdw blurRad="50800" dist="38100" dir="2700000" algn="tl" rotWithShape="0">
              <a:prstClr val="black">
                <a:alpha val="40000"/>
              </a:prstClr>
            </a:outerShdw>
          </a:effectLst>
        </p:spPr>
      </p:pic>
      <p:sp>
        <p:nvSpPr>
          <p:cNvPr id="3" name="对角圆角矩形 2"/>
          <p:cNvSpPr/>
          <p:nvPr>
            <p:custDataLst>
              <p:tags r:id="rId3"/>
            </p:custDataLst>
          </p:nvPr>
        </p:nvSpPr>
        <p:spPr>
          <a:xfrm>
            <a:off x="3054116" y="913898"/>
            <a:ext cx="6083768" cy="432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black">
                    <a:lumMod val="95000"/>
                    <a:lumOff val="5000"/>
                  </a:prstClr>
                </a:solidFill>
                <a:latin typeface="微软雅黑" panose="020B0503020204020204" pitchFamily="34" charset="-122"/>
                <a:ea typeface="微软雅黑" panose="020B0503020204020204" pitchFamily="34" charset="-122"/>
              </a:rPr>
              <a:t>必须完善党在各种组织中发挥领导作用的制度</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custDataLst>
              <p:tags r:id="rId1"/>
            </p:custDataLst>
          </p:nvPr>
        </p:nvSpPr>
        <p:spPr>
          <a:xfrm>
            <a:off x="4129556" y="913899"/>
            <a:ext cx="3932889" cy="432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black">
                    <a:lumMod val="95000"/>
                    <a:lumOff val="5000"/>
                  </a:prstClr>
                </a:solidFill>
                <a:latin typeface="微软雅黑" panose="020B0503020204020204" pitchFamily="34" charset="-122"/>
                <a:ea typeface="微软雅黑" panose="020B0503020204020204" pitchFamily="34" charset="-122"/>
              </a:rPr>
              <a:t>必须完善党协调各方的机制</a:t>
            </a:r>
          </a:p>
        </p:txBody>
      </p:sp>
      <p:sp>
        <p:nvSpPr>
          <p:cNvPr id="8" name="矩形 7"/>
          <p:cNvSpPr/>
          <p:nvPr>
            <p:custDataLst>
              <p:tags r:id="rId2"/>
            </p:custDataLst>
          </p:nvPr>
        </p:nvSpPr>
        <p:spPr>
          <a:xfrm>
            <a:off x="548874" y="1930400"/>
            <a:ext cx="5087620" cy="3388360"/>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custDataLst>
              <p:tags r:id="rId3"/>
            </p:custDataLst>
          </p:nvPr>
        </p:nvSpPr>
        <p:spPr>
          <a:xfrm>
            <a:off x="712387" y="2212975"/>
            <a:ext cx="4760595" cy="2823210"/>
          </a:xfrm>
          <a:prstGeom prst="rect">
            <a:avLst/>
          </a:prstGeom>
        </p:spPr>
        <p:txBody>
          <a:bodyPr wrap="square">
            <a:noAutofit/>
          </a:bodyPr>
          <a:lstStyle/>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要深化党和国家机构改革，完善党和国家机构职能体系，加强统筹协调，理顺职责关系，形成党组织统一领导下各职能部门分工协作的工作机制，保证党实施集中统一领导，保证其他机构协同联动，高效运行。</a:t>
            </a:r>
          </a:p>
        </p:txBody>
      </p:sp>
      <p:pic>
        <p:nvPicPr>
          <p:cNvPr id="11" name="图片 10"/>
          <p:cNvPicPr>
            <a:picLocks noChangeAspect="1"/>
          </p:cNvPicPr>
          <p:nvPr/>
        </p:nvPicPr>
        <p:blipFill>
          <a:blip r:embed="rId5"/>
          <a:stretch>
            <a:fillRect/>
          </a:stretch>
        </p:blipFill>
        <p:spPr>
          <a:xfrm>
            <a:off x="5800007" y="1930400"/>
            <a:ext cx="6096000" cy="3467100"/>
          </a:xfrm>
          <a:prstGeom prst="rect">
            <a:avLst/>
          </a:prstGeom>
          <a:ln w="38100">
            <a:solidFill>
              <a:schemeClr val="bg1"/>
            </a:solidFill>
          </a:ln>
          <a:effectLst>
            <a:outerShdw blurRad="50800" dist="38100" dir="2700000" algn="tl" rotWithShape="0">
              <a:prstClr val="black">
                <a:alpha val="40000"/>
              </a:prstClr>
            </a:outerShdw>
          </a:effectLst>
        </p:spPr>
      </p:pic>
      <p:sp>
        <p:nvSpPr>
          <p:cNvPr id="12" name="文本框 11"/>
          <p:cNvSpPr txBox="1"/>
          <p:nvPr/>
        </p:nvSpPr>
        <p:spPr>
          <a:xfrm>
            <a:off x="6212954" y="5428003"/>
            <a:ext cx="5270105" cy="553998"/>
          </a:xfrm>
          <a:prstGeom prst="rect">
            <a:avLst/>
          </a:prstGeom>
          <a:noFill/>
        </p:spPr>
        <p:txBody>
          <a:bodyPr wrap="square" rtlCol="0" anchor="t">
            <a:spAutoFit/>
          </a:bodyPr>
          <a:lstStyle/>
          <a:p>
            <a:r>
              <a:rPr lang="zh-CN" altLang="en-US" dirty="0"/>
              <a:t>     </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2023</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年7月16日出版的第14期《求是》杂志发表习近平总书记重要文章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《深化党和国家机构改革　推进国家治理体系和治理能力现代化》</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草地上有许多花&#10;&#10;描述已自动生成"/>
          <p:cNvPicPr>
            <a:picLocks noChangeAspect="1"/>
          </p:cNvPicPr>
          <p:nvPr/>
        </p:nvPicPr>
        <p:blipFill rotWithShape="1">
          <a:blip r:embed="rId3">
            <a:extLst>
              <a:ext uri="{28A0092B-C50C-407E-A947-70E740481C1C}">
                <a14:useLocalDpi xmlns:a14="http://schemas.microsoft.com/office/drawing/2010/main" val="0"/>
              </a:ext>
            </a:extLst>
          </a:blip>
          <a:srcRect t="15489" b="13993"/>
          <a:stretch>
            <a:fillRect/>
          </a:stretch>
        </p:blipFill>
        <p:spPr>
          <a:xfrm>
            <a:off x="1" y="1177364"/>
            <a:ext cx="12192000" cy="5722472"/>
          </a:xfrm>
          <a:prstGeom prst="rect">
            <a:avLst/>
          </a:prstGeom>
        </p:spPr>
      </p:pic>
      <p:sp>
        <p:nvSpPr>
          <p:cNvPr id="5" name="对角圆角矩形 9"/>
          <p:cNvSpPr/>
          <p:nvPr/>
        </p:nvSpPr>
        <p:spPr>
          <a:xfrm flipH="1">
            <a:off x="4556141" y="921614"/>
            <a:ext cx="308008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引领政治方向</a:t>
            </a:r>
          </a:p>
        </p:txBody>
      </p:sp>
      <p:sp>
        <p:nvSpPr>
          <p:cNvPr id="8" name="文本框 7"/>
          <p:cNvSpPr txBox="1"/>
          <p:nvPr/>
        </p:nvSpPr>
        <p:spPr>
          <a:xfrm>
            <a:off x="1347561" y="1867567"/>
            <a:ext cx="9496877" cy="1938020"/>
          </a:xfrm>
          <a:prstGeom prst="rect">
            <a:avLst/>
          </a:prstGeom>
          <a:noFill/>
        </p:spPr>
        <p:txBody>
          <a:bodyPr wrap="square">
            <a:spAutoFit/>
          </a:bodyPr>
          <a:lstStyle/>
          <a:p>
            <a:pPr indent="45720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方向决定道路，道路决定命运。中国共产党始终坚持共产主义理想和社会主义信念。党的十八大以来，以习近平同志为核心的党中央高举中国特色社会主义伟大旗帜，把准把好新时代改革开放的方向盘。这个方向就是中国特色社会主义道路，而不是其他什么道路。</a:t>
            </a:r>
          </a:p>
        </p:txBody>
      </p:sp>
      <p:sp>
        <p:nvSpPr>
          <p:cNvPr id="16" name="矩形 15"/>
          <p:cNvSpPr/>
          <p:nvPr/>
        </p:nvSpPr>
        <p:spPr>
          <a:xfrm>
            <a:off x="1011896" y="1566706"/>
            <a:ext cx="10176804" cy="2540715"/>
          </a:xfrm>
          <a:prstGeom prst="rect">
            <a:avLst/>
          </a:prstGeom>
          <a:noFill/>
          <a:ln w="19050">
            <a:gradFill>
              <a:gsLst>
                <a:gs pos="0">
                  <a:schemeClr val="bg1"/>
                </a:gs>
                <a:gs pos="35398">
                  <a:srgbClr val="E55003">
                    <a:alpha val="0"/>
                    <a:lumMod val="0"/>
                    <a:lumOff val="100000"/>
                  </a:srgbClr>
                </a:gs>
                <a:gs pos="70000">
                  <a:srgbClr val="E55003">
                    <a:alpha val="0"/>
                    <a:lumMod val="0"/>
                    <a:lumOff val="100000"/>
                  </a:srgbClr>
                </a:gs>
                <a:gs pos="100000">
                  <a:schemeClr val="bg1"/>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custDataLst>
              <p:tags r:id="rId1"/>
            </p:custDataLst>
          </p:nvPr>
        </p:nvSpPr>
        <p:spPr>
          <a:xfrm>
            <a:off x="3732514" y="900000"/>
            <a:ext cx="4726973" cy="432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black">
                    <a:lumMod val="95000"/>
                    <a:lumOff val="5000"/>
                  </a:prstClr>
                </a:solidFill>
                <a:latin typeface="微软雅黑" panose="020B0503020204020204" pitchFamily="34" charset="-122"/>
                <a:ea typeface="微软雅黑" panose="020B0503020204020204" pitchFamily="34" charset="-122"/>
              </a:rPr>
              <a:t>必须完善党领导各项事业的制度</a:t>
            </a:r>
          </a:p>
        </p:txBody>
      </p:sp>
      <p:sp>
        <p:nvSpPr>
          <p:cNvPr id="8" name="矩形 7"/>
          <p:cNvSpPr/>
          <p:nvPr>
            <p:custDataLst>
              <p:tags r:id="rId2"/>
            </p:custDataLst>
          </p:nvPr>
        </p:nvSpPr>
        <p:spPr>
          <a:xfrm>
            <a:off x="469265" y="1753870"/>
            <a:ext cx="6180455" cy="433006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custDataLst>
              <p:tags r:id="rId3"/>
            </p:custDataLst>
          </p:nvPr>
        </p:nvSpPr>
        <p:spPr>
          <a:xfrm>
            <a:off x="678497" y="2129790"/>
            <a:ext cx="5761990" cy="3578225"/>
          </a:xfrm>
          <a:prstGeom prst="rect">
            <a:avLst/>
          </a:prstGeom>
        </p:spPr>
        <p:txBody>
          <a:bodyPr wrap="square">
            <a:noAutofit/>
          </a:bodyPr>
          <a:lstStyle/>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把党的领导贯彻落实到统筹推进</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五位一体</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总体布局、协调推进</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四个全面</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战略布局各领域各方面各环节。</a:t>
            </a:r>
          </a:p>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健全党领导各项工作的制度，不断提高党的领导制度化规范化程序化水平。</a:t>
            </a:r>
          </a:p>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明确党组织的权责和工作方式，使党组织发挥作用制度化、具体化。</a:t>
            </a:r>
          </a:p>
          <a:p>
            <a:pPr marL="0" marR="0" lvl="0" indent="508000" algn="just" defTabSz="914400" rtl="0" fontAlgn="auto">
              <a:lnSpc>
                <a:spcPct val="150000"/>
              </a:lnSpc>
              <a:spcBef>
                <a:spcPts val="0"/>
              </a:spcBef>
              <a:spcAft>
                <a:spcPts val="1200"/>
              </a:spcAft>
              <a:buClrTx/>
              <a:buSzTx/>
              <a:buFontTx/>
              <a:buNone/>
              <a:defRPr/>
              <a:extLst>
                <a:ext uri="{35155182-B16C-46BC-9424-99874614C6A1}">
                  <wpsdc:indentchars xmlns="" xmlns:wpsdc="http://www.wps.cn/officeDocument/2017/drawingmlCustomData" val="200" checksum="282533468"/>
                </a:ext>
              </a:extLst>
            </a:pP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pic>
        <p:nvPicPr>
          <p:cNvPr id="2" name="图片 1"/>
          <p:cNvPicPr>
            <a:picLocks noChangeAspect="1"/>
          </p:cNvPicPr>
          <p:nvPr/>
        </p:nvPicPr>
        <p:blipFill>
          <a:blip r:embed="rId5"/>
          <a:stretch>
            <a:fillRect/>
          </a:stretch>
        </p:blipFill>
        <p:spPr>
          <a:xfrm>
            <a:off x="7052310" y="2394902"/>
            <a:ext cx="4572000" cy="3048000"/>
          </a:xfrm>
          <a:prstGeom prst="rect">
            <a:avLst/>
          </a:prstGeom>
          <a:ln w="38100">
            <a:solidFill>
              <a:schemeClr val="bg1"/>
            </a:solidFill>
          </a:ln>
          <a:effectLst>
            <a:outerShdw blurRad="50800" dist="38100" dir="2700000" algn="tl" rotWithShape="0">
              <a:prstClr val="black">
                <a:alpha val="40000"/>
              </a:prstClr>
            </a:outerShdw>
          </a:effectLst>
        </p:spPr>
      </p:pic>
      <p:sp>
        <p:nvSpPr>
          <p:cNvPr id="4" name="文本框 3"/>
          <p:cNvSpPr txBox="1"/>
          <p:nvPr/>
        </p:nvSpPr>
        <p:spPr>
          <a:xfrm>
            <a:off x="7177276" y="5666740"/>
            <a:ext cx="4322068" cy="417195"/>
          </a:xfrm>
          <a:prstGeom prst="rect">
            <a:avLst/>
          </a:prstGeom>
          <a:noFill/>
        </p:spPr>
        <p:txBody>
          <a:bodyPr wrap="square" rtlCol="0" anchor="t">
            <a:no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贵州省六盘水市水城供电局党员突击队奔赴在脱贫攻坚路上</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custDataLst>
              <p:tags r:id="rId1"/>
            </p:custDataLst>
          </p:nvPr>
        </p:nvPicPr>
        <p:blipFill>
          <a:blip r:embed="rId4"/>
          <a:stretch>
            <a:fillRect/>
          </a:stretch>
        </p:blipFill>
        <p:spPr>
          <a:xfrm>
            <a:off x="1" y="0"/>
            <a:ext cx="12192000" cy="6858000"/>
          </a:xfrm>
          <a:prstGeom prst="rect">
            <a:avLst/>
          </a:prstGeom>
          <a:noFill/>
        </p:spPr>
      </p:pic>
      <p:pic>
        <p:nvPicPr>
          <p:cNvPr id="4098" name="Picture 2" descr="查看图片"/>
          <p:cNvPicPr>
            <a:picLocks noChangeAspect="1" noChangeArrowheads="1"/>
          </p:cNvPicPr>
          <p:nvPr/>
        </p:nvPicPr>
        <p:blipFill rotWithShape="1">
          <a:blip r:embed="rId5">
            <a:extLst>
              <a:ext uri="{28A0092B-C50C-407E-A947-70E740481C1C}">
                <a14:useLocalDpi xmlns:a14="http://schemas.microsoft.com/office/drawing/2010/main" val="0"/>
              </a:ext>
            </a:extLst>
          </a:blip>
          <a:srcRect r="44062" b="37229"/>
          <a:stretch>
            <a:fillRect/>
          </a:stretch>
        </p:blipFill>
        <p:spPr bwMode="auto">
          <a:xfrm>
            <a:off x="0" y="4680000"/>
            <a:ext cx="6819900" cy="21780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056005" y="1270635"/>
            <a:ext cx="10079990" cy="4742180"/>
            <a:chOff x="1056000" y="1404300"/>
            <a:chExt cx="10080000" cy="4320000"/>
          </a:xfrm>
        </p:grpSpPr>
        <p:sp>
          <p:nvSpPr>
            <p:cNvPr id="8" name="Rectangle 10"/>
            <p:cNvSpPr/>
            <p:nvPr/>
          </p:nvSpPr>
          <p:spPr>
            <a:xfrm>
              <a:off x="1056000" y="1404300"/>
              <a:ext cx="10080000" cy="4320000"/>
            </a:xfrm>
            <a:prstGeom prst="rect">
              <a:avLst/>
            </a:prstGeom>
            <a:pattFill prst="pct25">
              <a:fgClr>
                <a:srgbClr val="FAE7D0"/>
              </a:fgClr>
              <a:bgClr>
                <a:srgbClr val="FFFDFD"/>
              </a:bgClr>
            </a:pattFill>
            <a:ln w="6350">
              <a:noFill/>
            </a:ln>
            <a:effectLst>
              <a:outerShdw blurRad="508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15" name="Rectangle 10"/>
            <p:cNvSpPr/>
            <p:nvPr/>
          </p:nvSpPr>
          <p:spPr>
            <a:xfrm>
              <a:off x="1056000" y="1404300"/>
              <a:ext cx="10080000" cy="4320000"/>
            </a:xfrm>
            <a:prstGeom prst="frame">
              <a:avLst>
                <a:gd name="adj1" fmla="val 5696"/>
              </a:avLst>
            </a:prstGeom>
            <a:gradFill>
              <a:gsLst>
                <a:gs pos="0">
                  <a:srgbClr val="9E0406"/>
                </a:gs>
                <a:gs pos="100000">
                  <a:srgbClr val="D49A78"/>
                </a:gs>
              </a:gsLst>
              <a:lin ang="0" scaled="0"/>
            </a:gradFill>
            <a:ln w="12700">
              <a:gradFill>
                <a:gsLst>
                  <a:gs pos="0">
                    <a:srgbClr val="FFFDEB"/>
                  </a:gs>
                  <a:gs pos="100000">
                    <a:srgbClr val="FAE7D0"/>
                  </a:gs>
                  <a:gs pos="65000">
                    <a:srgbClr val="FFFDFD">
                      <a:alpha val="0"/>
                    </a:srgbClr>
                  </a:gs>
                  <a:gs pos="35000">
                    <a:srgbClr val="FFFDFD">
                      <a:alpha val="0"/>
                    </a:srgbClr>
                  </a:gs>
                </a:gsLst>
                <a:lin ang="18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grpSp>
      <p:sp>
        <p:nvSpPr>
          <p:cNvPr id="6" name="矩形 5"/>
          <p:cNvSpPr/>
          <p:nvPr/>
        </p:nvSpPr>
        <p:spPr>
          <a:xfrm>
            <a:off x="1622425" y="1589162"/>
            <a:ext cx="8947150" cy="3991610"/>
          </a:xfrm>
          <a:prstGeom prst="rect">
            <a:avLst/>
          </a:prstGeom>
        </p:spPr>
        <p:txBody>
          <a:bodyPr wrap="square">
            <a:noAutofit/>
          </a:bodyPr>
          <a:lstStyle/>
          <a:p>
            <a:pPr indent="508000" algn="just" fontAlgn="auto">
              <a:lnSpc>
                <a:spcPct val="150000"/>
              </a:lnSpc>
              <a:buClr>
                <a:srgbClr val="C00000"/>
              </a:buClr>
              <a:extLst>
                <a:ext uri="{35155182-B16C-46BC-9424-99874614C6A1}">
                  <wpsdc:indentchars xmlns="" xmlns:wpsdc="http://www.wps.cn/officeDocument/2017/drawingmlCustomData" val="200" checksum="282533468"/>
                </a:ext>
              </a:extLst>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中国共产党领导是中国特色社会主义最本质的特征，是中国特色社会主义制度的最大优势，坚持党的全面领导是坚持和发展中国特色社会主义的必由之路。党的领导是全面的、系统的、整体的。要增强“四个意识”，做到“两个维护”，自觉在思想上政治上行动上同党中央保持高度一致。党的领导制度是我国的根本领导制度，必须不断完善总揽全局、协调各方的党的领导制度体系。</a:t>
            </a:r>
            <a:endPar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endParaRPr>
          </a:p>
          <a:p>
            <a:pPr indent="508000" algn="just" fontAlgn="auto">
              <a:lnSpc>
                <a:spcPct val="150000"/>
              </a:lnSpc>
              <a:buClr>
                <a:srgbClr val="C00000"/>
              </a:buClr>
              <a:extLst>
                <a:ext uri="{35155182-B16C-46BC-9424-99874614C6A1}">
                  <wpsdc:indentchars xmlns="" xmlns:wpsdc="http://www.wps.cn/officeDocument/2017/drawingmlCustomData" val="200" checksum="282533468"/>
                </a:ext>
              </a:extLst>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正如</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中共中央关于党的百年奋斗重大成就和历史经验的决议</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指出的，“只要我们坚持党的全面领导不动摇，坚决维护党的核心和党中央权威，充分发挥党的领导政治优势，把党的领导落实到党和国家事业各领域各方面各环节，就一定能够确保全党全军全国各族人民团结一致向前进”。</a:t>
            </a:r>
          </a:p>
        </p:txBody>
      </p:sp>
      <p:grpSp>
        <p:nvGrpSpPr>
          <p:cNvPr id="2" name="组合 1"/>
          <p:cNvGrpSpPr/>
          <p:nvPr/>
        </p:nvGrpSpPr>
        <p:grpSpPr>
          <a:xfrm>
            <a:off x="4476000" y="715325"/>
            <a:ext cx="3240000" cy="873963"/>
            <a:chOff x="4667248" y="188999"/>
            <a:chExt cx="3240000" cy="873963"/>
          </a:xfrm>
        </p:grpSpPr>
        <p:sp>
          <p:nvSpPr>
            <p:cNvPr id="13" name="缺角矩形 12"/>
            <p:cNvSpPr/>
            <p:nvPr/>
          </p:nvSpPr>
          <p:spPr>
            <a:xfrm>
              <a:off x="4667248" y="342962"/>
              <a:ext cx="3240000" cy="720000"/>
            </a:xfrm>
            <a:prstGeom prst="plaque">
              <a:avLst>
                <a:gd name="adj" fmla="val 0"/>
              </a:avLst>
            </a:prstGeom>
            <a:gradFill>
              <a:gsLst>
                <a:gs pos="0">
                  <a:srgbClr val="BA5140"/>
                </a:gs>
                <a:gs pos="100000">
                  <a:srgbClr val="BA5140">
                    <a:alpha val="0"/>
                  </a:srgbClr>
                </a:gs>
              </a:gsLst>
              <a:lin ang="5400000" scaled="0"/>
            </a:gradFill>
            <a:ln w="1905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矩形 11"/>
            <p:cNvSpPr/>
            <p:nvPr/>
          </p:nvSpPr>
          <p:spPr>
            <a:xfrm>
              <a:off x="4847248" y="188999"/>
              <a:ext cx="2880000" cy="792000"/>
            </a:xfrm>
            <a:prstGeom prst="rect">
              <a:avLst/>
            </a:prstGeom>
            <a:gradFill>
              <a:gsLst>
                <a:gs pos="60000">
                  <a:srgbClr val="9E0406"/>
                </a:gs>
                <a:gs pos="100000">
                  <a:srgbClr val="B00000">
                    <a:alpha val="0"/>
                  </a:srgbClr>
                </a:gs>
              </a:gsLst>
              <a:lin ang="5400000" scaled="0"/>
            </a:gradFill>
            <a:ln w="1270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文本框 15"/>
            <p:cNvSpPr txBox="1"/>
            <p:nvPr/>
          </p:nvSpPr>
          <p:spPr>
            <a:xfrm>
              <a:off x="5302243" y="359866"/>
              <a:ext cx="1970010" cy="450266"/>
            </a:xfrm>
            <a:custGeom>
              <a:avLst/>
              <a:gdLst/>
              <a:ahLst/>
              <a:cxnLst/>
              <a:rect l="l" t="t" r="r" b="b"/>
              <a:pathLst>
                <a:path w="1971973" h="450266">
                  <a:moveTo>
                    <a:pt x="1706249" y="321431"/>
                  </a:moveTo>
                  <a:cubicBezTo>
                    <a:pt x="1709207" y="321431"/>
                    <a:pt x="1711672" y="322088"/>
                    <a:pt x="1713644" y="323403"/>
                  </a:cubicBezTo>
                  <a:cubicBezTo>
                    <a:pt x="1716273" y="326032"/>
                    <a:pt x="1712329" y="330634"/>
                    <a:pt x="1701812" y="337207"/>
                  </a:cubicBezTo>
                  <a:cubicBezTo>
                    <a:pt x="1691295" y="342466"/>
                    <a:pt x="1674862" y="351668"/>
                    <a:pt x="1652513" y="364815"/>
                  </a:cubicBezTo>
                  <a:cubicBezTo>
                    <a:pt x="1634108" y="376646"/>
                    <a:pt x="1618989" y="385849"/>
                    <a:pt x="1607158" y="392422"/>
                  </a:cubicBezTo>
                  <a:cubicBezTo>
                    <a:pt x="1600584" y="396366"/>
                    <a:pt x="1591382" y="403597"/>
                    <a:pt x="1579550" y="414114"/>
                  </a:cubicBezTo>
                  <a:cubicBezTo>
                    <a:pt x="1578235" y="415429"/>
                    <a:pt x="1575606" y="417401"/>
                    <a:pt x="1571662" y="420030"/>
                  </a:cubicBezTo>
                  <a:cubicBezTo>
                    <a:pt x="1569033" y="421344"/>
                    <a:pt x="1567061" y="422659"/>
                    <a:pt x="1565746" y="423974"/>
                  </a:cubicBezTo>
                  <a:cubicBezTo>
                    <a:pt x="1561802" y="423974"/>
                    <a:pt x="1557858" y="421344"/>
                    <a:pt x="1553914" y="416086"/>
                  </a:cubicBezTo>
                  <a:cubicBezTo>
                    <a:pt x="1548656" y="409513"/>
                    <a:pt x="1540768" y="395709"/>
                    <a:pt x="1530251" y="374674"/>
                  </a:cubicBezTo>
                  <a:cubicBezTo>
                    <a:pt x="1569690" y="365472"/>
                    <a:pt x="1624905" y="348381"/>
                    <a:pt x="1695896" y="323403"/>
                  </a:cubicBezTo>
                  <a:cubicBezTo>
                    <a:pt x="1699840" y="322088"/>
                    <a:pt x="1703291" y="321431"/>
                    <a:pt x="1706249" y="321431"/>
                  </a:cubicBezTo>
                  <a:close/>
                  <a:moveTo>
                    <a:pt x="1861542" y="285936"/>
                  </a:moveTo>
                  <a:cubicBezTo>
                    <a:pt x="1840508" y="287250"/>
                    <a:pt x="1808956" y="289222"/>
                    <a:pt x="1766887" y="291852"/>
                  </a:cubicBezTo>
                  <a:cubicBezTo>
                    <a:pt x="1766887" y="301054"/>
                    <a:pt x="1767545" y="319459"/>
                    <a:pt x="1768859" y="347067"/>
                  </a:cubicBezTo>
                  <a:cubicBezTo>
                    <a:pt x="1770174" y="360213"/>
                    <a:pt x="1770831" y="370730"/>
                    <a:pt x="1770831" y="378618"/>
                  </a:cubicBezTo>
                  <a:cubicBezTo>
                    <a:pt x="1785292" y="377304"/>
                    <a:pt x="1804355" y="375989"/>
                    <a:pt x="1828019" y="374674"/>
                  </a:cubicBezTo>
                  <a:cubicBezTo>
                    <a:pt x="1842480" y="373360"/>
                    <a:pt x="1852339" y="372702"/>
                    <a:pt x="1857598" y="372702"/>
                  </a:cubicBezTo>
                  <a:cubicBezTo>
                    <a:pt x="1857598" y="363500"/>
                    <a:pt x="1858255" y="351011"/>
                    <a:pt x="1859570" y="335235"/>
                  </a:cubicBezTo>
                  <a:cubicBezTo>
                    <a:pt x="1860885" y="319459"/>
                    <a:pt x="1861542" y="303026"/>
                    <a:pt x="1861542" y="285936"/>
                  </a:cubicBezTo>
                  <a:close/>
                  <a:moveTo>
                    <a:pt x="1881262" y="244524"/>
                  </a:moveTo>
                  <a:cubicBezTo>
                    <a:pt x="1883891" y="247154"/>
                    <a:pt x="1889150" y="251098"/>
                    <a:pt x="1897038" y="256356"/>
                  </a:cubicBezTo>
                  <a:cubicBezTo>
                    <a:pt x="1904925" y="261615"/>
                    <a:pt x="1910841" y="265559"/>
                    <a:pt x="1914785" y="268188"/>
                  </a:cubicBezTo>
                  <a:cubicBezTo>
                    <a:pt x="1923988" y="274761"/>
                    <a:pt x="1928589" y="280020"/>
                    <a:pt x="1928589" y="283964"/>
                  </a:cubicBezTo>
                  <a:cubicBezTo>
                    <a:pt x="1928589" y="289222"/>
                    <a:pt x="1922016" y="295796"/>
                    <a:pt x="1908869" y="303683"/>
                  </a:cubicBezTo>
                  <a:lnTo>
                    <a:pt x="1906897" y="362843"/>
                  </a:lnTo>
                  <a:lnTo>
                    <a:pt x="1912813" y="366787"/>
                  </a:lnTo>
                  <a:cubicBezTo>
                    <a:pt x="1920701" y="373360"/>
                    <a:pt x="1923988" y="378618"/>
                    <a:pt x="1922673" y="382562"/>
                  </a:cubicBezTo>
                  <a:cubicBezTo>
                    <a:pt x="1922673" y="385192"/>
                    <a:pt x="1920701" y="386506"/>
                    <a:pt x="1916757" y="386506"/>
                  </a:cubicBezTo>
                  <a:cubicBezTo>
                    <a:pt x="1912813" y="387821"/>
                    <a:pt x="1908212" y="388478"/>
                    <a:pt x="1902953" y="388478"/>
                  </a:cubicBezTo>
                  <a:cubicBezTo>
                    <a:pt x="1889807" y="388478"/>
                    <a:pt x="1877975" y="389136"/>
                    <a:pt x="1867458" y="390450"/>
                  </a:cubicBezTo>
                  <a:cubicBezTo>
                    <a:pt x="1859570" y="390450"/>
                    <a:pt x="1840508" y="391108"/>
                    <a:pt x="1810271" y="392422"/>
                  </a:cubicBezTo>
                  <a:cubicBezTo>
                    <a:pt x="1793180" y="393737"/>
                    <a:pt x="1780034" y="394394"/>
                    <a:pt x="1770831" y="394394"/>
                  </a:cubicBezTo>
                  <a:cubicBezTo>
                    <a:pt x="1770831" y="412799"/>
                    <a:pt x="1770174" y="422659"/>
                    <a:pt x="1768859" y="423974"/>
                  </a:cubicBezTo>
                  <a:cubicBezTo>
                    <a:pt x="1766230" y="429232"/>
                    <a:pt x="1760314" y="434491"/>
                    <a:pt x="1751112" y="439750"/>
                  </a:cubicBezTo>
                  <a:cubicBezTo>
                    <a:pt x="1740594" y="446323"/>
                    <a:pt x="1733364" y="448295"/>
                    <a:pt x="1729420" y="445665"/>
                  </a:cubicBezTo>
                  <a:cubicBezTo>
                    <a:pt x="1726791" y="444351"/>
                    <a:pt x="1725476" y="439092"/>
                    <a:pt x="1725476" y="429890"/>
                  </a:cubicBezTo>
                  <a:lnTo>
                    <a:pt x="1725476" y="416086"/>
                  </a:lnTo>
                  <a:cubicBezTo>
                    <a:pt x="1726791" y="409513"/>
                    <a:pt x="1727448" y="406226"/>
                    <a:pt x="1727448" y="406226"/>
                  </a:cubicBezTo>
                  <a:cubicBezTo>
                    <a:pt x="1727448" y="362843"/>
                    <a:pt x="1726133" y="326690"/>
                    <a:pt x="1723504" y="297768"/>
                  </a:cubicBezTo>
                  <a:cubicBezTo>
                    <a:pt x="1723504" y="295138"/>
                    <a:pt x="1722847" y="287908"/>
                    <a:pt x="1721532" y="276076"/>
                  </a:cubicBezTo>
                  <a:cubicBezTo>
                    <a:pt x="1720217" y="265559"/>
                    <a:pt x="1719560" y="256356"/>
                    <a:pt x="1719560" y="248468"/>
                  </a:cubicBezTo>
                  <a:cubicBezTo>
                    <a:pt x="1723504" y="249783"/>
                    <a:pt x="1730735" y="252412"/>
                    <a:pt x="1741252" y="256356"/>
                  </a:cubicBezTo>
                  <a:cubicBezTo>
                    <a:pt x="1746510" y="258985"/>
                    <a:pt x="1750454" y="260957"/>
                    <a:pt x="1753084" y="262272"/>
                  </a:cubicBezTo>
                  <a:cubicBezTo>
                    <a:pt x="1754398" y="263587"/>
                    <a:pt x="1757027" y="264901"/>
                    <a:pt x="1760971" y="266216"/>
                  </a:cubicBezTo>
                  <a:cubicBezTo>
                    <a:pt x="1768859" y="270160"/>
                    <a:pt x="1774775" y="273447"/>
                    <a:pt x="1778719" y="276076"/>
                  </a:cubicBezTo>
                  <a:lnTo>
                    <a:pt x="1861542" y="270160"/>
                  </a:lnTo>
                  <a:close/>
                  <a:moveTo>
                    <a:pt x="774985" y="185365"/>
                  </a:moveTo>
                  <a:cubicBezTo>
                    <a:pt x="753951" y="186680"/>
                    <a:pt x="721742" y="188652"/>
                    <a:pt x="678358" y="191281"/>
                  </a:cubicBezTo>
                  <a:cubicBezTo>
                    <a:pt x="680988" y="211001"/>
                    <a:pt x="682302" y="230063"/>
                    <a:pt x="682302" y="248468"/>
                  </a:cubicBezTo>
                  <a:lnTo>
                    <a:pt x="771041" y="242552"/>
                  </a:lnTo>
                  <a:cubicBezTo>
                    <a:pt x="771041" y="234664"/>
                    <a:pt x="771698" y="224805"/>
                    <a:pt x="773013" y="212973"/>
                  </a:cubicBezTo>
                  <a:cubicBezTo>
                    <a:pt x="773013" y="202455"/>
                    <a:pt x="773670" y="193253"/>
                    <a:pt x="774985" y="185365"/>
                  </a:cubicBezTo>
                  <a:close/>
                  <a:moveTo>
                    <a:pt x="82823" y="149870"/>
                  </a:moveTo>
                  <a:cubicBezTo>
                    <a:pt x="85452" y="151184"/>
                    <a:pt x="90053" y="154471"/>
                    <a:pt x="96626" y="159729"/>
                  </a:cubicBezTo>
                  <a:cubicBezTo>
                    <a:pt x="104514" y="163673"/>
                    <a:pt x="110430" y="167617"/>
                    <a:pt x="114374" y="171561"/>
                  </a:cubicBezTo>
                  <a:cubicBezTo>
                    <a:pt x="124891" y="180764"/>
                    <a:pt x="129493" y="186680"/>
                    <a:pt x="128178" y="189309"/>
                  </a:cubicBezTo>
                  <a:cubicBezTo>
                    <a:pt x="128178" y="194568"/>
                    <a:pt x="122262" y="199826"/>
                    <a:pt x="110430" y="205085"/>
                  </a:cubicBezTo>
                  <a:lnTo>
                    <a:pt x="108458" y="333263"/>
                  </a:lnTo>
                  <a:cubicBezTo>
                    <a:pt x="111088" y="331948"/>
                    <a:pt x="116346" y="328662"/>
                    <a:pt x="124234" y="323403"/>
                  </a:cubicBezTo>
                  <a:cubicBezTo>
                    <a:pt x="137381" y="314201"/>
                    <a:pt x="146583" y="308285"/>
                    <a:pt x="151842" y="305655"/>
                  </a:cubicBezTo>
                  <a:cubicBezTo>
                    <a:pt x="159730" y="299082"/>
                    <a:pt x="164331" y="297768"/>
                    <a:pt x="165646" y="301711"/>
                  </a:cubicBezTo>
                  <a:cubicBezTo>
                    <a:pt x="169589" y="304341"/>
                    <a:pt x="167617" y="308942"/>
                    <a:pt x="159730" y="315515"/>
                  </a:cubicBezTo>
                  <a:cubicBezTo>
                    <a:pt x="138695" y="344437"/>
                    <a:pt x="122262" y="367444"/>
                    <a:pt x="110430" y="384534"/>
                  </a:cubicBezTo>
                  <a:cubicBezTo>
                    <a:pt x="107801" y="387164"/>
                    <a:pt x="104514" y="391765"/>
                    <a:pt x="100570" y="398338"/>
                  </a:cubicBezTo>
                  <a:cubicBezTo>
                    <a:pt x="99256" y="402282"/>
                    <a:pt x="97941" y="404911"/>
                    <a:pt x="96626" y="406226"/>
                  </a:cubicBezTo>
                  <a:cubicBezTo>
                    <a:pt x="96626" y="406226"/>
                    <a:pt x="96626" y="406883"/>
                    <a:pt x="96626" y="408198"/>
                  </a:cubicBezTo>
                  <a:cubicBezTo>
                    <a:pt x="93997" y="413457"/>
                    <a:pt x="91368" y="416086"/>
                    <a:pt x="88739" y="416086"/>
                  </a:cubicBezTo>
                  <a:cubicBezTo>
                    <a:pt x="86109" y="417401"/>
                    <a:pt x="81508" y="414771"/>
                    <a:pt x="74935" y="408198"/>
                  </a:cubicBezTo>
                  <a:cubicBezTo>
                    <a:pt x="76249" y="409513"/>
                    <a:pt x="74935" y="408855"/>
                    <a:pt x="70991" y="406226"/>
                  </a:cubicBezTo>
                  <a:cubicBezTo>
                    <a:pt x="68361" y="403597"/>
                    <a:pt x="64418" y="398995"/>
                    <a:pt x="59159" y="392422"/>
                  </a:cubicBezTo>
                  <a:cubicBezTo>
                    <a:pt x="49956" y="384534"/>
                    <a:pt x="45355" y="379276"/>
                    <a:pt x="45355" y="376646"/>
                  </a:cubicBezTo>
                  <a:cubicBezTo>
                    <a:pt x="59816" y="367444"/>
                    <a:pt x="66390" y="354297"/>
                    <a:pt x="65075" y="337207"/>
                  </a:cubicBezTo>
                  <a:lnTo>
                    <a:pt x="67047" y="189309"/>
                  </a:lnTo>
                  <a:cubicBezTo>
                    <a:pt x="57844" y="190624"/>
                    <a:pt x="46012" y="191938"/>
                    <a:pt x="31551" y="193253"/>
                  </a:cubicBezTo>
                  <a:cubicBezTo>
                    <a:pt x="22349" y="195882"/>
                    <a:pt x="15118" y="197197"/>
                    <a:pt x="9860" y="197197"/>
                  </a:cubicBezTo>
                  <a:cubicBezTo>
                    <a:pt x="8545" y="195882"/>
                    <a:pt x="5916" y="191938"/>
                    <a:pt x="1972" y="185365"/>
                  </a:cubicBezTo>
                  <a:cubicBezTo>
                    <a:pt x="1972" y="182736"/>
                    <a:pt x="1314" y="180764"/>
                    <a:pt x="0" y="179449"/>
                  </a:cubicBezTo>
                  <a:cubicBezTo>
                    <a:pt x="19720" y="179449"/>
                    <a:pt x="41411" y="178135"/>
                    <a:pt x="65075" y="175505"/>
                  </a:cubicBezTo>
                  <a:close/>
                  <a:moveTo>
                    <a:pt x="788789" y="143954"/>
                  </a:moveTo>
                  <a:cubicBezTo>
                    <a:pt x="791418" y="145268"/>
                    <a:pt x="795362" y="147898"/>
                    <a:pt x="800621" y="151842"/>
                  </a:cubicBezTo>
                  <a:cubicBezTo>
                    <a:pt x="807194" y="155785"/>
                    <a:pt x="815082" y="161701"/>
                    <a:pt x="824284" y="169589"/>
                  </a:cubicBezTo>
                  <a:cubicBezTo>
                    <a:pt x="825599" y="170904"/>
                    <a:pt x="827571" y="172876"/>
                    <a:pt x="830200" y="175505"/>
                  </a:cubicBezTo>
                  <a:cubicBezTo>
                    <a:pt x="835459" y="178135"/>
                    <a:pt x="838088" y="181421"/>
                    <a:pt x="838088" y="185365"/>
                  </a:cubicBezTo>
                  <a:cubicBezTo>
                    <a:pt x="838088" y="190624"/>
                    <a:pt x="832172" y="195225"/>
                    <a:pt x="820340" y="199169"/>
                  </a:cubicBezTo>
                  <a:cubicBezTo>
                    <a:pt x="820340" y="200484"/>
                    <a:pt x="820340" y="203113"/>
                    <a:pt x="820340" y="207057"/>
                  </a:cubicBezTo>
                  <a:cubicBezTo>
                    <a:pt x="819026" y="216259"/>
                    <a:pt x="818368" y="223490"/>
                    <a:pt x="818368" y="228748"/>
                  </a:cubicBezTo>
                  <a:cubicBezTo>
                    <a:pt x="831515" y="240580"/>
                    <a:pt x="838088" y="248468"/>
                    <a:pt x="838088" y="252412"/>
                  </a:cubicBezTo>
                  <a:cubicBezTo>
                    <a:pt x="836773" y="255041"/>
                    <a:pt x="830200" y="256356"/>
                    <a:pt x="818368" y="256356"/>
                  </a:cubicBezTo>
                  <a:cubicBezTo>
                    <a:pt x="809166" y="257671"/>
                    <a:pt x="797334" y="258328"/>
                    <a:pt x="782873" y="258328"/>
                  </a:cubicBezTo>
                  <a:cubicBezTo>
                    <a:pt x="777614" y="258328"/>
                    <a:pt x="769726" y="258328"/>
                    <a:pt x="759209" y="258328"/>
                  </a:cubicBezTo>
                  <a:cubicBezTo>
                    <a:pt x="742119" y="259643"/>
                    <a:pt x="728972" y="260300"/>
                    <a:pt x="719770" y="260300"/>
                  </a:cubicBezTo>
                  <a:cubicBezTo>
                    <a:pt x="722399" y="261615"/>
                    <a:pt x="726343" y="262929"/>
                    <a:pt x="731602" y="264244"/>
                  </a:cubicBezTo>
                  <a:cubicBezTo>
                    <a:pt x="736860" y="266873"/>
                    <a:pt x="740804" y="268845"/>
                    <a:pt x="743433" y="270160"/>
                  </a:cubicBezTo>
                  <a:cubicBezTo>
                    <a:pt x="759209" y="276733"/>
                    <a:pt x="767097" y="281992"/>
                    <a:pt x="767097" y="285936"/>
                  </a:cubicBezTo>
                  <a:cubicBezTo>
                    <a:pt x="767097" y="289880"/>
                    <a:pt x="763153" y="294481"/>
                    <a:pt x="755265" y="299739"/>
                  </a:cubicBezTo>
                  <a:lnTo>
                    <a:pt x="755265" y="321431"/>
                  </a:lnTo>
                  <a:lnTo>
                    <a:pt x="804565" y="319459"/>
                  </a:lnTo>
                  <a:cubicBezTo>
                    <a:pt x="812452" y="303683"/>
                    <a:pt x="820340" y="291194"/>
                    <a:pt x="828228" y="281992"/>
                  </a:cubicBezTo>
                  <a:cubicBezTo>
                    <a:pt x="830858" y="283306"/>
                    <a:pt x="834801" y="286593"/>
                    <a:pt x="840060" y="291852"/>
                  </a:cubicBezTo>
                  <a:cubicBezTo>
                    <a:pt x="849263" y="298425"/>
                    <a:pt x="857151" y="304341"/>
                    <a:pt x="863724" y="309599"/>
                  </a:cubicBezTo>
                  <a:cubicBezTo>
                    <a:pt x="872926" y="317487"/>
                    <a:pt x="877528" y="323403"/>
                    <a:pt x="877528" y="327347"/>
                  </a:cubicBezTo>
                  <a:cubicBezTo>
                    <a:pt x="877528" y="331291"/>
                    <a:pt x="870954" y="333263"/>
                    <a:pt x="857808" y="333263"/>
                  </a:cubicBezTo>
                  <a:cubicBezTo>
                    <a:pt x="832830" y="333263"/>
                    <a:pt x="815082" y="333920"/>
                    <a:pt x="804565" y="335235"/>
                  </a:cubicBezTo>
                  <a:lnTo>
                    <a:pt x="755265" y="337207"/>
                  </a:lnTo>
                  <a:lnTo>
                    <a:pt x="755265" y="398338"/>
                  </a:lnTo>
                  <a:cubicBezTo>
                    <a:pt x="785502" y="398338"/>
                    <a:pt x="820340" y="397023"/>
                    <a:pt x="859780" y="394394"/>
                  </a:cubicBezTo>
                  <a:cubicBezTo>
                    <a:pt x="862409" y="390450"/>
                    <a:pt x="867010" y="384534"/>
                    <a:pt x="873584" y="376646"/>
                  </a:cubicBezTo>
                  <a:cubicBezTo>
                    <a:pt x="881472" y="366129"/>
                    <a:pt x="887387" y="358241"/>
                    <a:pt x="891331" y="352983"/>
                  </a:cubicBezTo>
                  <a:cubicBezTo>
                    <a:pt x="899219" y="359556"/>
                    <a:pt x="910394" y="370073"/>
                    <a:pt x="924855" y="384534"/>
                  </a:cubicBezTo>
                  <a:cubicBezTo>
                    <a:pt x="928799" y="388478"/>
                    <a:pt x="932743" y="392422"/>
                    <a:pt x="936687" y="396366"/>
                  </a:cubicBezTo>
                  <a:cubicBezTo>
                    <a:pt x="939316" y="400310"/>
                    <a:pt x="940631" y="404254"/>
                    <a:pt x="940631" y="408198"/>
                  </a:cubicBezTo>
                  <a:cubicBezTo>
                    <a:pt x="939316" y="412142"/>
                    <a:pt x="936030" y="413457"/>
                    <a:pt x="930771" y="412142"/>
                  </a:cubicBezTo>
                  <a:cubicBezTo>
                    <a:pt x="928142" y="412142"/>
                    <a:pt x="924198" y="412142"/>
                    <a:pt x="918939" y="412142"/>
                  </a:cubicBezTo>
                  <a:cubicBezTo>
                    <a:pt x="901849" y="410827"/>
                    <a:pt x="882129" y="410827"/>
                    <a:pt x="859780" y="412142"/>
                  </a:cubicBezTo>
                  <a:cubicBezTo>
                    <a:pt x="784845" y="412142"/>
                    <a:pt x="698078" y="416743"/>
                    <a:pt x="599480" y="425946"/>
                  </a:cubicBezTo>
                  <a:cubicBezTo>
                    <a:pt x="596850" y="425946"/>
                    <a:pt x="592249" y="426603"/>
                    <a:pt x="585676" y="427918"/>
                  </a:cubicBezTo>
                  <a:cubicBezTo>
                    <a:pt x="579102" y="427918"/>
                    <a:pt x="563327" y="429890"/>
                    <a:pt x="538348" y="433834"/>
                  </a:cubicBezTo>
                  <a:lnTo>
                    <a:pt x="524545" y="408198"/>
                  </a:lnTo>
                  <a:cubicBezTo>
                    <a:pt x="544264" y="408198"/>
                    <a:pt x="569243" y="408198"/>
                    <a:pt x="599480" y="408198"/>
                  </a:cubicBezTo>
                  <a:lnTo>
                    <a:pt x="705966" y="402282"/>
                  </a:lnTo>
                  <a:cubicBezTo>
                    <a:pt x="705966" y="393080"/>
                    <a:pt x="705966" y="372045"/>
                    <a:pt x="705966" y="339179"/>
                  </a:cubicBezTo>
                  <a:cubicBezTo>
                    <a:pt x="704651" y="339179"/>
                    <a:pt x="702679" y="339179"/>
                    <a:pt x="700050" y="339179"/>
                  </a:cubicBezTo>
                  <a:cubicBezTo>
                    <a:pt x="682960" y="341808"/>
                    <a:pt x="664555" y="343123"/>
                    <a:pt x="644835" y="343123"/>
                  </a:cubicBezTo>
                  <a:cubicBezTo>
                    <a:pt x="627744" y="344437"/>
                    <a:pt x="612626" y="346409"/>
                    <a:pt x="599480" y="349039"/>
                  </a:cubicBezTo>
                  <a:lnTo>
                    <a:pt x="589620" y="329319"/>
                  </a:lnTo>
                  <a:cubicBezTo>
                    <a:pt x="614598" y="329319"/>
                    <a:pt x="631031" y="328662"/>
                    <a:pt x="638919" y="327347"/>
                  </a:cubicBezTo>
                  <a:cubicBezTo>
                    <a:pt x="644177" y="327347"/>
                    <a:pt x="666527" y="326690"/>
                    <a:pt x="705966" y="325375"/>
                  </a:cubicBezTo>
                  <a:lnTo>
                    <a:pt x="705966" y="291852"/>
                  </a:lnTo>
                  <a:cubicBezTo>
                    <a:pt x="705966" y="287908"/>
                    <a:pt x="705966" y="278048"/>
                    <a:pt x="705966" y="262272"/>
                  </a:cubicBezTo>
                  <a:lnTo>
                    <a:pt x="682302" y="262272"/>
                  </a:lnTo>
                  <a:cubicBezTo>
                    <a:pt x="680988" y="270160"/>
                    <a:pt x="677044" y="277390"/>
                    <a:pt x="670470" y="283964"/>
                  </a:cubicBezTo>
                  <a:cubicBezTo>
                    <a:pt x="659953" y="291852"/>
                    <a:pt x="652723" y="295138"/>
                    <a:pt x="648779" y="293824"/>
                  </a:cubicBezTo>
                  <a:cubicBezTo>
                    <a:pt x="644835" y="292509"/>
                    <a:pt x="642863" y="287908"/>
                    <a:pt x="642863" y="280020"/>
                  </a:cubicBezTo>
                  <a:cubicBezTo>
                    <a:pt x="642863" y="277390"/>
                    <a:pt x="642863" y="270160"/>
                    <a:pt x="642863" y="258328"/>
                  </a:cubicBezTo>
                  <a:cubicBezTo>
                    <a:pt x="641548" y="251755"/>
                    <a:pt x="640891" y="240580"/>
                    <a:pt x="640891" y="224805"/>
                  </a:cubicBezTo>
                  <a:cubicBezTo>
                    <a:pt x="639576" y="211658"/>
                    <a:pt x="638919" y="201141"/>
                    <a:pt x="638919" y="193253"/>
                  </a:cubicBezTo>
                  <a:cubicBezTo>
                    <a:pt x="637604" y="180106"/>
                    <a:pt x="635632" y="167617"/>
                    <a:pt x="633003" y="155785"/>
                  </a:cubicBezTo>
                  <a:cubicBezTo>
                    <a:pt x="639576" y="158415"/>
                    <a:pt x="650751" y="161701"/>
                    <a:pt x="666527" y="165645"/>
                  </a:cubicBezTo>
                  <a:cubicBezTo>
                    <a:pt x="677044" y="169589"/>
                    <a:pt x="683617" y="172876"/>
                    <a:pt x="686246" y="175505"/>
                  </a:cubicBezTo>
                  <a:lnTo>
                    <a:pt x="771041" y="171561"/>
                  </a:lnTo>
                  <a:close/>
                  <a:moveTo>
                    <a:pt x="1105291" y="134094"/>
                  </a:moveTo>
                  <a:cubicBezTo>
                    <a:pt x="1105948" y="133436"/>
                    <a:pt x="1106934" y="133436"/>
                    <a:pt x="1108248" y="134094"/>
                  </a:cubicBezTo>
                  <a:cubicBezTo>
                    <a:pt x="1112192" y="132779"/>
                    <a:pt x="1114822" y="137380"/>
                    <a:pt x="1116136" y="147898"/>
                  </a:cubicBezTo>
                  <a:cubicBezTo>
                    <a:pt x="1118766" y="153156"/>
                    <a:pt x="1120080" y="163673"/>
                    <a:pt x="1120080" y="179449"/>
                  </a:cubicBezTo>
                  <a:cubicBezTo>
                    <a:pt x="1122710" y="200484"/>
                    <a:pt x="1122052" y="220203"/>
                    <a:pt x="1118108" y="238608"/>
                  </a:cubicBezTo>
                  <a:cubicBezTo>
                    <a:pt x="1111535" y="268845"/>
                    <a:pt x="1102333" y="289880"/>
                    <a:pt x="1090501" y="301711"/>
                  </a:cubicBezTo>
                  <a:cubicBezTo>
                    <a:pt x="1082613" y="310914"/>
                    <a:pt x="1073410" y="315515"/>
                    <a:pt x="1062893" y="315515"/>
                  </a:cubicBezTo>
                  <a:cubicBezTo>
                    <a:pt x="1051061" y="314201"/>
                    <a:pt x="1043831" y="307627"/>
                    <a:pt x="1041201" y="295796"/>
                  </a:cubicBezTo>
                  <a:cubicBezTo>
                    <a:pt x="1038572" y="283964"/>
                    <a:pt x="1039229" y="273447"/>
                    <a:pt x="1043173" y="264244"/>
                  </a:cubicBezTo>
                  <a:cubicBezTo>
                    <a:pt x="1047117" y="257671"/>
                    <a:pt x="1052376" y="250440"/>
                    <a:pt x="1058949" y="242552"/>
                  </a:cubicBezTo>
                  <a:cubicBezTo>
                    <a:pt x="1062893" y="238608"/>
                    <a:pt x="1067494" y="233350"/>
                    <a:pt x="1072753" y="226777"/>
                  </a:cubicBezTo>
                  <a:cubicBezTo>
                    <a:pt x="1074068" y="224147"/>
                    <a:pt x="1075382" y="222175"/>
                    <a:pt x="1076697" y="220861"/>
                  </a:cubicBezTo>
                  <a:cubicBezTo>
                    <a:pt x="1083270" y="209029"/>
                    <a:pt x="1089843" y="193253"/>
                    <a:pt x="1096417" y="173533"/>
                  </a:cubicBezTo>
                  <a:cubicBezTo>
                    <a:pt x="1100361" y="163016"/>
                    <a:pt x="1102333" y="153814"/>
                    <a:pt x="1102333" y="145926"/>
                  </a:cubicBezTo>
                  <a:cubicBezTo>
                    <a:pt x="1103647" y="140667"/>
                    <a:pt x="1104305" y="138038"/>
                    <a:pt x="1104305" y="138038"/>
                  </a:cubicBezTo>
                  <a:cubicBezTo>
                    <a:pt x="1104305" y="136066"/>
                    <a:pt x="1104633" y="134751"/>
                    <a:pt x="1105291" y="134094"/>
                  </a:cubicBezTo>
                  <a:close/>
                  <a:moveTo>
                    <a:pt x="1304460" y="125220"/>
                  </a:moveTo>
                  <a:cubicBezTo>
                    <a:pt x="1305775" y="125220"/>
                    <a:pt x="1307418" y="125549"/>
                    <a:pt x="1309390" y="126206"/>
                  </a:cubicBezTo>
                  <a:cubicBezTo>
                    <a:pt x="1312019" y="127521"/>
                    <a:pt x="1313991" y="128178"/>
                    <a:pt x="1315306" y="128178"/>
                  </a:cubicBezTo>
                  <a:cubicBezTo>
                    <a:pt x="1335025" y="138695"/>
                    <a:pt x="1356060" y="153156"/>
                    <a:pt x="1378409" y="171561"/>
                  </a:cubicBezTo>
                  <a:cubicBezTo>
                    <a:pt x="1423107" y="207057"/>
                    <a:pt x="1440855" y="240580"/>
                    <a:pt x="1431652" y="272132"/>
                  </a:cubicBezTo>
                  <a:cubicBezTo>
                    <a:pt x="1429023" y="281334"/>
                    <a:pt x="1424421" y="289222"/>
                    <a:pt x="1417848" y="295796"/>
                  </a:cubicBezTo>
                  <a:cubicBezTo>
                    <a:pt x="1409960" y="303683"/>
                    <a:pt x="1400758" y="306313"/>
                    <a:pt x="1390241" y="303683"/>
                  </a:cubicBezTo>
                  <a:cubicBezTo>
                    <a:pt x="1382353" y="301054"/>
                    <a:pt x="1377094" y="295138"/>
                    <a:pt x="1374465" y="285936"/>
                  </a:cubicBezTo>
                  <a:cubicBezTo>
                    <a:pt x="1373150" y="279362"/>
                    <a:pt x="1371178" y="268188"/>
                    <a:pt x="1368549" y="252412"/>
                  </a:cubicBezTo>
                  <a:cubicBezTo>
                    <a:pt x="1360661" y="220861"/>
                    <a:pt x="1348172" y="192596"/>
                    <a:pt x="1331081" y="167617"/>
                  </a:cubicBezTo>
                  <a:cubicBezTo>
                    <a:pt x="1329767" y="164988"/>
                    <a:pt x="1325823" y="160387"/>
                    <a:pt x="1319250" y="153814"/>
                  </a:cubicBezTo>
                  <a:cubicBezTo>
                    <a:pt x="1313991" y="148555"/>
                    <a:pt x="1310047" y="143954"/>
                    <a:pt x="1307418" y="140010"/>
                  </a:cubicBezTo>
                  <a:cubicBezTo>
                    <a:pt x="1302159" y="134751"/>
                    <a:pt x="1300187" y="130150"/>
                    <a:pt x="1301502" y="126206"/>
                  </a:cubicBezTo>
                  <a:cubicBezTo>
                    <a:pt x="1302159" y="125549"/>
                    <a:pt x="1303145" y="125220"/>
                    <a:pt x="1304460" y="125220"/>
                  </a:cubicBezTo>
                  <a:close/>
                  <a:moveTo>
                    <a:pt x="264244" y="61131"/>
                  </a:moveTo>
                  <a:lnTo>
                    <a:pt x="220861" y="65075"/>
                  </a:lnTo>
                  <a:cubicBezTo>
                    <a:pt x="220861" y="88738"/>
                    <a:pt x="222833" y="132122"/>
                    <a:pt x="226777" y="195225"/>
                  </a:cubicBezTo>
                  <a:lnTo>
                    <a:pt x="266216" y="193253"/>
                  </a:lnTo>
                  <a:lnTo>
                    <a:pt x="264244" y="138038"/>
                  </a:lnTo>
                  <a:cubicBezTo>
                    <a:pt x="261615" y="138038"/>
                    <a:pt x="258328" y="138038"/>
                    <a:pt x="254384" y="138038"/>
                  </a:cubicBezTo>
                  <a:cubicBezTo>
                    <a:pt x="249126" y="139352"/>
                    <a:pt x="245182" y="140010"/>
                    <a:pt x="242552" y="140010"/>
                  </a:cubicBezTo>
                  <a:cubicBezTo>
                    <a:pt x="241238" y="138695"/>
                    <a:pt x="238608" y="134751"/>
                    <a:pt x="234665" y="128178"/>
                  </a:cubicBezTo>
                  <a:cubicBezTo>
                    <a:pt x="234665" y="125549"/>
                    <a:pt x="234007" y="123577"/>
                    <a:pt x="232693" y="122262"/>
                  </a:cubicBezTo>
                  <a:cubicBezTo>
                    <a:pt x="236636" y="122262"/>
                    <a:pt x="242552" y="121605"/>
                    <a:pt x="250440" y="120290"/>
                  </a:cubicBezTo>
                  <a:cubicBezTo>
                    <a:pt x="257014" y="120290"/>
                    <a:pt x="261615" y="120290"/>
                    <a:pt x="264244" y="120290"/>
                  </a:cubicBezTo>
                  <a:close/>
                  <a:moveTo>
                    <a:pt x="335235" y="57187"/>
                  </a:moveTo>
                  <a:cubicBezTo>
                    <a:pt x="322089" y="58502"/>
                    <a:pt x="312229" y="59159"/>
                    <a:pt x="305656" y="59159"/>
                  </a:cubicBezTo>
                  <a:lnTo>
                    <a:pt x="305656" y="116346"/>
                  </a:lnTo>
                  <a:cubicBezTo>
                    <a:pt x="313543" y="116346"/>
                    <a:pt x="320117" y="115031"/>
                    <a:pt x="325375" y="112402"/>
                  </a:cubicBezTo>
                  <a:cubicBezTo>
                    <a:pt x="333263" y="120290"/>
                    <a:pt x="337207" y="126206"/>
                    <a:pt x="337207" y="130150"/>
                  </a:cubicBezTo>
                  <a:cubicBezTo>
                    <a:pt x="335892" y="131464"/>
                    <a:pt x="333263" y="132122"/>
                    <a:pt x="329319" y="132122"/>
                  </a:cubicBezTo>
                  <a:cubicBezTo>
                    <a:pt x="326690" y="133436"/>
                    <a:pt x="324718" y="134094"/>
                    <a:pt x="323403" y="134094"/>
                  </a:cubicBezTo>
                  <a:cubicBezTo>
                    <a:pt x="319459" y="134094"/>
                    <a:pt x="313543" y="134094"/>
                    <a:pt x="305656" y="134094"/>
                  </a:cubicBezTo>
                  <a:cubicBezTo>
                    <a:pt x="305656" y="148555"/>
                    <a:pt x="306313" y="167617"/>
                    <a:pt x="307628" y="191281"/>
                  </a:cubicBezTo>
                  <a:lnTo>
                    <a:pt x="349039" y="189309"/>
                  </a:lnTo>
                  <a:cubicBezTo>
                    <a:pt x="349039" y="145926"/>
                    <a:pt x="349039" y="101885"/>
                    <a:pt x="349039" y="57187"/>
                  </a:cubicBezTo>
                  <a:cubicBezTo>
                    <a:pt x="346410" y="57187"/>
                    <a:pt x="341808" y="57187"/>
                    <a:pt x="335235" y="57187"/>
                  </a:cubicBezTo>
                  <a:close/>
                  <a:moveTo>
                    <a:pt x="57187" y="29579"/>
                  </a:moveTo>
                  <a:cubicBezTo>
                    <a:pt x="63760" y="29579"/>
                    <a:pt x="69676" y="30237"/>
                    <a:pt x="74935" y="31551"/>
                  </a:cubicBezTo>
                  <a:cubicBezTo>
                    <a:pt x="86767" y="32866"/>
                    <a:pt x="95969" y="36152"/>
                    <a:pt x="102542" y="41411"/>
                  </a:cubicBezTo>
                  <a:cubicBezTo>
                    <a:pt x="118318" y="50614"/>
                    <a:pt x="126206" y="62445"/>
                    <a:pt x="126206" y="76907"/>
                  </a:cubicBezTo>
                  <a:cubicBezTo>
                    <a:pt x="127521" y="88738"/>
                    <a:pt x="124891" y="97284"/>
                    <a:pt x="118318" y="102542"/>
                  </a:cubicBezTo>
                  <a:cubicBezTo>
                    <a:pt x="111745" y="107801"/>
                    <a:pt x="104514" y="111745"/>
                    <a:pt x="96626" y="114374"/>
                  </a:cubicBezTo>
                  <a:cubicBezTo>
                    <a:pt x="87424" y="114374"/>
                    <a:pt x="80851" y="111087"/>
                    <a:pt x="76907" y="104514"/>
                  </a:cubicBezTo>
                  <a:cubicBezTo>
                    <a:pt x="72963" y="100570"/>
                    <a:pt x="70333" y="92682"/>
                    <a:pt x="69019" y="80851"/>
                  </a:cubicBezTo>
                  <a:cubicBezTo>
                    <a:pt x="67704" y="67704"/>
                    <a:pt x="64418" y="57187"/>
                    <a:pt x="59159" y="49299"/>
                  </a:cubicBezTo>
                  <a:cubicBezTo>
                    <a:pt x="57844" y="46670"/>
                    <a:pt x="55215" y="44040"/>
                    <a:pt x="51271" y="41411"/>
                  </a:cubicBezTo>
                  <a:cubicBezTo>
                    <a:pt x="49956" y="40096"/>
                    <a:pt x="49299" y="39439"/>
                    <a:pt x="49299" y="39439"/>
                  </a:cubicBezTo>
                  <a:cubicBezTo>
                    <a:pt x="45355" y="34180"/>
                    <a:pt x="44041" y="31551"/>
                    <a:pt x="45355" y="31551"/>
                  </a:cubicBezTo>
                  <a:cubicBezTo>
                    <a:pt x="45355" y="30237"/>
                    <a:pt x="49299" y="29579"/>
                    <a:pt x="57187" y="29579"/>
                  </a:cubicBezTo>
                  <a:close/>
                  <a:moveTo>
                    <a:pt x="606628" y="21691"/>
                  </a:moveTo>
                  <a:cubicBezTo>
                    <a:pt x="611065" y="20705"/>
                    <a:pt x="619199" y="22677"/>
                    <a:pt x="631031" y="27607"/>
                  </a:cubicBezTo>
                  <a:cubicBezTo>
                    <a:pt x="637604" y="28922"/>
                    <a:pt x="647464" y="32866"/>
                    <a:pt x="660611" y="39439"/>
                  </a:cubicBezTo>
                  <a:cubicBezTo>
                    <a:pt x="672443" y="48642"/>
                    <a:pt x="678358" y="60473"/>
                    <a:pt x="678358" y="74935"/>
                  </a:cubicBezTo>
                  <a:cubicBezTo>
                    <a:pt x="678358" y="92025"/>
                    <a:pt x="670470" y="101228"/>
                    <a:pt x="654695" y="102542"/>
                  </a:cubicBezTo>
                  <a:cubicBezTo>
                    <a:pt x="640234" y="103857"/>
                    <a:pt x="631688" y="94654"/>
                    <a:pt x="629059" y="74935"/>
                  </a:cubicBezTo>
                  <a:cubicBezTo>
                    <a:pt x="626430" y="60473"/>
                    <a:pt x="621829" y="48642"/>
                    <a:pt x="615255" y="39439"/>
                  </a:cubicBezTo>
                  <a:cubicBezTo>
                    <a:pt x="615255" y="39439"/>
                    <a:pt x="613941" y="38782"/>
                    <a:pt x="611311" y="37467"/>
                  </a:cubicBezTo>
                  <a:cubicBezTo>
                    <a:pt x="609997" y="34838"/>
                    <a:pt x="608025" y="32866"/>
                    <a:pt x="605395" y="31551"/>
                  </a:cubicBezTo>
                  <a:cubicBezTo>
                    <a:pt x="605395" y="31551"/>
                    <a:pt x="604738" y="30894"/>
                    <a:pt x="603423" y="29579"/>
                  </a:cubicBezTo>
                  <a:cubicBezTo>
                    <a:pt x="602109" y="26950"/>
                    <a:pt x="602109" y="24978"/>
                    <a:pt x="603423" y="23663"/>
                  </a:cubicBezTo>
                  <a:cubicBezTo>
                    <a:pt x="604081" y="22677"/>
                    <a:pt x="605149" y="22020"/>
                    <a:pt x="606628" y="21691"/>
                  </a:cubicBezTo>
                  <a:close/>
                  <a:moveTo>
                    <a:pt x="366787" y="19719"/>
                  </a:moveTo>
                  <a:cubicBezTo>
                    <a:pt x="369416" y="21034"/>
                    <a:pt x="373360" y="23663"/>
                    <a:pt x="378619" y="27607"/>
                  </a:cubicBezTo>
                  <a:cubicBezTo>
                    <a:pt x="386506" y="34180"/>
                    <a:pt x="393737" y="40096"/>
                    <a:pt x="400310" y="45355"/>
                  </a:cubicBezTo>
                  <a:cubicBezTo>
                    <a:pt x="406883" y="50614"/>
                    <a:pt x="410170" y="55215"/>
                    <a:pt x="410170" y="59159"/>
                  </a:cubicBezTo>
                  <a:cubicBezTo>
                    <a:pt x="410170" y="63103"/>
                    <a:pt x="407541" y="67704"/>
                    <a:pt x="402282" y="72963"/>
                  </a:cubicBezTo>
                  <a:cubicBezTo>
                    <a:pt x="400968" y="74277"/>
                    <a:pt x="398338" y="76249"/>
                    <a:pt x="394394" y="78879"/>
                  </a:cubicBezTo>
                  <a:lnTo>
                    <a:pt x="394394" y="110430"/>
                  </a:lnTo>
                  <a:cubicBezTo>
                    <a:pt x="394394" y="120947"/>
                    <a:pt x="394394" y="136723"/>
                    <a:pt x="394394" y="157757"/>
                  </a:cubicBezTo>
                  <a:cubicBezTo>
                    <a:pt x="395709" y="176163"/>
                    <a:pt x="396366" y="191281"/>
                    <a:pt x="396366" y="203113"/>
                  </a:cubicBezTo>
                  <a:cubicBezTo>
                    <a:pt x="396366" y="214945"/>
                    <a:pt x="393737" y="224147"/>
                    <a:pt x="388478" y="230720"/>
                  </a:cubicBezTo>
                  <a:cubicBezTo>
                    <a:pt x="383220" y="235979"/>
                    <a:pt x="374017" y="240580"/>
                    <a:pt x="360871" y="244524"/>
                  </a:cubicBezTo>
                  <a:cubicBezTo>
                    <a:pt x="355612" y="244524"/>
                    <a:pt x="351668" y="243867"/>
                    <a:pt x="349039" y="242552"/>
                  </a:cubicBezTo>
                  <a:cubicBezTo>
                    <a:pt x="347724" y="241238"/>
                    <a:pt x="347067" y="238608"/>
                    <a:pt x="347067" y="234664"/>
                  </a:cubicBezTo>
                  <a:cubicBezTo>
                    <a:pt x="347067" y="228091"/>
                    <a:pt x="347067" y="224805"/>
                    <a:pt x="347067" y="224805"/>
                  </a:cubicBezTo>
                  <a:cubicBezTo>
                    <a:pt x="348382" y="223490"/>
                    <a:pt x="349039" y="221518"/>
                    <a:pt x="349039" y="218889"/>
                  </a:cubicBezTo>
                  <a:cubicBezTo>
                    <a:pt x="349039" y="213630"/>
                    <a:pt x="349039" y="209029"/>
                    <a:pt x="349039" y="205085"/>
                  </a:cubicBezTo>
                  <a:lnTo>
                    <a:pt x="307628" y="207057"/>
                  </a:lnTo>
                  <a:lnTo>
                    <a:pt x="307628" y="264244"/>
                  </a:lnTo>
                  <a:lnTo>
                    <a:pt x="382562" y="260300"/>
                  </a:lnTo>
                  <a:cubicBezTo>
                    <a:pt x="386506" y="253727"/>
                    <a:pt x="393737" y="241238"/>
                    <a:pt x="404254" y="222833"/>
                  </a:cubicBezTo>
                  <a:cubicBezTo>
                    <a:pt x="409513" y="225462"/>
                    <a:pt x="419373" y="232692"/>
                    <a:pt x="433834" y="244524"/>
                  </a:cubicBezTo>
                  <a:cubicBezTo>
                    <a:pt x="440407" y="251098"/>
                    <a:pt x="445666" y="255699"/>
                    <a:pt x="449610" y="258328"/>
                  </a:cubicBezTo>
                  <a:cubicBezTo>
                    <a:pt x="453554" y="262272"/>
                    <a:pt x="455525" y="266216"/>
                    <a:pt x="455525" y="270160"/>
                  </a:cubicBezTo>
                  <a:cubicBezTo>
                    <a:pt x="454211" y="272789"/>
                    <a:pt x="448295" y="274104"/>
                    <a:pt x="437778" y="274104"/>
                  </a:cubicBezTo>
                  <a:cubicBezTo>
                    <a:pt x="422002" y="275418"/>
                    <a:pt x="402940" y="276076"/>
                    <a:pt x="380591" y="276076"/>
                  </a:cubicBezTo>
                  <a:cubicBezTo>
                    <a:pt x="375332" y="277390"/>
                    <a:pt x="364815" y="278048"/>
                    <a:pt x="349039" y="278048"/>
                  </a:cubicBezTo>
                  <a:cubicBezTo>
                    <a:pt x="335892" y="279362"/>
                    <a:pt x="325375" y="280020"/>
                    <a:pt x="317487" y="280020"/>
                  </a:cubicBezTo>
                  <a:cubicBezTo>
                    <a:pt x="354298" y="324718"/>
                    <a:pt x="400968" y="351668"/>
                    <a:pt x="457497" y="360871"/>
                  </a:cubicBezTo>
                  <a:cubicBezTo>
                    <a:pt x="462756" y="360871"/>
                    <a:pt x="465385" y="362843"/>
                    <a:pt x="465385" y="366787"/>
                  </a:cubicBezTo>
                  <a:cubicBezTo>
                    <a:pt x="465385" y="368101"/>
                    <a:pt x="462756" y="370073"/>
                    <a:pt x="457497" y="372702"/>
                  </a:cubicBezTo>
                  <a:cubicBezTo>
                    <a:pt x="445666" y="379276"/>
                    <a:pt x="435148" y="386506"/>
                    <a:pt x="425946" y="394394"/>
                  </a:cubicBezTo>
                  <a:cubicBezTo>
                    <a:pt x="424631" y="395709"/>
                    <a:pt x="423974" y="397023"/>
                    <a:pt x="423974" y="398338"/>
                  </a:cubicBezTo>
                  <a:cubicBezTo>
                    <a:pt x="421345" y="400967"/>
                    <a:pt x="420030" y="402939"/>
                    <a:pt x="420030" y="404254"/>
                  </a:cubicBezTo>
                  <a:cubicBezTo>
                    <a:pt x="416086" y="408198"/>
                    <a:pt x="413457" y="409513"/>
                    <a:pt x="412142" y="408198"/>
                  </a:cubicBezTo>
                  <a:cubicBezTo>
                    <a:pt x="408198" y="408198"/>
                    <a:pt x="401625" y="405569"/>
                    <a:pt x="392422" y="400310"/>
                  </a:cubicBezTo>
                  <a:cubicBezTo>
                    <a:pt x="356927" y="379276"/>
                    <a:pt x="328662" y="343780"/>
                    <a:pt x="307628" y="293824"/>
                  </a:cubicBezTo>
                  <a:cubicBezTo>
                    <a:pt x="307628" y="297768"/>
                    <a:pt x="307628" y="303683"/>
                    <a:pt x="307628" y="311571"/>
                  </a:cubicBezTo>
                  <a:cubicBezTo>
                    <a:pt x="308942" y="323403"/>
                    <a:pt x="309599" y="333263"/>
                    <a:pt x="309599" y="341151"/>
                  </a:cubicBezTo>
                  <a:cubicBezTo>
                    <a:pt x="310914" y="366129"/>
                    <a:pt x="311571" y="386506"/>
                    <a:pt x="311571" y="402282"/>
                  </a:cubicBezTo>
                  <a:cubicBezTo>
                    <a:pt x="311571" y="411485"/>
                    <a:pt x="310257" y="418058"/>
                    <a:pt x="307628" y="422002"/>
                  </a:cubicBezTo>
                  <a:cubicBezTo>
                    <a:pt x="303684" y="431204"/>
                    <a:pt x="295138" y="439750"/>
                    <a:pt x="281992" y="447637"/>
                  </a:cubicBezTo>
                  <a:cubicBezTo>
                    <a:pt x="275419" y="450267"/>
                    <a:pt x="270817" y="450924"/>
                    <a:pt x="268188" y="449609"/>
                  </a:cubicBezTo>
                  <a:cubicBezTo>
                    <a:pt x="262929" y="449609"/>
                    <a:pt x="260300" y="446980"/>
                    <a:pt x="260300" y="441722"/>
                  </a:cubicBezTo>
                  <a:cubicBezTo>
                    <a:pt x="260300" y="441722"/>
                    <a:pt x="260958" y="437778"/>
                    <a:pt x="262272" y="429890"/>
                  </a:cubicBezTo>
                  <a:cubicBezTo>
                    <a:pt x="262272" y="425946"/>
                    <a:pt x="262272" y="420030"/>
                    <a:pt x="262272" y="412142"/>
                  </a:cubicBezTo>
                  <a:cubicBezTo>
                    <a:pt x="263587" y="401625"/>
                    <a:pt x="264244" y="392422"/>
                    <a:pt x="264244" y="384534"/>
                  </a:cubicBezTo>
                  <a:cubicBezTo>
                    <a:pt x="265559" y="366129"/>
                    <a:pt x="266216" y="347067"/>
                    <a:pt x="266216" y="327347"/>
                  </a:cubicBezTo>
                  <a:cubicBezTo>
                    <a:pt x="238608" y="362843"/>
                    <a:pt x="196540" y="394394"/>
                    <a:pt x="140010" y="422002"/>
                  </a:cubicBezTo>
                  <a:cubicBezTo>
                    <a:pt x="132122" y="427260"/>
                    <a:pt x="126206" y="427918"/>
                    <a:pt x="122262" y="423974"/>
                  </a:cubicBezTo>
                  <a:cubicBezTo>
                    <a:pt x="122262" y="423974"/>
                    <a:pt x="122262" y="423316"/>
                    <a:pt x="122262" y="422002"/>
                  </a:cubicBezTo>
                  <a:cubicBezTo>
                    <a:pt x="122262" y="420687"/>
                    <a:pt x="123577" y="419372"/>
                    <a:pt x="126206" y="418058"/>
                  </a:cubicBezTo>
                  <a:cubicBezTo>
                    <a:pt x="128835" y="415429"/>
                    <a:pt x="130807" y="413457"/>
                    <a:pt x="132122" y="412142"/>
                  </a:cubicBezTo>
                  <a:cubicBezTo>
                    <a:pt x="182079" y="375332"/>
                    <a:pt x="221518" y="332606"/>
                    <a:pt x="250440" y="283964"/>
                  </a:cubicBezTo>
                  <a:lnTo>
                    <a:pt x="205085" y="285936"/>
                  </a:lnTo>
                  <a:cubicBezTo>
                    <a:pt x="190624" y="287250"/>
                    <a:pt x="173533" y="289222"/>
                    <a:pt x="153814" y="291852"/>
                  </a:cubicBezTo>
                  <a:lnTo>
                    <a:pt x="143954" y="272132"/>
                  </a:lnTo>
                  <a:cubicBezTo>
                    <a:pt x="147898" y="272132"/>
                    <a:pt x="154471" y="272132"/>
                    <a:pt x="163674" y="272132"/>
                  </a:cubicBezTo>
                  <a:cubicBezTo>
                    <a:pt x="180764" y="270817"/>
                    <a:pt x="194568" y="270160"/>
                    <a:pt x="205085" y="270160"/>
                  </a:cubicBezTo>
                  <a:cubicBezTo>
                    <a:pt x="231378" y="268845"/>
                    <a:pt x="251755" y="267531"/>
                    <a:pt x="266216" y="266216"/>
                  </a:cubicBezTo>
                  <a:lnTo>
                    <a:pt x="266216" y="211001"/>
                  </a:lnTo>
                  <a:lnTo>
                    <a:pt x="228749" y="212973"/>
                  </a:lnTo>
                  <a:cubicBezTo>
                    <a:pt x="228749" y="216917"/>
                    <a:pt x="228749" y="219546"/>
                    <a:pt x="228749" y="220861"/>
                  </a:cubicBezTo>
                  <a:cubicBezTo>
                    <a:pt x="228749" y="232692"/>
                    <a:pt x="222833" y="243210"/>
                    <a:pt x="211001" y="252412"/>
                  </a:cubicBezTo>
                  <a:cubicBezTo>
                    <a:pt x="199169" y="260300"/>
                    <a:pt x="191281" y="262272"/>
                    <a:pt x="187337" y="258328"/>
                  </a:cubicBezTo>
                  <a:cubicBezTo>
                    <a:pt x="186023" y="257013"/>
                    <a:pt x="185365" y="252412"/>
                    <a:pt x="185365" y="244524"/>
                  </a:cubicBezTo>
                  <a:cubicBezTo>
                    <a:pt x="185365" y="234007"/>
                    <a:pt x="186023" y="223490"/>
                    <a:pt x="187337" y="212973"/>
                  </a:cubicBezTo>
                  <a:cubicBezTo>
                    <a:pt x="187337" y="211658"/>
                    <a:pt x="187337" y="211001"/>
                    <a:pt x="187337" y="211001"/>
                  </a:cubicBezTo>
                  <a:cubicBezTo>
                    <a:pt x="186023" y="137380"/>
                    <a:pt x="181421" y="76907"/>
                    <a:pt x="173533" y="29579"/>
                  </a:cubicBezTo>
                  <a:cubicBezTo>
                    <a:pt x="174848" y="29579"/>
                    <a:pt x="177477" y="30237"/>
                    <a:pt x="181421" y="31551"/>
                  </a:cubicBezTo>
                  <a:cubicBezTo>
                    <a:pt x="184051" y="32866"/>
                    <a:pt x="194568" y="35495"/>
                    <a:pt x="212973" y="39439"/>
                  </a:cubicBezTo>
                  <a:cubicBezTo>
                    <a:pt x="214287" y="39439"/>
                    <a:pt x="215602" y="40096"/>
                    <a:pt x="216917" y="41411"/>
                  </a:cubicBezTo>
                  <a:cubicBezTo>
                    <a:pt x="218231" y="41411"/>
                    <a:pt x="222175" y="43383"/>
                    <a:pt x="228749" y="47327"/>
                  </a:cubicBezTo>
                  <a:lnTo>
                    <a:pt x="351011" y="39439"/>
                  </a:lnTo>
                  <a:close/>
                  <a:moveTo>
                    <a:pt x="1198959" y="13803"/>
                  </a:moveTo>
                  <a:cubicBezTo>
                    <a:pt x="1205532" y="13803"/>
                    <a:pt x="1218679" y="16433"/>
                    <a:pt x="1238399" y="21691"/>
                  </a:cubicBezTo>
                  <a:cubicBezTo>
                    <a:pt x="1259433" y="25635"/>
                    <a:pt x="1269950" y="30894"/>
                    <a:pt x="1269950" y="37467"/>
                  </a:cubicBezTo>
                  <a:cubicBezTo>
                    <a:pt x="1269950" y="41411"/>
                    <a:pt x="1268636" y="44698"/>
                    <a:pt x="1266006" y="47327"/>
                  </a:cubicBezTo>
                  <a:cubicBezTo>
                    <a:pt x="1264692" y="48642"/>
                    <a:pt x="1262720" y="49956"/>
                    <a:pt x="1260090" y="51271"/>
                  </a:cubicBezTo>
                  <a:cubicBezTo>
                    <a:pt x="1257461" y="53900"/>
                    <a:pt x="1255489" y="55872"/>
                    <a:pt x="1254174" y="57187"/>
                  </a:cubicBezTo>
                  <a:lnTo>
                    <a:pt x="1254174" y="120290"/>
                  </a:lnTo>
                  <a:cubicBezTo>
                    <a:pt x="1254174" y="164988"/>
                    <a:pt x="1254174" y="192596"/>
                    <a:pt x="1254174" y="203113"/>
                  </a:cubicBezTo>
                  <a:cubicBezTo>
                    <a:pt x="1254174" y="216259"/>
                    <a:pt x="1254832" y="240580"/>
                    <a:pt x="1256146" y="276076"/>
                  </a:cubicBezTo>
                  <a:cubicBezTo>
                    <a:pt x="1256146" y="290537"/>
                    <a:pt x="1256804" y="306970"/>
                    <a:pt x="1258118" y="325375"/>
                  </a:cubicBezTo>
                  <a:cubicBezTo>
                    <a:pt x="1258118" y="334578"/>
                    <a:pt x="1258118" y="340494"/>
                    <a:pt x="1258118" y="343123"/>
                  </a:cubicBezTo>
                  <a:cubicBezTo>
                    <a:pt x="1258118" y="358899"/>
                    <a:pt x="1256804" y="372702"/>
                    <a:pt x="1254174" y="384534"/>
                  </a:cubicBezTo>
                  <a:cubicBezTo>
                    <a:pt x="1250231" y="396366"/>
                    <a:pt x="1245629" y="407541"/>
                    <a:pt x="1240371" y="418058"/>
                  </a:cubicBezTo>
                  <a:cubicBezTo>
                    <a:pt x="1231168" y="432519"/>
                    <a:pt x="1220651" y="439750"/>
                    <a:pt x="1208819" y="439750"/>
                  </a:cubicBezTo>
                  <a:cubicBezTo>
                    <a:pt x="1200931" y="442379"/>
                    <a:pt x="1195015" y="436463"/>
                    <a:pt x="1191071" y="422002"/>
                  </a:cubicBezTo>
                  <a:cubicBezTo>
                    <a:pt x="1191071" y="420687"/>
                    <a:pt x="1190414" y="419372"/>
                    <a:pt x="1189099" y="418058"/>
                  </a:cubicBezTo>
                  <a:cubicBezTo>
                    <a:pt x="1189099" y="415429"/>
                    <a:pt x="1186470" y="408198"/>
                    <a:pt x="1181211" y="396366"/>
                  </a:cubicBezTo>
                  <a:cubicBezTo>
                    <a:pt x="1177268" y="387164"/>
                    <a:pt x="1168065" y="378618"/>
                    <a:pt x="1153604" y="370730"/>
                  </a:cubicBezTo>
                  <a:cubicBezTo>
                    <a:pt x="1145716" y="366787"/>
                    <a:pt x="1141772" y="362843"/>
                    <a:pt x="1141772" y="358899"/>
                  </a:cubicBezTo>
                  <a:cubicBezTo>
                    <a:pt x="1143087" y="357584"/>
                    <a:pt x="1147688" y="356927"/>
                    <a:pt x="1155576" y="356927"/>
                  </a:cubicBezTo>
                  <a:cubicBezTo>
                    <a:pt x="1166093" y="356927"/>
                    <a:pt x="1175953" y="357584"/>
                    <a:pt x="1185155" y="358899"/>
                  </a:cubicBezTo>
                  <a:cubicBezTo>
                    <a:pt x="1191729" y="358899"/>
                    <a:pt x="1195673" y="358241"/>
                    <a:pt x="1196987" y="356927"/>
                  </a:cubicBezTo>
                  <a:cubicBezTo>
                    <a:pt x="1200931" y="354297"/>
                    <a:pt x="1202903" y="351011"/>
                    <a:pt x="1202903" y="347067"/>
                  </a:cubicBezTo>
                  <a:cubicBezTo>
                    <a:pt x="1204218" y="341808"/>
                    <a:pt x="1204875" y="323403"/>
                    <a:pt x="1204875" y="291852"/>
                  </a:cubicBezTo>
                  <a:cubicBezTo>
                    <a:pt x="1204875" y="269503"/>
                    <a:pt x="1204875" y="239923"/>
                    <a:pt x="1204875" y="203113"/>
                  </a:cubicBezTo>
                  <a:cubicBezTo>
                    <a:pt x="1203560" y="176820"/>
                    <a:pt x="1202903" y="138695"/>
                    <a:pt x="1202903" y="88738"/>
                  </a:cubicBezTo>
                  <a:cubicBezTo>
                    <a:pt x="1202903" y="72963"/>
                    <a:pt x="1201588" y="49956"/>
                    <a:pt x="1198959" y="19719"/>
                  </a:cubicBezTo>
                  <a:cubicBezTo>
                    <a:pt x="1201588" y="40754"/>
                    <a:pt x="1201588" y="38782"/>
                    <a:pt x="1198959" y="13803"/>
                  </a:cubicBezTo>
                  <a:close/>
                  <a:moveTo>
                    <a:pt x="812452" y="7888"/>
                  </a:moveTo>
                  <a:cubicBezTo>
                    <a:pt x="816396" y="10517"/>
                    <a:pt x="822312" y="15775"/>
                    <a:pt x="830200" y="23663"/>
                  </a:cubicBezTo>
                  <a:cubicBezTo>
                    <a:pt x="836773" y="30237"/>
                    <a:pt x="842032" y="34838"/>
                    <a:pt x="845976" y="37467"/>
                  </a:cubicBezTo>
                  <a:cubicBezTo>
                    <a:pt x="857808" y="49299"/>
                    <a:pt x="863067" y="57844"/>
                    <a:pt x="861752" y="63103"/>
                  </a:cubicBezTo>
                  <a:cubicBezTo>
                    <a:pt x="861752" y="67047"/>
                    <a:pt x="854521" y="69019"/>
                    <a:pt x="840060" y="69019"/>
                  </a:cubicBezTo>
                  <a:cubicBezTo>
                    <a:pt x="826914" y="79536"/>
                    <a:pt x="813110" y="88081"/>
                    <a:pt x="798649" y="94654"/>
                  </a:cubicBezTo>
                  <a:cubicBezTo>
                    <a:pt x="789446" y="99913"/>
                    <a:pt x="783530" y="102542"/>
                    <a:pt x="780901" y="102542"/>
                  </a:cubicBezTo>
                  <a:cubicBezTo>
                    <a:pt x="778272" y="101228"/>
                    <a:pt x="776957" y="100570"/>
                    <a:pt x="776957" y="100570"/>
                  </a:cubicBezTo>
                  <a:cubicBezTo>
                    <a:pt x="776957" y="99256"/>
                    <a:pt x="778272" y="97284"/>
                    <a:pt x="780901" y="94654"/>
                  </a:cubicBezTo>
                  <a:cubicBezTo>
                    <a:pt x="783530" y="89396"/>
                    <a:pt x="785502" y="85452"/>
                    <a:pt x="786817" y="82822"/>
                  </a:cubicBezTo>
                  <a:cubicBezTo>
                    <a:pt x="789446" y="77564"/>
                    <a:pt x="792733" y="70333"/>
                    <a:pt x="796677" y="61131"/>
                  </a:cubicBezTo>
                  <a:cubicBezTo>
                    <a:pt x="800621" y="50614"/>
                    <a:pt x="803250" y="43383"/>
                    <a:pt x="804565" y="39439"/>
                  </a:cubicBezTo>
                  <a:cubicBezTo>
                    <a:pt x="805879" y="36810"/>
                    <a:pt x="807194" y="31551"/>
                    <a:pt x="808509" y="23663"/>
                  </a:cubicBezTo>
                  <a:cubicBezTo>
                    <a:pt x="809823" y="17090"/>
                    <a:pt x="811138" y="11831"/>
                    <a:pt x="812452" y="7888"/>
                  </a:cubicBezTo>
                  <a:close/>
                  <a:moveTo>
                    <a:pt x="1620961" y="3944"/>
                  </a:moveTo>
                  <a:cubicBezTo>
                    <a:pt x="1623591" y="5258"/>
                    <a:pt x="1626220" y="7230"/>
                    <a:pt x="1628849" y="9860"/>
                  </a:cubicBezTo>
                  <a:cubicBezTo>
                    <a:pt x="1644625" y="20377"/>
                    <a:pt x="1655142" y="28922"/>
                    <a:pt x="1660401" y="35495"/>
                  </a:cubicBezTo>
                  <a:cubicBezTo>
                    <a:pt x="1668289" y="42068"/>
                    <a:pt x="1672233" y="47327"/>
                    <a:pt x="1672233" y="51271"/>
                  </a:cubicBezTo>
                  <a:cubicBezTo>
                    <a:pt x="1672233" y="52586"/>
                    <a:pt x="1672233" y="54558"/>
                    <a:pt x="1672233" y="57187"/>
                  </a:cubicBezTo>
                  <a:cubicBezTo>
                    <a:pt x="1672233" y="59816"/>
                    <a:pt x="1665002" y="62445"/>
                    <a:pt x="1650541" y="65075"/>
                  </a:cubicBezTo>
                  <a:cubicBezTo>
                    <a:pt x="1618989" y="109773"/>
                    <a:pt x="1592697" y="142639"/>
                    <a:pt x="1571662" y="163673"/>
                  </a:cubicBezTo>
                  <a:cubicBezTo>
                    <a:pt x="1576921" y="163673"/>
                    <a:pt x="1585466" y="163016"/>
                    <a:pt x="1597298" y="161701"/>
                  </a:cubicBezTo>
                  <a:cubicBezTo>
                    <a:pt x="1615703" y="160387"/>
                    <a:pt x="1629507" y="159729"/>
                    <a:pt x="1638709" y="159729"/>
                  </a:cubicBezTo>
                  <a:cubicBezTo>
                    <a:pt x="1640024" y="155785"/>
                    <a:pt x="1642653" y="150527"/>
                    <a:pt x="1646597" y="143954"/>
                  </a:cubicBezTo>
                  <a:cubicBezTo>
                    <a:pt x="1647912" y="140010"/>
                    <a:pt x="1649226" y="137380"/>
                    <a:pt x="1650541" y="136066"/>
                  </a:cubicBezTo>
                  <a:cubicBezTo>
                    <a:pt x="1654485" y="128178"/>
                    <a:pt x="1659086" y="117003"/>
                    <a:pt x="1664345" y="102542"/>
                  </a:cubicBezTo>
                  <a:cubicBezTo>
                    <a:pt x="1665660" y="97284"/>
                    <a:pt x="1666974" y="93997"/>
                    <a:pt x="1668289" y="92682"/>
                  </a:cubicBezTo>
                  <a:cubicBezTo>
                    <a:pt x="1682750" y="100570"/>
                    <a:pt x="1694582" y="109773"/>
                    <a:pt x="1703784" y="120290"/>
                  </a:cubicBezTo>
                  <a:cubicBezTo>
                    <a:pt x="1703784" y="120290"/>
                    <a:pt x="1704441" y="120947"/>
                    <a:pt x="1705756" y="122262"/>
                  </a:cubicBezTo>
                  <a:cubicBezTo>
                    <a:pt x="1707071" y="122262"/>
                    <a:pt x="1707728" y="122919"/>
                    <a:pt x="1707728" y="124234"/>
                  </a:cubicBezTo>
                  <a:cubicBezTo>
                    <a:pt x="1720875" y="124234"/>
                    <a:pt x="1729420" y="123577"/>
                    <a:pt x="1733364" y="122262"/>
                  </a:cubicBezTo>
                  <a:lnTo>
                    <a:pt x="1792523" y="120290"/>
                  </a:lnTo>
                  <a:lnTo>
                    <a:pt x="1792523" y="72963"/>
                  </a:lnTo>
                  <a:cubicBezTo>
                    <a:pt x="1792523" y="58502"/>
                    <a:pt x="1791866" y="36152"/>
                    <a:pt x="1790551" y="5916"/>
                  </a:cubicBezTo>
                  <a:cubicBezTo>
                    <a:pt x="1793180" y="5916"/>
                    <a:pt x="1798439" y="7888"/>
                    <a:pt x="1806327" y="11831"/>
                  </a:cubicBezTo>
                  <a:cubicBezTo>
                    <a:pt x="1815529" y="14461"/>
                    <a:pt x="1822760" y="17090"/>
                    <a:pt x="1828019" y="19719"/>
                  </a:cubicBezTo>
                  <a:cubicBezTo>
                    <a:pt x="1845109" y="24978"/>
                    <a:pt x="1853654" y="30894"/>
                    <a:pt x="1853654" y="37467"/>
                  </a:cubicBezTo>
                  <a:cubicBezTo>
                    <a:pt x="1854969" y="42726"/>
                    <a:pt x="1849710" y="48642"/>
                    <a:pt x="1837878" y="55215"/>
                  </a:cubicBezTo>
                  <a:lnTo>
                    <a:pt x="1837878" y="118318"/>
                  </a:lnTo>
                  <a:lnTo>
                    <a:pt x="1897038" y="114374"/>
                  </a:lnTo>
                  <a:cubicBezTo>
                    <a:pt x="1902296" y="105172"/>
                    <a:pt x="1910841" y="92025"/>
                    <a:pt x="1922673" y="74935"/>
                  </a:cubicBezTo>
                  <a:cubicBezTo>
                    <a:pt x="1923988" y="76249"/>
                    <a:pt x="1927274" y="78879"/>
                    <a:pt x="1932533" y="82822"/>
                  </a:cubicBezTo>
                  <a:cubicBezTo>
                    <a:pt x="1941736" y="90710"/>
                    <a:pt x="1949624" y="96626"/>
                    <a:pt x="1956197" y="100570"/>
                  </a:cubicBezTo>
                  <a:cubicBezTo>
                    <a:pt x="1966714" y="109773"/>
                    <a:pt x="1971973" y="116346"/>
                    <a:pt x="1971973" y="120290"/>
                  </a:cubicBezTo>
                  <a:cubicBezTo>
                    <a:pt x="1971973" y="125549"/>
                    <a:pt x="1966057" y="128178"/>
                    <a:pt x="1954225" y="128178"/>
                  </a:cubicBezTo>
                  <a:cubicBezTo>
                    <a:pt x="1948966" y="128178"/>
                    <a:pt x="1941078" y="128178"/>
                    <a:pt x="1930561" y="128178"/>
                  </a:cubicBezTo>
                  <a:cubicBezTo>
                    <a:pt x="1917415" y="129493"/>
                    <a:pt x="1907555" y="130150"/>
                    <a:pt x="1900982" y="130150"/>
                  </a:cubicBezTo>
                  <a:cubicBezTo>
                    <a:pt x="1894408" y="131464"/>
                    <a:pt x="1883891" y="132122"/>
                    <a:pt x="1869430" y="132122"/>
                  </a:cubicBezTo>
                  <a:cubicBezTo>
                    <a:pt x="1856283" y="133436"/>
                    <a:pt x="1845766" y="134094"/>
                    <a:pt x="1837878" y="134094"/>
                  </a:cubicBezTo>
                  <a:lnTo>
                    <a:pt x="1837878" y="205085"/>
                  </a:lnTo>
                  <a:lnTo>
                    <a:pt x="1859570" y="203113"/>
                  </a:lnTo>
                  <a:cubicBezTo>
                    <a:pt x="1866143" y="195225"/>
                    <a:pt x="1874031" y="182736"/>
                    <a:pt x="1883234" y="165645"/>
                  </a:cubicBezTo>
                  <a:cubicBezTo>
                    <a:pt x="1885863" y="168275"/>
                    <a:pt x="1889150" y="171561"/>
                    <a:pt x="1893094" y="175505"/>
                  </a:cubicBezTo>
                  <a:cubicBezTo>
                    <a:pt x="1898352" y="179449"/>
                    <a:pt x="1905583" y="184708"/>
                    <a:pt x="1914785" y="191281"/>
                  </a:cubicBezTo>
                  <a:cubicBezTo>
                    <a:pt x="1925302" y="199169"/>
                    <a:pt x="1929904" y="205742"/>
                    <a:pt x="1928589" y="211001"/>
                  </a:cubicBezTo>
                  <a:cubicBezTo>
                    <a:pt x="1928589" y="214945"/>
                    <a:pt x="1922673" y="216917"/>
                    <a:pt x="1910841" y="216917"/>
                  </a:cubicBezTo>
                  <a:cubicBezTo>
                    <a:pt x="1902953" y="216917"/>
                    <a:pt x="1889807" y="217574"/>
                    <a:pt x="1871402" y="218889"/>
                  </a:cubicBezTo>
                  <a:cubicBezTo>
                    <a:pt x="1831962" y="221518"/>
                    <a:pt x="1797124" y="223490"/>
                    <a:pt x="1766887" y="224805"/>
                  </a:cubicBezTo>
                  <a:cubicBezTo>
                    <a:pt x="1755056" y="224805"/>
                    <a:pt x="1741252" y="226119"/>
                    <a:pt x="1725476" y="228748"/>
                  </a:cubicBezTo>
                  <a:lnTo>
                    <a:pt x="1715616" y="207057"/>
                  </a:lnTo>
                  <a:cubicBezTo>
                    <a:pt x="1735336" y="208371"/>
                    <a:pt x="1751769" y="208371"/>
                    <a:pt x="1764915" y="207057"/>
                  </a:cubicBezTo>
                  <a:cubicBezTo>
                    <a:pt x="1772803" y="207057"/>
                    <a:pt x="1782006" y="207057"/>
                    <a:pt x="1792523" y="207057"/>
                  </a:cubicBezTo>
                  <a:lnTo>
                    <a:pt x="1792523" y="136066"/>
                  </a:lnTo>
                  <a:cubicBezTo>
                    <a:pt x="1785950" y="137380"/>
                    <a:pt x="1769517" y="138695"/>
                    <a:pt x="1743224" y="140010"/>
                  </a:cubicBezTo>
                  <a:cubicBezTo>
                    <a:pt x="1730077" y="141324"/>
                    <a:pt x="1720875" y="141982"/>
                    <a:pt x="1715616" y="141982"/>
                  </a:cubicBezTo>
                  <a:cubicBezTo>
                    <a:pt x="1714301" y="145926"/>
                    <a:pt x="1707071" y="148555"/>
                    <a:pt x="1693924" y="149870"/>
                  </a:cubicBezTo>
                  <a:cubicBezTo>
                    <a:pt x="1659744" y="195882"/>
                    <a:pt x="1624248" y="234664"/>
                    <a:pt x="1587438" y="266216"/>
                  </a:cubicBezTo>
                  <a:cubicBezTo>
                    <a:pt x="1611102" y="263587"/>
                    <a:pt x="1641996" y="258985"/>
                    <a:pt x="1680121" y="252412"/>
                  </a:cubicBezTo>
                  <a:cubicBezTo>
                    <a:pt x="1691952" y="252412"/>
                    <a:pt x="1698526" y="253069"/>
                    <a:pt x="1699840" y="254384"/>
                  </a:cubicBezTo>
                  <a:cubicBezTo>
                    <a:pt x="1701155" y="258328"/>
                    <a:pt x="1695896" y="262272"/>
                    <a:pt x="1684065" y="266216"/>
                  </a:cubicBezTo>
                  <a:cubicBezTo>
                    <a:pt x="1681435" y="267531"/>
                    <a:pt x="1675519" y="270160"/>
                    <a:pt x="1666317" y="274104"/>
                  </a:cubicBezTo>
                  <a:cubicBezTo>
                    <a:pt x="1624248" y="289880"/>
                    <a:pt x="1597955" y="300397"/>
                    <a:pt x="1587438" y="305655"/>
                  </a:cubicBezTo>
                  <a:cubicBezTo>
                    <a:pt x="1586123" y="305655"/>
                    <a:pt x="1583494" y="306970"/>
                    <a:pt x="1579550" y="309599"/>
                  </a:cubicBezTo>
                  <a:cubicBezTo>
                    <a:pt x="1574291" y="313543"/>
                    <a:pt x="1569690" y="316173"/>
                    <a:pt x="1565746" y="317487"/>
                  </a:cubicBezTo>
                  <a:cubicBezTo>
                    <a:pt x="1560487" y="317487"/>
                    <a:pt x="1554572" y="312229"/>
                    <a:pt x="1547998" y="301711"/>
                  </a:cubicBezTo>
                  <a:cubicBezTo>
                    <a:pt x="1545369" y="293824"/>
                    <a:pt x="1540768" y="283964"/>
                    <a:pt x="1534195" y="272132"/>
                  </a:cubicBezTo>
                  <a:cubicBezTo>
                    <a:pt x="1549970" y="266873"/>
                    <a:pt x="1564431" y="256356"/>
                    <a:pt x="1577578" y="240580"/>
                  </a:cubicBezTo>
                  <a:cubicBezTo>
                    <a:pt x="1595983" y="220861"/>
                    <a:pt x="1611759" y="199826"/>
                    <a:pt x="1624905" y="177477"/>
                  </a:cubicBezTo>
                  <a:cubicBezTo>
                    <a:pt x="1618332" y="181421"/>
                    <a:pt x="1606500" y="186680"/>
                    <a:pt x="1589410" y="193253"/>
                  </a:cubicBezTo>
                  <a:cubicBezTo>
                    <a:pt x="1581522" y="195882"/>
                    <a:pt x="1576263" y="197854"/>
                    <a:pt x="1573634" y="199169"/>
                  </a:cubicBezTo>
                  <a:cubicBezTo>
                    <a:pt x="1572319" y="200484"/>
                    <a:pt x="1569690" y="201798"/>
                    <a:pt x="1565746" y="203113"/>
                  </a:cubicBezTo>
                  <a:cubicBezTo>
                    <a:pt x="1560487" y="207057"/>
                    <a:pt x="1555886" y="209686"/>
                    <a:pt x="1551942" y="211001"/>
                  </a:cubicBezTo>
                  <a:cubicBezTo>
                    <a:pt x="1546684" y="212315"/>
                    <a:pt x="1541425" y="207057"/>
                    <a:pt x="1536167" y="195225"/>
                  </a:cubicBezTo>
                  <a:cubicBezTo>
                    <a:pt x="1534852" y="193910"/>
                    <a:pt x="1533537" y="191938"/>
                    <a:pt x="1532223" y="189309"/>
                  </a:cubicBezTo>
                  <a:cubicBezTo>
                    <a:pt x="1526964" y="180106"/>
                    <a:pt x="1523677" y="172219"/>
                    <a:pt x="1522363" y="165645"/>
                  </a:cubicBezTo>
                  <a:cubicBezTo>
                    <a:pt x="1539453" y="160387"/>
                    <a:pt x="1553257" y="149870"/>
                    <a:pt x="1563774" y="134094"/>
                  </a:cubicBezTo>
                  <a:cubicBezTo>
                    <a:pt x="1580865" y="107801"/>
                    <a:pt x="1595983" y="77564"/>
                    <a:pt x="1609130" y="43383"/>
                  </a:cubicBezTo>
                  <a:cubicBezTo>
                    <a:pt x="1615703" y="27607"/>
                    <a:pt x="1619647" y="14461"/>
                    <a:pt x="1620961" y="3944"/>
                  </a:cubicBezTo>
                  <a:close/>
                  <a:moveTo>
                    <a:pt x="703994" y="0"/>
                  </a:moveTo>
                  <a:cubicBezTo>
                    <a:pt x="710567" y="1314"/>
                    <a:pt x="723714" y="5916"/>
                    <a:pt x="743433" y="13803"/>
                  </a:cubicBezTo>
                  <a:cubicBezTo>
                    <a:pt x="728972" y="7230"/>
                    <a:pt x="730944" y="7888"/>
                    <a:pt x="749349" y="15775"/>
                  </a:cubicBezTo>
                  <a:cubicBezTo>
                    <a:pt x="757237" y="17090"/>
                    <a:pt x="761839" y="19062"/>
                    <a:pt x="763153" y="21691"/>
                  </a:cubicBezTo>
                  <a:cubicBezTo>
                    <a:pt x="767097" y="24321"/>
                    <a:pt x="769726" y="27607"/>
                    <a:pt x="771041" y="31551"/>
                  </a:cubicBezTo>
                  <a:cubicBezTo>
                    <a:pt x="771041" y="35495"/>
                    <a:pt x="765125" y="40754"/>
                    <a:pt x="753293" y="47327"/>
                  </a:cubicBezTo>
                  <a:lnTo>
                    <a:pt x="753293" y="114374"/>
                  </a:lnTo>
                  <a:lnTo>
                    <a:pt x="853864" y="110430"/>
                  </a:lnTo>
                  <a:lnTo>
                    <a:pt x="879500" y="76907"/>
                  </a:lnTo>
                  <a:cubicBezTo>
                    <a:pt x="895275" y="93997"/>
                    <a:pt x="909736" y="111087"/>
                    <a:pt x="922883" y="128178"/>
                  </a:cubicBezTo>
                  <a:cubicBezTo>
                    <a:pt x="932086" y="138695"/>
                    <a:pt x="936687" y="145926"/>
                    <a:pt x="936687" y="149870"/>
                  </a:cubicBezTo>
                  <a:cubicBezTo>
                    <a:pt x="936687" y="157757"/>
                    <a:pt x="928799" y="161044"/>
                    <a:pt x="913023" y="159729"/>
                  </a:cubicBezTo>
                  <a:cubicBezTo>
                    <a:pt x="902506" y="158415"/>
                    <a:pt x="891331" y="157757"/>
                    <a:pt x="879500" y="157757"/>
                  </a:cubicBezTo>
                  <a:cubicBezTo>
                    <a:pt x="875556" y="157757"/>
                    <a:pt x="867010" y="159729"/>
                    <a:pt x="853864" y="163673"/>
                  </a:cubicBezTo>
                  <a:cubicBezTo>
                    <a:pt x="849920" y="164988"/>
                    <a:pt x="847291" y="165645"/>
                    <a:pt x="845976" y="165645"/>
                  </a:cubicBezTo>
                  <a:cubicBezTo>
                    <a:pt x="838088" y="169589"/>
                    <a:pt x="832830" y="170247"/>
                    <a:pt x="830200" y="167617"/>
                  </a:cubicBezTo>
                  <a:cubicBezTo>
                    <a:pt x="828886" y="164988"/>
                    <a:pt x="831515" y="159729"/>
                    <a:pt x="838088" y="151842"/>
                  </a:cubicBezTo>
                  <a:cubicBezTo>
                    <a:pt x="839403" y="149212"/>
                    <a:pt x="841375" y="145926"/>
                    <a:pt x="844004" y="141982"/>
                  </a:cubicBezTo>
                  <a:cubicBezTo>
                    <a:pt x="847948" y="135408"/>
                    <a:pt x="850577" y="130150"/>
                    <a:pt x="851892" y="126206"/>
                  </a:cubicBezTo>
                  <a:cubicBezTo>
                    <a:pt x="800621" y="127521"/>
                    <a:pt x="715168" y="132122"/>
                    <a:pt x="595536" y="140010"/>
                  </a:cubicBezTo>
                  <a:cubicBezTo>
                    <a:pt x="595536" y="162359"/>
                    <a:pt x="591592" y="182736"/>
                    <a:pt x="583704" y="201141"/>
                  </a:cubicBezTo>
                  <a:cubicBezTo>
                    <a:pt x="575816" y="222175"/>
                    <a:pt x="565956" y="232692"/>
                    <a:pt x="554124" y="232692"/>
                  </a:cubicBezTo>
                  <a:cubicBezTo>
                    <a:pt x="546236" y="232692"/>
                    <a:pt x="539663" y="228748"/>
                    <a:pt x="534404" y="220861"/>
                  </a:cubicBezTo>
                  <a:cubicBezTo>
                    <a:pt x="527831" y="209029"/>
                    <a:pt x="526517" y="197854"/>
                    <a:pt x="530460" y="187337"/>
                  </a:cubicBezTo>
                  <a:cubicBezTo>
                    <a:pt x="531775" y="180764"/>
                    <a:pt x="536376" y="173533"/>
                    <a:pt x="544264" y="165645"/>
                  </a:cubicBezTo>
                  <a:cubicBezTo>
                    <a:pt x="552152" y="155128"/>
                    <a:pt x="557411" y="147898"/>
                    <a:pt x="560040" y="143954"/>
                  </a:cubicBezTo>
                  <a:cubicBezTo>
                    <a:pt x="567928" y="130807"/>
                    <a:pt x="573187" y="116346"/>
                    <a:pt x="575816" y="100570"/>
                  </a:cubicBezTo>
                  <a:cubicBezTo>
                    <a:pt x="575816" y="97941"/>
                    <a:pt x="576473" y="95312"/>
                    <a:pt x="577788" y="92682"/>
                  </a:cubicBezTo>
                  <a:cubicBezTo>
                    <a:pt x="577788" y="88738"/>
                    <a:pt x="577788" y="86109"/>
                    <a:pt x="577788" y="84794"/>
                  </a:cubicBezTo>
                  <a:cubicBezTo>
                    <a:pt x="577788" y="79536"/>
                    <a:pt x="579102" y="76907"/>
                    <a:pt x="581732" y="76907"/>
                  </a:cubicBezTo>
                  <a:cubicBezTo>
                    <a:pt x="584361" y="76907"/>
                    <a:pt x="586333" y="79536"/>
                    <a:pt x="587648" y="84794"/>
                  </a:cubicBezTo>
                  <a:cubicBezTo>
                    <a:pt x="587648" y="86109"/>
                    <a:pt x="588305" y="87424"/>
                    <a:pt x="589620" y="88738"/>
                  </a:cubicBezTo>
                  <a:cubicBezTo>
                    <a:pt x="590934" y="91368"/>
                    <a:pt x="591592" y="95312"/>
                    <a:pt x="591592" y="100570"/>
                  </a:cubicBezTo>
                  <a:cubicBezTo>
                    <a:pt x="592906" y="104514"/>
                    <a:pt x="593564" y="112402"/>
                    <a:pt x="593564" y="124234"/>
                  </a:cubicBezTo>
                  <a:lnTo>
                    <a:pt x="705966" y="118318"/>
                  </a:lnTo>
                  <a:lnTo>
                    <a:pt x="705966" y="53243"/>
                  </a:lnTo>
                  <a:cubicBezTo>
                    <a:pt x="705966" y="38782"/>
                    <a:pt x="705309" y="21034"/>
                    <a:pt x="70399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grpSp>
      <p:pic>
        <p:nvPicPr>
          <p:cNvPr id="19" name="Picture 2" descr="查看图片"/>
          <p:cNvPicPr>
            <a:picLocks noChangeAspect="1" noChangeArrowheads="1"/>
          </p:cNvPicPr>
          <p:nvPr/>
        </p:nvPicPr>
        <p:blipFill rotWithShape="1">
          <a:blip r:embed="rId5">
            <a:extLst>
              <a:ext uri="{28A0092B-C50C-407E-A947-70E740481C1C}">
                <a14:useLocalDpi xmlns:a14="http://schemas.microsoft.com/office/drawing/2010/main" val="0"/>
              </a:ext>
            </a:extLst>
          </a:blip>
          <a:srcRect l="55937" b="37229"/>
          <a:stretch>
            <a:fillRect/>
          </a:stretch>
        </p:blipFill>
        <p:spPr bwMode="auto">
          <a:xfrm>
            <a:off x="6819899" y="4886152"/>
            <a:ext cx="5372100" cy="217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stretch>
            <a:fillRect/>
          </a:stretch>
        </p:blipFill>
        <p:spPr>
          <a:xfrm>
            <a:off x="0" y="0"/>
            <a:ext cx="12192000" cy="6858000"/>
          </a:xfrm>
          <a:prstGeom prst="rect">
            <a:avLst/>
          </a:prstGeom>
          <a:noFill/>
        </p:spPr>
      </p:pic>
      <p:pic>
        <p:nvPicPr>
          <p:cNvPr id="12" name="图片 11"/>
          <p:cNvPicPr>
            <a:picLocks noChangeAspect="1"/>
          </p:cNvPicPr>
          <p:nvPr/>
        </p:nvPicPr>
        <p:blipFill>
          <a:blip r:embed="rId5" cstate="screen"/>
          <a:srcRect l="1513" r="1530"/>
          <a:stretch>
            <a:fillRect/>
          </a:stretch>
        </p:blipFill>
        <p:spPr>
          <a:xfrm rot="197480">
            <a:off x="-186814" y="-278412"/>
            <a:ext cx="12565627" cy="7471612"/>
          </a:xfrm>
          <a:custGeom>
            <a:avLst/>
            <a:gdLst>
              <a:gd name="connsiteX0" fmla="*/ 0 w 12565627"/>
              <a:gd name="connsiteY0" fmla="*/ 643677 h 7471612"/>
              <a:gd name="connsiteX1" fmla="*/ 11192846 w 12565627"/>
              <a:gd name="connsiteY1" fmla="*/ 0 h 7471612"/>
              <a:gd name="connsiteX2" fmla="*/ 12175127 w 12565627"/>
              <a:gd name="connsiteY2" fmla="*/ 0 h 7471612"/>
              <a:gd name="connsiteX3" fmla="*/ 12565627 w 12565627"/>
              <a:gd name="connsiteY3" fmla="*/ 6790385 h 7471612"/>
              <a:gd name="connsiteX4" fmla="*/ 719827 w 12565627"/>
              <a:gd name="connsiteY4" fmla="*/ 7471612 h 7471612"/>
              <a:gd name="connsiteX5" fmla="*/ 392660 w 12565627"/>
              <a:gd name="connsiteY5" fmla="*/ 7471612 h 747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5627" h="7471612">
                <a:moveTo>
                  <a:pt x="0" y="643677"/>
                </a:moveTo>
                <a:lnTo>
                  <a:pt x="11192846" y="0"/>
                </a:lnTo>
                <a:lnTo>
                  <a:pt x="12175127" y="0"/>
                </a:lnTo>
                <a:lnTo>
                  <a:pt x="12565627" y="6790385"/>
                </a:lnTo>
                <a:lnTo>
                  <a:pt x="719827" y="7471612"/>
                </a:lnTo>
                <a:lnTo>
                  <a:pt x="392660" y="7471612"/>
                </a:lnTo>
                <a:close/>
              </a:path>
            </a:pathLst>
          </a:custGeom>
        </p:spPr>
      </p:pic>
      <p:sp>
        <p:nvSpPr>
          <p:cNvPr id="17" name="矩形 16"/>
          <p:cNvSpPr/>
          <p:nvPr>
            <p:custDataLst>
              <p:tags r:id="rId1"/>
            </p:custDataLst>
          </p:nvPr>
        </p:nvSpPr>
        <p:spPr>
          <a:xfrm>
            <a:off x="1008581" y="847567"/>
            <a:ext cx="8404860" cy="5687695"/>
          </a:xfrm>
          <a:prstGeom prst="rect">
            <a:avLst/>
          </a:prstGeom>
        </p:spPr>
        <p:txBody>
          <a:bodyPr wrap="square">
            <a:spAutoFit/>
          </a:bodyPr>
          <a:lstStyle/>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习近平：《高举中国特色社会主义伟大旗帜</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为全面建设社会主义现代化国家而团结奋斗</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在中国共产党第二十次全国代表大会上的报告》，人民出版社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mn-ea"/>
              </a:rPr>
              <a:t>2022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年版。</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2000"/>
              </a:spcAft>
              <a:buFont typeface="+mj-lt"/>
              <a:buAutoNum type="arabicPeriod"/>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中共中央关于党的百年奋斗重大成就和历史经验的决议</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27—29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页，第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65</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页。</a:t>
            </a:r>
          </a:p>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在庆祝中国共产党成立</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100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周年大会上的讲话</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中共中央宣传部：</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习近平新时代中国特色社会主义思想学习纲要</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，学习出版社、人民出版社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2023</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15—28</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页。</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中共中央宣传部：</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习近平新时代中国特色社会主义思想学习问答</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，学习出版社、人民出版社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425—448</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页。</a:t>
            </a:r>
          </a:p>
        </p:txBody>
      </p:sp>
      <p:grpSp>
        <p:nvGrpSpPr>
          <p:cNvPr id="11" name="组合 10"/>
          <p:cNvGrpSpPr/>
          <p:nvPr/>
        </p:nvGrpSpPr>
        <p:grpSpPr>
          <a:xfrm>
            <a:off x="1067000" y="2269029"/>
            <a:ext cx="8288021" cy="3214197"/>
            <a:chOff x="1054950" y="2425746"/>
            <a:chExt cx="8288021" cy="3214197"/>
          </a:xfrm>
        </p:grpSpPr>
        <p:cxnSp>
          <p:nvCxnSpPr>
            <p:cNvPr id="19" name="直接连接符 18"/>
            <p:cNvCxnSpPr/>
            <p:nvPr/>
          </p:nvCxnSpPr>
          <p:spPr>
            <a:xfrm>
              <a:off x="1054950" y="2425746"/>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54950" y="3515114"/>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054950" y="4550949"/>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062971" y="5639943"/>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10095734" y="466544"/>
            <a:ext cx="1260000" cy="2589582"/>
            <a:chOff x="9852847" y="633105"/>
            <a:chExt cx="1260000" cy="2589582"/>
          </a:xfrm>
        </p:grpSpPr>
        <p:pic>
          <p:nvPicPr>
            <p:cNvPr id="16" name="图片 15"/>
            <p:cNvPicPr>
              <a:picLocks noChangeAspect="1"/>
            </p:cNvPicPr>
            <p:nvPr/>
          </p:nvPicPr>
          <p:blipFill>
            <a:blip r:embed="rId4"/>
            <a:srcRect l="66730" t="94" r="8270"/>
            <a:stretch>
              <a:fillRect/>
            </a:stretch>
          </p:blipFill>
          <p:spPr>
            <a:xfrm flipV="1">
              <a:off x="9852847" y="633106"/>
              <a:ext cx="1152000" cy="2589581"/>
            </a:xfrm>
            <a:prstGeom prst="snip1Rect">
              <a:avLst/>
            </a:prstGeom>
            <a:noFill/>
            <a:effectLst>
              <a:outerShdw blurRad="190500" dist="63500" dir="2700000" algn="tl" rotWithShape="0">
                <a:prstClr val="black">
                  <a:alpha val="25000"/>
                </a:prstClr>
              </a:outerShdw>
            </a:effectLst>
          </p:spPr>
        </p:pic>
        <p:sp>
          <p:nvSpPr>
            <p:cNvPr id="13" name="文本框 12"/>
            <p:cNvSpPr txBox="1"/>
            <p:nvPr/>
          </p:nvSpPr>
          <p:spPr>
            <a:xfrm>
              <a:off x="10187140" y="951277"/>
              <a:ext cx="483414" cy="1953238"/>
            </a:xfrm>
            <a:custGeom>
              <a:avLst/>
              <a:gdLst/>
              <a:ahLst/>
              <a:cxnLst/>
              <a:rect l="l" t="t" r="r" b="b"/>
              <a:pathLst>
                <a:path w="483414" h="1953238">
                  <a:moveTo>
                    <a:pt x="335728" y="1843301"/>
                  </a:moveTo>
                  <a:cubicBezTo>
                    <a:pt x="341973" y="1843630"/>
                    <a:pt x="351011" y="1845109"/>
                    <a:pt x="362843" y="1847738"/>
                  </a:cubicBezTo>
                  <a:cubicBezTo>
                    <a:pt x="378619" y="1850367"/>
                    <a:pt x="393080" y="1855626"/>
                    <a:pt x="406226" y="1863514"/>
                  </a:cubicBezTo>
                  <a:cubicBezTo>
                    <a:pt x="422002" y="1872716"/>
                    <a:pt x="433176" y="1884548"/>
                    <a:pt x="439750" y="1899009"/>
                  </a:cubicBezTo>
                  <a:cubicBezTo>
                    <a:pt x="440407" y="1902953"/>
                    <a:pt x="440571" y="1906733"/>
                    <a:pt x="440243" y="1910348"/>
                  </a:cubicBezTo>
                  <a:cubicBezTo>
                    <a:pt x="439914" y="1913964"/>
                    <a:pt x="439092" y="1917414"/>
                    <a:pt x="437778" y="1920701"/>
                  </a:cubicBezTo>
                  <a:cubicBezTo>
                    <a:pt x="433834" y="1929904"/>
                    <a:pt x="429232" y="1935162"/>
                    <a:pt x="423974" y="1936477"/>
                  </a:cubicBezTo>
                  <a:cubicBezTo>
                    <a:pt x="416086" y="1940421"/>
                    <a:pt x="408855" y="1939106"/>
                    <a:pt x="402282" y="1932533"/>
                  </a:cubicBezTo>
                  <a:cubicBezTo>
                    <a:pt x="399653" y="1929904"/>
                    <a:pt x="396366" y="1925302"/>
                    <a:pt x="392422" y="1918729"/>
                  </a:cubicBezTo>
                  <a:cubicBezTo>
                    <a:pt x="388478" y="1912156"/>
                    <a:pt x="385849" y="1908212"/>
                    <a:pt x="384534" y="1906897"/>
                  </a:cubicBezTo>
                  <a:cubicBezTo>
                    <a:pt x="383220" y="1905582"/>
                    <a:pt x="381905" y="1903611"/>
                    <a:pt x="380590" y="1900981"/>
                  </a:cubicBezTo>
                  <a:cubicBezTo>
                    <a:pt x="379276" y="1898352"/>
                    <a:pt x="377961" y="1896380"/>
                    <a:pt x="376647" y="1895065"/>
                  </a:cubicBezTo>
                  <a:lnTo>
                    <a:pt x="370731" y="1885206"/>
                  </a:lnTo>
                  <a:cubicBezTo>
                    <a:pt x="358899" y="1873374"/>
                    <a:pt x="346410" y="1862857"/>
                    <a:pt x="333263" y="1853654"/>
                  </a:cubicBezTo>
                  <a:cubicBezTo>
                    <a:pt x="333263" y="1853654"/>
                    <a:pt x="332606" y="1852997"/>
                    <a:pt x="331291" y="1851682"/>
                  </a:cubicBezTo>
                  <a:cubicBezTo>
                    <a:pt x="326033" y="1849053"/>
                    <a:pt x="324061" y="1847081"/>
                    <a:pt x="325375" y="1845766"/>
                  </a:cubicBezTo>
                  <a:cubicBezTo>
                    <a:pt x="326033" y="1843794"/>
                    <a:pt x="329484" y="1842972"/>
                    <a:pt x="335728" y="1843301"/>
                  </a:cubicBezTo>
                  <a:close/>
                  <a:moveTo>
                    <a:pt x="191281" y="1735336"/>
                  </a:moveTo>
                  <a:cubicBezTo>
                    <a:pt x="213630" y="1735336"/>
                    <a:pt x="230721" y="1739280"/>
                    <a:pt x="242552" y="1747167"/>
                  </a:cubicBezTo>
                  <a:cubicBezTo>
                    <a:pt x="253070" y="1753741"/>
                    <a:pt x="258986" y="1762286"/>
                    <a:pt x="260300" y="1772803"/>
                  </a:cubicBezTo>
                  <a:cubicBezTo>
                    <a:pt x="260300" y="1775432"/>
                    <a:pt x="259643" y="1779376"/>
                    <a:pt x="258328" y="1784635"/>
                  </a:cubicBezTo>
                  <a:cubicBezTo>
                    <a:pt x="259643" y="1782006"/>
                    <a:pt x="258986" y="1783320"/>
                    <a:pt x="256356" y="1788579"/>
                  </a:cubicBezTo>
                  <a:cubicBezTo>
                    <a:pt x="252412" y="1792523"/>
                    <a:pt x="247811" y="1795152"/>
                    <a:pt x="242552" y="1796467"/>
                  </a:cubicBezTo>
                  <a:cubicBezTo>
                    <a:pt x="237294" y="1799096"/>
                    <a:pt x="231378" y="1798439"/>
                    <a:pt x="224805" y="1794495"/>
                  </a:cubicBezTo>
                  <a:cubicBezTo>
                    <a:pt x="220861" y="1791866"/>
                    <a:pt x="216917" y="1787264"/>
                    <a:pt x="212973" y="1780691"/>
                  </a:cubicBezTo>
                  <a:cubicBezTo>
                    <a:pt x="212973" y="1779376"/>
                    <a:pt x="211658" y="1775432"/>
                    <a:pt x="209029" y="1768859"/>
                  </a:cubicBezTo>
                  <a:cubicBezTo>
                    <a:pt x="207714" y="1766230"/>
                    <a:pt x="206400" y="1764258"/>
                    <a:pt x="205085" y="1762943"/>
                  </a:cubicBezTo>
                  <a:cubicBezTo>
                    <a:pt x="198512" y="1756370"/>
                    <a:pt x="193253" y="1751111"/>
                    <a:pt x="189309" y="1747167"/>
                  </a:cubicBezTo>
                  <a:cubicBezTo>
                    <a:pt x="182736" y="1741909"/>
                    <a:pt x="179449" y="1739280"/>
                    <a:pt x="179449" y="1739280"/>
                  </a:cubicBezTo>
                  <a:cubicBezTo>
                    <a:pt x="179449" y="1736650"/>
                    <a:pt x="183393" y="1735336"/>
                    <a:pt x="191281" y="1735336"/>
                  </a:cubicBezTo>
                  <a:close/>
                  <a:moveTo>
                    <a:pt x="209029" y="1668289"/>
                  </a:moveTo>
                  <a:cubicBezTo>
                    <a:pt x="231378" y="1669603"/>
                    <a:pt x="247811" y="1674204"/>
                    <a:pt x="258328" y="1682092"/>
                  </a:cubicBezTo>
                  <a:cubicBezTo>
                    <a:pt x="268845" y="1688665"/>
                    <a:pt x="274761" y="1697211"/>
                    <a:pt x="276076" y="1707728"/>
                  </a:cubicBezTo>
                  <a:lnTo>
                    <a:pt x="274104" y="1719560"/>
                  </a:lnTo>
                  <a:lnTo>
                    <a:pt x="272132" y="1723504"/>
                  </a:lnTo>
                  <a:cubicBezTo>
                    <a:pt x="268188" y="1727448"/>
                    <a:pt x="263587" y="1730077"/>
                    <a:pt x="258328" y="1731392"/>
                  </a:cubicBezTo>
                  <a:cubicBezTo>
                    <a:pt x="253070" y="1732706"/>
                    <a:pt x="247154" y="1731392"/>
                    <a:pt x="240580" y="1727448"/>
                  </a:cubicBezTo>
                  <a:cubicBezTo>
                    <a:pt x="237951" y="1726133"/>
                    <a:pt x="234665" y="1721532"/>
                    <a:pt x="230721" y="1713644"/>
                  </a:cubicBezTo>
                  <a:cubicBezTo>
                    <a:pt x="230721" y="1712329"/>
                    <a:pt x="230063" y="1711015"/>
                    <a:pt x="228749" y="1709700"/>
                  </a:cubicBezTo>
                  <a:cubicBezTo>
                    <a:pt x="228749" y="1708385"/>
                    <a:pt x="226777" y="1704441"/>
                    <a:pt x="222833" y="1697868"/>
                  </a:cubicBezTo>
                  <a:cubicBezTo>
                    <a:pt x="222833" y="1696553"/>
                    <a:pt x="222175" y="1695239"/>
                    <a:pt x="220861" y="1693924"/>
                  </a:cubicBezTo>
                  <a:cubicBezTo>
                    <a:pt x="216917" y="1688665"/>
                    <a:pt x="212316" y="1684064"/>
                    <a:pt x="207057" y="1680120"/>
                  </a:cubicBezTo>
                  <a:cubicBezTo>
                    <a:pt x="200484" y="1674862"/>
                    <a:pt x="197197" y="1672232"/>
                    <a:pt x="197197" y="1672232"/>
                  </a:cubicBezTo>
                  <a:cubicBezTo>
                    <a:pt x="199826" y="1669603"/>
                    <a:pt x="203770" y="1668289"/>
                    <a:pt x="209029" y="1668289"/>
                  </a:cubicBezTo>
                  <a:close/>
                  <a:moveTo>
                    <a:pt x="299740" y="1660401"/>
                  </a:moveTo>
                  <a:cubicBezTo>
                    <a:pt x="306313" y="1661715"/>
                    <a:pt x="325375" y="1667631"/>
                    <a:pt x="356927" y="1678148"/>
                  </a:cubicBezTo>
                  <a:cubicBezTo>
                    <a:pt x="359556" y="1680778"/>
                    <a:pt x="360871" y="1683407"/>
                    <a:pt x="360871" y="1686036"/>
                  </a:cubicBezTo>
                  <a:cubicBezTo>
                    <a:pt x="362185" y="1687351"/>
                    <a:pt x="360871" y="1690637"/>
                    <a:pt x="356927" y="1695896"/>
                  </a:cubicBezTo>
                  <a:cubicBezTo>
                    <a:pt x="351668" y="1698525"/>
                    <a:pt x="347724" y="1701155"/>
                    <a:pt x="345095" y="1703784"/>
                  </a:cubicBezTo>
                  <a:cubicBezTo>
                    <a:pt x="341151" y="1747167"/>
                    <a:pt x="335235" y="1782006"/>
                    <a:pt x="327347" y="1808299"/>
                  </a:cubicBezTo>
                  <a:lnTo>
                    <a:pt x="382562" y="1804355"/>
                  </a:lnTo>
                  <a:lnTo>
                    <a:pt x="406226" y="1764915"/>
                  </a:lnTo>
                  <a:cubicBezTo>
                    <a:pt x="416743" y="1771488"/>
                    <a:pt x="429890" y="1780691"/>
                    <a:pt x="445666" y="1792523"/>
                  </a:cubicBezTo>
                  <a:cubicBezTo>
                    <a:pt x="453553" y="1799425"/>
                    <a:pt x="457744" y="1804478"/>
                    <a:pt x="458237" y="1807682"/>
                  </a:cubicBezTo>
                  <a:cubicBezTo>
                    <a:pt x="458401" y="1808751"/>
                    <a:pt x="458155" y="1809613"/>
                    <a:pt x="457497" y="1810271"/>
                  </a:cubicBezTo>
                  <a:cubicBezTo>
                    <a:pt x="457497" y="1814215"/>
                    <a:pt x="452239" y="1816186"/>
                    <a:pt x="441722" y="1816186"/>
                  </a:cubicBezTo>
                  <a:cubicBezTo>
                    <a:pt x="437778" y="1816186"/>
                    <a:pt x="431862" y="1816186"/>
                    <a:pt x="423974" y="1816186"/>
                  </a:cubicBezTo>
                  <a:cubicBezTo>
                    <a:pt x="412142" y="1817501"/>
                    <a:pt x="402282" y="1818158"/>
                    <a:pt x="394394" y="1818158"/>
                  </a:cubicBezTo>
                  <a:cubicBezTo>
                    <a:pt x="386506" y="1818158"/>
                    <a:pt x="374675" y="1818816"/>
                    <a:pt x="358899" y="1820130"/>
                  </a:cubicBezTo>
                  <a:cubicBezTo>
                    <a:pt x="341808" y="1820130"/>
                    <a:pt x="329977" y="1820788"/>
                    <a:pt x="323403" y="1822102"/>
                  </a:cubicBezTo>
                  <a:cubicBezTo>
                    <a:pt x="303684" y="1886520"/>
                    <a:pt x="249783" y="1929904"/>
                    <a:pt x="161702" y="1952253"/>
                  </a:cubicBezTo>
                  <a:cubicBezTo>
                    <a:pt x="157758" y="1953567"/>
                    <a:pt x="154471" y="1953567"/>
                    <a:pt x="151842" y="1952253"/>
                  </a:cubicBezTo>
                  <a:cubicBezTo>
                    <a:pt x="150527" y="1952253"/>
                    <a:pt x="149870" y="1952253"/>
                    <a:pt x="149870" y="1952253"/>
                  </a:cubicBezTo>
                  <a:cubicBezTo>
                    <a:pt x="149870" y="1949623"/>
                    <a:pt x="153156" y="1946337"/>
                    <a:pt x="159730" y="1942393"/>
                  </a:cubicBezTo>
                  <a:cubicBezTo>
                    <a:pt x="222833" y="1912156"/>
                    <a:pt x="262929" y="1873374"/>
                    <a:pt x="280020" y="1826046"/>
                  </a:cubicBezTo>
                  <a:cubicBezTo>
                    <a:pt x="276076" y="1826046"/>
                    <a:pt x="266873" y="1826704"/>
                    <a:pt x="252412" y="1828018"/>
                  </a:cubicBezTo>
                  <a:cubicBezTo>
                    <a:pt x="236637" y="1829333"/>
                    <a:pt x="226777" y="1829990"/>
                    <a:pt x="222833" y="1829990"/>
                  </a:cubicBezTo>
                  <a:cubicBezTo>
                    <a:pt x="220203" y="1829990"/>
                    <a:pt x="215602" y="1830648"/>
                    <a:pt x="209029" y="1831962"/>
                  </a:cubicBezTo>
                  <a:cubicBezTo>
                    <a:pt x="195882" y="1834591"/>
                    <a:pt x="185365" y="1836563"/>
                    <a:pt x="177477" y="1837878"/>
                  </a:cubicBezTo>
                  <a:lnTo>
                    <a:pt x="165646" y="1816186"/>
                  </a:lnTo>
                  <a:cubicBezTo>
                    <a:pt x="186680" y="1816186"/>
                    <a:pt x="207714" y="1815529"/>
                    <a:pt x="228749" y="1814215"/>
                  </a:cubicBezTo>
                  <a:lnTo>
                    <a:pt x="283964" y="1810271"/>
                  </a:lnTo>
                  <a:cubicBezTo>
                    <a:pt x="290537" y="1789236"/>
                    <a:pt x="294481" y="1762943"/>
                    <a:pt x="295796" y="1731392"/>
                  </a:cubicBezTo>
                  <a:cubicBezTo>
                    <a:pt x="295796" y="1730077"/>
                    <a:pt x="295796" y="1728105"/>
                    <a:pt x="295796" y="1725476"/>
                  </a:cubicBezTo>
                  <a:cubicBezTo>
                    <a:pt x="298425" y="1703127"/>
                    <a:pt x="299740" y="1681435"/>
                    <a:pt x="299740" y="1660401"/>
                  </a:cubicBezTo>
                  <a:close/>
                  <a:moveTo>
                    <a:pt x="98598" y="1658429"/>
                  </a:moveTo>
                  <a:cubicBezTo>
                    <a:pt x="99913" y="1658429"/>
                    <a:pt x="101885" y="1659743"/>
                    <a:pt x="104514" y="1662373"/>
                  </a:cubicBezTo>
                  <a:cubicBezTo>
                    <a:pt x="115032" y="1668946"/>
                    <a:pt x="123577" y="1674862"/>
                    <a:pt x="130150" y="1680120"/>
                  </a:cubicBezTo>
                  <a:cubicBezTo>
                    <a:pt x="139353" y="1688008"/>
                    <a:pt x="143954" y="1693924"/>
                    <a:pt x="143954" y="1697868"/>
                  </a:cubicBezTo>
                  <a:cubicBezTo>
                    <a:pt x="143954" y="1703127"/>
                    <a:pt x="138038" y="1708385"/>
                    <a:pt x="126206" y="1713644"/>
                  </a:cubicBezTo>
                  <a:lnTo>
                    <a:pt x="124234" y="1824074"/>
                  </a:lnTo>
                  <a:cubicBezTo>
                    <a:pt x="129493" y="1820130"/>
                    <a:pt x="136723" y="1814215"/>
                    <a:pt x="145926" y="1806327"/>
                  </a:cubicBezTo>
                  <a:cubicBezTo>
                    <a:pt x="159072" y="1795810"/>
                    <a:pt x="167617" y="1788579"/>
                    <a:pt x="171561" y="1784635"/>
                  </a:cubicBezTo>
                  <a:cubicBezTo>
                    <a:pt x="179449" y="1778062"/>
                    <a:pt x="184051" y="1776090"/>
                    <a:pt x="185365" y="1778719"/>
                  </a:cubicBezTo>
                  <a:cubicBezTo>
                    <a:pt x="186351" y="1779705"/>
                    <a:pt x="187009" y="1780773"/>
                    <a:pt x="187337" y="1781923"/>
                  </a:cubicBezTo>
                  <a:cubicBezTo>
                    <a:pt x="188323" y="1785374"/>
                    <a:pt x="186351" y="1789565"/>
                    <a:pt x="181421" y="1794495"/>
                  </a:cubicBezTo>
                  <a:cubicBezTo>
                    <a:pt x="149870" y="1833934"/>
                    <a:pt x="124891" y="1868115"/>
                    <a:pt x="106486" y="1897037"/>
                  </a:cubicBezTo>
                  <a:cubicBezTo>
                    <a:pt x="103857" y="1903611"/>
                    <a:pt x="100570" y="1907554"/>
                    <a:pt x="96626" y="1908869"/>
                  </a:cubicBezTo>
                  <a:cubicBezTo>
                    <a:pt x="91368" y="1911498"/>
                    <a:pt x="84795" y="1908869"/>
                    <a:pt x="76907" y="1900981"/>
                  </a:cubicBezTo>
                  <a:cubicBezTo>
                    <a:pt x="75592" y="1898352"/>
                    <a:pt x="70333" y="1891779"/>
                    <a:pt x="61131" y="1881262"/>
                  </a:cubicBezTo>
                  <a:cubicBezTo>
                    <a:pt x="57187" y="1876003"/>
                    <a:pt x="53900" y="1872059"/>
                    <a:pt x="51271" y="1869430"/>
                  </a:cubicBezTo>
                  <a:cubicBezTo>
                    <a:pt x="72305" y="1857598"/>
                    <a:pt x="82165" y="1842479"/>
                    <a:pt x="80851" y="1824074"/>
                  </a:cubicBezTo>
                  <a:lnTo>
                    <a:pt x="82823" y="1695896"/>
                  </a:lnTo>
                  <a:cubicBezTo>
                    <a:pt x="60474" y="1697211"/>
                    <a:pt x="41411" y="1700497"/>
                    <a:pt x="25635" y="1705756"/>
                  </a:cubicBezTo>
                  <a:cubicBezTo>
                    <a:pt x="25635" y="1704441"/>
                    <a:pt x="24321" y="1701812"/>
                    <a:pt x="21691" y="1697868"/>
                  </a:cubicBezTo>
                  <a:cubicBezTo>
                    <a:pt x="17748" y="1692609"/>
                    <a:pt x="15118" y="1688008"/>
                    <a:pt x="13804" y="1684064"/>
                  </a:cubicBezTo>
                  <a:cubicBezTo>
                    <a:pt x="40097" y="1684064"/>
                    <a:pt x="62446" y="1682750"/>
                    <a:pt x="80851" y="1680120"/>
                  </a:cubicBezTo>
                  <a:close/>
                  <a:moveTo>
                    <a:pt x="76907" y="1538138"/>
                  </a:moveTo>
                  <a:cubicBezTo>
                    <a:pt x="78221" y="1538138"/>
                    <a:pt x="80851" y="1538138"/>
                    <a:pt x="84795" y="1538138"/>
                  </a:cubicBezTo>
                  <a:cubicBezTo>
                    <a:pt x="90053" y="1539453"/>
                    <a:pt x="93997" y="1540110"/>
                    <a:pt x="96626" y="1540110"/>
                  </a:cubicBezTo>
                  <a:cubicBezTo>
                    <a:pt x="99256" y="1541425"/>
                    <a:pt x="103200" y="1542740"/>
                    <a:pt x="108458" y="1544054"/>
                  </a:cubicBezTo>
                  <a:cubicBezTo>
                    <a:pt x="116346" y="1546683"/>
                    <a:pt x="121605" y="1548655"/>
                    <a:pt x="124234" y="1549970"/>
                  </a:cubicBezTo>
                  <a:cubicBezTo>
                    <a:pt x="140010" y="1561802"/>
                    <a:pt x="147898" y="1574291"/>
                    <a:pt x="147898" y="1587438"/>
                  </a:cubicBezTo>
                  <a:cubicBezTo>
                    <a:pt x="149212" y="1596640"/>
                    <a:pt x="146583" y="1604528"/>
                    <a:pt x="140010" y="1611101"/>
                  </a:cubicBezTo>
                  <a:cubicBezTo>
                    <a:pt x="132122" y="1618989"/>
                    <a:pt x="124891" y="1622933"/>
                    <a:pt x="118318" y="1622933"/>
                  </a:cubicBezTo>
                  <a:cubicBezTo>
                    <a:pt x="107801" y="1622933"/>
                    <a:pt x="100570" y="1620304"/>
                    <a:pt x="96626" y="1615045"/>
                  </a:cubicBezTo>
                  <a:cubicBezTo>
                    <a:pt x="92683" y="1609787"/>
                    <a:pt x="90053" y="1601241"/>
                    <a:pt x="88739" y="1589410"/>
                  </a:cubicBezTo>
                  <a:cubicBezTo>
                    <a:pt x="87424" y="1577578"/>
                    <a:pt x="84137" y="1567718"/>
                    <a:pt x="78879" y="1559830"/>
                  </a:cubicBezTo>
                  <a:cubicBezTo>
                    <a:pt x="74935" y="1553257"/>
                    <a:pt x="71648" y="1549970"/>
                    <a:pt x="69019" y="1549970"/>
                  </a:cubicBezTo>
                  <a:cubicBezTo>
                    <a:pt x="69019" y="1549970"/>
                    <a:pt x="68361" y="1549313"/>
                    <a:pt x="67047" y="1547998"/>
                  </a:cubicBezTo>
                  <a:cubicBezTo>
                    <a:pt x="64418" y="1544054"/>
                    <a:pt x="63760" y="1541425"/>
                    <a:pt x="65075" y="1540110"/>
                  </a:cubicBezTo>
                  <a:cubicBezTo>
                    <a:pt x="65075" y="1538796"/>
                    <a:pt x="69019" y="1538138"/>
                    <a:pt x="76907" y="1538138"/>
                  </a:cubicBezTo>
                  <a:close/>
                  <a:moveTo>
                    <a:pt x="274104" y="1496727"/>
                  </a:moveTo>
                  <a:cubicBezTo>
                    <a:pt x="287250" y="1499356"/>
                    <a:pt x="299740" y="1502643"/>
                    <a:pt x="311571" y="1506587"/>
                  </a:cubicBezTo>
                  <a:cubicBezTo>
                    <a:pt x="327347" y="1510531"/>
                    <a:pt x="335235" y="1515132"/>
                    <a:pt x="335235" y="1520391"/>
                  </a:cubicBezTo>
                  <a:cubicBezTo>
                    <a:pt x="335235" y="1524335"/>
                    <a:pt x="329977" y="1528936"/>
                    <a:pt x="319459" y="1534194"/>
                  </a:cubicBezTo>
                  <a:lnTo>
                    <a:pt x="319459" y="1569690"/>
                  </a:lnTo>
                  <a:lnTo>
                    <a:pt x="352983" y="1567718"/>
                  </a:lnTo>
                  <a:cubicBezTo>
                    <a:pt x="355612" y="1561145"/>
                    <a:pt x="362843" y="1549970"/>
                    <a:pt x="374675" y="1534194"/>
                  </a:cubicBezTo>
                  <a:cubicBezTo>
                    <a:pt x="375989" y="1535509"/>
                    <a:pt x="378619" y="1537481"/>
                    <a:pt x="382562" y="1540110"/>
                  </a:cubicBezTo>
                  <a:cubicBezTo>
                    <a:pt x="385192" y="1541425"/>
                    <a:pt x="395709" y="1549313"/>
                    <a:pt x="414114" y="1563774"/>
                  </a:cubicBezTo>
                  <a:cubicBezTo>
                    <a:pt x="420687" y="1569033"/>
                    <a:pt x="423317" y="1573634"/>
                    <a:pt x="422002" y="1577578"/>
                  </a:cubicBezTo>
                  <a:cubicBezTo>
                    <a:pt x="422002" y="1580207"/>
                    <a:pt x="416743" y="1581522"/>
                    <a:pt x="406226" y="1581522"/>
                  </a:cubicBezTo>
                  <a:cubicBezTo>
                    <a:pt x="381248" y="1581522"/>
                    <a:pt x="364157" y="1582179"/>
                    <a:pt x="354955" y="1583494"/>
                  </a:cubicBezTo>
                  <a:cubicBezTo>
                    <a:pt x="341808" y="1583494"/>
                    <a:pt x="329977" y="1584151"/>
                    <a:pt x="319459" y="1585466"/>
                  </a:cubicBezTo>
                  <a:lnTo>
                    <a:pt x="321431" y="1628849"/>
                  </a:lnTo>
                  <a:lnTo>
                    <a:pt x="390450" y="1624905"/>
                  </a:lnTo>
                  <a:cubicBezTo>
                    <a:pt x="391765" y="1622276"/>
                    <a:pt x="395709" y="1617674"/>
                    <a:pt x="402282" y="1611101"/>
                  </a:cubicBezTo>
                  <a:cubicBezTo>
                    <a:pt x="407541" y="1605843"/>
                    <a:pt x="411485" y="1601241"/>
                    <a:pt x="414114" y="1597298"/>
                  </a:cubicBezTo>
                  <a:cubicBezTo>
                    <a:pt x="416743" y="1599927"/>
                    <a:pt x="420687" y="1603213"/>
                    <a:pt x="425946" y="1607157"/>
                  </a:cubicBezTo>
                  <a:cubicBezTo>
                    <a:pt x="436463" y="1617674"/>
                    <a:pt x="445008" y="1626220"/>
                    <a:pt x="451581" y="1632793"/>
                  </a:cubicBezTo>
                  <a:cubicBezTo>
                    <a:pt x="459469" y="1640681"/>
                    <a:pt x="463413" y="1647254"/>
                    <a:pt x="463413" y="1652513"/>
                  </a:cubicBezTo>
                  <a:cubicBezTo>
                    <a:pt x="463413" y="1657771"/>
                    <a:pt x="460127" y="1660401"/>
                    <a:pt x="453553" y="1660401"/>
                  </a:cubicBezTo>
                  <a:cubicBezTo>
                    <a:pt x="451581" y="1660401"/>
                    <a:pt x="448624" y="1660565"/>
                    <a:pt x="444680" y="1660894"/>
                  </a:cubicBezTo>
                  <a:lnTo>
                    <a:pt x="434017" y="1661960"/>
                  </a:lnTo>
                  <a:lnTo>
                    <a:pt x="430999" y="1662742"/>
                  </a:lnTo>
                  <a:cubicBezTo>
                    <a:pt x="429274" y="1663153"/>
                    <a:pt x="426932" y="1663687"/>
                    <a:pt x="423974" y="1664345"/>
                  </a:cubicBezTo>
                  <a:cubicBezTo>
                    <a:pt x="414771" y="1666974"/>
                    <a:pt x="400968" y="1675519"/>
                    <a:pt x="382562" y="1689980"/>
                  </a:cubicBezTo>
                  <a:cubicBezTo>
                    <a:pt x="377304" y="1695239"/>
                    <a:pt x="373360" y="1696553"/>
                    <a:pt x="370731" y="1693924"/>
                  </a:cubicBezTo>
                  <a:cubicBezTo>
                    <a:pt x="370731" y="1693924"/>
                    <a:pt x="371388" y="1690637"/>
                    <a:pt x="372703" y="1684064"/>
                  </a:cubicBezTo>
                  <a:cubicBezTo>
                    <a:pt x="374017" y="1681435"/>
                    <a:pt x="375332" y="1678148"/>
                    <a:pt x="376647" y="1674204"/>
                  </a:cubicBezTo>
                  <a:cubicBezTo>
                    <a:pt x="379276" y="1668946"/>
                    <a:pt x="381248" y="1665002"/>
                    <a:pt x="382562" y="1662373"/>
                  </a:cubicBezTo>
                  <a:cubicBezTo>
                    <a:pt x="383877" y="1659743"/>
                    <a:pt x="385849" y="1656457"/>
                    <a:pt x="388478" y="1652513"/>
                  </a:cubicBezTo>
                  <a:cubicBezTo>
                    <a:pt x="391108" y="1647254"/>
                    <a:pt x="393080" y="1643310"/>
                    <a:pt x="394394" y="1640681"/>
                  </a:cubicBezTo>
                  <a:cubicBezTo>
                    <a:pt x="377304" y="1641996"/>
                    <a:pt x="354298" y="1643310"/>
                    <a:pt x="325375" y="1644625"/>
                  </a:cubicBezTo>
                  <a:cubicBezTo>
                    <a:pt x="278048" y="1647254"/>
                    <a:pt x="241895" y="1649226"/>
                    <a:pt x="216917" y="1650541"/>
                  </a:cubicBezTo>
                  <a:cubicBezTo>
                    <a:pt x="193253" y="1653170"/>
                    <a:pt x="177477" y="1655799"/>
                    <a:pt x="169589" y="1658429"/>
                  </a:cubicBezTo>
                  <a:cubicBezTo>
                    <a:pt x="165646" y="1649226"/>
                    <a:pt x="162359" y="1641338"/>
                    <a:pt x="159730" y="1634765"/>
                  </a:cubicBezTo>
                  <a:cubicBezTo>
                    <a:pt x="175505" y="1636080"/>
                    <a:pt x="193910" y="1636080"/>
                    <a:pt x="214945" y="1634765"/>
                  </a:cubicBezTo>
                  <a:lnTo>
                    <a:pt x="274104" y="1632793"/>
                  </a:lnTo>
                  <a:cubicBezTo>
                    <a:pt x="274104" y="1620961"/>
                    <a:pt x="274104" y="1605843"/>
                    <a:pt x="274104" y="1587438"/>
                  </a:cubicBezTo>
                  <a:lnTo>
                    <a:pt x="238608" y="1591382"/>
                  </a:lnTo>
                  <a:cubicBezTo>
                    <a:pt x="228091" y="1591382"/>
                    <a:pt x="212973" y="1593354"/>
                    <a:pt x="193253" y="1597298"/>
                  </a:cubicBezTo>
                  <a:cubicBezTo>
                    <a:pt x="190624" y="1589410"/>
                    <a:pt x="187337" y="1581522"/>
                    <a:pt x="183393" y="1573634"/>
                  </a:cubicBezTo>
                  <a:cubicBezTo>
                    <a:pt x="203113" y="1573634"/>
                    <a:pt x="220861" y="1573634"/>
                    <a:pt x="236637" y="1573634"/>
                  </a:cubicBezTo>
                  <a:cubicBezTo>
                    <a:pt x="247154" y="1573634"/>
                    <a:pt x="259643" y="1572977"/>
                    <a:pt x="274104" y="1571662"/>
                  </a:cubicBezTo>
                  <a:cubicBezTo>
                    <a:pt x="276733" y="1557201"/>
                    <a:pt x="276733" y="1547341"/>
                    <a:pt x="274104" y="1542082"/>
                  </a:cubicBezTo>
                  <a:cubicBezTo>
                    <a:pt x="274104" y="1526307"/>
                    <a:pt x="274104" y="1511188"/>
                    <a:pt x="274104" y="1496727"/>
                  </a:cubicBezTo>
                  <a:close/>
                  <a:moveTo>
                    <a:pt x="195225" y="1258118"/>
                  </a:moveTo>
                  <a:cubicBezTo>
                    <a:pt x="197854" y="1259433"/>
                    <a:pt x="203113" y="1262719"/>
                    <a:pt x="211001" y="1267978"/>
                  </a:cubicBezTo>
                  <a:cubicBezTo>
                    <a:pt x="216259" y="1273237"/>
                    <a:pt x="220861" y="1277181"/>
                    <a:pt x="224805" y="1279810"/>
                  </a:cubicBezTo>
                  <a:cubicBezTo>
                    <a:pt x="232693" y="1286383"/>
                    <a:pt x="236637" y="1291642"/>
                    <a:pt x="236637" y="1295586"/>
                  </a:cubicBezTo>
                  <a:cubicBezTo>
                    <a:pt x="235322" y="1299530"/>
                    <a:pt x="230721" y="1303474"/>
                    <a:pt x="222833" y="1307418"/>
                  </a:cubicBezTo>
                  <a:cubicBezTo>
                    <a:pt x="211001" y="1324508"/>
                    <a:pt x="198512" y="1338312"/>
                    <a:pt x="185365" y="1348829"/>
                  </a:cubicBezTo>
                  <a:cubicBezTo>
                    <a:pt x="168275" y="1363290"/>
                    <a:pt x="148555" y="1374465"/>
                    <a:pt x="126206" y="1382353"/>
                  </a:cubicBezTo>
                  <a:cubicBezTo>
                    <a:pt x="120947" y="1383667"/>
                    <a:pt x="117003" y="1383667"/>
                    <a:pt x="114374" y="1382353"/>
                  </a:cubicBezTo>
                  <a:cubicBezTo>
                    <a:pt x="113060" y="1381038"/>
                    <a:pt x="115689" y="1377094"/>
                    <a:pt x="122262" y="1370521"/>
                  </a:cubicBezTo>
                  <a:cubicBezTo>
                    <a:pt x="145926" y="1352116"/>
                    <a:pt x="164988" y="1330424"/>
                    <a:pt x="179449" y="1305446"/>
                  </a:cubicBezTo>
                  <a:cubicBezTo>
                    <a:pt x="187337" y="1289670"/>
                    <a:pt x="192596" y="1273894"/>
                    <a:pt x="195225" y="1258118"/>
                  </a:cubicBezTo>
                  <a:close/>
                  <a:moveTo>
                    <a:pt x="283964" y="1183183"/>
                  </a:moveTo>
                  <a:lnTo>
                    <a:pt x="189309" y="1191071"/>
                  </a:lnTo>
                  <a:cubicBezTo>
                    <a:pt x="190624" y="1196330"/>
                    <a:pt x="191281" y="1204218"/>
                    <a:pt x="191281" y="1214735"/>
                  </a:cubicBezTo>
                  <a:cubicBezTo>
                    <a:pt x="192596" y="1225252"/>
                    <a:pt x="193253" y="1233140"/>
                    <a:pt x="193253" y="1238398"/>
                  </a:cubicBezTo>
                  <a:cubicBezTo>
                    <a:pt x="211658" y="1235769"/>
                    <a:pt x="239266" y="1233797"/>
                    <a:pt x="276076" y="1232483"/>
                  </a:cubicBezTo>
                  <a:cubicBezTo>
                    <a:pt x="276076" y="1229853"/>
                    <a:pt x="276733" y="1224595"/>
                    <a:pt x="278048" y="1216707"/>
                  </a:cubicBezTo>
                  <a:cubicBezTo>
                    <a:pt x="280677" y="1202246"/>
                    <a:pt x="282649" y="1191071"/>
                    <a:pt x="283964" y="1183183"/>
                  </a:cubicBezTo>
                  <a:close/>
                  <a:moveTo>
                    <a:pt x="167617" y="1096416"/>
                  </a:moveTo>
                  <a:cubicBezTo>
                    <a:pt x="170247" y="1095102"/>
                    <a:pt x="174191" y="1095102"/>
                    <a:pt x="179449" y="1096416"/>
                  </a:cubicBezTo>
                  <a:cubicBezTo>
                    <a:pt x="209686" y="1097731"/>
                    <a:pt x="226777" y="1109563"/>
                    <a:pt x="230721" y="1131912"/>
                  </a:cubicBezTo>
                  <a:cubicBezTo>
                    <a:pt x="230721" y="1137171"/>
                    <a:pt x="228749" y="1143744"/>
                    <a:pt x="224805" y="1151632"/>
                  </a:cubicBezTo>
                  <a:cubicBezTo>
                    <a:pt x="218231" y="1155576"/>
                    <a:pt x="212973" y="1158205"/>
                    <a:pt x="209029" y="1159520"/>
                  </a:cubicBezTo>
                  <a:cubicBezTo>
                    <a:pt x="197197" y="1159520"/>
                    <a:pt x="189309" y="1152946"/>
                    <a:pt x="185365" y="1139800"/>
                  </a:cubicBezTo>
                  <a:cubicBezTo>
                    <a:pt x="184051" y="1125339"/>
                    <a:pt x="179449" y="1113507"/>
                    <a:pt x="171561" y="1104304"/>
                  </a:cubicBezTo>
                  <a:cubicBezTo>
                    <a:pt x="167617" y="1101675"/>
                    <a:pt x="166303" y="1099046"/>
                    <a:pt x="167617" y="1096416"/>
                  </a:cubicBezTo>
                  <a:close/>
                  <a:moveTo>
                    <a:pt x="266216" y="1082613"/>
                  </a:moveTo>
                  <a:cubicBezTo>
                    <a:pt x="272789" y="1085242"/>
                    <a:pt x="280677" y="1089843"/>
                    <a:pt x="289880" y="1096416"/>
                  </a:cubicBezTo>
                  <a:cubicBezTo>
                    <a:pt x="293824" y="1099046"/>
                    <a:pt x="297110" y="1101018"/>
                    <a:pt x="299740" y="1102332"/>
                  </a:cubicBezTo>
                  <a:cubicBezTo>
                    <a:pt x="301054" y="1102332"/>
                    <a:pt x="302369" y="1102990"/>
                    <a:pt x="303684" y="1104304"/>
                  </a:cubicBezTo>
                  <a:cubicBezTo>
                    <a:pt x="311571" y="1109563"/>
                    <a:pt x="314858" y="1114164"/>
                    <a:pt x="313543" y="1118108"/>
                  </a:cubicBezTo>
                  <a:cubicBezTo>
                    <a:pt x="312229" y="1123367"/>
                    <a:pt x="306313" y="1126653"/>
                    <a:pt x="295796" y="1127968"/>
                  </a:cubicBezTo>
                  <a:cubicBezTo>
                    <a:pt x="294481" y="1129283"/>
                    <a:pt x="291852" y="1131912"/>
                    <a:pt x="287908" y="1135856"/>
                  </a:cubicBezTo>
                  <a:cubicBezTo>
                    <a:pt x="273447" y="1154261"/>
                    <a:pt x="262929" y="1166093"/>
                    <a:pt x="256356" y="1171351"/>
                  </a:cubicBezTo>
                  <a:lnTo>
                    <a:pt x="285936" y="1169379"/>
                  </a:lnTo>
                  <a:lnTo>
                    <a:pt x="301712" y="1151632"/>
                  </a:lnTo>
                  <a:cubicBezTo>
                    <a:pt x="309599" y="1155576"/>
                    <a:pt x="316830" y="1160834"/>
                    <a:pt x="323403" y="1167407"/>
                  </a:cubicBezTo>
                  <a:cubicBezTo>
                    <a:pt x="323403" y="1167407"/>
                    <a:pt x="324061" y="1168065"/>
                    <a:pt x="325375" y="1169379"/>
                  </a:cubicBezTo>
                  <a:cubicBezTo>
                    <a:pt x="335892" y="1175953"/>
                    <a:pt x="340494" y="1181869"/>
                    <a:pt x="339179" y="1187127"/>
                  </a:cubicBezTo>
                  <a:cubicBezTo>
                    <a:pt x="337864" y="1189756"/>
                    <a:pt x="333263" y="1193043"/>
                    <a:pt x="325375" y="1196987"/>
                  </a:cubicBezTo>
                  <a:cubicBezTo>
                    <a:pt x="325375" y="1196987"/>
                    <a:pt x="324718" y="1198959"/>
                    <a:pt x="323403" y="1202903"/>
                  </a:cubicBezTo>
                  <a:cubicBezTo>
                    <a:pt x="322089" y="1212106"/>
                    <a:pt x="321431" y="1218022"/>
                    <a:pt x="321431" y="1220651"/>
                  </a:cubicBezTo>
                  <a:lnTo>
                    <a:pt x="325375" y="1224595"/>
                  </a:lnTo>
                  <a:cubicBezTo>
                    <a:pt x="331949" y="1231168"/>
                    <a:pt x="335235" y="1236427"/>
                    <a:pt x="335235" y="1240370"/>
                  </a:cubicBezTo>
                  <a:cubicBezTo>
                    <a:pt x="335235" y="1244314"/>
                    <a:pt x="329319" y="1246286"/>
                    <a:pt x="317487" y="1246286"/>
                  </a:cubicBezTo>
                  <a:cubicBezTo>
                    <a:pt x="316173" y="1246286"/>
                    <a:pt x="304998" y="1246944"/>
                    <a:pt x="283964" y="1248258"/>
                  </a:cubicBezTo>
                  <a:lnTo>
                    <a:pt x="260300" y="1250230"/>
                  </a:lnTo>
                  <a:cubicBezTo>
                    <a:pt x="268188" y="1251545"/>
                    <a:pt x="274761" y="1254174"/>
                    <a:pt x="280020" y="1258118"/>
                  </a:cubicBezTo>
                  <a:cubicBezTo>
                    <a:pt x="289222" y="1262062"/>
                    <a:pt x="293824" y="1266006"/>
                    <a:pt x="293824" y="1269950"/>
                  </a:cubicBezTo>
                  <a:cubicBezTo>
                    <a:pt x="293824" y="1273894"/>
                    <a:pt x="290537" y="1278495"/>
                    <a:pt x="283964" y="1283754"/>
                  </a:cubicBezTo>
                  <a:cubicBezTo>
                    <a:pt x="283964" y="1290327"/>
                    <a:pt x="283964" y="1301502"/>
                    <a:pt x="283964" y="1317277"/>
                  </a:cubicBezTo>
                  <a:cubicBezTo>
                    <a:pt x="283964" y="1321221"/>
                    <a:pt x="283964" y="1323851"/>
                    <a:pt x="283964" y="1325165"/>
                  </a:cubicBezTo>
                  <a:cubicBezTo>
                    <a:pt x="285278" y="1327794"/>
                    <a:pt x="288565" y="1329109"/>
                    <a:pt x="293824" y="1329109"/>
                  </a:cubicBezTo>
                  <a:cubicBezTo>
                    <a:pt x="301712" y="1329109"/>
                    <a:pt x="307627" y="1327137"/>
                    <a:pt x="311571" y="1323193"/>
                  </a:cubicBezTo>
                  <a:cubicBezTo>
                    <a:pt x="315515" y="1320564"/>
                    <a:pt x="319459" y="1314648"/>
                    <a:pt x="323403" y="1305446"/>
                  </a:cubicBezTo>
                  <a:cubicBezTo>
                    <a:pt x="324718" y="1302816"/>
                    <a:pt x="326690" y="1298872"/>
                    <a:pt x="329319" y="1293614"/>
                  </a:cubicBezTo>
                  <a:cubicBezTo>
                    <a:pt x="331949" y="1288355"/>
                    <a:pt x="333920" y="1283754"/>
                    <a:pt x="335235" y="1279810"/>
                  </a:cubicBezTo>
                  <a:cubicBezTo>
                    <a:pt x="337864" y="1269293"/>
                    <a:pt x="340494" y="1265349"/>
                    <a:pt x="343123" y="1267978"/>
                  </a:cubicBezTo>
                  <a:cubicBezTo>
                    <a:pt x="345752" y="1267978"/>
                    <a:pt x="346410" y="1273894"/>
                    <a:pt x="345095" y="1285726"/>
                  </a:cubicBezTo>
                  <a:cubicBezTo>
                    <a:pt x="343780" y="1296243"/>
                    <a:pt x="343123" y="1305446"/>
                    <a:pt x="343123" y="1313333"/>
                  </a:cubicBezTo>
                  <a:cubicBezTo>
                    <a:pt x="343123" y="1317277"/>
                    <a:pt x="344438" y="1321221"/>
                    <a:pt x="347067" y="1325165"/>
                  </a:cubicBezTo>
                  <a:cubicBezTo>
                    <a:pt x="348382" y="1326480"/>
                    <a:pt x="349696" y="1327794"/>
                    <a:pt x="351011" y="1329109"/>
                  </a:cubicBezTo>
                  <a:cubicBezTo>
                    <a:pt x="352326" y="1331738"/>
                    <a:pt x="352983" y="1333710"/>
                    <a:pt x="352983" y="1335025"/>
                  </a:cubicBezTo>
                  <a:cubicBezTo>
                    <a:pt x="353969" y="1336997"/>
                    <a:pt x="354544" y="1338969"/>
                    <a:pt x="354708" y="1340941"/>
                  </a:cubicBezTo>
                  <a:cubicBezTo>
                    <a:pt x="355201" y="1346857"/>
                    <a:pt x="351997" y="1352773"/>
                    <a:pt x="345095" y="1358689"/>
                  </a:cubicBezTo>
                  <a:cubicBezTo>
                    <a:pt x="337207" y="1362633"/>
                    <a:pt x="331291" y="1364605"/>
                    <a:pt x="327347" y="1364605"/>
                  </a:cubicBezTo>
                  <a:cubicBezTo>
                    <a:pt x="320774" y="1365919"/>
                    <a:pt x="310914" y="1367234"/>
                    <a:pt x="297768" y="1368549"/>
                  </a:cubicBezTo>
                  <a:cubicBezTo>
                    <a:pt x="291194" y="1369863"/>
                    <a:pt x="286593" y="1370521"/>
                    <a:pt x="283964" y="1370521"/>
                  </a:cubicBezTo>
                  <a:cubicBezTo>
                    <a:pt x="281335" y="1370521"/>
                    <a:pt x="276733" y="1369863"/>
                    <a:pt x="270160" y="1368549"/>
                  </a:cubicBezTo>
                  <a:cubicBezTo>
                    <a:pt x="267531" y="1368549"/>
                    <a:pt x="265559" y="1368549"/>
                    <a:pt x="264244" y="1368549"/>
                  </a:cubicBezTo>
                  <a:cubicBezTo>
                    <a:pt x="257671" y="1367234"/>
                    <a:pt x="252412" y="1364605"/>
                    <a:pt x="248468" y="1360661"/>
                  </a:cubicBezTo>
                  <a:cubicBezTo>
                    <a:pt x="245839" y="1356717"/>
                    <a:pt x="244524" y="1344885"/>
                    <a:pt x="244524" y="1325165"/>
                  </a:cubicBezTo>
                  <a:cubicBezTo>
                    <a:pt x="244524" y="1321221"/>
                    <a:pt x="245182" y="1312676"/>
                    <a:pt x="246496" y="1299530"/>
                  </a:cubicBezTo>
                  <a:cubicBezTo>
                    <a:pt x="246496" y="1285069"/>
                    <a:pt x="246496" y="1275209"/>
                    <a:pt x="246496" y="1269950"/>
                  </a:cubicBezTo>
                  <a:cubicBezTo>
                    <a:pt x="246496" y="1264691"/>
                    <a:pt x="246496" y="1258118"/>
                    <a:pt x="246496" y="1250230"/>
                  </a:cubicBezTo>
                  <a:cubicBezTo>
                    <a:pt x="239923" y="1250230"/>
                    <a:pt x="230721" y="1250888"/>
                    <a:pt x="218889" y="1252202"/>
                  </a:cubicBezTo>
                  <a:cubicBezTo>
                    <a:pt x="205742" y="1252202"/>
                    <a:pt x="196540" y="1252860"/>
                    <a:pt x="191281" y="1254174"/>
                  </a:cubicBezTo>
                  <a:cubicBezTo>
                    <a:pt x="187337" y="1263377"/>
                    <a:pt x="181421" y="1269950"/>
                    <a:pt x="173533" y="1273894"/>
                  </a:cubicBezTo>
                  <a:cubicBezTo>
                    <a:pt x="172219" y="1273894"/>
                    <a:pt x="170904" y="1274551"/>
                    <a:pt x="169589" y="1275866"/>
                  </a:cubicBezTo>
                  <a:cubicBezTo>
                    <a:pt x="163016" y="1279810"/>
                    <a:pt x="158415" y="1281125"/>
                    <a:pt x="155786" y="1279810"/>
                  </a:cubicBezTo>
                  <a:cubicBezTo>
                    <a:pt x="153156" y="1277181"/>
                    <a:pt x="151842" y="1273237"/>
                    <a:pt x="151842" y="1267978"/>
                  </a:cubicBezTo>
                  <a:lnTo>
                    <a:pt x="151842" y="1236427"/>
                  </a:lnTo>
                  <a:cubicBezTo>
                    <a:pt x="151842" y="1229853"/>
                    <a:pt x="151842" y="1220651"/>
                    <a:pt x="151842" y="1208819"/>
                  </a:cubicBezTo>
                  <a:cubicBezTo>
                    <a:pt x="150527" y="1195672"/>
                    <a:pt x="149870" y="1186470"/>
                    <a:pt x="149870" y="1181211"/>
                  </a:cubicBezTo>
                  <a:cubicBezTo>
                    <a:pt x="149870" y="1177267"/>
                    <a:pt x="149212" y="1170037"/>
                    <a:pt x="147898" y="1159520"/>
                  </a:cubicBezTo>
                  <a:cubicBezTo>
                    <a:pt x="146583" y="1152946"/>
                    <a:pt x="145926" y="1147688"/>
                    <a:pt x="145926" y="1143744"/>
                  </a:cubicBezTo>
                  <a:cubicBezTo>
                    <a:pt x="163016" y="1152946"/>
                    <a:pt x="172219" y="1157548"/>
                    <a:pt x="173533" y="1157548"/>
                  </a:cubicBezTo>
                  <a:cubicBezTo>
                    <a:pt x="185365" y="1165436"/>
                    <a:pt x="193253" y="1171351"/>
                    <a:pt x="197197" y="1175295"/>
                  </a:cubicBezTo>
                  <a:lnTo>
                    <a:pt x="238608" y="1171351"/>
                  </a:lnTo>
                  <a:cubicBezTo>
                    <a:pt x="243867" y="1159520"/>
                    <a:pt x="251098" y="1135856"/>
                    <a:pt x="260300" y="1100360"/>
                  </a:cubicBezTo>
                  <a:cubicBezTo>
                    <a:pt x="262929" y="1092473"/>
                    <a:pt x="264901" y="1086557"/>
                    <a:pt x="266216" y="1082613"/>
                  </a:cubicBezTo>
                  <a:close/>
                  <a:moveTo>
                    <a:pt x="61131" y="1074725"/>
                  </a:moveTo>
                  <a:cubicBezTo>
                    <a:pt x="67704" y="1077354"/>
                    <a:pt x="77564" y="1081298"/>
                    <a:pt x="90711" y="1086557"/>
                  </a:cubicBezTo>
                  <a:cubicBezTo>
                    <a:pt x="94654" y="1087871"/>
                    <a:pt x="97941" y="1089186"/>
                    <a:pt x="100570" y="1090501"/>
                  </a:cubicBezTo>
                  <a:cubicBezTo>
                    <a:pt x="108458" y="1091815"/>
                    <a:pt x="113717" y="1093787"/>
                    <a:pt x="116346" y="1096416"/>
                  </a:cubicBezTo>
                  <a:cubicBezTo>
                    <a:pt x="120290" y="1097731"/>
                    <a:pt x="122262" y="1100360"/>
                    <a:pt x="122262" y="1104304"/>
                  </a:cubicBezTo>
                  <a:cubicBezTo>
                    <a:pt x="123577" y="1106934"/>
                    <a:pt x="122262" y="1110220"/>
                    <a:pt x="118318" y="1114164"/>
                  </a:cubicBezTo>
                  <a:cubicBezTo>
                    <a:pt x="117003" y="1115479"/>
                    <a:pt x="116346" y="1116793"/>
                    <a:pt x="116346" y="1118108"/>
                  </a:cubicBezTo>
                  <a:cubicBezTo>
                    <a:pt x="113717" y="1120737"/>
                    <a:pt x="111745" y="1123367"/>
                    <a:pt x="110430" y="1125996"/>
                  </a:cubicBezTo>
                  <a:lnTo>
                    <a:pt x="110430" y="1218679"/>
                  </a:lnTo>
                  <a:cubicBezTo>
                    <a:pt x="110430" y="1247601"/>
                    <a:pt x="111088" y="1294271"/>
                    <a:pt x="112402" y="1358689"/>
                  </a:cubicBezTo>
                  <a:cubicBezTo>
                    <a:pt x="112402" y="1381038"/>
                    <a:pt x="111745" y="1392870"/>
                    <a:pt x="110430" y="1394184"/>
                  </a:cubicBezTo>
                  <a:cubicBezTo>
                    <a:pt x="109116" y="1408645"/>
                    <a:pt x="100570" y="1419820"/>
                    <a:pt x="84795" y="1427708"/>
                  </a:cubicBezTo>
                  <a:cubicBezTo>
                    <a:pt x="72963" y="1434281"/>
                    <a:pt x="65075" y="1436253"/>
                    <a:pt x="61131" y="1433624"/>
                  </a:cubicBezTo>
                  <a:cubicBezTo>
                    <a:pt x="58502" y="1432309"/>
                    <a:pt x="57844" y="1429680"/>
                    <a:pt x="59159" y="1425736"/>
                  </a:cubicBezTo>
                  <a:cubicBezTo>
                    <a:pt x="59159" y="1421792"/>
                    <a:pt x="59816" y="1415219"/>
                    <a:pt x="61131" y="1406016"/>
                  </a:cubicBezTo>
                  <a:cubicBezTo>
                    <a:pt x="61131" y="1396814"/>
                    <a:pt x="61131" y="1390240"/>
                    <a:pt x="61131" y="1386296"/>
                  </a:cubicBezTo>
                  <a:cubicBezTo>
                    <a:pt x="63760" y="1350801"/>
                    <a:pt x="65075" y="1302159"/>
                    <a:pt x="65075" y="1240370"/>
                  </a:cubicBezTo>
                  <a:cubicBezTo>
                    <a:pt x="65075" y="1206190"/>
                    <a:pt x="65075" y="1179239"/>
                    <a:pt x="65075" y="1159520"/>
                  </a:cubicBezTo>
                  <a:cubicBezTo>
                    <a:pt x="65075" y="1146373"/>
                    <a:pt x="64418" y="1123367"/>
                    <a:pt x="63103" y="1090501"/>
                  </a:cubicBezTo>
                  <a:cubicBezTo>
                    <a:pt x="61788" y="1083927"/>
                    <a:pt x="61131" y="1078669"/>
                    <a:pt x="61131" y="1074725"/>
                  </a:cubicBezTo>
                  <a:close/>
                  <a:moveTo>
                    <a:pt x="378619" y="1017537"/>
                  </a:moveTo>
                  <a:cubicBezTo>
                    <a:pt x="381248" y="1020167"/>
                    <a:pt x="387164" y="1024111"/>
                    <a:pt x="396366" y="1029369"/>
                  </a:cubicBezTo>
                  <a:cubicBezTo>
                    <a:pt x="405569" y="1034628"/>
                    <a:pt x="412799" y="1039229"/>
                    <a:pt x="418058" y="1043173"/>
                  </a:cubicBezTo>
                  <a:cubicBezTo>
                    <a:pt x="427261" y="1051061"/>
                    <a:pt x="431862" y="1056977"/>
                    <a:pt x="431862" y="1060921"/>
                  </a:cubicBezTo>
                  <a:cubicBezTo>
                    <a:pt x="433176" y="1064865"/>
                    <a:pt x="429890" y="1069466"/>
                    <a:pt x="422002" y="1074725"/>
                  </a:cubicBezTo>
                  <a:cubicBezTo>
                    <a:pt x="418058" y="1076039"/>
                    <a:pt x="414114" y="1078011"/>
                    <a:pt x="410170" y="1080641"/>
                  </a:cubicBezTo>
                  <a:cubicBezTo>
                    <a:pt x="412799" y="1127968"/>
                    <a:pt x="415429" y="1204218"/>
                    <a:pt x="418058" y="1309390"/>
                  </a:cubicBezTo>
                  <a:cubicBezTo>
                    <a:pt x="419373" y="1340941"/>
                    <a:pt x="420030" y="1365919"/>
                    <a:pt x="420030" y="1384324"/>
                  </a:cubicBezTo>
                  <a:cubicBezTo>
                    <a:pt x="420030" y="1410617"/>
                    <a:pt x="411485" y="1429680"/>
                    <a:pt x="394394" y="1441512"/>
                  </a:cubicBezTo>
                  <a:cubicBezTo>
                    <a:pt x="387821" y="1442826"/>
                    <a:pt x="382562" y="1445456"/>
                    <a:pt x="378619" y="1449400"/>
                  </a:cubicBezTo>
                  <a:cubicBezTo>
                    <a:pt x="373360" y="1452029"/>
                    <a:pt x="368759" y="1452029"/>
                    <a:pt x="364815" y="1449400"/>
                  </a:cubicBezTo>
                  <a:cubicBezTo>
                    <a:pt x="363500" y="1449400"/>
                    <a:pt x="361528" y="1446770"/>
                    <a:pt x="358899" y="1441512"/>
                  </a:cubicBezTo>
                  <a:cubicBezTo>
                    <a:pt x="358899" y="1440197"/>
                    <a:pt x="358241" y="1438225"/>
                    <a:pt x="356927" y="1435596"/>
                  </a:cubicBezTo>
                  <a:cubicBezTo>
                    <a:pt x="355612" y="1432967"/>
                    <a:pt x="354955" y="1430995"/>
                    <a:pt x="354955" y="1429680"/>
                  </a:cubicBezTo>
                  <a:cubicBezTo>
                    <a:pt x="351011" y="1419163"/>
                    <a:pt x="344438" y="1409960"/>
                    <a:pt x="335235" y="1402072"/>
                  </a:cubicBezTo>
                  <a:cubicBezTo>
                    <a:pt x="333920" y="1399443"/>
                    <a:pt x="329319" y="1396156"/>
                    <a:pt x="321431" y="1392212"/>
                  </a:cubicBezTo>
                  <a:cubicBezTo>
                    <a:pt x="320117" y="1392212"/>
                    <a:pt x="318802" y="1391555"/>
                    <a:pt x="317487" y="1390240"/>
                  </a:cubicBezTo>
                  <a:cubicBezTo>
                    <a:pt x="313543" y="1387611"/>
                    <a:pt x="311571" y="1385639"/>
                    <a:pt x="311571" y="1384324"/>
                  </a:cubicBezTo>
                  <a:cubicBezTo>
                    <a:pt x="312886" y="1380381"/>
                    <a:pt x="317487" y="1379066"/>
                    <a:pt x="325375" y="1380381"/>
                  </a:cubicBezTo>
                  <a:cubicBezTo>
                    <a:pt x="331949" y="1381695"/>
                    <a:pt x="337864" y="1382353"/>
                    <a:pt x="343123" y="1382353"/>
                  </a:cubicBezTo>
                  <a:cubicBezTo>
                    <a:pt x="352326" y="1382353"/>
                    <a:pt x="359556" y="1381038"/>
                    <a:pt x="364815" y="1378409"/>
                  </a:cubicBezTo>
                  <a:cubicBezTo>
                    <a:pt x="368759" y="1377094"/>
                    <a:pt x="370731" y="1370521"/>
                    <a:pt x="370731" y="1358689"/>
                  </a:cubicBezTo>
                  <a:cubicBezTo>
                    <a:pt x="370731" y="1286383"/>
                    <a:pt x="369416" y="1218679"/>
                    <a:pt x="366787" y="1155576"/>
                  </a:cubicBezTo>
                  <a:cubicBezTo>
                    <a:pt x="366787" y="1133227"/>
                    <a:pt x="366129" y="1102332"/>
                    <a:pt x="364815" y="1062893"/>
                  </a:cubicBezTo>
                  <a:lnTo>
                    <a:pt x="283964" y="1066837"/>
                  </a:lnTo>
                  <a:cubicBezTo>
                    <a:pt x="262929" y="1068152"/>
                    <a:pt x="244524" y="1070781"/>
                    <a:pt x="228749" y="1074725"/>
                  </a:cubicBezTo>
                  <a:cubicBezTo>
                    <a:pt x="228749" y="1073410"/>
                    <a:pt x="228091" y="1072095"/>
                    <a:pt x="226777" y="1070781"/>
                  </a:cubicBezTo>
                  <a:cubicBezTo>
                    <a:pt x="222833" y="1062893"/>
                    <a:pt x="219546" y="1056320"/>
                    <a:pt x="216917" y="1051061"/>
                  </a:cubicBezTo>
                  <a:cubicBezTo>
                    <a:pt x="240580" y="1051061"/>
                    <a:pt x="257671" y="1051061"/>
                    <a:pt x="268188" y="1051061"/>
                  </a:cubicBezTo>
                  <a:lnTo>
                    <a:pt x="354955" y="1047117"/>
                  </a:lnTo>
                  <a:cubicBezTo>
                    <a:pt x="357584" y="1043173"/>
                    <a:pt x="365472" y="1033313"/>
                    <a:pt x="378619" y="1017537"/>
                  </a:cubicBezTo>
                  <a:close/>
                  <a:moveTo>
                    <a:pt x="104514" y="1003734"/>
                  </a:moveTo>
                  <a:cubicBezTo>
                    <a:pt x="105829" y="1001104"/>
                    <a:pt x="110430" y="1001104"/>
                    <a:pt x="118318" y="1003734"/>
                  </a:cubicBezTo>
                  <a:cubicBezTo>
                    <a:pt x="126206" y="1003734"/>
                    <a:pt x="134751" y="1005706"/>
                    <a:pt x="143954" y="1009650"/>
                  </a:cubicBezTo>
                  <a:cubicBezTo>
                    <a:pt x="154471" y="1012279"/>
                    <a:pt x="163674" y="1017537"/>
                    <a:pt x="171561" y="1025425"/>
                  </a:cubicBezTo>
                  <a:cubicBezTo>
                    <a:pt x="180764" y="1033313"/>
                    <a:pt x="186023" y="1041858"/>
                    <a:pt x="187337" y="1051061"/>
                  </a:cubicBezTo>
                  <a:cubicBezTo>
                    <a:pt x="188652" y="1070781"/>
                    <a:pt x="180107" y="1082613"/>
                    <a:pt x="161702" y="1086557"/>
                  </a:cubicBezTo>
                  <a:cubicBezTo>
                    <a:pt x="145926" y="1087871"/>
                    <a:pt x="136723" y="1078011"/>
                    <a:pt x="134094" y="1056977"/>
                  </a:cubicBezTo>
                  <a:cubicBezTo>
                    <a:pt x="131465" y="1042516"/>
                    <a:pt x="123577" y="1028055"/>
                    <a:pt x="110430" y="1013593"/>
                  </a:cubicBezTo>
                  <a:cubicBezTo>
                    <a:pt x="106486" y="1009650"/>
                    <a:pt x="104514" y="1006363"/>
                    <a:pt x="104514" y="1003734"/>
                  </a:cubicBezTo>
                  <a:close/>
                  <a:moveTo>
                    <a:pt x="360871" y="763153"/>
                  </a:moveTo>
                  <a:cubicBezTo>
                    <a:pt x="367444" y="771041"/>
                    <a:pt x="377304" y="781558"/>
                    <a:pt x="390450" y="794705"/>
                  </a:cubicBezTo>
                  <a:cubicBezTo>
                    <a:pt x="395709" y="799963"/>
                    <a:pt x="398338" y="803907"/>
                    <a:pt x="398338" y="806536"/>
                  </a:cubicBezTo>
                  <a:cubicBezTo>
                    <a:pt x="398338" y="810480"/>
                    <a:pt x="397024" y="812452"/>
                    <a:pt x="394394" y="812452"/>
                  </a:cubicBezTo>
                  <a:cubicBezTo>
                    <a:pt x="390450" y="813767"/>
                    <a:pt x="384534" y="813767"/>
                    <a:pt x="376647" y="812452"/>
                  </a:cubicBezTo>
                  <a:cubicBezTo>
                    <a:pt x="368759" y="817711"/>
                    <a:pt x="354298" y="825599"/>
                    <a:pt x="333263" y="836116"/>
                  </a:cubicBezTo>
                  <a:cubicBezTo>
                    <a:pt x="356927" y="850577"/>
                    <a:pt x="386506" y="861752"/>
                    <a:pt x="422002" y="869640"/>
                  </a:cubicBezTo>
                  <a:cubicBezTo>
                    <a:pt x="424631" y="869640"/>
                    <a:pt x="430547" y="870297"/>
                    <a:pt x="439750" y="871611"/>
                  </a:cubicBezTo>
                  <a:cubicBezTo>
                    <a:pt x="452896" y="874241"/>
                    <a:pt x="464071" y="876213"/>
                    <a:pt x="473273" y="877527"/>
                  </a:cubicBezTo>
                  <a:cubicBezTo>
                    <a:pt x="474588" y="877527"/>
                    <a:pt x="475902" y="878185"/>
                    <a:pt x="477217" y="879499"/>
                  </a:cubicBezTo>
                  <a:cubicBezTo>
                    <a:pt x="481161" y="879499"/>
                    <a:pt x="483133" y="880814"/>
                    <a:pt x="483133" y="883443"/>
                  </a:cubicBezTo>
                  <a:cubicBezTo>
                    <a:pt x="484448" y="884758"/>
                    <a:pt x="481161" y="886730"/>
                    <a:pt x="473273" y="889359"/>
                  </a:cubicBezTo>
                  <a:cubicBezTo>
                    <a:pt x="454868" y="897247"/>
                    <a:pt x="441722" y="905135"/>
                    <a:pt x="433834" y="913023"/>
                  </a:cubicBezTo>
                  <a:lnTo>
                    <a:pt x="422002" y="924855"/>
                  </a:lnTo>
                  <a:cubicBezTo>
                    <a:pt x="420687" y="927484"/>
                    <a:pt x="416743" y="930771"/>
                    <a:pt x="410170" y="934715"/>
                  </a:cubicBezTo>
                  <a:cubicBezTo>
                    <a:pt x="406226" y="934715"/>
                    <a:pt x="397681" y="931428"/>
                    <a:pt x="384534" y="924855"/>
                  </a:cubicBezTo>
                  <a:cubicBezTo>
                    <a:pt x="351668" y="909079"/>
                    <a:pt x="318145" y="878842"/>
                    <a:pt x="283964" y="834144"/>
                  </a:cubicBezTo>
                  <a:cubicBezTo>
                    <a:pt x="282649" y="831515"/>
                    <a:pt x="280677" y="828228"/>
                    <a:pt x="278048" y="824284"/>
                  </a:cubicBezTo>
                  <a:cubicBezTo>
                    <a:pt x="271475" y="815082"/>
                    <a:pt x="264901" y="803250"/>
                    <a:pt x="258328" y="788789"/>
                  </a:cubicBezTo>
                  <a:cubicBezTo>
                    <a:pt x="254384" y="780901"/>
                    <a:pt x="253727" y="776300"/>
                    <a:pt x="256356" y="774985"/>
                  </a:cubicBezTo>
                  <a:cubicBezTo>
                    <a:pt x="258986" y="774985"/>
                    <a:pt x="262929" y="777614"/>
                    <a:pt x="268188" y="782873"/>
                  </a:cubicBezTo>
                  <a:cubicBezTo>
                    <a:pt x="286593" y="799963"/>
                    <a:pt x="302369" y="813767"/>
                    <a:pt x="315515" y="824284"/>
                  </a:cubicBezTo>
                  <a:cubicBezTo>
                    <a:pt x="326033" y="816396"/>
                    <a:pt x="333920" y="807194"/>
                    <a:pt x="339179" y="796677"/>
                  </a:cubicBezTo>
                  <a:cubicBezTo>
                    <a:pt x="340494" y="795362"/>
                    <a:pt x="343780" y="790761"/>
                    <a:pt x="349039" y="782873"/>
                  </a:cubicBezTo>
                  <a:cubicBezTo>
                    <a:pt x="352983" y="774985"/>
                    <a:pt x="356927" y="768412"/>
                    <a:pt x="360871" y="763153"/>
                  </a:cubicBezTo>
                  <a:close/>
                  <a:moveTo>
                    <a:pt x="287908" y="696106"/>
                  </a:moveTo>
                  <a:lnTo>
                    <a:pt x="242552" y="698078"/>
                  </a:lnTo>
                  <a:lnTo>
                    <a:pt x="244524" y="749349"/>
                  </a:lnTo>
                  <a:lnTo>
                    <a:pt x="285936" y="749349"/>
                  </a:lnTo>
                  <a:cubicBezTo>
                    <a:pt x="285936" y="737517"/>
                    <a:pt x="286593" y="719770"/>
                    <a:pt x="287908" y="696106"/>
                  </a:cubicBezTo>
                  <a:close/>
                  <a:moveTo>
                    <a:pt x="197197" y="619199"/>
                  </a:moveTo>
                  <a:lnTo>
                    <a:pt x="149870" y="621171"/>
                  </a:lnTo>
                  <a:cubicBezTo>
                    <a:pt x="148555" y="651408"/>
                    <a:pt x="145926" y="676386"/>
                    <a:pt x="141982" y="696106"/>
                  </a:cubicBezTo>
                  <a:cubicBezTo>
                    <a:pt x="139353" y="717140"/>
                    <a:pt x="135409" y="736860"/>
                    <a:pt x="130150" y="755265"/>
                  </a:cubicBezTo>
                  <a:lnTo>
                    <a:pt x="167617" y="755265"/>
                  </a:lnTo>
                  <a:cubicBezTo>
                    <a:pt x="175505" y="753950"/>
                    <a:pt x="187337" y="753293"/>
                    <a:pt x="203113" y="753293"/>
                  </a:cubicBezTo>
                  <a:cubicBezTo>
                    <a:pt x="203113" y="749349"/>
                    <a:pt x="203113" y="742119"/>
                    <a:pt x="203113" y="731602"/>
                  </a:cubicBezTo>
                  <a:cubicBezTo>
                    <a:pt x="201798" y="718455"/>
                    <a:pt x="201141" y="707938"/>
                    <a:pt x="201141" y="700050"/>
                  </a:cubicBezTo>
                  <a:cubicBezTo>
                    <a:pt x="185365" y="700050"/>
                    <a:pt x="169589" y="701364"/>
                    <a:pt x="153814" y="703994"/>
                  </a:cubicBezTo>
                  <a:lnTo>
                    <a:pt x="145926" y="682302"/>
                  </a:lnTo>
                  <a:cubicBezTo>
                    <a:pt x="149870" y="682302"/>
                    <a:pt x="159730" y="682960"/>
                    <a:pt x="175505" y="684274"/>
                  </a:cubicBezTo>
                  <a:cubicBezTo>
                    <a:pt x="189966" y="684274"/>
                    <a:pt x="198512" y="684274"/>
                    <a:pt x="201141" y="684274"/>
                  </a:cubicBezTo>
                  <a:cubicBezTo>
                    <a:pt x="199826" y="675072"/>
                    <a:pt x="199169" y="664554"/>
                    <a:pt x="199169" y="652723"/>
                  </a:cubicBezTo>
                  <a:close/>
                  <a:moveTo>
                    <a:pt x="287908" y="615255"/>
                  </a:moveTo>
                  <a:lnTo>
                    <a:pt x="207057" y="617227"/>
                  </a:lnTo>
                  <a:cubicBezTo>
                    <a:pt x="212316" y="618542"/>
                    <a:pt x="219546" y="621171"/>
                    <a:pt x="228749" y="625115"/>
                  </a:cubicBezTo>
                  <a:cubicBezTo>
                    <a:pt x="243210" y="629059"/>
                    <a:pt x="250440" y="633003"/>
                    <a:pt x="250440" y="636947"/>
                  </a:cubicBezTo>
                  <a:cubicBezTo>
                    <a:pt x="251755" y="640891"/>
                    <a:pt x="248468" y="645492"/>
                    <a:pt x="240580" y="650751"/>
                  </a:cubicBezTo>
                  <a:lnTo>
                    <a:pt x="242552" y="682302"/>
                  </a:lnTo>
                  <a:cubicBezTo>
                    <a:pt x="249126" y="680988"/>
                    <a:pt x="264244" y="680330"/>
                    <a:pt x="287908" y="680330"/>
                  </a:cubicBezTo>
                  <a:cubicBezTo>
                    <a:pt x="289222" y="665869"/>
                    <a:pt x="289880" y="654037"/>
                    <a:pt x="289880" y="644835"/>
                  </a:cubicBezTo>
                  <a:cubicBezTo>
                    <a:pt x="289880" y="642205"/>
                    <a:pt x="289880" y="638261"/>
                    <a:pt x="289880" y="633003"/>
                  </a:cubicBezTo>
                  <a:cubicBezTo>
                    <a:pt x="288565" y="625115"/>
                    <a:pt x="287908" y="619199"/>
                    <a:pt x="287908" y="615255"/>
                  </a:cubicBezTo>
                  <a:close/>
                  <a:moveTo>
                    <a:pt x="335235" y="542292"/>
                  </a:moveTo>
                  <a:cubicBezTo>
                    <a:pt x="328662" y="542292"/>
                    <a:pt x="318145" y="542949"/>
                    <a:pt x="303684" y="544264"/>
                  </a:cubicBezTo>
                  <a:cubicBezTo>
                    <a:pt x="285278" y="544264"/>
                    <a:pt x="234665" y="546893"/>
                    <a:pt x="151842" y="552152"/>
                  </a:cubicBezTo>
                  <a:cubicBezTo>
                    <a:pt x="151842" y="563984"/>
                    <a:pt x="151184" y="582389"/>
                    <a:pt x="149870" y="607367"/>
                  </a:cubicBezTo>
                  <a:lnTo>
                    <a:pt x="329319" y="599479"/>
                  </a:lnTo>
                  <a:cubicBezTo>
                    <a:pt x="330634" y="590277"/>
                    <a:pt x="331949" y="577788"/>
                    <a:pt x="333263" y="562012"/>
                  </a:cubicBezTo>
                  <a:cubicBezTo>
                    <a:pt x="334578" y="552809"/>
                    <a:pt x="335235" y="546236"/>
                    <a:pt x="335235" y="542292"/>
                  </a:cubicBezTo>
                  <a:close/>
                  <a:moveTo>
                    <a:pt x="352983" y="498909"/>
                  </a:moveTo>
                  <a:cubicBezTo>
                    <a:pt x="355612" y="500223"/>
                    <a:pt x="359556" y="503510"/>
                    <a:pt x="364815" y="508769"/>
                  </a:cubicBezTo>
                  <a:cubicBezTo>
                    <a:pt x="375332" y="515342"/>
                    <a:pt x="383877" y="521258"/>
                    <a:pt x="390450" y="526516"/>
                  </a:cubicBezTo>
                  <a:cubicBezTo>
                    <a:pt x="393080" y="527831"/>
                    <a:pt x="395052" y="529803"/>
                    <a:pt x="396366" y="532432"/>
                  </a:cubicBezTo>
                  <a:cubicBezTo>
                    <a:pt x="398996" y="533747"/>
                    <a:pt x="400310" y="534404"/>
                    <a:pt x="400310" y="534404"/>
                  </a:cubicBezTo>
                  <a:cubicBezTo>
                    <a:pt x="400310" y="535719"/>
                    <a:pt x="400968" y="537034"/>
                    <a:pt x="402282" y="538348"/>
                  </a:cubicBezTo>
                  <a:cubicBezTo>
                    <a:pt x="403597" y="539663"/>
                    <a:pt x="404254" y="540977"/>
                    <a:pt x="404254" y="542292"/>
                  </a:cubicBezTo>
                  <a:cubicBezTo>
                    <a:pt x="404254" y="547551"/>
                    <a:pt x="401625" y="552152"/>
                    <a:pt x="396366" y="556096"/>
                  </a:cubicBezTo>
                  <a:cubicBezTo>
                    <a:pt x="392422" y="557411"/>
                    <a:pt x="387821" y="559383"/>
                    <a:pt x="382562" y="562012"/>
                  </a:cubicBezTo>
                  <a:cubicBezTo>
                    <a:pt x="382562" y="567270"/>
                    <a:pt x="381905" y="575816"/>
                    <a:pt x="380590" y="587647"/>
                  </a:cubicBezTo>
                  <a:cubicBezTo>
                    <a:pt x="381905" y="588962"/>
                    <a:pt x="383220" y="589619"/>
                    <a:pt x="384534" y="589619"/>
                  </a:cubicBezTo>
                  <a:cubicBezTo>
                    <a:pt x="387164" y="590934"/>
                    <a:pt x="390450" y="593563"/>
                    <a:pt x="394394" y="597507"/>
                  </a:cubicBezTo>
                  <a:cubicBezTo>
                    <a:pt x="398338" y="600137"/>
                    <a:pt x="399653" y="603423"/>
                    <a:pt x="398338" y="607367"/>
                  </a:cubicBezTo>
                  <a:cubicBezTo>
                    <a:pt x="397024" y="609997"/>
                    <a:pt x="391108" y="611311"/>
                    <a:pt x="380590" y="611311"/>
                  </a:cubicBezTo>
                  <a:cubicBezTo>
                    <a:pt x="364815" y="611311"/>
                    <a:pt x="336550" y="611968"/>
                    <a:pt x="295796" y="613283"/>
                  </a:cubicBezTo>
                  <a:cubicBezTo>
                    <a:pt x="297110" y="613283"/>
                    <a:pt x="299082" y="613940"/>
                    <a:pt x="301712" y="615255"/>
                  </a:cubicBezTo>
                  <a:cubicBezTo>
                    <a:pt x="309599" y="619199"/>
                    <a:pt x="316830" y="621828"/>
                    <a:pt x="323403" y="623143"/>
                  </a:cubicBezTo>
                  <a:cubicBezTo>
                    <a:pt x="331291" y="627087"/>
                    <a:pt x="336550" y="629059"/>
                    <a:pt x="339179" y="629059"/>
                  </a:cubicBezTo>
                  <a:cubicBezTo>
                    <a:pt x="343123" y="633003"/>
                    <a:pt x="345095" y="635632"/>
                    <a:pt x="345095" y="636947"/>
                  </a:cubicBezTo>
                  <a:cubicBezTo>
                    <a:pt x="345095" y="642205"/>
                    <a:pt x="340494" y="646807"/>
                    <a:pt x="331291" y="650751"/>
                  </a:cubicBezTo>
                  <a:lnTo>
                    <a:pt x="329319" y="678358"/>
                  </a:lnTo>
                  <a:lnTo>
                    <a:pt x="345095" y="678358"/>
                  </a:lnTo>
                  <a:cubicBezTo>
                    <a:pt x="347724" y="674414"/>
                    <a:pt x="353640" y="665869"/>
                    <a:pt x="362843" y="652723"/>
                  </a:cubicBezTo>
                  <a:cubicBezTo>
                    <a:pt x="356269" y="661925"/>
                    <a:pt x="357584" y="659296"/>
                    <a:pt x="366787" y="644835"/>
                  </a:cubicBezTo>
                  <a:cubicBezTo>
                    <a:pt x="374675" y="650093"/>
                    <a:pt x="384534" y="658639"/>
                    <a:pt x="396366" y="670470"/>
                  </a:cubicBezTo>
                  <a:cubicBezTo>
                    <a:pt x="406883" y="675729"/>
                    <a:pt x="410827" y="681645"/>
                    <a:pt x="408198" y="688218"/>
                  </a:cubicBezTo>
                  <a:cubicBezTo>
                    <a:pt x="406883" y="690847"/>
                    <a:pt x="400968" y="692162"/>
                    <a:pt x="390450" y="692162"/>
                  </a:cubicBezTo>
                  <a:cubicBezTo>
                    <a:pt x="377304" y="692162"/>
                    <a:pt x="362843" y="692162"/>
                    <a:pt x="347067" y="692162"/>
                  </a:cubicBezTo>
                  <a:lnTo>
                    <a:pt x="329319" y="694134"/>
                  </a:lnTo>
                  <a:cubicBezTo>
                    <a:pt x="328005" y="716483"/>
                    <a:pt x="327347" y="733573"/>
                    <a:pt x="327347" y="745405"/>
                  </a:cubicBezTo>
                  <a:lnTo>
                    <a:pt x="364815" y="743433"/>
                  </a:lnTo>
                  <a:cubicBezTo>
                    <a:pt x="368759" y="736860"/>
                    <a:pt x="376647" y="725028"/>
                    <a:pt x="388478" y="707938"/>
                  </a:cubicBezTo>
                  <a:cubicBezTo>
                    <a:pt x="391108" y="709252"/>
                    <a:pt x="395052" y="712539"/>
                    <a:pt x="400310" y="717798"/>
                  </a:cubicBezTo>
                  <a:cubicBezTo>
                    <a:pt x="409513" y="724371"/>
                    <a:pt x="417401" y="730287"/>
                    <a:pt x="423974" y="735545"/>
                  </a:cubicBezTo>
                  <a:cubicBezTo>
                    <a:pt x="434491" y="744748"/>
                    <a:pt x="439092" y="751321"/>
                    <a:pt x="437778" y="755265"/>
                  </a:cubicBezTo>
                  <a:cubicBezTo>
                    <a:pt x="437778" y="757894"/>
                    <a:pt x="431862" y="759209"/>
                    <a:pt x="420030" y="759209"/>
                  </a:cubicBezTo>
                  <a:cubicBezTo>
                    <a:pt x="352983" y="759209"/>
                    <a:pt x="285936" y="761838"/>
                    <a:pt x="218889" y="767097"/>
                  </a:cubicBezTo>
                  <a:lnTo>
                    <a:pt x="218889" y="877527"/>
                  </a:lnTo>
                  <a:cubicBezTo>
                    <a:pt x="222833" y="876213"/>
                    <a:pt x="231378" y="873583"/>
                    <a:pt x="244524" y="869640"/>
                  </a:cubicBezTo>
                  <a:cubicBezTo>
                    <a:pt x="261615" y="865696"/>
                    <a:pt x="273447" y="862409"/>
                    <a:pt x="280020" y="859780"/>
                  </a:cubicBezTo>
                  <a:cubicBezTo>
                    <a:pt x="287908" y="858465"/>
                    <a:pt x="291852" y="859122"/>
                    <a:pt x="291852" y="861752"/>
                  </a:cubicBezTo>
                  <a:cubicBezTo>
                    <a:pt x="293166" y="864381"/>
                    <a:pt x="290537" y="867668"/>
                    <a:pt x="283964" y="871611"/>
                  </a:cubicBezTo>
                  <a:cubicBezTo>
                    <a:pt x="261615" y="883443"/>
                    <a:pt x="233350" y="903820"/>
                    <a:pt x="199169" y="932743"/>
                  </a:cubicBezTo>
                  <a:cubicBezTo>
                    <a:pt x="197854" y="935372"/>
                    <a:pt x="193910" y="937344"/>
                    <a:pt x="187337" y="938659"/>
                  </a:cubicBezTo>
                  <a:cubicBezTo>
                    <a:pt x="184708" y="939973"/>
                    <a:pt x="179449" y="934715"/>
                    <a:pt x="171561" y="922883"/>
                  </a:cubicBezTo>
                  <a:cubicBezTo>
                    <a:pt x="170247" y="921568"/>
                    <a:pt x="167617" y="918282"/>
                    <a:pt x="163674" y="913023"/>
                  </a:cubicBezTo>
                  <a:cubicBezTo>
                    <a:pt x="159730" y="906450"/>
                    <a:pt x="156443" y="901191"/>
                    <a:pt x="153814" y="897247"/>
                  </a:cubicBezTo>
                  <a:cubicBezTo>
                    <a:pt x="168275" y="891989"/>
                    <a:pt x="175505" y="879499"/>
                    <a:pt x="175505" y="859780"/>
                  </a:cubicBezTo>
                  <a:lnTo>
                    <a:pt x="175505" y="771041"/>
                  </a:lnTo>
                  <a:cubicBezTo>
                    <a:pt x="170247" y="771041"/>
                    <a:pt x="164988" y="771041"/>
                    <a:pt x="159730" y="771041"/>
                  </a:cubicBezTo>
                  <a:cubicBezTo>
                    <a:pt x="159730" y="771041"/>
                    <a:pt x="151184" y="771698"/>
                    <a:pt x="134094" y="773013"/>
                  </a:cubicBezTo>
                  <a:cubicBezTo>
                    <a:pt x="132779" y="771698"/>
                    <a:pt x="131465" y="769069"/>
                    <a:pt x="130150" y="765125"/>
                  </a:cubicBezTo>
                  <a:cubicBezTo>
                    <a:pt x="128835" y="763810"/>
                    <a:pt x="128178" y="762496"/>
                    <a:pt x="128178" y="761181"/>
                  </a:cubicBezTo>
                  <a:cubicBezTo>
                    <a:pt x="116346" y="799306"/>
                    <a:pt x="96626" y="834144"/>
                    <a:pt x="69019" y="865696"/>
                  </a:cubicBezTo>
                  <a:cubicBezTo>
                    <a:pt x="50614" y="884101"/>
                    <a:pt x="31551" y="898562"/>
                    <a:pt x="11832" y="909079"/>
                  </a:cubicBezTo>
                  <a:cubicBezTo>
                    <a:pt x="6573" y="913023"/>
                    <a:pt x="2629" y="913680"/>
                    <a:pt x="0" y="911051"/>
                  </a:cubicBezTo>
                  <a:cubicBezTo>
                    <a:pt x="0" y="911051"/>
                    <a:pt x="1972" y="907764"/>
                    <a:pt x="5916" y="901191"/>
                  </a:cubicBezTo>
                  <a:cubicBezTo>
                    <a:pt x="28265" y="878842"/>
                    <a:pt x="44040" y="859780"/>
                    <a:pt x="53243" y="844004"/>
                  </a:cubicBezTo>
                  <a:cubicBezTo>
                    <a:pt x="66390" y="824284"/>
                    <a:pt x="76907" y="801935"/>
                    <a:pt x="84795" y="776957"/>
                  </a:cubicBezTo>
                  <a:cubicBezTo>
                    <a:pt x="101885" y="729629"/>
                    <a:pt x="109116" y="669156"/>
                    <a:pt x="106486" y="595535"/>
                  </a:cubicBezTo>
                  <a:cubicBezTo>
                    <a:pt x="106486" y="573186"/>
                    <a:pt x="105829" y="543607"/>
                    <a:pt x="104514" y="506797"/>
                  </a:cubicBezTo>
                  <a:cubicBezTo>
                    <a:pt x="112402" y="510740"/>
                    <a:pt x="122262" y="515342"/>
                    <a:pt x="134094" y="520600"/>
                  </a:cubicBezTo>
                  <a:cubicBezTo>
                    <a:pt x="149870" y="527174"/>
                    <a:pt x="160387" y="531775"/>
                    <a:pt x="165646" y="534404"/>
                  </a:cubicBezTo>
                  <a:cubicBezTo>
                    <a:pt x="194568" y="533090"/>
                    <a:pt x="232035" y="531118"/>
                    <a:pt x="278048" y="528488"/>
                  </a:cubicBezTo>
                  <a:cubicBezTo>
                    <a:pt x="303026" y="527174"/>
                    <a:pt x="320774" y="526516"/>
                    <a:pt x="331291" y="526516"/>
                  </a:cubicBezTo>
                  <a:close/>
                  <a:moveTo>
                    <a:pt x="368759" y="218889"/>
                  </a:moveTo>
                  <a:cubicBezTo>
                    <a:pt x="351668" y="218889"/>
                    <a:pt x="323403" y="220860"/>
                    <a:pt x="283964" y="224804"/>
                  </a:cubicBezTo>
                  <a:cubicBezTo>
                    <a:pt x="286593" y="253727"/>
                    <a:pt x="287908" y="297767"/>
                    <a:pt x="287908" y="356927"/>
                  </a:cubicBezTo>
                  <a:lnTo>
                    <a:pt x="364815" y="352983"/>
                  </a:lnTo>
                  <a:cubicBezTo>
                    <a:pt x="367444" y="305655"/>
                    <a:pt x="367444" y="301711"/>
                    <a:pt x="364815" y="341151"/>
                  </a:cubicBezTo>
                  <a:cubicBezTo>
                    <a:pt x="367444" y="301711"/>
                    <a:pt x="368759" y="260957"/>
                    <a:pt x="368759" y="218889"/>
                  </a:cubicBezTo>
                  <a:close/>
                  <a:moveTo>
                    <a:pt x="414114" y="17747"/>
                  </a:moveTo>
                  <a:cubicBezTo>
                    <a:pt x="418058" y="20377"/>
                    <a:pt x="424631" y="24978"/>
                    <a:pt x="433834" y="31551"/>
                  </a:cubicBezTo>
                  <a:cubicBezTo>
                    <a:pt x="443036" y="39439"/>
                    <a:pt x="450924" y="45355"/>
                    <a:pt x="457497" y="49299"/>
                  </a:cubicBezTo>
                  <a:cubicBezTo>
                    <a:pt x="465385" y="55215"/>
                    <a:pt x="469576" y="60021"/>
                    <a:pt x="470069" y="63719"/>
                  </a:cubicBezTo>
                  <a:cubicBezTo>
                    <a:pt x="470233" y="64951"/>
                    <a:pt x="469987" y="66061"/>
                    <a:pt x="469329" y="67047"/>
                  </a:cubicBezTo>
                  <a:cubicBezTo>
                    <a:pt x="469329" y="69676"/>
                    <a:pt x="463413" y="70991"/>
                    <a:pt x="451581" y="70991"/>
                  </a:cubicBezTo>
                  <a:cubicBezTo>
                    <a:pt x="434491" y="72305"/>
                    <a:pt x="410170" y="73620"/>
                    <a:pt x="378619" y="74935"/>
                  </a:cubicBezTo>
                  <a:cubicBezTo>
                    <a:pt x="333920" y="77564"/>
                    <a:pt x="302369" y="79536"/>
                    <a:pt x="283964" y="80850"/>
                  </a:cubicBezTo>
                  <a:cubicBezTo>
                    <a:pt x="290537" y="83480"/>
                    <a:pt x="299740" y="88738"/>
                    <a:pt x="311571" y="96626"/>
                  </a:cubicBezTo>
                  <a:cubicBezTo>
                    <a:pt x="318145" y="100570"/>
                    <a:pt x="322089" y="103857"/>
                    <a:pt x="323403" y="106486"/>
                  </a:cubicBezTo>
                  <a:cubicBezTo>
                    <a:pt x="327347" y="107801"/>
                    <a:pt x="328662" y="109773"/>
                    <a:pt x="327347" y="112402"/>
                  </a:cubicBezTo>
                  <a:cubicBezTo>
                    <a:pt x="327347" y="117661"/>
                    <a:pt x="320117" y="122262"/>
                    <a:pt x="305656" y="126206"/>
                  </a:cubicBezTo>
                  <a:cubicBezTo>
                    <a:pt x="299082" y="145926"/>
                    <a:pt x="289222" y="171561"/>
                    <a:pt x="276076" y="203113"/>
                  </a:cubicBezTo>
                  <a:cubicBezTo>
                    <a:pt x="274761" y="205742"/>
                    <a:pt x="274104" y="207714"/>
                    <a:pt x="274104" y="209029"/>
                  </a:cubicBezTo>
                  <a:lnTo>
                    <a:pt x="366787" y="203113"/>
                  </a:lnTo>
                  <a:lnTo>
                    <a:pt x="384534" y="171561"/>
                  </a:lnTo>
                  <a:cubicBezTo>
                    <a:pt x="388478" y="174190"/>
                    <a:pt x="395709" y="178792"/>
                    <a:pt x="406226" y="185365"/>
                  </a:cubicBezTo>
                  <a:cubicBezTo>
                    <a:pt x="411485" y="189309"/>
                    <a:pt x="415429" y="192596"/>
                    <a:pt x="418058" y="195225"/>
                  </a:cubicBezTo>
                  <a:cubicBezTo>
                    <a:pt x="419373" y="196539"/>
                    <a:pt x="421345" y="198511"/>
                    <a:pt x="423974" y="201141"/>
                  </a:cubicBezTo>
                  <a:cubicBezTo>
                    <a:pt x="427918" y="203770"/>
                    <a:pt x="430547" y="205085"/>
                    <a:pt x="431862" y="205085"/>
                  </a:cubicBezTo>
                  <a:cubicBezTo>
                    <a:pt x="431862" y="206399"/>
                    <a:pt x="432519" y="207057"/>
                    <a:pt x="433834" y="207057"/>
                  </a:cubicBezTo>
                  <a:cubicBezTo>
                    <a:pt x="435148" y="208371"/>
                    <a:pt x="435806" y="211001"/>
                    <a:pt x="435806" y="214945"/>
                  </a:cubicBezTo>
                  <a:cubicBezTo>
                    <a:pt x="435806" y="220203"/>
                    <a:pt x="429890" y="226776"/>
                    <a:pt x="418058" y="234664"/>
                  </a:cubicBezTo>
                  <a:cubicBezTo>
                    <a:pt x="418058" y="241238"/>
                    <a:pt x="417401" y="253069"/>
                    <a:pt x="416086" y="270160"/>
                  </a:cubicBezTo>
                  <a:cubicBezTo>
                    <a:pt x="414771" y="297767"/>
                    <a:pt x="413457" y="320774"/>
                    <a:pt x="412142" y="339179"/>
                  </a:cubicBezTo>
                  <a:cubicBezTo>
                    <a:pt x="414771" y="339179"/>
                    <a:pt x="418058" y="341808"/>
                    <a:pt x="422002" y="347067"/>
                  </a:cubicBezTo>
                  <a:cubicBezTo>
                    <a:pt x="427261" y="353640"/>
                    <a:pt x="429890" y="358899"/>
                    <a:pt x="429890" y="362843"/>
                  </a:cubicBezTo>
                  <a:cubicBezTo>
                    <a:pt x="428575" y="366786"/>
                    <a:pt x="422002" y="368758"/>
                    <a:pt x="410170" y="368758"/>
                  </a:cubicBezTo>
                  <a:cubicBezTo>
                    <a:pt x="400968" y="368758"/>
                    <a:pt x="385192" y="368758"/>
                    <a:pt x="362843" y="368758"/>
                  </a:cubicBezTo>
                  <a:cubicBezTo>
                    <a:pt x="356269" y="368758"/>
                    <a:pt x="341151" y="369416"/>
                    <a:pt x="317487" y="370730"/>
                  </a:cubicBezTo>
                  <a:cubicBezTo>
                    <a:pt x="305656" y="372045"/>
                    <a:pt x="296453" y="372702"/>
                    <a:pt x="289880" y="372702"/>
                  </a:cubicBezTo>
                  <a:cubicBezTo>
                    <a:pt x="289880" y="376646"/>
                    <a:pt x="289222" y="381248"/>
                    <a:pt x="287908" y="386506"/>
                  </a:cubicBezTo>
                  <a:cubicBezTo>
                    <a:pt x="287908" y="393079"/>
                    <a:pt x="287250" y="397681"/>
                    <a:pt x="285936" y="400310"/>
                  </a:cubicBezTo>
                  <a:cubicBezTo>
                    <a:pt x="280677" y="410827"/>
                    <a:pt x="271475" y="418715"/>
                    <a:pt x="258328" y="423974"/>
                  </a:cubicBezTo>
                  <a:cubicBezTo>
                    <a:pt x="253070" y="425288"/>
                    <a:pt x="249126" y="425946"/>
                    <a:pt x="246496" y="425946"/>
                  </a:cubicBezTo>
                  <a:cubicBezTo>
                    <a:pt x="243867" y="424631"/>
                    <a:pt x="242552" y="421344"/>
                    <a:pt x="242552" y="416086"/>
                  </a:cubicBezTo>
                  <a:cubicBezTo>
                    <a:pt x="242552" y="413457"/>
                    <a:pt x="242552" y="408855"/>
                    <a:pt x="242552" y="402282"/>
                  </a:cubicBezTo>
                  <a:cubicBezTo>
                    <a:pt x="243867" y="378618"/>
                    <a:pt x="244524" y="362843"/>
                    <a:pt x="244524" y="354955"/>
                  </a:cubicBezTo>
                  <a:cubicBezTo>
                    <a:pt x="244524" y="335235"/>
                    <a:pt x="243867" y="304998"/>
                    <a:pt x="242552" y="264244"/>
                  </a:cubicBezTo>
                  <a:cubicBezTo>
                    <a:pt x="222833" y="295795"/>
                    <a:pt x="199169" y="322746"/>
                    <a:pt x="171561" y="345095"/>
                  </a:cubicBezTo>
                  <a:cubicBezTo>
                    <a:pt x="163674" y="350353"/>
                    <a:pt x="159072" y="351668"/>
                    <a:pt x="157758" y="349039"/>
                  </a:cubicBezTo>
                  <a:cubicBezTo>
                    <a:pt x="156443" y="347724"/>
                    <a:pt x="157758" y="343780"/>
                    <a:pt x="161702" y="337207"/>
                  </a:cubicBezTo>
                  <a:cubicBezTo>
                    <a:pt x="202456" y="280677"/>
                    <a:pt x="233350" y="215602"/>
                    <a:pt x="254384" y="141982"/>
                  </a:cubicBezTo>
                  <a:cubicBezTo>
                    <a:pt x="258328" y="132779"/>
                    <a:pt x="262929" y="112402"/>
                    <a:pt x="268188" y="80850"/>
                  </a:cubicBezTo>
                  <a:cubicBezTo>
                    <a:pt x="264244" y="80850"/>
                    <a:pt x="259643" y="81508"/>
                    <a:pt x="254384" y="82822"/>
                  </a:cubicBezTo>
                  <a:cubicBezTo>
                    <a:pt x="249126" y="82822"/>
                    <a:pt x="245839" y="82822"/>
                    <a:pt x="244524" y="82822"/>
                  </a:cubicBezTo>
                  <a:cubicBezTo>
                    <a:pt x="240580" y="82822"/>
                    <a:pt x="234665" y="83480"/>
                    <a:pt x="226777" y="84794"/>
                  </a:cubicBezTo>
                  <a:cubicBezTo>
                    <a:pt x="217574" y="84794"/>
                    <a:pt x="211001" y="85452"/>
                    <a:pt x="207057" y="86766"/>
                  </a:cubicBezTo>
                  <a:lnTo>
                    <a:pt x="197197" y="67047"/>
                  </a:lnTo>
                  <a:cubicBezTo>
                    <a:pt x="211658" y="67047"/>
                    <a:pt x="231378" y="66389"/>
                    <a:pt x="256356" y="65075"/>
                  </a:cubicBezTo>
                  <a:lnTo>
                    <a:pt x="390450" y="57187"/>
                  </a:lnTo>
                  <a:close/>
                  <a:moveTo>
                    <a:pt x="104514" y="0"/>
                  </a:moveTo>
                  <a:cubicBezTo>
                    <a:pt x="107144" y="2629"/>
                    <a:pt x="116346" y="5915"/>
                    <a:pt x="132122" y="9859"/>
                  </a:cubicBezTo>
                  <a:cubicBezTo>
                    <a:pt x="136066" y="11174"/>
                    <a:pt x="139353" y="12489"/>
                    <a:pt x="141982" y="13803"/>
                  </a:cubicBezTo>
                  <a:cubicBezTo>
                    <a:pt x="157758" y="19062"/>
                    <a:pt x="165646" y="24321"/>
                    <a:pt x="165646" y="29579"/>
                  </a:cubicBezTo>
                  <a:cubicBezTo>
                    <a:pt x="165646" y="33523"/>
                    <a:pt x="159730" y="39439"/>
                    <a:pt x="147898" y="47327"/>
                  </a:cubicBezTo>
                  <a:cubicBezTo>
                    <a:pt x="147898" y="64417"/>
                    <a:pt x="147898" y="86109"/>
                    <a:pt x="147898" y="112402"/>
                  </a:cubicBezTo>
                  <a:lnTo>
                    <a:pt x="155786" y="112402"/>
                  </a:lnTo>
                  <a:lnTo>
                    <a:pt x="171561" y="80850"/>
                  </a:lnTo>
                  <a:cubicBezTo>
                    <a:pt x="174191" y="83480"/>
                    <a:pt x="180107" y="88081"/>
                    <a:pt x="189309" y="94654"/>
                  </a:cubicBezTo>
                  <a:cubicBezTo>
                    <a:pt x="194568" y="97284"/>
                    <a:pt x="198512" y="99913"/>
                    <a:pt x="201141" y="102542"/>
                  </a:cubicBezTo>
                  <a:cubicBezTo>
                    <a:pt x="209029" y="109115"/>
                    <a:pt x="212973" y="113717"/>
                    <a:pt x="212973" y="116346"/>
                  </a:cubicBezTo>
                  <a:cubicBezTo>
                    <a:pt x="212973" y="120290"/>
                    <a:pt x="207714" y="122919"/>
                    <a:pt x="197197" y="124234"/>
                  </a:cubicBezTo>
                  <a:cubicBezTo>
                    <a:pt x="194568" y="124234"/>
                    <a:pt x="187337" y="124891"/>
                    <a:pt x="175505" y="126206"/>
                  </a:cubicBezTo>
                  <a:cubicBezTo>
                    <a:pt x="163674" y="127520"/>
                    <a:pt x="154471" y="128178"/>
                    <a:pt x="147898" y="128178"/>
                  </a:cubicBezTo>
                  <a:lnTo>
                    <a:pt x="147898" y="197197"/>
                  </a:lnTo>
                  <a:cubicBezTo>
                    <a:pt x="149212" y="195882"/>
                    <a:pt x="152499" y="193910"/>
                    <a:pt x="157758" y="191281"/>
                  </a:cubicBezTo>
                  <a:cubicBezTo>
                    <a:pt x="164331" y="186022"/>
                    <a:pt x="170247" y="182078"/>
                    <a:pt x="175505" y="179449"/>
                  </a:cubicBezTo>
                  <a:cubicBezTo>
                    <a:pt x="179449" y="176820"/>
                    <a:pt x="184708" y="173533"/>
                    <a:pt x="191281" y="169589"/>
                  </a:cubicBezTo>
                  <a:cubicBezTo>
                    <a:pt x="197854" y="165645"/>
                    <a:pt x="202456" y="163016"/>
                    <a:pt x="205085" y="161701"/>
                  </a:cubicBezTo>
                  <a:cubicBezTo>
                    <a:pt x="211658" y="157757"/>
                    <a:pt x="215602" y="157100"/>
                    <a:pt x="216917" y="159729"/>
                  </a:cubicBezTo>
                  <a:cubicBezTo>
                    <a:pt x="218231" y="160387"/>
                    <a:pt x="218396" y="161701"/>
                    <a:pt x="217410" y="163673"/>
                  </a:cubicBezTo>
                  <a:cubicBezTo>
                    <a:pt x="216424" y="165645"/>
                    <a:pt x="214287" y="168275"/>
                    <a:pt x="211001" y="171561"/>
                  </a:cubicBezTo>
                  <a:cubicBezTo>
                    <a:pt x="207057" y="175505"/>
                    <a:pt x="198512" y="184050"/>
                    <a:pt x="185365" y="197197"/>
                  </a:cubicBezTo>
                  <a:cubicBezTo>
                    <a:pt x="176163" y="202455"/>
                    <a:pt x="163674" y="212315"/>
                    <a:pt x="147898" y="226776"/>
                  </a:cubicBezTo>
                  <a:cubicBezTo>
                    <a:pt x="147898" y="271474"/>
                    <a:pt x="148555" y="311571"/>
                    <a:pt x="149870" y="347067"/>
                  </a:cubicBezTo>
                  <a:cubicBezTo>
                    <a:pt x="149870" y="351011"/>
                    <a:pt x="149870" y="353640"/>
                    <a:pt x="149870" y="354955"/>
                  </a:cubicBezTo>
                  <a:cubicBezTo>
                    <a:pt x="149870" y="362843"/>
                    <a:pt x="148555" y="370730"/>
                    <a:pt x="145926" y="378618"/>
                  </a:cubicBezTo>
                  <a:cubicBezTo>
                    <a:pt x="144611" y="385192"/>
                    <a:pt x="140010" y="391765"/>
                    <a:pt x="132122" y="398338"/>
                  </a:cubicBezTo>
                  <a:cubicBezTo>
                    <a:pt x="116346" y="414114"/>
                    <a:pt x="103200" y="421344"/>
                    <a:pt x="92683" y="420030"/>
                  </a:cubicBezTo>
                  <a:cubicBezTo>
                    <a:pt x="87424" y="420030"/>
                    <a:pt x="84137" y="416743"/>
                    <a:pt x="82823" y="410170"/>
                  </a:cubicBezTo>
                  <a:cubicBezTo>
                    <a:pt x="82823" y="408855"/>
                    <a:pt x="82165" y="406883"/>
                    <a:pt x="80851" y="404254"/>
                  </a:cubicBezTo>
                  <a:cubicBezTo>
                    <a:pt x="80851" y="400310"/>
                    <a:pt x="80193" y="397681"/>
                    <a:pt x="78879" y="396366"/>
                  </a:cubicBezTo>
                  <a:cubicBezTo>
                    <a:pt x="77564" y="393737"/>
                    <a:pt x="75592" y="389793"/>
                    <a:pt x="72963" y="384534"/>
                  </a:cubicBezTo>
                  <a:cubicBezTo>
                    <a:pt x="71648" y="383220"/>
                    <a:pt x="70991" y="381905"/>
                    <a:pt x="70991" y="380590"/>
                  </a:cubicBezTo>
                  <a:cubicBezTo>
                    <a:pt x="69676" y="379276"/>
                    <a:pt x="67704" y="377304"/>
                    <a:pt x="65075" y="374674"/>
                  </a:cubicBezTo>
                  <a:cubicBezTo>
                    <a:pt x="62446" y="372045"/>
                    <a:pt x="60474" y="370073"/>
                    <a:pt x="59159" y="368758"/>
                  </a:cubicBezTo>
                  <a:cubicBezTo>
                    <a:pt x="55215" y="362185"/>
                    <a:pt x="53243" y="358899"/>
                    <a:pt x="53243" y="358899"/>
                  </a:cubicBezTo>
                  <a:cubicBezTo>
                    <a:pt x="54558" y="356269"/>
                    <a:pt x="59159" y="355612"/>
                    <a:pt x="67047" y="356927"/>
                  </a:cubicBezTo>
                  <a:cubicBezTo>
                    <a:pt x="78879" y="356927"/>
                    <a:pt x="86767" y="356927"/>
                    <a:pt x="90711" y="356927"/>
                  </a:cubicBezTo>
                  <a:cubicBezTo>
                    <a:pt x="94654" y="356927"/>
                    <a:pt x="97941" y="356269"/>
                    <a:pt x="100570" y="354955"/>
                  </a:cubicBezTo>
                  <a:cubicBezTo>
                    <a:pt x="103200" y="353640"/>
                    <a:pt x="104514" y="350353"/>
                    <a:pt x="104514" y="345095"/>
                  </a:cubicBezTo>
                  <a:cubicBezTo>
                    <a:pt x="104514" y="333263"/>
                    <a:pt x="105172" y="314858"/>
                    <a:pt x="106486" y="289880"/>
                  </a:cubicBezTo>
                  <a:cubicBezTo>
                    <a:pt x="106486" y="280677"/>
                    <a:pt x="106486" y="270817"/>
                    <a:pt x="106486" y="260300"/>
                  </a:cubicBezTo>
                  <a:cubicBezTo>
                    <a:pt x="101228" y="265559"/>
                    <a:pt x="95969" y="270817"/>
                    <a:pt x="90711" y="276076"/>
                  </a:cubicBezTo>
                  <a:cubicBezTo>
                    <a:pt x="88081" y="277390"/>
                    <a:pt x="83480" y="281334"/>
                    <a:pt x="76907" y="287908"/>
                  </a:cubicBezTo>
                  <a:cubicBezTo>
                    <a:pt x="70333" y="294481"/>
                    <a:pt x="65075" y="299082"/>
                    <a:pt x="61131" y="301711"/>
                  </a:cubicBezTo>
                  <a:cubicBezTo>
                    <a:pt x="59816" y="305655"/>
                    <a:pt x="53900" y="310257"/>
                    <a:pt x="43383" y="315515"/>
                  </a:cubicBezTo>
                  <a:cubicBezTo>
                    <a:pt x="42069" y="315515"/>
                    <a:pt x="34181" y="310257"/>
                    <a:pt x="19720" y="299739"/>
                  </a:cubicBezTo>
                  <a:cubicBezTo>
                    <a:pt x="18405" y="297110"/>
                    <a:pt x="15118" y="293166"/>
                    <a:pt x="9860" y="287908"/>
                  </a:cubicBezTo>
                  <a:cubicBezTo>
                    <a:pt x="5916" y="283964"/>
                    <a:pt x="2629" y="280677"/>
                    <a:pt x="0" y="278048"/>
                  </a:cubicBezTo>
                  <a:cubicBezTo>
                    <a:pt x="7888" y="274104"/>
                    <a:pt x="28265" y="263587"/>
                    <a:pt x="61131" y="246496"/>
                  </a:cubicBezTo>
                  <a:cubicBezTo>
                    <a:pt x="34838" y="260957"/>
                    <a:pt x="38782" y="258985"/>
                    <a:pt x="72963" y="240580"/>
                  </a:cubicBezTo>
                  <a:lnTo>
                    <a:pt x="106486" y="220860"/>
                  </a:lnTo>
                  <a:lnTo>
                    <a:pt x="106486" y="132122"/>
                  </a:lnTo>
                  <a:cubicBezTo>
                    <a:pt x="95969" y="133436"/>
                    <a:pt x="83480" y="135408"/>
                    <a:pt x="69019" y="138038"/>
                  </a:cubicBezTo>
                  <a:cubicBezTo>
                    <a:pt x="61131" y="138038"/>
                    <a:pt x="46670" y="140010"/>
                    <a:pt x="25635" y="143954"/>
                  </a:cubicBezTo>
                  <a:lnTo>
                    <a:pt x="13804" y="124234"/>
                  </a:lnTo>
                  <a:cubicBezTo>
                    <a:pt x="17748" y="122919"/>
                    <a:pt x="25635" y="122262"/>
                    <a:pt x="37467" y="122262"/>
                  </a:cubicBezTo>
                  <a:cubicBezTo>
                    <a:pt x="49299" y="120947"/>
                    <a:pt x="57844" y="120290"/>
                    <a:pt x="63103" y="120290"/>
                  </a:cubicBezTo>
                  <a:lnTo>
                    <a:pt x="106486" y="116346"/>
                  </a:lnTo>
                  <a:lnTo>
                    <a:pt x="106486" y="63103"/>
                  </a:lnTo>
                  <a:cubicBezTo>
                    <a:pt x="106486" y="51271"/>
                    <a:pt x="105829" y="30236"/>
                    <a:pt x="10451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
          <p:nvSpPr>
            <p:cNvPr id="6" name="直角三角形 5"/>
            <p:cNvSpPr/>
            <p:nvPr/>
          </p:nvSpPr>
          <p:spPr>
            <a:xfrm>
              <a:off x="11004847" y="633105"/>
              <a:ext cx="108000" cy="180000"/>
            </a:xfrm>
            <a:prstGeom prst="rtTriangle">
              <a:avLst/>
            </a:prstGeom>
            <a:solidFill>
              <a:srgbClr val="61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图文框 22"/>
            <p:cNvSpPr/>
            <p:nvPr/>
          </p:nvSpPr>
          <p:spPr>
            <a:xfrm>
              <a:off x="9991962" y="775896"/>
              <a:ext cx="864000" cy="2304000"/>
            </a:xfrm>
            <a:prstGeom prst="frame">
              <a:avLst>
                <a:gd name="adj1" fmla="val 6790"/>
              </a:avLst>
            </a:prstGeom>
            <a:noFill/>
            <a:ln w="635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6" name="组合 5"/>
          <p:cNvGrpSpPr/>
          <p:nvPr/>
        </p:nvGrpSpPr>
        <p:grpSpPr>
          <a:xfrm>
            <a:off x="949488" y="1519958"/>
            <a:ext cx="10293024" cy="3818085"/>
            <a:chOff x="1064709" y="1638633"/>
            <a:chExt cx="10293024" cy="3818085"/>
          </a:xfrm>
        </p:grpSpPr>
        <p:sp>
          <p:nvSpPr>
            <p:cNvPr id="7" name="图文框 6"/>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277733" y="1856718"/>
              <a:ext cx="10080000" cy="3600000"/>
              <a:chOff x="1277733" y="1856718"/>
              <a:chExt cx="10080000" cy="3600000"/>
            </a:xfrm>
          </p:grpSpPr>
          <p:sp>
            <p:nvSpPr>
              <p:cNvPr id="9" name="矩形 8"/>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4" name="矩形 13"/>
          <p:cNvSpPr/>
          <p:nvPr/>
        </p:nvSpPr>
        <p:spPr>
          <a:xfrm flipH="1">
            <a:off x="1552457" y="1911468"/>
            <a:ext cx="9087085" cy="3014980"/>
          </a:xfrm>
          <a:prstGeom prst="rect">
            <a:avLst/>
          </a:prstGeom>
        </p:spPr>
        <p:txBody>
          <a:bodyPr wrap="square">
            <a:spAutoFit/>
          </a:bodyPr>
          <a:lstStyle/>
          <a:p>
            <a:pPr marL="285750" indent="508000" algn="just" fontAlgn="auto">
              <a:lnSpc>
                <a:spcPct val="150000"/>
              </a:lnSpc>
              <a:buClr>
                <a:srgbClr val="A40000"/>
              </a:buClr>
              <a:buFont typeface="Wingdings" panose="05000000000000000000" pitchFamily="2" charset="2"/>
              <a:buNone/>
              <a:defRPr/>
            </a:pPr>
            <a:r>
              <a:rPr lang="zh-CN" altLang="en-US" sz="2200" b="1" dirty="0">
                <a:latin typeface="楷体" panose="02010609060101010101" pitchFamily="49" charset="-122"/>
                <a:ea typeface="楷体" panose="02010609060101010101" pitchFamily="49" charset="-122"/>
              </a:rPr>
              <a:t>如果没有一九七八年我们党果断决定实行改革开放，并坚定不移推进改革开放，坚定不移把握改革开放的正确方向，</a:t>
            </a:r>
            <a:r>
              <a:rPr lang="zh-CN" altLang="en-US" sz="2200" b="1" dirty="0">
                <a:solidFill>
                  <a:schemeClr val="tx1"/>
                </a:solidFill>
                <a:latin typeface="楷体" panose="02010609060101010101" pitchFamily="49" charset="-122"/>
                <a:ea typeface="楷体" panose="02010609060101010101" pitchFamily="49" charset="-122"/>
              </a:rPr>
              <a:t>社会主义中国就</a:t>
            </a:r>
            <a:r>
              <a:rPr lang="zh-CN" altLang="en-US" sz="2200" b="1" dirty="0">
                <a:latin typeface="楷体" panose="02010609060101010101" pitchFamily="49" charset="-122"/>
                <a:ea typeface="楷体" panose="02010609060101010101" pitchFamily="49" charset="-122"/>
              </a:rPr>
              <a:t>不可能有今天这样的大好局面，就可能面临严重危机，就可能遇到像苏联、东欧国家那样的亡党亡国危机。</a:t>
            </a:r>
            <a:endParaRPr lang="en-US" altLang="zh-CN" sz="2200" b="1" dirty="0">
              <a:latin typeface="楷体" panose="02010609060101010101" pitchFamily="49" charset="-122"/>
              <a:ea typeface="楷体" panose="02010609060101010101" pitchFamily="49" charset="-122"/>
            </a:endParaRPr>
          </a:p>
          <a:p>
            <a:pPr marL="285750" indent="508000" algn="r" fontAlgn="auto">
              <a:buClr>
                <a:srgbClr val="A40000"/>
              </a:buClr>
              <a:buFont typeface="Wingdings" panose="05000000000000000000" pitchFamily="2" charset="2"/>
              <a:buNone/>
              <a:defRPr/>
            </a:pPr>
            <a:r>
              <a:rPr lang="en-US" altLang="zh-CN" sz="2200" b="1" dirty="0">
                <a:latin typeface="楷体" panose="02010609060101010101" pitchFamily="49" charset="-122"/>
                <a:ea typeface="楷体" panose="02010609060101010101" pitchFamily="49" charset="-122"/>
              </a:rPr>
              <a:t>  </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习近平在新进中央委员会的委员、候补委员</a:t>
            </a:r>
            <a:endParaRPr lang="en-US" altLang="zh-CN" b="1" dirty="0">
              <a:latin typeface="楷体" panose="02010609060101010101" pitchFamily="49" charset="-122"/>
              <a:ea typeface="楷体" panose="02010609060101010101" pitchFamily="49" charset="-122"/>
            </a:endParaRPr>
          </a:p>
          <a:p>
            <a:pPr marL="285750" indent="508000" algn="r" fontAlgn="auto">
              <a:buClr>
                <a:srgbClr val="A40000"/>
              </a:buClr>
              <a:buFont typeface="Wingdings" panose="05000000000000000000" pitchFamily="2" charset="2"/>
              <a:buNone/>
              <a:defRPr/>
            </a:pPr>
            <a:r>
              <a:rPr lang="zh-CN" altLang="en-US" b="1" dirty="0">
                <a:latin typeface="楷体" panose="02010609060101010101" pitchFamily="49" charset="-122"/>
                <a:ea typeface="楷体" panose="02010609060101010101" pitchFamily="49" charset="-122"/>
              </a:rPr>
              <a:t>学习贯彻党的十八大精神研讨班上的讲话</a:t>
            </a:r>
            <a:r>
              <a:rPr lang="en-US" altLang="zh-CN" b="1" dirty="0">
                <a:latin typeface="楷体" panose="02010609060101010101" pitchFamily="49" charset="-122"/>
                <a:ea typeface="楷体" panose="02010609060101010101" pitchFamily="49" charset="-122"/>
              </a:rPr>
              <a:t> </a:t>
            </a:r>
          </a:p>
          <a:p>
            <a:pPr marL="285750" indent="508000" algn="r" fontAlgn="auto">
              <a:buClr>
                <a:srgbClr val="A40000"/>
              </a:buClr>
              <a:buFont typeface="Wingdings" panose="05000000000000000000" pitchFamily="2" charset="2"/>
              <a:buNone/>
              <a:defRPr/>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2013</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5</a:t>
            </a:r>
            <a:r>
              <a:rPr lang="zh-CN" altLang="en-US" b="1" dirty="0">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jk3OGNmMTAyNTkzOTFiZjYwNjE2MGM2YzAwYzU0ZTkifQ=="/>
  <p:tag name="KSO_WPP_MARK_KEY" val="50e651ac-3b19-4585-acfb-e7707793978a"/>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4492.3577395577395,&quot;width&quot;:7400}"/>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00}"/>
</p:tagLst>
</file>

<file path=ppt/tags/tag5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591.749606299212,&quot;width&quot;:13236}"/>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852.009448818898,&quot;width&quot;:9017.914960629922}"/>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261</TotalTime>
  <Words>4637</Words>
  <PresentationFormat>宽屏</PresentationFormat>
  <Paragraphs>271</Paragraphs>
  <Slides>82</Slides>
  <Notes>47</Notes>
  <HiddenSlides>0</HiddenSlides>
  <MMClips>1</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82</vt:i4>
      </vt:variant>
    </vt:vector>
  </HeadingPairs>
  <TitlesOfParts>
    <vt:vector size="101" baseType="lpstr">
      <vt:lpstr>Angsana New</vt:lpstr>
      <vt:lpstr>Cordia New</vt:lpstr>
      <vt:lpstr>等线</vt:lpstr>
      <vt:lpstr>方正榜书行简体</vt:lpstr>
      <vt:lpstr>方正粗金陵简体</vt:lpstr>
      <vt:lpstr>方正粗楷简体</vt:lpstr>
      <vt:lpstr>方正兰亭大黑简体</vt:lpstr>
      <vt:lpstr>华文新魏</vt:lpstr>
      <vt:lpstr>华文中宋</vt:lpstr>
      <vt:lpstr>楷体</vt:lpstr>
      <vt:lpstr>宋体</vt:lpstr>
      <vt:lpstr>微软雅黑</vt:lpstr>
      <vt:lpstr>Arial</vt:lpstr>
      <vt:lpstr>Calibri</vt:lpstr>
      <vt:lpstr>Helvetica</vt:lpstr>
      <vt:lpstr>Times New Roman</vt:lpstr>
      <vt:lpstr>Wingdings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2022-07-12T02:14:00Z</cp:lastPrinted>
  <dcterms:created xsi:type="dcterms:W3CDTF">2023-08-15T01:42:00Z</dcterms:created>
  <dcterms:modified xsi:type="dcterms:W3CDTF">2023-08-30T03:13:15Z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B382312193324268A33A7E549FCCDFEC_13</vt:lpwstr>
  </property>
  <property fmtid="{D5CDD505-2E9C-101B-9397-08002B2CF9AE}" pid="3" name="KSOProductBuildVer">
    <vt:lpwstr>2052-11.1.0.14309</vt:lpwstr>
  </property>
</Properties>
</file>