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tiff" ContentType="image/tiff"/>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2.xml" ContentType="application/vnd.openxmlformats-officedocument.presentationml.tags+xml"/>
  <Override PartName="/ppt/notesSlides/notesSlide11.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22.xml" ContentType="application/vnd.openxmlformats-officedocument.presentationml.tags+xml"/>
  <Override PartName="/ppt/notesSlides/notesSlide14.xml" ContentType="application/vnd.openxmlformats-officedocument.presentationml.notesSlide+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31.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heme/themeOverride1.xml" ContentType="application/vnd.openxmlformats-officedocument.themeOverride+xml"/>
  <Override PartName="/ppt/notesSlides/notesSlide20.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notesSlides/notesSlide21.xml" ContentType="application/vnd.openxmlformats-officedocument.presentationml.notesSlide+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notesSlides/notesSlide22.xml" ContentType="application/vnd.openxmlformats-officedocument.presentationml.notesSlide+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notesSlides/notesSlide23.xml" ContentType="application/vnd.openxmlformats-officedocument.presentationml.notesSlide+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notesSlides/notesSlide24.xml" ContentType="application/vnd.openxmlformats-officedocument.presentationml.notesSlide+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notesSlides/notesSlide25.xml" ContentType="application/vnd.openxmlformats-officedocument.presentationml.notesSlide+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notesSlides/notesSlide26.xml" ContentType="application/vnd.openxmlformats-officedocument.presentationml.notesSlide+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notesSlides/notesSlide27.xml" ContentType="application/vnd.openxmlformats-officedocument.presentationml.notesSlide+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notesSlides/notesSlide28.xml" ContentType="application/vnd.openxmlformats-officedocument.presentationml.notesSlide+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notesSlides/notesSlide29.xml" ContentType="application/vnd.openxmlformats-officedocument.presentationml.notesSlide+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66"/>
  </p:notesMasterIdLst>
  <p:handoutMasterIdLst>
    <p:handoutMasterId r:id="rId67"/>
  </p:handoutMasterIdLst>
  <p:sldIdLst>
    <p:sldId id="2136" r:id="rId2"/>
    <p:sldId id="1541" r:id="rId3"/>
    <p:sldId id="2140" r:id="rId4"/>
    <p:sldId id="1542" r:id="rId5"/>
    <p:sldId id="2455" r:id="rId6"/>
    <p:sldId id="1666" r:id="rId7"/>
    <p:sldId id="769" r:id="rId8"/>
    <p:sldId id="1543" r:id="rId9"/>
    <p:sldId id="1741" r:id="rId10"/>
    <p:sldId id="1544" r:id="rId11"/>
    <p:sldId id="1597" r:id="rId12"/>
    <p:sldId id="1669" r:id="rId13"/>
    <p:sldId id="1545" r:id="rId14"/>
    <p:sldId id="1548" r:id="rId15"/>
    <p:sldId id="1549" r:id="rId16"/>
    <p:sldId id="1547" r:id="rId17"/>
    <p:sldId id="2137" r:id="rId18"/>
    <p:sldId id="1671" r:id="rId19"/>
    <p:sldId id="1672" r:id="rId20"/>
    <p:sldId id="308" r:id="rId21"/>
    <p:sldId id="2456" r:id="rId22"/>
    <p:sldId id="2534" r:id="rId23"/>
    <p:sldId id="2536" r:id="rId24"/>
    <p:sldId id="2520" r:id="rId25"/>
    <p:sldId id="2521" r:id="rId26"/>
    <p:sldId id="2522" r:id="rId27"/>
    <p:sldId id="2523" r:id="rId28"/>
    <p:sldId id="2524" r:id="rId29"/>
    <p:sldId id="2525" r:id="rId30"/>
    <p:sldId id="2527" r:id="rId31"/>
    <p:sldId id="2529" r:id="rId32"/>
    <p:sldId id="2530" r:id="rId33"/>
    <p:sldId id="2531" r:id="rId34"/>
    <p:sldId id="2532" r:id="rId35"/>
    <p:sldId id="2533" r:id="rId36"/>
    <p:sldId id="2611" r:id="rId37"/>
    <p:sldId id="2571" r:id="rId38"/>
    <p:sldId id="2538" r:id="rId39"/>
    <p:sldId id="1572" r:id="rId40"/>
    <p:sldId id="1575" r:id="rId41"/>
    <p:sldId id="2610" r:id="rId42"/>
    <p:sldId id="2572" r:id="rId43"/>
    <p:sldId id="1691" r:id="rId44"/>
    <p:sldId id="2537" r:id="rId45"/>
    <p:sldId id="2422" r:id="rId46"/>
    <p:sldId id="2431" r:id="rId47"/>
    <p:sldId id="2225" r:id="rId48"/>
    <p:sldId id="2226" r:id="rId49"/>
    <p:sldId id="2227" r:id="rId50"/>
    <p:sldId id="2228" r:id="rId51"/>
    <p:sldId id="2314" r:id="rId52"/>
    <p:sldId id="2576" r:id="rId53"/>
    <p:sldId id="2612" r:id="rId54"/>
    <p:sldId id="2428" r:id="rId55"/>
    <p:sldId id="2613" r:id="rId56"/>
    <p:sldId id="2577" r:id="rId57"/>
    <p:sldId id="2581" r:id="rId58"/>
    <p:sldId id="2232" r:id="rId59"/>
    <p:sldId id="2614" r:id="rId60"/>
    <p:sldId id="2615" r:id="rId61"/>
    <p:sldId id="2616" r:id="rId62"/>
    <p:sldId id="2641" r:id="rId63"/>
    <p:sldId id="2233" r:id="rId64"/>
    <p:sldId id="1695" r:id="rId65"/>
  </p:sldIdLst>
  <p:sldSz cx="12192000" cy="6858000"/>
  <p:notesSz cx="6858000" cy="9144000"/>
  <p:custDataLst>
    <p:tags r:id="rId68"/>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40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7" name="hep" initials="h" lastIdx="5" clrIdx="6"/>
  <p:cmAuthor id="0" name="吕娜" initials="W用" lastIdx="0" clrIdx="0"/>
  <p:cmAuthor id="1" name="Microsoft Office User" initials="MOU" lastIdx="3" clrIdx="0"/>
  <p:cmAuthor id="8" name="覃" initials="覃" lastIdx="27" clrIdx="7"/>
  <p:cmAuthor id="2" name="K31421" initials="K" lastIdx="1" clrIdx="1"/>
  <p:cmAuthor id="9" name="a" initials="a" lastIdx="1" clrIdx="8"/>
  <p:cmAuthor id="3" name="Cipher Zhi" initials="C" lastIdx="7" clrIdx="2"/>
  <p:cmAuthor id="4" name="LI" initials="LI" lastIdx="2" clrIdx="3"/>
  <p:cmAuthor id="11" name="10498" initials="1" lastIdx="4" clrIdx="10"/>
  <p:cmAuthor id="5" name="seven" initials="s" lastIdx="16" clrIdx="4"/>
  <p:cmAuthor id="6" name="Administrator" initials="A" lastIdx="1" clrIdx="5"/>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D7D7D7"/>
    <a:srgbClr val="F47926"/>
    <a:srgbClr val="FFC000"/>
    <a:srgbClr val="9E0406"/>
    <a:srgbClr val="AF1E0F"/>
    <a:srgbClr val="142751"/>
    <a:srgbClr val="FEFCF8"/>
    <a:srgbClr val="FDECBD"/>
    <a:srgbClr val="F7C97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652" autoAdjust="0"/>
    <p:restoredTop sz="89860" autoAdjust="0"/>
  </p:normalViewPr>
  <p:slideViewPr>
    <p:cSldViewPr snapToGrid="0" showGuides="1">
      <p:cViewPr varScale="1">
        <p:scale>
          <a:sx n="90" d="100"/>
          <a:sy n="90" d="100"/>
        </p:scale>
        <p:origin x="108" y="378"/>
      </p:cViewPr>
      <p:guideLst>
        <p:guide orient="horz" pos="2400"/>
        <p:guide pos="3840"/>
      </p:guideLst>
    </p:cSldViewPr>
  </p:slideViewPr>
  <p:notesTextViewPr>
    <p:cViewPr>
      <p:scale>
        <a:sx n="100" d="100"/>
        <a:sy n="100" d="100"/>
      </p:scale>
      <p:origin x="0" y="0"/>
    </p:cViewPr>
  </p:notesTextViewPr>
  <p:sorterViewPr>
    <p:cViewPr>
      <p:scale>
        <a:sx n="130" d="100"/>
        <a:sy n="13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ags" Target="tags/tag1.xml"/><Relationship Id="rId7" Type="http://schemas.openxmlformats.org/officeDocument/2006/relationships/slide" Target="slides/slide6.xml"/><Relationship Id="rId71"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commentAuthors" Target="commentAuthor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s>
</file>

<file path=ppt/charts/_rels/chart1.xml.rels><?xml version="1.0" encoding="UTF-8" standalone="yes"?>
<Relationships xmlns="http://schemas.openxmlformats.org/package/2006/relationships"><Relationship Id="rId3" Type="http://schemas.openxmlformats.org/officeDocument/2006/relationships/oleObject" Target="&#24037;&#20316;&#31807;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[工作簿1]Sheet1!$A$2</c:f>
              <c:strCache>
                <c:ptCount val="1"/>
                <c:pt idx="0">
                  <c:v>国内生产总值（亿元）</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Pt>
            <c:idx val="2"/>
            <c:invertIfNegative val="0"/>
            <c:bubble3D val="0"/>
            <c:extLst>
              <c:ext xmlns:c16="http://schemas.microsoft.com/office/drawing/2014/chart" uri="{C3380CC4-5D6E-409C-BE32-E72D297353CC}">
                <c16:uniqueId val="{00000000-362B-46B2-9275-CC79A429B98A}"/>
              </c:ext>
            </c:extLst>
          </c:dPt>
          <c:dLbls>
            <c:dLbl>
              <c:idx val="0"/>
              <c:layout>
                <c:manualLayout>
                  <c:x val="-6.2560823022382903E-2"/>
                  <c:y val="-6.5581395348837196E-2"/>
                </c:manualLayout>
              </c:layout>
              <c:dLblPos val="outEnd"/>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1-362B-46B2-9275-CC79A429B98A}"/>
                </c:ext>
              </c:extLst>
            </c:dLbl>
            <c:dLbl>
              <c:idx val="1"/>
              <c:layout>
                <c:manualLayout>
                  <c:x val="-2.5302377311274899E-2"/>
                  <c:y val="-6.8372093023255795E-2"/>
                </c:manualLayout>
              </c:layout>
              <c:dLblPos val="outEnd"/>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2-362B-46B2-9275-CC79A429B98A}"/>
                </c:ext>
              </c:extLst>
            </c:dLbl>
            <c:dLbl>
              <c:idx val="2"/>
              <c:layout>
                <c:manualLayout>
                  <c:x val="-0.104268038370638"/>
                  <c:y val="-3.1860465116279102E-2"/>
                </c:manualLayout>
              </c:layout>
              <c:tx>
                <c:rich>
                  <a:bodyPr/>
                  <a:lstStyle/>
                  <a:p>
                    <a:r>
                      <a:rPr lang="en-US" altLang="zh-CN" dirty="0"/>
                      <a:t>1143669.7</a:t>
                    </a:r>
                  </a:p>
                </c:rich>
              </c:tx>
              <c:dLblPos val="outEnd"/>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0-362B-46B2-9275-CC79A429B98A}"/>
                </c:ext>
              </c:extLst>
            </c:dLbl>
            <c:spPr>
              <a:noFill/>
              <a:ln>
                <a:noFill/>
              </a:ln>
              <a:effectLst/>
            </c:spPr>
            <c:txPr>
              <a:bodyPr rot="0" spcFirstLastPara="1" vertOverflow="ellipsis" vert="horz" wrap="square" lIns="38100" tIns="19050" rIns="38100" bIns="19050" anchor="ctr" anchorCtr="1">
                <a:spAutoFit/>
              </a:bodyPr>
              <a:lstStyle/>
              <a:p>
                <a:pPr>
                  <a:defRPr lang="zh-CN" sz="1400" b="0" i="0" u="none" strike="noStrike" kern="1200" baseline="0">
                    <a:solidFill>
                      <a:schemeClr val="tx1">
                        <a:lumMod val="75000"/>
                        <a:lumOff val="25000"/>
                      </a:schemeClr>
                    </a:solidFill>
                    <a:latin typeface="微软雅黑" panose="020B0503020204020204" pitchFamily="34" charset="-122"/>
                    <a:ea typeface="微软雅黑" panose="020B0503020204020204" pitchFamily="34" charset="-122"/>
                    <a:cs typeface="+mn-cs"/>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[工作簿1]Sheet1!$B$1:$D$1</c:f>
              <c:strCache>
                <c:ptCount val="3"/>
                <c:pt idx="0">
                  <c:v>1978年</c:v>
                </c:pt>
                <c:pt idx="1">
                  <c:v>2000年</c:v>
                </c:pt>
                <c:pt idx="2">
                  <c:v>2020年</c:v>
                </c:pt>
              </c:strCache>
            </c:strRef>
          </c:cat>
          <c:val>
            <c:numRef>
              <c:f>[工作簿1]Sheet1!$B$2:$D$2</c:f>
              <c:numCache>
                <c:formatCode>General</c:formatCode>
                <c:ptCount val="3"/>
                <c:pt idx="0">
                  <c:v>3678.7</c:v>
                </c:pt>
                <c:pt idx="1">
                  <c:v>100280.1</c:v>
                </c:pt>
                <c:pt idx="2">
                  <c:v>1015986.2</c:v>
                </c:pt>
              </c:numCache>
            </c:numRef>
          </c:val>
          <c:extLst>
            <c:ext xmlns:c16="http://schemas.microsoft.com/office/drawing/2014/chart" uri="{C3380CC4-5D6E-409C-BE32-E72D297353CC}">
              <c16:uniqueId val="{00000003-362B-46B2-9275-CC79A429B98A}"/>
            </c:ext>
          </c:extLst>
        </c:ser>
        <c:dLbls>
          <c:showLegendKey val="0"/>
          <c:showVal val="1"/>
          <c:showCatName val="0"/>
          <c:showSerName val="0"/>
          <c:showPercent val="0"/>
          <c:showBubbleSize val="0"/>
        </c:dLbls>
        <c:gapWidth val="100"/>
        <c:axId val="1879934720"/>
        <c:axId val="170451584"/>
      </c:barChart>
      <c:lineChart>
        <c:grouping val="standard"/>
        <c:varyColors val="0"/>
        <c:ser>
          <c:idx val="1"/>
          <c:order val="1"/>
          <c:tx>
            <c:strRef>
              <c:f>[工作簿1]Sheet1!$A$3</c:f>
              <c:strCache>
                <c:ptCount val="1"/>
                <c:pt idx="0">
                  <c:v>全国居民人均可支配收入（元）</c:v>
                </c:pt>
              </c:strCache>
            </c:strRef>
          </c:tx>
          <c:spPr>
            <a:ln w="34925" cap="rnd">
              <a:solidFill>
                <a:schemeClr val="accent4"/>
              </a:solidFill>
              <a:round/>
            </a:ln>
            <a:effectLst>
              <a:outerShdw blurRad="57150" dist="19050" dir="5400000" algn="ctr" rotWithShape="0">
                <a:srgbClr val="000000">
                  <a:alpha val="63000"/>
                </a:srgbClr>
              </a:outerShdw>
            </a:effectLst>
          </c:spPr>
          <c:marker>
            <c:symbol val="none"/>
          </c:marker>
          <c:dLbls>
            <c:dLbl>
              <c:idx val="0"/>
              <c:layout>
                <c:manualLayout>
                  <c:x val="5.1438898929514797E-3"/>
                  <c:y val="-6.9767441860465101E-2"/>
                </c:manualLayout>
              </c:layout>
              <c:dLblPos val="r"/>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4-362B-46B2-9275-CC79A429B98A}"/>
                </c:ext>
              </c:extLst>
            </c:dLbl>
            <c:dLbl>
              <c:idx val="1"/>
              <c:layout>
                <c:manualLayout>
                  <c:x val="5.3941331850410099E-2"/>
                  <c:y val="-4.7906976744186001E-2"/>
                </c:manualLayout>
              </c:layout>
              <c:dLblPos val="r"/>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5-362B-46B2-9275-CC79A429B98A}"/>
                </c:ext>
              </c:extLst>
            </c:dLbl>
            <c:dLbl>
              <c:idx val="2"/>
              <c:layout>
                <c:manualLayout>
                  <c:x val="2.4190184901988002E-2"/>
                  <c:y val="-4.2093023255813898E-2"/>
                </c:manualLayout>
              </c:layout>
              <c:tx>
                <c:rich>
                  <a:bodyPr/>
                  <a:lstStyle/>
                  <a:p>
                    <a:r>
                      <a:rPr lang="en-US" altLang="zh-CN"/>
                      <a:t>35128</a:t>
                    </a:r>
                  </a:p>
                </c:rich>
              </c:tx>
              <c:dLblPos val="r"/>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6-362B-46B2-9275-CC79A429B98A}"/>
                </c:ext>
              </c:extLst>
            </c:dLbl>
            <c:spPr>
              <a:noFill/>
              <a:ln>
                <a:noFill/>
              </a:ln>
              <a:effectLst/>
            </c:spPr>
            <c:txPr>
              <a:bodyPr rot="0" spcFirstLastPara="1" vertOverflow="ellipsis" vert="horz" wrap="square" lIns="38100" tIns="19050" rIns="38100" bIns="19050" anchor="ctr" anchorCtr="1">
                <a:spAutoFit/>
              </a:bodyPr>
              <a:lstStyle/>
              <a:p>
                <a:pPr>
                  <a:defRPr lang="zh-CN" sz="1400" b="0" i="0" u="none" strike="noStrike" kern="1200" baseline="0">
                    <a:solidFill>
                      <a:schemeClr val="tx1">
                        <a:lumMod val="75000"/>
                        <a:lumOff val="25000"/>
                      </a:schemeClr>
                    </a:solidFill>
                    <a:latin typeface="微软雅黑" panose="020B0503020204020204" pitchFamily="34" charset="-122"/>
                    <a:ea typeface="微软雅黑" panose="020B0503020204020204" pitchFamily="34" charset="-122"/>
                    <a:cs typeface="+mn-cs"/>
                  </a:defRPr>
                </a:pPr>
                <a:endParaRPr lang="zh-CN"/>
              </a:p>
            </c:txPr>
            <c:dLblPos val="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[工作簿1]Sheet1!$B$1:$D$1</c:f>
              <c:strCache>
                <c:ptCount val="3"/>
                <c:pt idx="0">
                  <c:v>1978年</c:v>
                </c:pt>
                <c:pt idx="1">
                  <c:v>2000年</c:v>
                </c:pt>
                <c:pt idx="2">
                  <c:v>2020年</c:v>
                </c:pt>
              </c:strCache>
            </c:strRef>
          </c:cat>
          <c:val>
            <c:numRef>
              <c:f>[工作簿1]Sheet1!$B$3:$D$3</c:f>
              <c:numCache>
                <c:formatCode>General</c:formatCode>
                <c:ptCount val="3"/>
                <c:pt idx="0">
                  <c:v>171</c:v>
                </c:pt>
                <c:pt idx="1">
                  <c:v>3721</c:v>
                </c:pt>
                <c:pt idx="2">
                  <c:v>32189</c:v>
                </c:pt>
              </c:numCache>
            </c:numRef>
          </c:val>
          <c:smooth val="0"/>
          <c:extLst>
            <c:ext xmlns:c16="http://schemas.microsoft.com/office/drawing/2014/chart" uri="{C3380CC4-5D6E-409C-BE32-E72D297353CC}">
              <c16:uniqueId val="{00000007-362B-46B2-9275-CC79A429B98A}"/>
            </c:ext>
          </c:extLst>
        </c:ser>
        <c:dLbls>
          <c:showLegendKey val="0"/>
          <c:showVal val="0"/>
          <c:showCatName val="0"/>
          <c:showSerName val="0"/>
          <c:showPercent val="0"/>
          <c:showBubbleSize val="0"/>
        </c:dLbls>
        <c:marker val="1"/>
        <c:smooth val="0"/>
        <c:axId val="170448864"/>
        <c:axId val="170449408"/>
      </c:lineChart>
      <c:catAx>
        <c:axId val="1879934720"/>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lang="zh-CN" sz="1195" b="0" i="0" u="none" strike="noStrike" kern="1200" baseline="0">
                <a:solidFill>
                  <a:schemeClr val="tx1">
                    <a:lumMod val="65000"/>
                    <a:lumOff val="35000"/>
                  </a:schemeClr>
                </a:solidFill>
                <a:latin typeface="微软雅黑" panose="020B0503020204020204" pitchFamily="34" charset="-122"/>
                <a:ea typeface="微软雅黑" panose="020B0503020204020204" pitchFamily="34" charset="-122"/>
                <a:cs typeface="+mn-cs"/>
              </a:defRPr>
            </a:pPr>
            <a:endParaRPr lang="zh-CN"/>
          </a:p>
        </c:txPr>
        <c:crossAx val="170451584"/>
        <c:crosses val="autoZero"/>
        <c:auto val="1"/>
        <c:lblAlgn val="ctr"/>
        <c:lblOffset val="100"/>
        <c:noMultiLvlLbl val="0"/>
      </c:catAx>
      <c:valAx>
        <c:axId val="17045158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lang="zh-CN" sz="1200" b="0" i="0" u="none" strike="noStrike" kern="1200" baseline="0">
                <a:solidFill>
                  <a:schemeClr val="tx1">
                    <a:lumMod val="65000"/>
                    <a:lumOff val="35000"/>
                  </a:schemeClr>
                </a:solidFill>
                <a:latin typeface="微软雅黑" panose="020B0503020204020204" pitchFamily="34" charset="-122"/>
                <a:ea typeface="微软雅黑" panose="020B0503020204020204" pitchFamily="34" charset="-122"/>
                <a:cs typeface="+mn-cs"/>
              </a:defRPr>
            </a:pPr>
            <a:endParaRPr lang="zh-CN"/>
          </a:p>
        </c:txPr>
        <c:crossAx val="1879934720"/>
        <c:crosses val="autoZero"/>
        <c:crossBetween val="between"/>
      </c:valAx>
      <c:catAx>
        <c:axId val="170448864"/>
        <c:scaling>
          <c:orientation val="minMax"/>
        </c:scaling>
        <c:delete val="1"/>
        <c:axPos val="b"/>
        <c:numFmt formatCode="General" sourceLinked="1"/>
        <c:majorTickMark val="out"/>
        <c:minorTickMark val="none"/>
        <c:tickLblPos val="nextTo"/>
        <c:crossAx val="170449408"/>
        <c:crosses val="autoZero"/>
        <c:auto val="1"/>
        <c:lblAlgn val="ctr"/>
        <c:lblOffset val="100"/>
        <c:noMultiLvlLbl val="0"/>
      </c:catAx>
      <c:valAx>
        <c:axId val="170449408"/>
        <c:scaling>
          <c:orientation val="minMax"/>
        </c:scaling>
        <c:delete val="0"/>
        <c:axPos val="r"/>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lang="zh-CN" sz="1195" b="0" i="0" u="none" strike="noStrike" kern="1200" baseline="0">
                <a:solidFill>
                  <a:schemeClr val="tx1">
                    <a:lumMod val="65000"/>
                    <a:lumOff val="35000"/>
                  </a:schemeClr>
                </a:solidFill>
                <a:latin typeface="微软雅黑" panose="020B0503020204020204" pitchFamily="34" charset="-122"/>
                <a:ea typeface="微软雅黑" panose="020B0503020204020204" pitchFamily="34" charset="-122"/>
                <a:cs typeface="+mn-cs"/>
              </a:defRPr>
            </a:pPr>
            <a:endParaRPr lang="zh-CN"/>
          </a:p>
        </c:txPr>
        <c:crossAx val="170448864"/>
        <c:crosses val="max"/>
        <c:crossBetween val="between"/>
      </c:valAx>
      <c:spPr>
        <a:noFill/>
        <a:ln>
          <a:noFill/>
        </a:ln>
        <a:effectLst/>
      </c:spPr>
    </c:plotArea>
    <c:plotVisOnly val="1"/>
    <c:dispBlanksAs val="gap"/>
    <c:showDLblsOverMax val="0"/>
  </c:chart>
  <c:spPr>
    <a:noFill/>
    <a:ln>
      <a:noFill/>
    </a:ln>
    <a:effectLst/>
  </c:spPr>
  <c:txPr>
    <a:bodyPr/>
    <a:lstStyle/>
    <a:p>
      <a:pPr>
        <a:defRPr lang="zh-CN"/>
      </a:pPr>
      <a:endParaRPr lang="zh-CN"/>
    </a:p>
  </c:txPr>
  <c:externalData r:id="rId3">
    <c:autoUpdate val="0"/>
  </c:externalData>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52">
  <cs:axisTitle>
    <cs:lnRef idx="0"/>
    <cs:fillRef idx="0"/>
    <cs:effectRef idx="0"/>
    <cs:fontRef idx="minor">
      <a:schemeClr val="tx1">
        <a:lumMod val="65000"/>
        <a:lumOff val="35000"/>
      </a:schemeClr>
    </cs:fontRef>
    <cs:defRPr sz="1195"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5"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5" kern="1200"/>
  </cs:chartArea>
  <cs:dataLabel>
    <cs:lnRef idx="0"/>
    <cs:fillRef idx="0"/>
    <cs:effectRef idx="0"/>
    <cs:fontRef idx="minor">
      <a:schemeClr val="tx1">
        <a:lumMod val="75000"/>
        <a:lumOff val="25000"/>
      </a:schemeClr>
    </cs:fontRef>
    <cs:defRPr sz="1195"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5"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5"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5"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5"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3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5"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5" kern="1200"/>
  </cs:valueAxis>
  <cs:wall>
    <cs:lnRef idx="0"/>
    <cs:fillRef idx="0"/>
    <cs:effectRef idx="0"/>
    <cs:fontRef idx="minor">
      <a:schemeClr val="lt1"/>
    </cs:fontRef>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t>2023/8/30</a:t>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670D4F-9E4A-49DE-8109-90CDAC769F07}" type="datetimeFigureOut">
              <a:rPr lang="zh-CN" altLang="en-US" smtClean="0"/>
              <a:t>2023/8/30</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8C695A-5F97-42A9-BC5B-16E22B1DDB01}"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8</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10</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endParaRPr kumimoji="1" lang="zh-CN" altLang="en-US" b="0" dirty="0">
              <a:latin typeface="宋体" panose="02010600030101010101" pitchFamily="2" charset="-122"/>
              <a:ea typeface="宋体" panose="02010600030101010101" pitchFamily="2" charset="-122"/>
            </a:endParaRPr>
          </a:p>
        </p:txBody>
      </p:sp>
      <p:sp>
        <p:nvSpPr>
          <p:cNvPr id="4" name="灯片编号占位符 3"/>
          <p:cNvSpPr>
            <a:spLocks noGrp="1"/>
          </p:cNvSpPr>
          <p:nvPr>
            <p:ph type="sldNum" sz="quarter" idx="5"/>
          </p:nvPr>
        </p:nvSpPr>
        <p:spPr/>
        <p:txBody>
          <a:bodyPr/>
          <a:lstStyle/>
          <a:p>
            <a:fld id="{0D8C695A-5F97-42A9-BC5B-16E22B1DDB01}" type="slidenum">
              <a:rPr lang="zh-CN" altLang="en-US" smtClean="0"/>
              <a:t>11</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13</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endParaRPr kumimoji="1"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14</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endParaRPr kumimoji="1"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15</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endParaRPr kumimoji="1"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16</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19</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23</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25</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26</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85D0DACE-38E0-42D2-9336-2B707D34BC6D}" type="slidenum">
              <a:rPr lang="zh-CN" altLang="en-US" smtClean="0"/>
              <a:t>29</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31</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D8C695A-5F97-42A9-BC5B-16E22B1DDB01}" type="slidenum">
              <a:rPr lang="zh-CN" altLang="en-US" smtClean="0"/>
              <a:t>34</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37</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39</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45</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47</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50</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85D0DACE-38E0-42D2-9336-2B707D34BC6D}" type="slidenum">
              <a:rPr lang="zh-CN" altLang="en-US" smtClean="0"/>
              <a:t>54</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85D0DACE-38E0-42D2-9336-2B707D34BC6D}" type="slidenum">
              <a:rPr lang="zh-CN" altLang="en-US" smtClean="0"/>
              <a:t>56</a:t>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endParaRPr kumimoji="1"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58</a:t>
            </a:fld>
            <a:endParaRPr lang="zh-CN"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endParaRPr kumimoji="1"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59</a:t>
            </a:fld>
            <a:endParaRPr lang="zh-CN"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endParaRPr kumimoji="1"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60</a:t>
            </a:fld>
            <a:endParaRPr lang="zh-CN"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endParaRPr kumimoji="1"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61</a:t>
            </a:fld>
            <a:endParaRPr lang="zh-CN"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63</a:t>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空白页">
    <p:bg>
      <p:bgPr>
        <a:solidFill>
          <a:srgbClr val="FFFDFD"/>
        </a:solidFill>
        <a:effectLst/>
      </p:bgPr>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正文1">
    <p:bg>
      <p:bgPr>
        <a:solidFill>
          <a:srgbClr val="FFFDFD"/>
        </a:solidFill>
        <a:effectLst/>
      </p:bgPr>
    </p:bg>
    <p:spTree>
      <p:nvGrpSpPr>
        <p:cNvPr id="1" name=""/>
        <p:cNvGrpSpPr/>
        <p:nvPr/>
      </p:nvGrpSpPr>
      <p:grpSpPr>
        <a:xfrm>
          <a:off x="0" y="0"/>
          <a:ext cx="0" cy="0"/>
          <a:chOff x="0" y="0"/>
          <a:chExt cx="0" cy="0"/>
        </a:xfrm>
      </p:grpSpPr>
      <p:sp>
        <p:nvSpPr>
          <p:cNvPr id="7" name="矩形 6"/>
          <p:cNvSpPr/>
          <p:nvPr userDrawn="1"/>
        </p:nvSpPr>
        <p:spPr>
          <a:xfrm>
            <a:off x="8259745" y="210506"/>
            <a:ext cx="3830095" cy="260350"/>
          </a:xfrm>
          <a:prstGeom prst="rect">
            <a:avLst/>
          </a:prstGeom>
        </p:spPr>
        <p:txBody>
          <a:bodyPr wrap="square">
            <a:spAutoFit/>
          </a:bodyPr>
          <a:lstStyle/>
          <a:p>
            <a:pPr algn="r"/>
            <a:r>
              <a:rPr lang="zh-CN" altLang="en-US" sz="1100" spc="120" dirty="0">
                <a:solidFill>
                  <a:schemeClr val="bg1">
                    <a:lumMod val="50000"/>
                  </a:schemeClr>
                </a:solidFill>
                <a:latin typeface="微软雅黑" panose="020B0503020204020204" pitchFamily="34" charset="-122"/>
                <a:ea typeface="微软雅黑" panose="020B0503020204020204" pitchFamily="34" charset="-122"/>
              </a:rPr>
              <a:t>第二章 以中国式现代化全面推进中华民族伟大复兴</a:t>
            </a:r>
          </a:p>
        </p:txBody>
      </p:sp>
      <p:sp>
        <p:nvSpPr>
          <p:cNvPr id="10" name="文本框 9"/>
          <p:cNvSpPr txBox="1"/>
          <p:nvPr userDrawn="1"/>
        </p:nvSpPr>
        <p:spPr>
          <a:xfrm>
            <a:off x="45719" y="184281"/>
            <a:ext cx="4606668" cy="278281"/>
          </a:xfrm>
          <a:prstGeom prst="rect">
            <a:avLst/>
          </a:prstGeom>
          <a:noFill/>
        </p:spPr>
        <p:txBody>
          <a:bodyPr wrap="square" rtlCol="0">
            <a:spAutoFit/>
          </a:bodyPr>
          <a:lstStyle/>
          <a:p>
            <a:pPr algn="just">
              <a:lnSpc>
                <a:spcPct val="120000"/>
              </a:lnSpc>
            </a:pPr>
            <a:r>
              <a:rPr lang="zh-CN" altLang="en-US" sz="1100" dirty="0">
                <a:solidFill>
                  <a:schemeClr val="bg1">
                    <a:lumMod val="50000"/>
                  </a:schemeClr>
                </a:solidFill>
                <a:latin typeface="微软雅黑" panose="020B0503020204020204" pitchFamily="34" charset="-122"/>
                <a:ea typeface="微软雅黑" panose="020B0503020204020204" pitchFamily="34" charset="-122"/>
              </a:rPr>
              <a:t>一、为什么说实现中华民族伟大复兴进入了不可逆转的历史进程</a:t>
            </a:r>
          </a:p>
        </p:txBody>
      </p:sp>
      <p:sp>
        <p:nvSpPr>
          <p:cNvPr id="12" name="矩形 11"/>
          <p:cNvSpPr/>
          <p:nvPr userDrawn="1"/>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userDrawn="1"/>
        </p:nvSpPr>
        <p:spPr>
          <a:xfrm>
            <a:off x="9037605" y="6480000"/>
            <a:ext cx="3052235" cy="246221"/>
          </a:xfrm>
          <a:prstGeom prst="rect">
            <a:avLst/>
          </a:prstGeom>
          <a:noFill/>
        </p:spPr>
        <p:txBody>
          <a:bodyPr wrap="square" rtlCol="0">
            <a:spAutoFit/>
          </a:bodyPr>
          <a:lstStyle/>
          <a:p>
            <a:pPr algn="r">
              <a:lnSpc>
                <a:spcPct val="10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习近平新时代中国特色社会主义思想概论</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正文2">
    <p:bg>
      <p:bgPr>
        <a:solidFill>
          <a:srgbClr val="FFFDFD"/>
        </a:solidFill>
        <a:effectLst/>
      </p:bgPr>
    </p:bg>
    <p:spTree>
      <p:nvGrpSpPr>
        <p:cNvPr id="1" name=""/>
        <p:cNvGrpSpPr/>
        <p:nvPr/>
      </p:nvGrpSpPr>
      <p:grpSpPr>
        <a:xfrm>
          <a:off x="0" y="0"/>
          <a:ext cx="0" cy="0"/>
          <a:chOff x="0" y="0"/>
          <a:chExt cx="0" cy="0"/>
        </a:xfrm>
      </p:grpSpPr>
      <p:sp>
        <p:nvSpPr>
          <p:cNvPr id="18" name="矩形 17"/>
          <p:cNvSpPr/>
          <p:nvPr userDrawn="1"/>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userDrawn="1"/>
        </p:nvSpPr>
        <p:spPr>
          <a:xfrm>
            <a:off x="45720" y="184150"/>
            <a:ext cx="6981190" cy="294005"/>
          </a:xfrm>
          <a:prstGeom prst="rect">
            <a:avLst/>
          </a:prstGeom>
          <a:noFill/>
        </p:spPr>
        <p:txBody>
          <a:bodyPr wrap="square" rtlCol="0">
            <a:spAutoFit/>
          </a:bodyPr>
          <a:lstStyle/>
          <a:p>
            <a:pPr algn="just">
              <a:lnSpc>
                <a:spcPct val="120000"/>
              </a:lnSpc>
            </a:pPr>
            <a:r>
              <a:rPr lang="zh-CN" altLang="en-US" sz="1100" dirty="0">
                <a:solidFill>
                  <a:schemeClr val="bg1">
                    <a:lumMod val="50000"/>
                  </a:schemeClr>
                </a:solidFill>
                <a:latin typeface="微软雅黑" panose="020B0503020204020204" pitchFamily="34" charset="-122"/>
                <a:ea typeface="微软雅黑" panose="020B0503020204020204" pitchFamily="34" charset="-122"/>
              </a:rPr>
              <a:t>二、</a:t>
            </a:r>
            <a:r>
              <a:rPr sz="1100">
                <a:solidFill>
                  <a:schemeClr val="bg1">
                    <a:lumMod val="50000"/>
                  </a:schemeClr>
                </a:solidFill>
                <a:latin typeface="微软雅黑" panose="020B0503020204020204" pitchFamily="34" charset="-122"/>
                <a:ea typeface="微软雅黑" panose="020B0503020204020204" pitchFamily="34" charset="-122"/>
              </a:rPr>
              <a:t>如何擘画全面建成社会主义现代化强国的宏伟蓝图</a:t>
            </a:r>
            <a:r>
              <a:rPr lang="en-US" altLang="zh-CN" sz="1100" dirty="0">
                <a:solidFill>
                  <a:schemeClr val="bg1">
                    <a:lumMod val="50000"/>
                  </a:schemeClr>
                </a:solidFill>
                <a:latin typeface="微软雅黑" panose="020B0503020204020204" pitchFamily="34" charset="-122"/>
                <a:ea typeface="微软雅黑" panose="020B0503020204020204" pitchFamily="34" charset="-122"/>
              </a:rPr>
              <a:t>   </a:t>
            </a:r>
            <a:endParaRPr sz="1100"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7" name="矩形 6"/>
          <p:cNvSpPr/>
          <p:nvPr userDrawn="1"/>
        </p:nvSpPr>
        <p:spPr>
          <a:xfrm>
            <a:off x="8259745" y="210506"/>
            <a:ext cx="3830095" cy="260350"/>
          </a:xfrm>
          <a:prstGeom prst="rect">
            <a:avLst/>
          </a:prstGeom>
        </p:spPr>
        <p:txBody>
          <a:bodyPr wrap="square">
            <a:spAutoFit/>
          </a:bodyPr>
          <a:lstStyle/>
          <a:p>
            <a:pPr algn="r"/>
            <a:r>
              <a:rPr lang="zh-CN" altLang="en-US" sz="1100" spc="120" dirty="0">
                <a:solidFill>
                  <a:schemeClr val="bg1">
                    <a:lumMod val="50000"/>
                  </a:schemeClr>
                </a:solidFill>
                <a:latin typeface="微软雅黑" panose="020B0503020204020204" pitchFamily="34" charset="-122"/>
                <a:ea typeface="微软雅黑" panose="020B0503020204020204" pitchFamily="34" charset="-122"/>
              </a:rPr>
              <a:t>第二章 以中国式现代化全面推进中华民族伟大复兴</a:t>
            </a:r>
          </a:p>
        </p:txBody>
      </p:sp>
      <p:sp>
        <p:nvSpPr>
          <p:cNvPr id="8" name="文本框 7"/>
          <p:cNvSpPr txBox="1"/>
          <p:nvPr userDrawn="1"/>
        </p:nvSpPr>
        <p:spPr>
          <a:xfrm>
            <a:off x="9037605" y="6480000"/>
            <a:ext cx="3052235" cy="246221"/>
          </a:xfrm>
          <a:prstGeom prst="rect">
            <a:avLst/>
          </a:prstGeom>
          <a:noFill/>
        </p:spPr>
        <p:txBody>
          <a:bodyPr wrap="square" rtlCol="0">
            <a:spAutoFit/>
          </a:bodyPr>
          <a:lstStyle/>
          <a:p>
            <a:pPr algn="r">
              <a:lnSpc>
                <a:spcPct val="10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习近平新时代中国特色社会主义思想概论</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正文3">
    <p:bg>
      <p:bgPr>
        <a:solidFill>
          <a:srgbClr val="FFFDFD"/>
        </a:solidFill>
        <a:effectLst/>
      </p:bgPr>
    </p:bg>
    <p:spTree>
      <p:nvGrpSpPr>
        <p:cNvPr id="1" name=""/>
        <p:cNvGrpSpPr/>
        <p:nvPr/>
      </p:nvGrpSpPr>
      <p:grpSpPr>
        <a:xfrm>
          <a:off x="0" y="0"/>
          <a:ext cx="0" cy="0"/>
          <a:chOff x="0" y="0"/>
          <a:chExt cx="0" cy="0"/>
        </a:xfrm>
      </p:grpSpPr>
      <p:sp>
        <p:nvSpPr>
          <p:cNvPr id="18" name="矩形 17"/>
          <p:cNvSpPr/>
          <p:nvPr userDrawn="1"/>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userDrawn="1"/>
        </p:nvSpPr>
        <p:spPr>
          <a:xfrm>
            <a:off x="45720" y="184150"/>
            <a:ext cx="6976745" cy="294005"/>
          </a:xfrm>
          <a:prstGeom prst="rect">
            <a:avLst/>
          </a:prstGeom>
          <a:noFill/>
        </p:spPr>
        <p:txBody>
          <a:bodyPr wrap="square" rtlCol="0">
            <a:spAutoFit/>
          </a:bodyPr>
          <a:lstStyle/>
          <a:p>
            <a:pPr algn="just">
              <a:lnSpc>
                <a:spcPct val="120000"/>
              </a:lnSpc>
            </a:pPr>
            <a:r>
              <a:rPr lang="zh-CN" altLang="en-US" sz="1100" dirty="0">
                <a:solidFill>
                  <a:schemeClr val="bg1">
                    <a:lumMod val="50000"/>
                  </a:schemeClr>
                </a:solidFill>
                <a:latin typeface="微软雅黑" panose="020B0503020204020204" pitchFamily="34" charset="-122"/>
                <a:ea typeface="微软雅黑" panose="020B0503020204020204" pitchFamily="34" charset="-122"/>
              </a:rPr>
              <a:t>三、中国式现代化是一种什么样的现代化</a:t>
            </a:r>
          </a:p>
        </p:txBody>
      </p:sp>
      <p:sp>
        <p:nvSpPr>
          <p:cNvPr id="7" name="矩形 6"/>
          <p:cNvSpPr/>
          <p:nvPr userDrawn="1"/>
        </p:nvSpPr>
        <p:spPr>
          <a:xfrm>
            <a:off x="8259745" y="210506"/>
            <a:ext cx="3830095" cy="260350"/>
          </a:xfrm>
          <a:prstGeom prst="rect">
            <a:avLst/>
          </a:prstGeom>
        </p:spPr>
        <p:txBody>
          <a:bodyPr wrap="square">
            <a:spAutoFit/>
          </a:bodyPr>
          <a:lstStyle/>
          <a:p>
            <a:pPr algn="r"/>
            <a:r>
              <a:rPr lang="zh-CN" altLang="en-US" sz="1100" spc="120" dirty="0">
                <a:solidFill>
                  <a:schemeClr val="bg1">
                    <a:lumMod val="50000"/>
                  </a:schemeClr>
                </a:solidFill>
                <a:latin typeface="微软雅黑" panose="020B0503020204020204" pitchFamily="34" charset="-122"/>
                <a:ea typeface="微软雅黑" panose="020B0503020204020204" pitchFamily="34" charset="-122"/>
              </a:rPr>
              <a:t>第二章 以中国式现代化全面推进中华民族伟大复兴</a:t>
            </a:r>
          </a:p>
        </p:txBody>
      </p:sp>
      <p:sp>
        <p:nvSpPr>
          <p:cNvPr id="9" name="文本框 8"/>
          <p:cNvSpPr txBox="1"/>
          <p:nvPr userDrawn="1"/>
        </p:nvSpPr>
        <p:spPr>
          <a:xfrm>
            <a:off x="9037605" y="6480000"/>
            <a:ext cx="3052235" cy="246221"/>
          </a:xfrm>
          <a:prstGeom prst="rect">
            <a:avLst/>
          </a:prstGeom>
          <a:noFill/>
        </p:spPr>
        <p:txBody>
          <a:bodyPr wrap="square" rtlCol="0">
            <a:spAutoFit/>
          </a:bodyPr>
          <a:lstStyle/>
          <a:p>
            <a:pPr algn="r">
              <a:lnSpc>
                <a:spcPct val="10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习近平新时代中国特色社会主义思想概论</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DFD"/>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tiff"/><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1.xml"/><Relationship Id="rId5" Type="http://schemas.openxmlformats.org/officeDocument/2006/relationships/image" Target="../media/image9.jpe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 Id="rId4" Type="http://schemas.microsoft.com/office/2007/relationships/hdphoto" Target="../media/hdphoto2.wdp"/></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7.png"/><Relationship Id="rId4" Type="http://schemas.openxmlformats.org/officeDocument/2006/relationships/notesSlide" Target="../notesSlides/notesSlide7.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1.png"/><Relationship Id="rId1" Type="http://schemas.openxmlformats.org/officeDocument/2006/relationships/slideLayout" Target="../slideLayouts/slideLayout2.xml"/><Relationship Id="rId5" Type="http://schemas.microsoft.com/office/2007/relationships/hdphoto" Target="../media/hdphoto4.wdp"/><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tags" Target="../tags/tag10.xml"/><Relationship Id="rId13" Type="http://schemas.openxmlformats.org/officeDocument/2006/relationships/tags" Target="../tags/tag15.xml"/><Relationship Id="rId18" Type="http://schemas.openxmlformats.org/officeDocument/2006/relationships/tags" Target="../tags/tag20.xml"/><Relationship Id="rId3" Type="http://schemas.openxmlformats.org/officeDocument/2006/relationships/tags" Target="../tags/tag5.xml"/><Relationship Id="rId7" Type="http://schemas.openxmlformats.org/officeDocument/2006/relationships/tags" Target="../tags/tag9.xml"/><Relationship Id="rId12" Type="http://schemas.openxmlformats.org/officeDocument/2006/relationships/tags" Target="../tags/tag14.xml"/><Relationship Id="rId17" Type="http://schemas.openxmlformats.org/officeDocument/2006/relationships/tags" Target="../tags/tag19.xml"/><Relationship Id="rId2" Type="http://schemas.openxmlformats.org/officeDocument/2006/relationships/tags" Target="../tags/tag4.xml"/><Relationship Id="rId16" Type="http://schemas.openxmlformats.org/officeDocument/2006/relationships/tags" Target="../tags/tag18.xml"/><Relationship Id="rId20" Type="http://schemas.openxmlformats.org/officeDocument/2006/relationships/slideLayout" Target="../slideLayouts/slideLayout2.xml"/><Relationship Id="rId1" Type="http://schemas.openxmlformats.org/officeDocument/2006/relationships/tags" Target="../tags/tag3.xml"/><Relationship Id="rId6" Type="http://schemas.openxmlformats.org/officeDocument/2006/relationships/tags" Target="../tags/tag8.xml"/><Relationship Id="rId11" Type="http://schemas.openxmlformats.org/officeDocument/2006/relationships/tags" Target="../tags/tag13.xml"/><Relationship Id="rId5" Type="http://schemas.openxmlformats.org/officeDocument/2006/relationships/tags" Target="../tags/tag7.xml"/><Relationship Id="rId15" Type="http://schemas.openxmlformats.org/officeDocument/2006/relationships/tags" Target="../tags/tag17.xml"/><Relationship Id="rId10" Type="http://schemas.openxmlformats.org/officeDocument/2006/relationships/tags" Target="../tags/tag12.xml"/><Relationship Id="rId19" Type="http://schemas.openxmlformats.org/officeDocument/2006/relationships/tags" Target="../tags/tag21.xml"/><Relationship Id="rId4" Type="http://schemas.openxmlformats.org/officeDocument/2006/relationships/tags" Target="../tags/tag6.xml"/><Relationship Id="rId9" Type="http://schemas.openxmlformats.org/officeDocument/2006/relationships/tags" Target="../tags/tag11.xml"/><Relationship Id="rId14" Type="http://schemas.openxmlformats.org/officeDocument/2006/relationships/tags" Target="../tags/tag16.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image" Target="../media/image9.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4.xml"/><Relationship Id="rId7" Type="http://schemas.openxmlformats.org/officeDocument/2006/relationships/image" Target="../media/image29.png"/><Relationship Id="rId2" Type="http://schemas.openxmlformats.org/officeDocument/2006/relationships/slideLayout" Target="../slideLayouts/slideLayout3.xml"/><Relationship Id="rId1" Type="http://schemas.openxmlformats.org/officeDocument/2006/relationships/tags" Target="../tags/tag2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jpeg"/></Relationships>
</file>

<file path=ppt/slides/_rels/slide2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3.xml"/><Relationship Id="rId1" Type="http://schemas.openxmlformats.org/officeDocument/2006/relationships/tags" Target="../tags/tag23.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28.xml.rels><?xml version="1.0" encoding="UTF-8" standalone="yes"?>
<Relationships xmlns="http://schemas.openxmlformats.org/package/2006/relationships"><Relationship Id="rId8" Type="http://schemas.openxmlformats.org/officeDocument/2006/relationships/slideLayout" Target="../slideLayouts/slideLayout3.xml"/><Relationship Id="rId3" Type="http://schemas.openxmlformats.org/officeDocument/2006/relationships/tags" Target="../tags/tag26.xml"/><Relationship Id="rId7" Type="http://schemas.openxmlformats.org/officeDocument/2006/relationships/tags" Target="../tags/tag30.xml"/><Relationship Id="rId2" Type="http://schemas.openxmlformats.org/officeDocument/2006/relationships/tags" Target="../tags/tag25.xml"/><Relationship Id="rId1" Type="http://schemas.openxmlformats.org/officeDocument/2006/relationships/tags" Target="../tags/tag24.xml"/><Relationship Id="rId6" Type="http://schemas.openxmlformats.org/officeDocument/2006/relationships/tags" Target="../tags/tag29.xml"/><Relationship Id="rId5" Type="http://schemas.openxmlformats.org/officeDocument/2006/relationships/tags" Target="../tags/tag28.xml"/><Relationship Id="rId4" Type="http://schemas.openxmlformats.org/officeDocument/2006/relationships/tags" Target="../tags/tag27.xml"/><Relationship Id="rId9" Type="http://schemas.openxmlformats.org/officeDocument/2006/relationships/image" Target="../media/image30.png"/></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7" Type="http://schemas.microsoft.com/office/2007/relationships/hdphoto" Target="../media/hdphoto6.wdp"/><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image" Target="../media/image33.png"/><Relationship Id="rId5" Type="http://schemas.microsoft.com/office/2007/relationships/hdphoto" Target="../media/hdphoto5.wdp"/><Relationship Id="rId4" Type="http://schemas.openxmlformats.org/officeDocument/2006/relationships/image" Target="../media/image32.png"/></Relationships>
</file>

<file path=ppt/slides/_rels/slide3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4.png"/><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slideLayout" Target="../slideLayouts/slideLayout3.xml"/><Relationship Id="rId1" Type="http://schemas.openxmlformats.org/officeDocument/2006/relationships/tags" Target="../tags/tag31.xml"/><Relationship Id="rId4" Type="http://schemas.openxmlformats.org/officeDocument/2006/relationships/image" Target="../media/image16.png"/></Relationships>
</file>

<file path=ppt/slides/_rels/slide3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slideLayout" Target="../slideLayouts/slideLayout3.xml"/><Relationship Id="rId1" Type="http://schemas.openxmlformats.org/officeDocument/2006/relationships/themeOverride" Target="../theme/themeOverride1.xml"/><Relationship Id="rId6" Type="http://schemas.openxmlformats.org/officeDocument/2006/relationships/image" Target="../media/image38.jpeg"/><Relationship Id="rId5" Type="http://schemas.openxmlformats.org/officeDocument/2006/relationships/image" Target="../media/image37.png"/><Relationship Id="rId4" Type="http://schemas.microsoft.com/office/2007/relationships/hdphoto" Target="../media/hdphoto7.wdp"/></Relationships>
</file>

<file path=ppt/slides/_rels/slide3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8" Type="http://schemas.openxmlformats.org/officeDocument/2006/relationships/tags" Target="../tags/tag39.xml"/><Relationship Id="rId3" Type="http://schemas.openxmlformats.org/officeDocument/2006/relationships/tags" Target="../tags/tag34.xml"/><Relationship Id="rId7" Type="http://schemas.openxmlformats.org/officeDocument/2006/relationships/tags" Target="../tags/tag38.xml"/><Relationship Id="rId2" Type="http://schemas.openxmlformats.org/officeDocument/2006/relationships/tags" Target="../tags/tag33.xml"/><Relationship Id="rId1" Type="http://schemas.openxmlformats.org/officeDocument/2006/relationships/tags" Target="../tags/tag32.xml"/><Relationship Id="rId6" Type="http://schemas.openxmlformats.org/officeDocument/2006/relationships/tags" Target="../tags/tag37.xml"/><Relationship Id="rId5" Type="http://schemas.openxmlformats.org/officeDocument/2006/relationships/tags" Target="../tags/tag36.xml"/><Relationship Id="rId10" Type="http://schemas.openxmlformats.org/officeDocument/2006/relationships/slideLayout" Target="../slideLayouts/slideLayout3.xml"/><Relationship Id="rId4" Type="http://schemas.openxmlformats.org/officeDocument/2006/relationships/tags" Target="../tags/tag35.xml"/><Relationship Id="rId9" Type="http://schemas.openxmlformats.org/officeDocument/2006/relationships/tags" Target="../tags/tag40.xml"/></Relationships>
</file>

<file path=ppt/slides/_rels/slide4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4.png"/><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1.xml"/><Relationship Id="rId5" Type="http://schemas.openxmlformats.org/officeDocument/2006/relationships/image" Target="../media/image9.jpeg"/><Relationship Id="rId4" Type="http://schemas.openxmlformats.org/officeDocument/2006/relationships/image" Target="../media/image8.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tags" Target="../tags/tag43.xml"/><Relationship Id="rId2" Type="http://schemas.openxmlformats.org/officeDocument/2006/relationships/tags" Target="../tags/tag42.xml"/><Relationship Id="rId1" Type="http://schemas.openxmlformats.org/officeDocument/2006/relationships/tags" Target="../tags/tag41.xml"/><Relationship Id="rId6" Type="http://schemas.openxmlformats.org/officeDocument/2006/relationships/image" Target="../media/image42.jpeg"/><Relationship Id="rId5" Type="http://schemas.openxmlformats.org/officeDocument/2006/relationships/slideLayout" Target="../slideLayouts/slideLayout4.xml"/><Relationship Id="rId4" Type="http://schemas.openxmlformats.org/officeDocument/2006/relationships/tags" Target="../tags/tag44.xml"/></Relationships>
</file>

<file path=ppt/slides/_rels/slide47.xml.rels><?xml version="1.0" encoding="UTF-8" standalone="yes"?>
<Relationships xmlns="http://schemas.openxmlformats.org/package/2006/relationships"><Relationship Id="rId3" Type="http://schemas.openxmlformats.org/officeDocument/2006/relationships/video" Target="../media/media2.mp4"/><Relationship Id="rId2" Type="http://schemas.microsoft.com/office/2007/relationships/media" Target="../media/media2.mp4"/><Relationship Id="rId1" Type="http://schemas.openxmlformats.org/officeDocument/2006/relationships/tags" Target="../tags/tag45.xml"/><Relationship Id="rId6" Type="http://schemas.openxmlformats.org/officeDocument/2006/relationships/image" Target="../media/image43.png"/><Relationship Id="rId5" Type="http://schemas.openxmlformats.org/officeDocument/2006/relationships/notesSlide" Target="../notesSlides/notesSlide22.xml"/><Relationship Id="rId4"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8" Type="http://schemas.openxmlformats.org/officeDocument/2006/relationships/tags" Target="../tags/tag53.xml"/><Relationship Id="rId3" Type="http://schemas.openxmlformats.org/officeDocument/2006/relationships/tags" Target="../tags/tag48.xml"/><Relationship Id="rId7" Type="http://schemas.openxmlformats.org/officeDocument/2006/relationships/tags" Target="../tags/tag52.xml"/><Relationship Id="rId2" Type="http://schemas.openxmlformats.org/officeDocument/2006/relationships/tags" Target="../tags/tag47.xml"/><Relationship Id="rId1" Type="http://schemas.openxmlformats.org/officeDocument/2006/relationships/tags" Target="../tags/tag46.xml"/><Relationship Id="rId6" Type="http://schemas.openxmlformats.org/officeDocument/2006/relationships/tags" Target="../tags/tag51.xml"/><Relationship Id="rId11" Type="http://schemas.openxmlformats.org/officeDocument/2006/relationships/image" Target="../media/image44.jpeg"/><Relationship Id="rId5" Type="http://schemas.openxmlformats.org/officeDocument/2006/relationships/tags" Target="../tags/tag50.xml"/><Relationship Id="rId10" Type="http://schemas.openxmlformats.org/officeDocument/2006/relationships/slideLayout" Target="../slideLayouts/slideLayout4.xml"/><Relationship Id="rId4" Type="http://schemas.openxmlformats.org/officeDocument/2006/relationships/tags" Target="../tags/tag49.xml"/><Relationship Id="rId9" Type="http://schemas.openxmlformats.org/officeDocument/2006/relationships/tags" Target="../tags/tag54.xml"/></Relationships>
</file>

<file path=ppt/slides/_rels/slide49.xml.rels><?xml version="1.0" encoding="UTF-8" standalone="yes"?>
<Relationships xmlns="http://schemas.openxmlformats.org/package/2006/relationships"><Relationship Id="rId8" Type="http://schemas.openxmlformats.org/officeDocument/2006/relationships/tags" Target="../tags/tag62.xml"/><Relationship Id="rId13" Type="http://schemas.openxmlformats.org/officeDocument/2006/relationships/image" Target="../media/image48.jpeg"/><Relationship Id="rId3" Type="http://schemas.openxmlformats.org/officeDocument/2006/relationships/tags" Target="../tags/tag57.xml"/><Relationship Id="rId7" Type="http://schemas.openxmlformats.org/officeDocument/2006/relationships/tags" Target="../tags/tag61.xml"/><Relationship Id="rId12" Type="http://schemas.openxmlformats.org/officeDocument/2006/relationships/image" Target="../media/image47.jpeg"/><Relationship Id="rId2" Type="http://schemas.openxmlformats.org/officeDocument/2006/relationships/tags" Target="../tags/tag56.xml"/><Relationship Id="rId1" Type="http://schemas.openxmlformats.org/officeDocument/2006/relationships/tags" Target="../tags/tag55.xml"/><Relationship Id="rId6" Type="http://schemas.openxmlformats.org/officeDocument/2006/relationships/tags" Target="../tags/tag60.xml"/><Relationship Id="rId11" Type="http://schemas.openxmlformats.org/officeDocument/2006/relationships/image" Target="../media/image46.jpeg"/><Relationship Id="rId5" Type="http://schemas.openxmlformats.org/officeDocument/2006/relationships/tags" Target="../tags/tag59.xml"/><Relationship Id="rId10" Type="http://schemas.openxmlformats.org/officeDocument/2006/relationships/image" Target="../media/image45.jpeg"/><Relationship Id="rId4" Type="http://schemas.openxmlformats.org/officeDocument/2006/relationships/tags" Target="../tags/tag58.xml"/><Relationship Id="rId9" Type="http://schemas.openxmlformats.org/officeDocument/2006/relationships/slideLayout" Target="../slideLayouts/slideLayout4.xml"/><Relationship Id="rId14" Type="http://schemas.openxmlformats.org/officeDocument/2006/relationships/image" Target="../media/image49.jpeg"/></Relationships>
</file>

<file path=ppt/slides/_rels/slide50.xml.rels><?xml version="1.0" encoding="UTF-8" standalone="yes"?>
<Relationships xmlns="http://schemas.openxmlformats.org/package/2006/relationships"><Relationship Id="rId8" Type="http://schemas.openxmlformats.org/officeDocument/2006/relationships/tags" Target="../tags/tag70.xml"/><Relationship Id="rId13" Type="http://schemas.openxmlformats.org/officeDocument/2006/relationships/slideLayout" Target="../slideLayouts/slideLayout4.xml"/><Relationship Id="rId3" Type="http://schemas.openxmlformats.org/officeDocument/2006/relationships/tags" Target="../tags/tag65.xml"/><Relationship Id="rId7" Type="http://schemas.openxmlformats.org/officeDocument/2006/relationships/tags" Target="../tags/tag69.xml"/><Relationship Id="rId12" Type="http://schemas.openxmlformats.org/officeDocument/2006/relationships/tags" Target="../tags/tag74.xml"/><Relationship Id="rId2" Type="http://schemas.openxmlformats.org/officeDocument/2006/relationships/tags" Target="../tags/tag64.xml"/><Relationship Id="rId1" Type="http://schemas.openxmlformats.org/officeDocument/2006/relationships/tags" Target="../tags/tag63.xml"/><Relationship Id="rId6" Type="http://schemas.openxmlformats.org/officeDocument/2006/relationships/tags" Target="../tags/tag68.xml"/><Relationship Id="rId11" Type="http://schemas.openxmlformats.org/officeDocument/2006/relationships/tags" Target="../tags/tag73.xml"/><Relationship Id="rId5" Type="http://schemas.openxmlformats.org/officeDocument/2006/relationships/tags" Target="../tags/tag67.xml"/><Relationship Id="rId10" Type="http://schemas.openxmlformats.org/officeDocument/2006/relationships/tags" Target="../tags/tag72.xml"/><Relationship Id="rId4" Type="http://schemas.openxmlformats.org/officeDocument/2006/relationships/tags" Target="../tags/tag66.xml"/><Relationship Id="rId9" Type="http://schemas.openxmlformats.org/officeDocument/2006/relationships/tags" Target="../tags/tag71.xml"/><Relationship Id="rId14" Type="http://schemas.openxmlformats.org/officeDocument/2006/relationships/notesSlide" Target="../notesSlides/notesSlide23.xml"/></Relationships>
</file>

<file path=ppt/slides/_rels/slide5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4.xml"/><Relationship Id="rId1" Type="http://schemas.openxmlformats.org/officeDocument/2006/relationships/tags" Target="../tags/tag75.xml"/><Relationship Id="rId5" Type="http://schemas.microsoft.com/office/2007/relationships/hdphoto" Target="../media/hdphoto2.wdp"/><Relationship Id="rId4" Type="http://schemas.openxmlformats.org/officeDocument/2006/relationships/image" Target="../media/image16.png"/></Relationships>
</file>

<file path=ppt/slides/_rels/slide52.xml.rels><?xml version="1.0" encoding="UTF-8" standalone="yes"?>
<Relationships xmlns="http://schemas.openxmlformats.org/package/2006/relationships"><Relationship Id="rId8" Type="http://schemas.openxmlformats.org/officeDocument/2006/relationships/image" Target="../media/image50.jpeg"/><Relationship Id="rId3" Type="http://schemas.openxmlformats.org/officeDocument/2006/relationships/tags" Target="../tags/tag78.xml"/><Relationship Id="rId7" Type="http://schemas.openxmlformats.org/officeDocument/2006/relationships/image" Target="../media/image3.tiff"/><Relationship Id="rId2" Type="http://schemas.openxmlformats.org/officeDocument/2006/relationships/tags" Target="../tags/tag77.xml"/><Relationship Id="rId1" Type="http://schemas.openxmlformats.org/officeDocument/2006/relationships/tags" Target="../tags/tag76.xml"/><Relationship Id="rId6" Type="http://schemas.openxmlformats.org/officeDocument/2006/relationships/slideLayout" Target="../slideLayouts/slideLayout4.xml"/><Relationship Id="rId5" Type="http://schemas.openxmlformats.org/officeDocument/2006/relationships/tags" Target="../tags/tag80.xml"/><Relationship Id="rId4" Type="http://schemas.openxmlformats.org/officeDocument/2006/relationships/tags" Target="../tags/tag79.xml"/></Relationships>
</file>

<file path=ppt/slides/_rels/slide53.xml.rels><?xml version="1.0" encoding="UTF-8" standalone="yes"?>
<Relationships xmlns="http://schemas.openxmlformats.org/package/2006/relationships"><Relationship Id="rId8" Type="http://schemas.openxmlformats.org/officeDocument/2006/relationships/image" Target="../media/image50.jpeg"/><Relationship Id="rId3" Type="http://schemas.openxmlformats.org/officeDocument/2006/relationships/tags" Target="../tags/tag83.xml"/><Relationship Id="rId7" Type="http://schemas.openxmlformats.org/officeDocument/2006/relationships/image" Target="../media/image3.tiff"/><Relationship Id="rId2" Type="http://schemas.openxmlformats.org/officeDocument/2006/relationships/tags" Target="../tags/tag82.xml"/><Relationship Id="rId1" Type="http://schemas.openxmlformats.org/officeDocument/2006/relationships/tags" Target="../tags/tag81.xml"/><Relationship Id="rId6" Type="http://schemas.openxmlformats.org/officeDocument/2006/relationships/slideLayout" Target="../slideLayouts/slideLayout4.xml"/><Relationship Id="rId5" Type="http://schemas.openxmlformats.org/officeDocument/2006/relationships/tags" Target="../tags/tag85.xml"/><Relationship Id="rId4" Type="http://schemas.openxmlformats.org/officeDocument/2006/relationships/tags" Target="../tags/tag84.xml"/></Relationships>
</file>

<file path=ppt/slides/_rels/slide54.xml.rels><?xml version="1.0" encoding="UTF-8" standalone="yes"?>
<Relationships xmlns="http://schemas.openxmlformats.org/package/2006/relationships"><Relationship Id="rId8" Type="http://schemas.openxmlformats.org/officeDocument/2006/relationships/slideLayout" Target="../slideLayouts/slideLayout4.xml"/><Relationship Id="rId3" Type="http://schemas.openxmlformats.org/officeDocument/2006/relationships/tags" Target="../tags/tag88.xml"/><Relationship Id="rId7" Type="http://schemas.openxmlformats.org/officeDocument/2006/relationships/tags" Target="../tags/tag92.xml"/><Relationship Id="rId2" Type="http://schemas.openxmlformats.org/officeDocument/2006/relationships/tags" Target="../tags/tag87.xml"/><Relationship Id="rId1" Type="http://schemas.openxmlformats.org/officeDocument/2006/relationships/tags" Target="../tags/tag86.xml"/><Relationship Id="rId6" Type="http://schemas.openxmlformats.org/officeDocument/2006/relationships/tags" Target="../tags/tag91.xml"/><Relationship Id="rId5" Type="http://schemas.openxmlformats.org/officeDocument/2006/relationships/tags" Target="../tags/tag90.xml"/><Relationship Id="rId10" Type="http://schemas.openxmlformats.org/officeDocument/2006/relationships/image" Target="../media/image51.jpeg"/><Relationship Id="rId4" Type="http://schemas.openxmlformats.org/officeDocument/2006/relationships/tags" Target="../tags/tag89.xml"/><Relationship Id="rId9" Type="http://schemas.openxmlformats.org/officeDocument/2006/relationships/notesSlide" Target="../notesSlides/notesSlide24.xml"/></Relationships>
</file>

<file path=ppt/slides/_rels/slide55.xml.rels><?xml version="1.0" encoding="UTF-8" standalone="yes"?>
<Relationships xmlns="http://schemas.openxmlformats.org/package/2006/relationships"><Relationship Id="rId3" Type="http://schemas.openxmlformats.org/officeDocument/2006/relationships/tags" Target="../tags/tag95.xml"/><Relationship Id="rId7" Type="http://schemas.openxmlformats.org/officeDocument/2006/relationships/image" Target="../media/image3.tiff"/><Relationship Id="rId2" Type="http://schemas.openxmlformats.org/officeDocument/2006/relationships/tags" Target="../tags/tag94.xml"/><Relationship Id="rId1" Type="http://schemas.openxmlformats.org/officeDocument/2006/relationships/tags" Target="../tags/tag93.xml"/><Relationship Id="rId6" Type="http://schemas.openxmlformats.org/officeDocument/2006/relationships/slideLayout" Target="../slideLayouts/slideLayout4.xml"/><Relationship Id="rId5" Type="http://schemas.openxmlformats.org/officeDocument/2006/relationships/tags" Target="../tags/tag97.xml"/><Relationship Id="rId4" Type="http://schemas.openxmlformats.org/officeDocument/2006/relationships/tags" Target="../tags/tag96.xml"/></Relationships>
</file>

<file path=ppt/slides/_rels/slide56.xml.rels><?xml version="1.0" encoding="UTF-8" standalone="yes"?>
<Relationships xmlns="http://schemas.openxmlformats.org/package/2006/relationships"><Relationship Id="rId8" Type="http://schemas.openxmlformats.org/officeDocument/2006/relationships/tags" Target="../tags/tag105.xml"/><Relationship Id="rId3" Type="http://schemas.openxmlformats.org/officeDocument/2006/relationships/tags" Target="../tags/tag100.xml"/><Relationship Id="rId7" Type="http://schemas.openxmlformats.org/officeDocument/2006/relationships/tags" Target="../tags/tag104.xml"/><Relationship Id="rId2" Type="http://schemas.openxmlformats.org/officeDocument/2006/relationships/tags" Target="../tags/tag99.xml"/><Relationship Id="rId1" Type="http://schemas.openxmlformats.org/officeDocument/2006/relationships/tags" Target="../tags/tag98.xml"/><Relationship Id="rId6" Type="http://schemas.openxmlformats.org/officeDocument/2006/relationships/tags" Target="../tags/tag103.xml"/><Relationship Id="rId11" Type="http://schemas.openxmlformats.org/officeDocument/2006/relationships/image" Target="../media/image16.png"/><Relationship Id="rId5" Type="http://schemas.openxmlformats.org/officeDocument/2006/relationships/tags" Target="../tags/tag102.xml"/><Relationship Id="rId10" Type="http://schemas.openxmlformats.org/officeDocument/2006/relationships/notesSlide" Target="../notesSlides/notesSlide25.xml"/><Relationship Id="rId4" Type="http://schemas.openxmlformats.org/officeDocument/2006/relationships/tags" Target="../tags/tag101.xml"/><Relationship Id="rId9"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52.png"/></Relationships>
</file>

<file path=ppt/slides/_rels/slide58.xml.rels><?xml version="1.0" encoding="UTF-8" standalone="yes"?>
<Relationships xmlns="http://schemas.openxmlformats.org/package/2006/relationships"><Relationship Id="rId8" Type="http://schemas.openxmlformats.org/officeDocument/2006/relationships/slideLayout" Target="../slideLayouts/slideLayout4.xml"/><Relationship Id="rId3" Type="http://schemas.openxmlformats.org/officeDocument/2006/relationships/tags" Target="../tags/tag108.xml"/><Relationship Id="rId7" Type="http://schemas.openxmlformats.org/officeDocument/2006/relationships/tags" Target="../tags/tag112.xml"/><Relationship Id="rId2" Type="http://schemas.openxmlformats.org/officeDocument/2006/relationships/tags" Target="../tags/tag107.xml"/><Relationship Id="rId1" Type="http://schemas.openxmlformats.org/officeDocument/2006/relationships/tags" Target="../tags/tag106.xml"/><Relationship Id="rId6" Type="http://schemas.openxmlformats.org/officeDocument/2006/relationships/tags" Target="../tags/tag111.xml"/><Relationship Id="rId5" Type="http://schemas.openxmlformats.org/officeDocument/2006/relationships/tags" Target="../tags/tag110.xml"/><Relationship Id="rId10" Type="http://schemas.openxmlformats.org/officeDocument/2006/relationships/image" Target="../media/image3.tiff"/><Relationship Id="rId4" Type="http://schemas.openxmlformats.org/officeDocument/2006/relationships/tags" Target="../tags/tag109.xml"/><Relationship Id="rId9" Type="http://schemas.openxmlformats.org/officeDocument/2006/relationships/notesSlide" Target="../notesSlides/notesSlide26.xml"/></Relationships>
</file>

<file path=ppt/slides/_rels/slide59.xml.rels><?xml version="1.0" encoding="UTF-8" standalone="yes"?>
<Relationships xmlns="http://schemas.openxmlformats.org/package/2006/relationships"><Relationship Id="rId3" Type="http://schemas.openxmlformats.org/officeDocument/2006/relationships/tags" Target="../tags/tag115.xml"/><Relationship Id="rId7" Type="http://schemas.openxmlformats.org/officeDocument/2006/relationships/image" Target="../media/image3.tiff"/><Relationship Id="rId2" Type="http://schemas.openxmlformats.org/officeDocument/2006/relationships/tags" Target="../tags/tag114.xml"/><Relationship Id="rId1" Type="http://schemas.openxmlformats.org/officeDocument/2006/relationships/tags" Target="../tags/tag113.xml"/><Relationship Id="rId6" Type="http://schemas.openxmlformats.org/officeDocument/2006/relationships/notesSlide" Target="../notesSlides/notesSlide27.xml"/><Relationship Id="rId5" Type="http://schemas.openxmlformats.org/officeDocument/2006/relationships/slideLayout" Target="../slideLayouts/slideLayout4.xml"/><Relationship Id="rId4" Type="http://schemas.openxmlformats.org/officeDocument/2006/relationships/tags" Target="../tags/tag116.xml"/></Relationships>
</file>

<file path=ppt/slides/_rels/slide60.xml.rels><?xml version="1.0" encoding="UTF-8" standalone="yes"?>
<Relationships xmlns="http://schemas.openxmlformats.org/package/2006/relationships"><Relationship Id="rId8" Type="http://schemas.openxmlformats.org/officeDocument/2006/relationships/notesSlide" Target="../notesSlides/notesSlide28.xml"/><Relationship Id="rId3" Type="http://schemas.openxmlformats.org/officeDocument/2006/relationships/tags" Target="../tags/tag119.xml"/><Relationship Id="rId7" Type="http://schemas.openxmlformats.org/officeDocument/2006/relationships/slideLayout" Target="../slideLayouts/slideLayout4.xml"/><Relationship Id="rId2" Type="http://schemas.openxmlformats.org/officeDocument/2006/relationships/tags" Target="../tags/tag118.xml"/><Relationship Id="rId1" Type="http://schemas.openxmlformats.org/officeDocument/2006/relationships/tags" Target="../tags/tag117.xml"/><Relationship Id="rId6" Type="http://schemas.openxmlformats.org/officeDocument/2006/relationships/tags" Target="../tags/tag122.xml"/><Relationship Id="rId5" Type="http://schemas.openxmlformats.org/officeDocument/2006/relationships/tags" Target="../tags/tag121.xml"/><Relationship Id="rId4" Type="http://schemas.openxmlformats.org/officeDocument/2006/relationships/tags" Target="../tags/tag120.xml"/><Relationship Id="rId9" Type="http://schemas.openxmlformats.org/officeDocument/2006/relationships/image" Target="../media/image3.tiff"/></Relationships>
</file>

<file path=ppt/slides/_rels/slide61.xml.rels><?xml version="1.0" encoding="UTF-8" standalone="yes"?>
<Relationships xmlns="http://schemas.openxmlformats.org/package/2006/relationships"><Relationship Id="rId8" Type="http://schemas.openxmlformats.org/officeDocument/2006/relationships/notesSlide" Target="../notesSlides/notesSlide29.xml"/><Relationship Id="rId3" Type="http://schemas.openxmlformats.org/officeDocument/2006/relationships/tags" Target="../tags/tag125.xml"/><Relationship Id="rId7" Type="http://schemas.openxmlformats.org/officeDocument/2006/relationships/slideLayout" Target="../slideLayouts/slideLayout4.xml"/><Relationship Id="rId2" Type="http://schemas.openxmlformats.org/officeDocument/2006/relationships/tags" Target="../tags/tag124.xml"/><Relationship Id="rId1" Type="http://schemas.openxmlformats.org/officeDocument/2006/relationships/tags" Target="../tags/tag123.xml"/><Relationship Id="rId6" Type="http://schemas.openxmlformats.org/officeDocument/2006/relationships/tags" Target="../tags/tag128.xml"/><Relationship Id="rId5" Type="http://schemas.openxmlformats.org/officeDocument/2006/relationships/tags" Target="../tags/tag127.xml"/><Relationship Id="rId4" Type="http://schemas.openxmlformats.org/officeDocument/2006/relationships/tags" Target="../tags/tag126.xml"/><Relationship Id="rId9" Type="http://schemas.openxmlformats.org/officeDocument/2006/relationships/image" Target="../media/image3.tiff"/></Relationships>
</file>

<file path=ppt/slides/_rels/slide62.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tags" Target="../tags/tag131.xml"/><Relationship Id="rId7" Type="http://schemas.openxmlformats.org/officeDocument/2006/relationships/image" Target="../media/image16.png"/><Relationship Id="rId2" Type="http://schemas.openxmlformats.org/officeDocument/2006/relationships/tags" Target="../tags/tag130.xml"/><Relationship Id="rId1" Type="http://schemas.openxmlformats.org/officeDocument/2006/relationships/tags" Target="../tags/tag129.xml"/><Relationship Id="rId6" Type="http://schemas.openxmlformats.org/officeDocument/2006/relationships/slideLayout" Target="../slideLayouts/slideLayout4.xml"/><Relationship Id="rId5" Type="http://schemas.openxmlformats.org/officeDocument/2006/relationships/tags" Target="../tags/tag133.xml"/><Relationship Id="rId4" Type="http://schemas.openxmlformats.org/officeDocument/2006/relationships/tags" Target="../tags/tag132.xml"/></Relationships>
</file>

<file path=ppt/slides/_rels/slide6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0.xml"/><Relationship Id="rId1" Type="http://schemas.openxmlformats.org/officeDocument/2006/relationships/slideLayout" Target="../slideLayouts/slideLayout1.xml"/><Relationship Id="rId4" Type="http://schemas.openxmlformats.org/officeDocument/2006/relationships/image" Target="../media/image53.png"/></Relationships>
</file>

<file path=ppt/slides/_rels/slide6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3.tiff"/><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 name="组合 18"/>
          <p:cNvGrpSpPr/>
          <p:nvPr/>
        </p:nvGrpSpPr>
        <p:grpSpPr>
          <a:xfrm>
            <a:off x="-2" y="0"/>
            <a:ext cx="12192002" cy="6858000"/>
            <a:chOff x="-2" y="0"/>
            <a:chExt cx="12192002" cy="6858000"/>
          </a:xfrm>
        </p:grpSpPr>
        <p:grpSp>
          <p:nvGrpSpPr>
            <p:cNvPr id="21" name="组合 20"/>
            <p:cNvGrpSpPr/>
            <p:nvPr/>
          </p:nvGrpSpPr>
          <p:grpSpPr>
            <a:xfrm>
              <a:off x="-2" y="899998"/>
              <a:ext cx="12192002" cy="5958002"/>
              <a:chOff x="-2" y="899998"/>
              <a:chExt cx="12192002" cy="5958002"/>
            </a:xfrm>
          </p:grpSpPr>
          <p:pic>
            <p:nvPicPr>
              <p:cNvPr id="47" name="图片 46"/>
              <p:cNvPicPr>
                <a:picLocks noChangeAspect="1"/>
              </p:cNvPicPr>
              <p:nvPr/>
            </p:nvPicPr>
            <p:blipFill rotWithShape="1">
              <a:blip r:embed="rId3" cstate="print">
                <a:extLst>
                  <a:ext uri="{28A0092B-C50C-407E-A947-70E740481C1C}">
                    <a14:useLocalDpi xmlns:a14="http://schemas.microsoft.com/office/drawing/2010/main" val="0"/>
                  </a:ext>
                </a:extLst>
              </a:blip>
              <a:srcRect b="13124"/>
              <a:stretch>
                <a:fillRect/>
              </a:stretch>
            </p:blipFill>
            <p:spPr>
              <a:xfrm>
                <a:off x="-2" y="900000"/>
                <a:ext cx="12192000" cy="5958000"/>
              </a:xfrm>
              <a:prstGeom prst="rect">
                <a:avLst/>
              </a:prstGeom>
              <a:ln>
                <a:noFill/>
              </a:ln>
            </p:spPr>
          </p:pic>
          <p:sp>
            <p:nvSpPr>
              <p:cNvPr id="48" name="矩形 47"/>
              <p:cNvSpPr/>
              <p:nvPr/>
            </p:nvSpPr>
            <p:spPr>
              <a:xfrm>
                <a:off x="-1" y="899998"/>
                <a:ext cx="12192001" cy="5958001"/>
              </a:xfrm>
              <a:prstGeom prst="rect">
                <a:avLst/>
              </a:prstGeom>
              <a:gradFill>
                <a:gsLst>
                  <a:gs pos="50000">
                    <a:srgbClr val="FFFDFD"/>
                  </a:gs>
                  <a:gs pos="100000">
                    <a:srgbClr val="FFFDFD">
                      <a:alpha val="0"/>
                    </a:srgbClr>
                  </a:gs>
                  <a:gs pos="0">
                    <a:srgbClr val="FFFDFD"/>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4" name="组合 23"/>
            <p:cNvGrpSpPr/>
            <p:nvPr/>
          </p:nvGrpSpPr>
          <p:grpSpPr>
            <a:xfrm>
              <a:off x="-2" y="1"/>
              <a:ext cx="2582820" cy="2280468"/>
              <a:chOff x="426029" y="1"/>
              <a:chExt cx="2582820" cy="2280468"/>
            </a:xfrm>
          </p:grpSpPr>
          <p:cxnSp>
            <p:nvCxnSpPr>
              <p:cNvPr id="40" name="直接连接符 39"/>
              <p:cNvCxnSpPr/>
              <p:nvPr/>
            </p:nvCxnSpPr>
            <p:spPr>
              <a:xfrm flipV="1">
                <a:off x="426029" y="2"/>
                <a:ext cx="2258122" cy="2004563"/>
              </a:xfrm>
              <a:prstGeom prst="line">
                <a:avLst/>
              </a:prstGeom>
              <a:ln w="6350">
                <a:gradFill>
                  <a:gsLst>
                    <a:gs pos="0">
                      <a:srgbClr val="FFFDFD"/>
                    </a:gs>
                    <a:gs pos="100000">
                      <a:schemeClr val="accent2">
                        <a:lumMod val="50000"/>
                      </a:schemeClr>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nvCxnSpPr>
            <p:spPr>
              <a:xfrm flipV="1">
                <a:off x="426029" y="1"/>
                <a:ext cx="2423216" cy="2139548"/>
              </a:xfrm>
              <a:prstGeom prst="line">
                <a:avLst/>
              </a:prstGeom>
              <a:ln w="6350">
                <a:gradFill>
                  <a:gsLst>
                    <a:gs pos="0">
                      <a:srgbClr val="FFFDFD"/>
                    </a:gs>
                    <a:gs pos="100000">
                      <a:schemeClr val="accent2">
                        <a:lumMod val="50000"/>
                      </a:schemeClr>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flipV="1">
                <a:off x="426031" y="1"/>
                <a:ext cx="2582818" cy="2280468"/>
              </a:xfrm>
              <a:prstGeom prst="line">
                <a:avLst/>
              </a:prstGeom>
              <a:ln w="6350">
                <a:gradFill>
                  <a:gsLst>
                    <a:gs pos="0">
                      <a:srgbClr val="FFFDFD"/>
                    </a:gs>
                    <a:gs pos="100000">
                      <a:schemeClr val="accent2">
                        <a:lumMod val="50000"/>
                      </a:schemeClr>
                    </a:gs>
                  </a:gsLst>
                  <a:lin ang="5400000" scaled="0"/>
                </a:gradFill>
              </a:ln>
            </p:spPr>
            <p:style>
              <a:lnRef idx="1">
                <a:schemeClr val="accent1"/>
              </a:lnRef>
              <a:fillRef idx="0">
                <a:schemeClr val="accent1"/>
              </a:fillRef>
              <a:effectRef idx="0">
                <a:schemeClr val="accent1"/>
              </a:effectRef>
              <a:fontRef idx="minor">
                <a:schemeClr val="tx1"/>
              </a:fontRef>
            </p:style>
          </p:cxnSp>
        </p:grpSp>
        <p:pic>
          <p:nvPicPr>
            <p:cNvPr id="25" name="图片 2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 y="0"/>
              <a:ext cx="2114568" cy="1872000"/>
            </a:xfrm>
            <a:prstGeom prst="rect">
              <a:avLst/>
            </a:prstGeom>
          </p:spPr>
        </p:pic>
        <p:sp>
          <p:nvSpPr>
            <p:cNvPr id="26" name="文本框 25"/>
            <p:cNvSpPr txBox="1"/>
            <p:nvPr/>
          </p:nvSpPr>
          <p:spPr>
            <a:xfrm>
              <a:off x="2136000" y="1889297"/>
              <a:ext cx="7920000" cy="1620000"/>
            </a:xfrm>
            <a:prstGeom prst="rect">
              <a:avLst/>
            </a:prstGeom>
            <a:noFill/>
          </p:spPr>
          <p:txBody>
            <a:bodyPr wrap="square" rtlCol="0">
              <a:spAutoFit/>
            </a:bodyPr>
            <a:lstStyle/>
            <a:p>
              <a:pPr marL="0" lvl="1" algn="ctr">
                <a:spcAft>
                  <a:spcPts val="1200"/>
                </a:spcAft>
              </a:pPr>
              <a:r>
                <a:rPr lang="zh-CN" altLang="en-US" sz="4400" b="1" spc="300" dirty="0">
                  <a:gradFill>
                    <a:gsLst>
                      <a:gs pos="30000">
                        <a:srgbClr val="9E0406"/>
                      </a:gs>
                      <a:gs pos="100000">
                        <a:schemeClr val="accent2">
                          <a:lumMod val="75000"/>
                        </a:schemeClr>
                      </a:gs>
                    </a:gsLst>
                    <a:lin ang="3600000" scaled="0"/>
                  </a:gradFill>
                  <a:effectLst>
                    <a:outerShdw blurRad="50800" dist="38100" dir="2700000" algn="tl" rotWithShape="0">
                      <a:schemeClr val="accent2">
                        <a:lumMod val="20000"/>
                        <a:lumOff val="80000"/>
                      </a:schemeClr>
                    </a:outerShdw>
                  </a:effectLst>
                  <a:latin typeface="微软雅黑" panose="020B0503020204020204" pitchFamily="34" charset="-122"/>
                  <a:ea typeface="微软雅黑" panose="020B0503020204020204" pitchFamily="34" charset="-122"/>
                </a:rPr>
                <a:t>习近平新时代</a:t>
              </a:r>
            </a:p>
            <a:p>
              <a:pPr marL="0" lvl="1" algn="ctr">
                <a:spcAft>
                  <a:spcPts val="1200"/>
                </a:spcAft>
              </a:pPr>
              <a:r>
                <a:rPr lang="zh-CN" altLang="en-US" sz="4400" b="1" spc="300" dirty="0">
                  <a:gradFill>
                    <a:gsLst>
                      <a:gs pos="30000">
                        <a:srgbClr val="9E0406"/>
                      </a:gs>
                      <a:gs pos="100000">
                        <a:schemeClr val="accent2">
                          <a:lumMod val="75000"/>
                        </a:schemeClr>
                      </a:gs>
                    </a:gsLst>
                    <a:lin ang="3600000" scaled="0"/>
                  </a:gradFill>
                  <a:effectLst>
                    <a:outerShdw blurRad="50800" dist="38100" dir="2700000" algn="tl" rotWithShape="0">
                      <a:schemeClr val="accent2">
                        <a:lumMod val="20000"/>
                        <a:lumOff val="80000"/>
                      </a:schemeClr>
                    </a:outerShdw>
                  </a:effectLst>
                  <a:latin typeface="微软雅黑" panose="020B0503020204020204" pitchFamily="34" charset="-122"/>
                  <a:ea typeface="微软雅黑" panose="020B0503020204020204" pitchFamily="34" charset="-122"/>
                </a:rPr>
                <a:t>中国特色社会主义思想概论</a:t>
              </a:r>
            </a:p>
          </p:txBody>
        </p:sp>
        <p:grpSp>
          <p:nvGrpSpPr>
            <p:cNvPr id="27" name="组合 26"/>
            <p:cNvGrpSpPr/>
            <p:nvPr/>
          </p:nvGrpSpPr>
          <p:grpSpPr>
            <a:xfrm>
              <a:off x="2855656" y="3672000"/>
              <a:ext cx="6483570" cy="461665"/>
              <a:chOff x="2855656" y="3816000"/>
              <a:chExt cx="6483570" cy="461665"/>
            </a:xfrm>
          </p:grpSpPr>
          <p:sp>
            <p:nvSpPr>
              <p:cNvPr id="37" name="文本框 36"/>
              <p:cNvSpPr txBox="1"/>
              <p:nvPr/>
            </p:nvSpPr>
            <p:spPr>
              <a:xfrm>
                <a:off x="5148000" y="3816000"/>
                <a:ext cx="1944000" cy="461665"/>
              </a:xfrm>
              <a:prstGeom prst="rect">
                <a:avLst/>
              </a:prstGeom>
              <a:noFill/>
            </p:spPr>
            <p:txBody>
              <a:bodyPr wrap="square" rtlCol="0">
                <a:spAutoFit/>
              </a:bodyPr>
              <a:lstStyle/>
              <a:p>
                <a:pPr marL="0" lvl="1" algn="ctr"/>
                <a:r>
                  <a:rPr lang="zh-CN" altLang="en-US" sz="2400" b="1" spc="300" dirty="0">
                    <a:solidFill>
                      <a:schemeClr val="tx1">
                        <a:lumMod val="85000"/>
                        <a:lumOff val="15000"/>
                      </a:schemeClr>
                    </a:solidFill>
                    <a:latin typeface="华文中宋" panose="02010600040101010101" pitchFamily="2" charset="-122"/>
                    <a:ea typeface="华文中宋" panose="02010600040101010101" pitchFamily="2" charset="-122"/>
                  </a:rPr>
                  <a:t>教学课件</a:t>
                </a:r>
              </a:p>
            </p:txBody>
          </p:sp>
          <p:cxnSp>
            <p:nvCxnSpPr>
              <p:cNvPr id="38" name="直接连接符 37"/>
              <p:cNvCxnSpPr/>
              <p:nvPr/>
            </p:nvCxnSpPr>
            <p:spPr>
              <a:xfrm>
                <a:off x="7035226" y="4068000"/>
                <a:ext cx="2304000" cy="0"/>
              </a:xfrm>
              <a:prstGeom prst="line">
                <a:avLst/>
              </a:prstGeom>
              <a:ln w="19050">
                <a:solidFill>
                  <a:srgbClr val="D49A78"/>
                </a:solidFill>
              </a:ln>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nvCxnSpPr>
            <p:spPr>
              <a:xfrm>
                <a:off x="2855656" y="4068000"/>
                <a:ext cx="2304000" cy="0"/>
              </a:xfrm>
              <a:prstGeom prst="line">
                <a:avLst/>
              </a:prstGeom>
              <a:ln w="19050">
                <a:solidFill>
                  <a:srgbClr val="D49A78"/>
                </a:solidFill>
              </a:ln>
            </p:spPr>
            <p:style>
              <a:lnRef idx="1">
                <a:schemeClr val="accent1"/>
              </a:lnRef>
              <a:fillRef idx="0">
                <a:schemeClr val="accent1"/>
              </a:fillRef>
              <a:effectRef idx="0">
                <a:schemeClr val="accent1"/>
              </a:effectRef>
              <a:fontRef idx="minor">
                <a:schemeClr val="tx1"/>
              </a:fontRef>
            </p:style>
          </p:cxnSp>
        </p:grpSp>
        <p:sp>
          <p:nvSpPr>
            <p:cNvPr id="28" name="矩形 27"/>
            <p:cNvSpPr/>
            <p:nvPr/>
          </p:nvSpPr>
          <p:spPr>
            <a:xfrm>
              <a:off x="0" y="6390000"/>
              <a:ext cx="12192000" cy="468000"/>
            </a:xfrm>
            <a:prstGeom prst="rect">
              <a:avLst/>
            </a:prstGeom>
            <a:gradFill>
              <a:gsLst>
                <a:gs pos="100000">
                  <a:srgbClr val="FAE7D0"/>
                </a:gs>
                <a:gs pos="0">
                  <a:srgbClr val="FFFDFD"/>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sz="900" dirty="0">
                <a:solidFill>
                  <a:srgbClr val="FFFDFD"/>
                </a:solidFill>
                <a:latin typeface="微软雅黑" panose="020B0503020204020204" pitchFamily="34" charset="-122"/>
                <a:ea typeface="微软雅黑" panose="020B0503020204020204" pitchFamily="34" charset="-122"/>
              </a:endParaRPr>
            </a:p>
          </p:txBody>
        </p:sp>
        <p:grpSp>
          <p:nvGrpSpPr>
            <p:cNvPr id="31" name="组合 30"/>
            <p:cNvGrpSpPr/>
            <p:nvPr/>
          </p:nvGrpSpPr>
          <p:grpSpPr>
            <a:xfrm>
              <a:off x="1160499" y="6426509"/>
              <a:ext cx="9871003" cy="394980"/>
              <a:chOff x="591786" y="6414718"/>
              <a:chExt cx="9871003" cy="394980"/>
            </a:xfrm>
          </p:grpSpPr>
          <p:sp>
            <p:nvSpPr>
              <p:cNvPr id="33" name="文本框 32"/>
              <p:cNvSpPr txBox="1"/>
              <p:nvPr/>
            </p:nvSpPr>
            <p:spPr>
              <a:xfrm>
                <a:off x="591786" y="6414718"/>
                <a:ext cx="3384000" cy="394980"/>
              </a:xfrm>
              <a:prstGeom prst="rect">
                <a:avLst/>
              </a:prstGeom>
              <a:noFill/>
            </p:spPr>
            <p:txBody>
              <a:bodyPr wrap="square" rtlCol="0">
                <a:spAutoFit/>
              </a:bodyPr>
              <a:lstStyle/>
              <a:p>
                <a:pPr>
                  <a:spcAft>
                    <a:spcPts val="200"/>
                  </a:spcAft>
                </a:pPr>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教育部全国高校思想政治理论课教学指导委员会</a:t>
                </a:r>
                <a:endParaRPr lang="en-US" altLang="zh-CN" sz="900" dirty="0">
                  <a:solidFill>
                    <a:schemeClr val="tx1">
                      <a:lumMod val="85000"/>
                      <a:lumOff val="15000"/>
                    </a:schemeClr>
                  </a:solidFill>
                  <a:latin typeface="微软雅黑" panose="020B0503020204020204" pitchFamily="34" charset="-122"/>
                  <a:ea typeface="微软雅黑" panose="020B0503020204020204" pitchFamily="34" charset="-122"/>
                </a:endParaRPr>
              </a:p>
              <a:p>
                <a:pPr>
                  <a:spcAft>
                    <a:spcPts val="200"/>
                  </a:spcAft>
                </a:pPr>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“习近平新时代中国特色社会主义思想概论”分教学指导委员会</a:t>
                </a:r>
              </a:p>
            </p:txBody>
          </p:sp>
          <p:sp>
            <p:nvSpPr>
              <p:cNvPr id="36" name="文本框 35"/>
              <p:cNvSpPr txBox="1"/>
              <p:nvPr/>
            </p:nvSpPr>
            <p:spPr>
              <a:xfrm>
                <a:off x="4054789" y="6496792"/>
                <a:ext cx="6408000" cy="230832"/>
              </a:xfrm>
              <a:prstGeom prst="rect">
                <a:avLst/>
              </a:prstGeom>
              <a:noFill/>
            </p:spPr>
            <p:txBody>
              <a:bodyPr wrap="square" rtlCol="0">
                <a:spAutoFit/>
              </a:bodyPr>
              <a:lstStyle/>
              <a:p>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高等教育出版社  联合出品    </a:t>
                </a:r>
                <a:r>
                  <a:rPr lang="en-US" altLang="zh-CN" sz="900" dirty="0">
                    <a:solidFill>
                      <a:schemeClr val="tx1">
                        <a:lumMod val="85000"/>
                        <a:lumOff val="15000"/>
                      </a:schemeClr>
                    </a:solidFill>
                    <a:latin typeface="微软雅黑" panose="020B0503020204020204" pitchFamily="34" charset="-122"/>
                    <a:ea typeface="微软雅黑" panose="020B0503020204020204" pitchFamily="34" charset="-122"/>
                  </a:rPr>
                  <a:t>I</a:t>
                </a:r>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　全国高校“习近平新时代中国特色社会主义思想概论”教学创新中心（中国人民大学） 监制</a:t>
                </a:r>
              </a:p>
            </p:txBody>
          </p:sp>
        </p:grpSp>
        <p:cxnSp>
          <p:nvCxnSpPr>
            <p:cNvPr id="32" name="直接连接符 31"/>
            <p:cNvCxnSpPr/>
            <p:nvPr/>
          </p:nvCxnSpPr>
          <p:spPr>
            <a:xfrm>
              <a:off x="2112000" y="540000"/>
              <a:ext cx="10080000" cy="0"/>
            </a:xfrm>
            <a:prstGeom prst="line">
              <a:avLst/>
            </a:prstGeom>
            <a:ln w="6350">
              <a:gradFill>
                <a:gsLst>
                  <a:gs pos="0">
                    <a:srgbClr val="9E0406">
                      <a:alpha val="0"/>
                    </a:srgbClr>
                  </a:gs>
                  <a:gs pos="100000">
                    <a:srgbClr val="9E0406"/>
                  </a:gs>
                </a:gsLst>
                <a:lin ang="0" scaled="0"/>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组合 10"/>
          <p:cNvGrpSpPr/>
          <p:nvPr/>
        </p:nvGrpSpPr>
        <p:grpSpPr>
          <a:xfrm>
            <a:off x="0" y="0"/>
            <a:ext cx="12192001" cy="6858000"/>
            <a:chOff x="0" y="0"/>
            <a:chExt cx="12192001" cy="6858000"/>
          </a:xfrm>
        </p:grpSpPr>
        <p:pic>
          <p:nvPicPr>
            <p:cNvPr id="6" name="图片 5"/>
            <p:cNvPicPr>
              <a:picLocks noChangeAspect="1"/>
            </p:cNvPicPr>
            <p:nvPr/>
          </p:nvPicPr>
          <p:blipFill>
            <a:blip r:embed="rId2"/>
            <a:stretch>
              <a:fillRect/>
            </a:stretch>
          </p:blipFill>
          <p:spPr>
            <a:xfrm>
              <a:off x="1" y="0"/>
              <a:ext cx="12192000" cy="6858000"/>
            </a:xfrm>
            <a:prstGeom prst="rect">
              <a:avLst/>
            </a:prstGeom>
            <a:noFill/>
          </p:spPr>
        </p:pic>
        <p:pic>
          <p:nvPicPr>
            <p:cNvPr id="10" name="图片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56000" y="0"/>
              <a:ext cx="6480000" cy="3240000"/>
            </a:xfrm>
            <a:prstGeom prst="rect">
              <a:avLst/>
            </a:prstGeom>
          </p:spPr>
        </p:pic>
        <p:pic>
          <p:nvPicPr>
            <p:cNvPr id="7" name="图片 6"/>
            <p:cNvPicPr>
              <a:picLocks noChangeAspect="1"/>
            </p:cNvPicPr>
            <p:nvPr/>
          </p:nvPicPr>
          <p:blipFill rotWithShape="1">
            <a:blip r:embed="rId4"/>
            <a:srcRect b="37589"/>
            <a:stretch>
              <a:fillRect/>
            </a:stretch>
          </p:blipFill>
          <p:spPr>
            <a:xfrm>
              <a:off x="0" y="4694174"/>
              <a:ext cx="12192000" cy="2163826"/>
            </a:xfrm>
            <a:prstGeom prst="rect">
              <a:avLst/>
            </a:prstGeom>
          </p:spPr>
        </p:pic>
      </p:grpSp>
      <p:sp>
        <p:nvSpPr>
          <p:cNvPr id="3" name="文本框 2"/>
          <p:cNvSpPr txBox="1"/>
          <p:nvPr/>
        </p:nvSpPr>
        <p:spPr>
          <a:xfrm>
            <a:off x="643225" y="3240000"/>
            <a:ext cx="10905550" cy="769441"/>
          </a:xfrm>
          <a:prstGeom prst="rect">
            <a:avLst/>
          </a:prstGeom>
          <a:noFill/>
        </p:spPr>
        <p:txBody>
          <a:bodyPr wrap="none" rtlCol="0">
            <a:spAutoFit/>
          </a:bodyPr>
          <a:lstStyle/>
          <a:p>
            <a:pPr algn="ctr"/>
            <a:r>
              <a:rPr lang="zh-CN" altLang="en-US" sz="44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以中国式现代化全面推进中华民族伟大复兴</a:t>
            </a:r>
          </a:p>
        </p:txBody>
      </p:sp>
      <p:sp>
        <p:nvSpPr>
          <p:cNvPr id="4" name="文本框 3"/>
          <p:cNvSpPr txBox="1"/>
          <p:nvPr/>
        </p:nvSpPr>
        <p:spPr>
          <a:xfrm>
            <a:off x="3962400" y="2088000"/>
            <a:ext cx="4267200" cy="829945"/>
          </a:xfrm>
          <a:prstGeom prst="rect">
            <a:avLst/>
          </a:prstGeom>
          <a:noFill/>
        </p:spPr>
        <p:txBody>
          <a:bodyPr wrap="square" rtlCol="0">
            <a:spAutoFit/>
          </a:bodyPr>
          <a:lstStyle/>
          <a:p>
            <a:pPr algn="ctr"/>
            <a:r>
              <a:rPr lang="zh-CN" altLang="en-US" sz="4800"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第二章</a:t>
            </a:r>
          </a:p>
        </p:txBody>
      </p:sp>
      <p:cxnSp>
        <p:nvCxnSpPr>
          <p:cNvPr id="5" name="直接连接符 4"/>
          <p:cNvCxnSpPr/>
          <p:nvPr/>
        </p:nvCxnSpPr>
        <p:spPr>
          <a:xfrm>
            <a:off x="1416000" y="3060000"/>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grpSp>
        <p:nvGrpSpPr>
          <p:cNvPr id="2" name="组合 1"/>
          <p:cNvGrpSpPr/>
          <p:nvPr/>
        </p:nvGrpSpPr>
        <p:grpSpPr>
          <a:xfrm>
            <a:off x="0" y="0"/>
            <a:ext cx="12192001" cy="6857999"/>
            <a:chOff x="0" y="0"/>
            <a:chExt cx="12192001" cy="6857999"/>
          </a:xfrm>
        </p:grpSpPr>
        <p:sp>
          <p:nvSpPr>
            <p:cNvPr id="3" name="矩形 2"/>
            <p:cNvSpPr/>
            <p:nvPr/>
          </p:nvSpPr>
          <p:spPr>
            <a:xfrm>
              <a:off x="0" y="0"/>
              <a:ext cx="12192001" cy="6857999"/>
            </a:xfrm>
            <a:prstGeom prst="rect">
              <a:avLst/>
            </a:prstGeom>
            <a:gradFill>
              <a:gsLst>
                <a:gs pos="61000">
                  <a:srgbClr val="D04D3A"/>
                </a:gs>
                <a:gs pos="0">
                  <a:srgbClr val="B00000"/>
                </a:gs>
                <a:gs pos="100000">
                  <a:srgbClr val="9E0406"/>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4" name="图片 3"/>
            <p:cNvPicPr>
              <a:picLocks noChangeAspect="1"/>
            </p:cNvPicPr>
            <p:nvPr/>
          </p:nvPicPr>
          <p:blipFill rotWithShape="1">
            <a:blip r:embed="rId3"/>
            <a:srcRect b="8243"/>
            <a:stretch>
              <a:fillRect/>
            </a:stretch>
          </p:blipFill>
          <p:spPr>
            <a:xfrm>
              <a:off x="516001" y="552893"/>
              <a:ext cx="11159999" cy="5760000"/>
            </a:xfrm>
            <a:prstGeom prst="rect">
              <a:avLst/>
            </a:prstGeom>
            <a:noFill/>
            <a:effectLst>
              <a:outerShdw blurRad="381000" dist="127000" dir="2700000" algn="tl" rotWithShape="0">
                <a:prstClr val="black">
                  <a:alpha val="30000"/>
                </a:prstClr>
              </a:outerShdw>
            </a:effectLst>
          </p:spPr>
        </p:pic>
        <p:pic>
          <p:nvPicPr>
            <p:cNvPr id="5" name="图片 4" descr="图片包含 游戏机, 食物&#10;&#10;描述已自动生成"/>
            <p:cNvPicPr preferRelativeResize="0"/>
            <p:nvPr/>
          </p:nvPicPr>
          <p:blipFill>
            <a:blip r:embed="rId4">
              <a:duotone>
                <a:schemeClr val="accent2">
                  <a:shade val="45000"/>
                  <a:satMod val="135000"/>
                </a:schemeClr>
                <a:prstClr val="white"/>
              </a:duotone>
            </a:blip>
            <a:stretch>
              <a:fillRect/>
            </a:stretch>
          </p:blipFill>
          <p:spPr>
            <a:xfrm>
              <a:off x="516000" y="3522893"/>
              <a:ext cx="11160000" cy="2790000"/>
            </a:xfrm>
            <a:prstGeom prst="rect">
              <a:avLst/>
            </a:prstGeom>
          </p:spPr>
        </p:pic>
        <p:sp>
          <p:nvSpPr>
            <p:cNvPr id="6" name="图文框 5"/>
            <p:cNvSpPr/>
            <p:nvPr/>
          </p:nvSpPr>
          <p:spPr>
            <a:xfrm>
              <a:off x="516000" y="552893"/>
              <a:ext cx="11160000" cy="5760000"/>
            </a:xfrm>
            <a:prstGeom prst="frame">
              <a:avLst>
                <a:gd name="adj1" fmla="val 3681"/>
              </a:avLst>
            </a:prstGeom>
            <a:gradFill flip="none" rotWithShape="1">
              <a:gsLst>
                <a:gs pos="35000">
                  <a:srgbClr val="FAE7D0"/>
                </a:gs>
                <a:gs pos="0">
                  <a:srgbClr val="FFFDEB"/>
                </a:gs>
                <a:gs pos="100000">
                  <a:srgbClr val="FFFDFD">
                    <a:alpha val="0"/>
                  </a:srgbClr>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1" name="文本框 10"/>
          <p:cNvSpPr txBox="1"/>
          <p:nvPr/>
        </p:nvSpPr>
        <p:spPr>
          <a:xfrm>
            <a:off x="2060538" y="1759270"/>
            <a:ext cx="8175462" cy="1924050"/>
          </a:xfrm>
          <a:custGeom>
            <a:avLst/>
            <a:gdLst/>
            <a:ahLst/>
            <a:cxnLst/>
            <a:rect l="l" t="t" r="r" b="b"/>
            <a:pathLst>
              <a:path w="8175462" h="1924050">
                <a:moveTo>
                  <a:pt x="7379492" y="1863329"/>
                </a:moveTo>
                <a:cubicBezTo>
                  <a:pt x="7366792" y="1863329"/>
                  <a:pt x="7360046" y="1867694"/>
                  <a:pt x="7359252" y="1876425"/>
                </a:cubicBezTo>
                <a:cubicBezTo>
                  <a:pt x="7359252" y="1881188"/>
                  <a:pt x="7361236" y="1883966"/>
                  <a:pt x="7365205" y="1884760"/>
                </a:cubicBezTo>
                <a:cubicBezTo>
                  <a:pt x="7367586" y="1887141"/>
                  <a:pt x="7368777" y="1889125"/>
                  <a:pt x="7368777" y="1890713"/>
                </a:cubicBezTo>
                <a:cubicBezTo>
                  <a:pt x="7371158" y="1891507"/>
                  <a:pt x="7373143" y="1891904"/>
                  <a:pt x="7374730" y="1891904"/>
                </a:cubicBezTo>
                <a:cubicBezTo>
                  <a:pt x="7389018" y="1891904"/>
                  <a:pt x="7396161" y="1887141"/>
                  <a:pt x="7396161" y="1877616"/>
                </a:cubicBezTo>
                <a:cubicBezTo>
                  <a:pt x="7395368" y="1868885"/>
                  <a:pt x="7389812" y="1864122"/>
                  <a:pt x="7379492" y="1863329"/>
                </a:cubicBezTo>
                <a:close/>
                <a:moveTo>
                  <a:pt x="4311848" y="1863031"/>
                </a:moveTo>
                <a:cubicBezTo>
                  <a:pt x="4311054" y="1862832"/>
                  <a:pt x="4312046" y="1862932"/>
                  <a:pt x="4314824" y="1863329"/>
                </a:cubicBezTo>
                <a:lnTo>
                  <a:pt x="4312443" y="1863145"/>
                </a:lnTo>
                <a:close/>
                <a:moveTo>
                  <a:pt x="7379492" y="1845469"/>
                </a:moveTo>
                <a:cubicBezTo>
                  <a:pt x="7406480" y="1847057"/>
                  <a:pt x="7420768" y="1857772"/>
                  <a:pt x="7422355" y="1877616"/>
                </a:cubicBezTo>
                <a:cubicBezTo>
                  <a:pt x="7420768" y="1895872"/>
                  <a:pt x="7409258" y="1906191"/>
                  <a:pt x="7387827" y="1908572"/>
                </a:cubicBezTo>
                <a:cubicBezTo>
                  <a:pt x="7378302" y="1908572"/>
                  <a:pt x="7368777" y="1906191"/>
                  <a:pt x="7359252" y="1901429"/>
                </a:cubicBezTo>
                <a:cubicBezTo>
                  <a:pt x="7357664" y="1903016"/>
                  <a:pt x="7355284" y="1903810"/>
                  <a:pt x="7352108" y="1903810"/>
                </a:cubicBezTo>
                <a:cubicBezTo>
                  <a:pt x="7340202" y="1903810"/>
                  <a:pt x="7334248" y="1896666"/>
                  <a:pt x="7334248" y="1882379"/>
                </a:cubicBezTo>
                <a:cubicBezTo>
                  <a:pt x="7336630" y="1860153"/>
                  <a:pt x="7351712" y="1847850"/>
                  <a:pt x="7379492" y="1845469"/>
                </a:cubicBezTo>
                <a:close/>
                <a:moveTo>
                  <a:pt x="1890712" y="1845469"/>
                </a:moveTo>
                <a:cubicBezTo>
                  <a:pt x="1914525" y="1844675"/>
                  <a:pt x="1926827" y="1852613"/>
                  <a:pt x="1927622" y="1869282"/>
                </a:cubicBezTo>
                <a:cubicBezTo>
                  <a:pt x="1926827" y="1881982"/>
                  <a:pt x="1908175" y="1894285"/>
                  <a:pt x="1871662" y="1906191"/>
                </a:cubicBezTo>
                <a:cubicBezTo>
                  <a:pt x="1866106" y="1906985"/>
                  <a:pt x="1862534" y="1906191"/>
                  <a:pt x="1860946" y="1903810"/>
                </a:cubicBezTo>
                <a:cubicBezTo>
                  <a:pt x="1859359" y="1901429"/>
                  <a:pt x="1860550" y="1898650"/>
                  <a:pt x="1864518" y="1895475"/>
                </a:cubicBezTo>
                <a:cubicBezTo>
                  <a:pt x="1874837" y="1888332"/>
                  <a:pt x="1881187" y="1883172"/>
                  <a:pt x="1883568" y="1879997"/>
                </a:cubicBezTo>
                <a:cubicBezTo>
                  <a:pt x="1885156" y="1878410"/>
                  <a:pt x="1885553" y="1877219"/>
                  <a:pt x="1884759" y="1876425"/>
                </a:cubicBezTo>
                <a:cubicBezTo>
                  <a:pt x="1883965" y="1875632"/>
                  <a:pt x="1882377" y="1874838"/>
                  <a:pt x="1879997" y="1874044"/>
                </a:cubicBezTo>
                <a:cubicBezTo>
                  <a:pt x="1869677" y="1872457"/>
                  <a:pt x="1864518" y="1867694"/>
                  <a:pt x="1864518" y="1859757"/>
                </a:cubicBezTo>
                <a:cubicBezTo>
                  <a:pt x="1865312" y="1850232"/>
                  <a:pt x="1874043" y="1845469"/>
                  <a:pt x="1890712" y="1845469"/>
                </a:cubicBezTo>
                <a:close/>
                <a:moveTo>
                  <a:pt x="6821090" y="1833563"/>
                </a:moveTo>
                <a:cubicBezTo>
                  <a:pt x="6819502" y="1834357"/>
                  <a:pt x="6818708" y="1835547"/>
                  <a:pt x="6818708" y="1837135"/>
                </a:cubicBezTo>
                <a:cubicBezTo>
                  <a:pt x="6817914" y="1837929"/>
                  <a:pt x="6816724" y="1839119"/>
                  <a:pt x="6815136" y="1840707"/>
                </a:cubicBezTo>
                <a:cubicBezTo>
                  <a:pt x="6818312" y="1841500"/>
                  <a:pt x="6822677" y="1843485"/>
                  <a:pt x="6828233" y="1846660"/>
                </a:cubicBezTo>
                <a:cubicBezTo>
                  <a:pt x="6831408" y="1847454"/>
                  <a:pt x="6833790" y="1848247"/>
                  <a:pt x="6835377" y="1849041"/>
                </a:cubicBezTo>
                <a:cubicBezTo>
                  <a:pt x="6837758" y="1851422"/>
                  <a:pt x="6840140" y="1853010"/>
                  <a:pt x="6842520" y="1853804"/>
                </a:cubicBezTo>
                <a:cubicBezTo>
                  <a:pt x="6847283" y="1846660"/>
                  <a:pt x="6851649" y="1839913"/>
                  <a:pt x="6855618" y="1833563"/>
                </a:cubicBezTo>
                <a:cubicBezTo>
                  <a:pt x="6852442" y="1833563"/>
                  <a:pt x="6847680" y="1834754"/>
                  <a:pt x="6841330" y="1837135"/>
                </a:cubicBezTo>
                <a:cubicBezTo>
                  <a:pt x="6840536" y="1837135"/>
                  <a:pt x="6839346" y="1837135"/>
                  <a:pt x="6837758" y="1837135"/>
                </a:cubicBezTo>
                <a:cubicBezTo>
                  <a:pt x="6832996" y="1837929"/>
                  <a:pt x="6830218" y="1837929"/>
                  <a:pt x="6829424" y="1837135"/>
                </a:cubicBezTo>
                <a:cubicBezTo>
                  <a:pt x="6828630" y="1836341"/>
                  <a:pt x="6827440" y="1835547"/>
                  <a:pt x="6825852" y="1834754"/>
                </a:cubicBezTo>
                <a:cubicBezTo>
                  <a:pt x="6823470" y="1833960"/>
                  <a:pt x="6821884" y="1833563"/>
                  <a:pt x="6821090" y="1833563"/>
                </a:cubicBezTo>
                <a:close/>
                <a:moveTo>
                  <a:pt x="4426743" y="1825229"/>
                </a:moveTo>
                <a:lnTo>
                  <a:pt x="4426743" y="1854994"/>
                </a:lnTo>
                <a:cubicBezTo>
                  <a:pt x="4433887" y="1853407"/>
                  <a:pt x="4441824" y="1852216"/>
                  <a:pt x="4450555" y="1851422"/>
                </a:cubicBezTo>
                <a:cubicBezTo>
                  <a:pt x="4452937" y="1851422"/>
                  <a:pt x="4455318" y="1851422"/>
                  <a:pt x="4457699" y="1851422"/>
                </a:cubicBezTo>
                <a:lnTo>
                  <a:pt x="4457699" y="1832372"/>
                </a:lnTo>
                <a:lnTo>
                  <a:pt x="4456509" y="1832372"/>
                </a:lnTo>
                <a:cubicBezTo>
                  <a:pt x="4441427" y="1833960"/>
                  <a:pt x="4431505" y="1831578"/>
                  <a:pt x="4426743" y="1825229"/>
                </a:cubicBezTo>
                <a:close/>
                <a:moveTo>
                  <a:pt x="7166370" y="1814513"/>
                </a:moveTo>
                <a:cubicBezTo>
                  <a:pt x="7167164" y="1813719"/>
                  <a:pt x="7168752" y="1813719"/>
                  <a:pt x="7171133" y="1814513"/>
                </a:cubicBezTo>
                <a:cubicBezTo>
                  <a:pt x="7202883" y="1821657"/>
                  <a:pt x="7226696" y="1833563"/>
                  <a:pt x="7242570" y="1850232"/>
                </a:cubicBezTo>
                <a:cubicBezTo>
                  <a:pt x="7248126" y="1857375"/>
                  <a:pt x="7250508" y="1867694"/>
                  <a:pt x="7249714" y="1881188"/>
                </a:cubicBezTo>
                <a:cubicBezTo>
                  <a:pt x="7248126" y="1892300"/>
                  <a:pt x="7243761" y="1898650"/>
                  <a:pt x="7236618" y="1900238"/>
                </a:cubicBezTo>
                <a:cubicBezTo>
                  <a:pt x="7228680" y="1900238"/>
                  <a:pt x="7219552" y="1893491"/>
                  <a:pt x="7209233" y="1879997"/>
                </a:cubicBezTo>
                <a:cubicBezTo>
                  <a:pt x="7202883" y="1869678"/>
                  <a:pt x="7191374" y="1852216"/>
                  <a:pt x="7174705" y="1827610"/>
                </a:cubicBezTo>
                <a:cubicBezTo>
                  <a:pt x="7171530" y="1823641"/>
                  <a:pt x="7169149" y="1820466"/>
                  <a:pt x="7167561" y="1818085"/>
                </a:cubicBezTo>
                <a:cubicBezTo>
                  <a:pt x="7166768" y="1816497"/>
                  <a:pt x="7166370" y="1815307"/>
                  <a:pt x="7166370" y="1814513"/>
                </a:cubicBezTo>
                <a:close/>
                <a:moveTo>
                  <a:pt x="6866333" y="1796654"/>
                </a:moveTo>
                <a:cubicBezTo>
                  <a:pt x="6861570" y="1797447"/>
                  <a:pt x="6852840" y="1798241"/>
                  <a:pt x="6840140" y="1799035"/>
                </a:cubicBezTo>
                <a:cubicBezTo>
                  <a:pt x="6831408" y="1799829"/>
                  <a:pt x="6825058" y="1800225"/>
                  <a:pt x="6821090" y="1800225"/>
                </a:cubicBezTo>
                <a:cubicBezTo>
                  <a:pt x="6820296" y="1801019"/>
                  <a:pt x="6819105" y="1801813"/>
                  <a:pt x="6817518" y="1802607"/>
                </a:cubicBezTo>
                <a:cubicBezTo>
                  <a:pt x="6816724" y="1803400"/>
                  <a:pt x="6815930" y="1803797"/>
                  <a:pt x="6815136" y="1803797"/>
                </a:cubicBezTo>
                <a:cubicBezTo>
                  <a:pt x="6817518" y="1804591"/>
                  <a:pt x="6820296" y="1805782"/>
                  <a:pt x="6823470" y="1807369"/>
                </a:cubicBezTo>
                <a:cubicBezTo>
                  <a:pt x="6827440" y="1808957"/>
                  <a:pt x="6830218" y="1810147"/>
                  <a:pt x="6831805" y="1810941"/>
                </a:cubicBezTo>
                <a:cubicBezTo>
                  <a:pt x="6833392" y="1812528"/>
                  <a:pt x="6833790" y="1814513"/>
                  <a:pt x="6832996" y="1816894"/>
                </a:cubicBezTo>
                <a:cubicBezTo>
                  <a:pt x="6837758" y="1816894"/>
                  <a:pt x="6843314" y="1816100"/>
                  <a:pt x="6849664" y="1814513"/>
                </a:cubicBezTo>
                <a:cubicBezTo>
                  <a:pt x="6859190" y="1812132"/>
                  <a:pt x="6865936" y="1810544"/>
                  <a:pt x="6869905" y="1809750"/>
                </a:cubicBezTo>
                <a:cubicBezTo>
                  <a:pt x="6866730" y="1804988"/>
                  <a:pt x="6865540" y="1801416"/>
                  <a:pt x="6866333" y="1799035"/>
                </a:cubicBezTo>
                <a:close/>
                <a:moveTo>
                  <a:pt x="4426743" y="1790700"/>
                </a:moveTo>
                <a:lnTo>
                  <a:pt x="4426743" y="1814513"/>
                </a:lnTo>
                <a:cubicBezTo>
                  <a:pt x="4427536" y="1814513"/>
                  <a:pt x="4427934" y="1814513"/>
                  <a:pt x="4427934" y="1814513"/>
                </a:cubicBezTo>
                <a:cubicBezTo>
                  <a:pt x="4437459" y="1813719"/>
                  <a:pt x="4447381" y="1812132"/>
                  <a:pt x="4457699" y="1809750"/>
                </a:cubicBezTo>
                <a:cubicBezTo>
                  <a:pt x="4457699" y="1804988"/>
                  <a:pt x="4457699" y="1800622"/>
                  <a:pt x="4457699" y="1796654"/>
                </a:cubicBezTo>
                <a:cubicBezTo>
                  <a:pt x="4456111" y="1796654"/>
                  <a:pt x="4454127" y="1797050"/>
                  <a:pt x="4451746" y="1797844"/>
                </a:cubicBezTo>
                <a:cubicBezTo>
                  <a:pt x="4440634" y="1799432"/>
                  <a:pt x="4432299" y="1797050"/>
                  <a:pt x="4426743" y="1790700"/>
                </a:cubicBezTo>
                <a:close/>
                <a:moveTo>
                  <a:pt x="1378743" y="1789510"/>
                </a:moveTo>
                <a:cubicBezTo>
                  <a:pt x="1377156" y="1789510"/>
                  <a:pt x="1374377" y="1789907"/>
                  <a:pt x="1370409" y="1790700"/>
                </a:cubicBezTo>
                <a:cubicBezTo>
                  <a:pt x="1366440" y="1790700"/>
                  <a:pt x="1363662" y="1791097"/>
                  <a:pt x="1362075" y="1791891"/>
                </a:cubicBezTo>
                <a:cubicBezTo>
                  <a:pt x="1363662" y="1798241"/>
                  <a:pt x="1364852" y="1803797"/>
                  <a:pt x="1365646" y="1808560"/>
                </a:cubicBezTo>
                <a:cubicBezTo>
                  <a:pt x="1369615" y="1808560"/>
                  <a:pt x="1373584" y="1808560"/>
                  <a:pt x="1377553" y="1808560"/>
                </a:cubicBezTo>
                <a:cubicBezTo>
                  <a:pt x="1378346" y="1801416"/>
                  <a:pt x="1378743" y="1795066"/>
                  <a:pt x="1378743" y="1789510"/>
                </a:cubicBezTo>
                <a:close/>
                <a:moveTo>
                  <a:pt x="4650580" y="1784747"/>
                </a:moveTo>
                <a:cubicBezTo>
                  <a:pt x="4645024" y="1790304"/>
                  <a:pt x="4641849" y="1793875"/>
                  <a:pt x="4641055" y="1795463"/>
                </a:cubicBezTo>
                <a:cubicBezTo>
                  <a:pt x="4636293" y="1800225"/>
                  <a:pt x="4637484" y="1806179"/>
                  <a:pt x="4644627" y="1813322"/>
                </a:cubicBezTo>
                <a:cubicBezTo>
                  <a:pt x="4649390" y="1819672"/>
                  <a:pt x="4648596" y="1827610"/>
                  <a:pt x="4642246" y="1837135"/>
                </a:cubicBezTo>
                <a:cubicBezTo>
                  <a:pt x="4639865" y="1839516"/>
                  <a:pt x="4637087" y="1842294"/>
                  <a:pt x="4633912" y="1845469"/>
                </a:cubicBezTo>
                <a:cubicBezTo>
                  <a:pt x="4636293" y="1845469"/>
                  <a:pt x="4641452" y="1846660"/>
                  <a:pt x="4649390" y="1849041"/>
                </a:cubicBezTo>
                <a:cubicBezTo>
                  <a:pt x="4654946" y="1850628"/>
                  <a:pt x="4658518" y="1851422"/>
                  <a:pt x="4660105" y="1851422"/>
                </a:cubicBezTo>
                <a:cubicBezTo>
                  <a:pt x="4675187" y="1837135"/>
                  <a:pt x="4684712" y="1817688"/>
                  <a:pt x="4688680" y="1793082"/>
                </a:cubicBezTo>
                <a:cubicBezTo>
                  <a:pt x="4682331" y="1793875"/>
                  <a:pt x="4676774" y="1795066"/>
                  <a:pt x="4672012" y="1796654"/>
                </a:cubicBezTo>
                <a:cubicBezTo>
                  <a:pt x="4668043" y="1797447"/>
                  <a:pt x="4664471" y="1797050"/>
                  <a:pt x="4661296" y="1795463"/>
                </a:cubicBezTo>
                <a:cubicBezTo>
                  <a:pt x="4660502" y="1794669"/>
                  <a:pt x="4659312" y="1793478"/>
                  <a:pt x="4657724" y="1791891"/>
                </a:cubicBezTo>
                <a:cubicBezTo>
                  <a:pt x="4653756" y="1788716"/>
                  <a:pt x="4651374" y="1786335"/>
                  <a:pt x="4650580" y="1784747"/>
                </a:cubicBezTo>
                <a:close/>
                <a:moveTo>
                  <a:pt x="1427857" y="1783259"/>
                </a:moveTo>
                <a:cubicBezTo>
                  <a:pt x="1427658" y="1783061"/>
                  <a:pt x="1427162" y="1783160"/>
                  <a:pt x="1426368" y="1783557"/>
                </a:cubicBezTo>
                <a:cubicBezTo>
                  <a:pt x="1422400" y="1783557"/>
                  <a:pt x="1417240" y="1784350"/>
                  <a:pt x="1410890" y="1785938"/>
                </a:cubicBezTo>
                <a:cubicBezTo>
                  <a:pt x="1410890" y="1789907"/>
                  <a:pt x="1410493" y="1796257"/>
                  <a:pt x="1409700" y="1804988"/>
                </a:cubicBezTo>
                <a:cubicBezTo>
                  <a:pt x="1412081" y="1804988"/>
                  <a:pt x="1414859" y="1804591"/>
                  <a:pt x="1418034" y="1803797"/>
                </a:cubicBezTo>
                <a:cubicBezTo>
                  <a:pt x="1420415" y="1803797"/>
                  <a:pt x="1422400" y="1803797"/>
                  <a:pt x="1423987" y="1803797"/>
                </a:cubicBezTo>
                <a:cubicBezTo>
                  <a:pt x="1423987" y="1803003"/>
                  <a:pt x="1424384" y="1801416"/>
                  <a:pt x="1425178" y="1799035"/>
                </a:cubicBezTo>
                <a:cubicBezTo>
                  <a:pt x="1425971" y="1791097"/>
                  <a:pt x="1426765" y="1786335"/>
                  <a:pt x="1427559" y="1784747"/>
                </a:cubicBezTo>
                <a:cubicBezTo>
                  <a:pt x="1427956" y="1783953"/>
                  <a:pt x="1428055" y="1783457"/>
                  <a:pt x="1427857" y="1783259"/>
                </a:cubicBezTo>
                <a:close/>
                <a:moveTo>
                  <a:pt x="3152476" y="1779687"/>
                </a:moveTo>
                <a:cubicBezTo>
                  <a:pt x="3155850" y="1779489"/>
                  <a:pt x="3158727" y="1779985"/>
                  <a:pt x="3161108" y="1781175"/>
                </a:cubicBezTo>
                <a:cubicBezTo>
                  <a:pt x="3166665" y="1782763"/>
                  <a:pt x="3171824" y="1785938"/>
                  <a:pt x="3176587" y="1790700"/>
                </a:cubicBezTo>
                <a:cubicBezTo>
                  <a:pt x="3178968" y="1793082"/>
                  <a:pt x="3178968" y="1795463"/>
                  <a:pt x="3176587" y="1797844"/>
                </a:cubicBezTo>
                <a:cubicBezTo>
                  <a:pt x="3172618" y="1801019"/>
                  <a:pt x="3167062" y="1803400"/>
                  <a:pt x="3159918" y="1804988"/>
                </a:cubicBezTo>
                <a:cubicBezTo>
                  <a:pt x="3157537" y="1804988"/>
                  <a:pt x="3153568" y="1806179"/>
                  <a:pt x="3148012" y="1808560"/>
                </a:cubicBezTo>
                <a:cubicBezTo>
                  <a:pt x="3148805" y="1808560"/>
                  <a:pt x="3149202" y="1808957"/>
                  <a:pt x="3149202" y="1809750"/>
                </a:cubicBezTo>
                <a:cubicBezTo>
                  <a:pt x="3150790" y="1812132"/>
                  <a:pt x="3151187" y="1814513"/>
                  <a:pt x="3150393" y="1816894"/>
                </a:cubicBezTo>
                <a:cubicBezTo>
                  <a:pt x="3149599" y="1821657"/>
                  <a:pt x="3148408" y="1828404"/>
                  <a:pt x="3146821" y="1837135"/>
                </a:cubicBezTo>
                <a:cubicBezTo>
                  <a:pt x="3152377" y="1836341"/>
                  <a:pt x="3160315" y="1834754"/>
                  <a:pt x="3170633" y="1832372"/>
                </a:cubicBezTo>
                <a:cubicBezTo>
                  <a:pt x="3180158" y="1830785"/>
                  <a:pt x="3186905" y="1829594"/>
                  <a:pt x="3190874" y="1828800"/>
                </a:cubicBezTo>
                <a:cubicBezTo>
                  <a:pt x="3193255" y="1828007"/>
                  <a:pt x="3194446" y="1828007"/>
                  <a:pt x="3194446" y="1828800"/>
                </a:cubicBezTo>
                <a:cubicBezTo>
                  <a:pt x="3194446" y="1829594"/>
                  <a:pt x="3193652" y="1830785"/>
                  <a:pt x="3192065" y="1832372"/>
                </a:cubicBezTo>
                <a:cubicBezTo>
                  <a:pt x="3173015" y="1844279"/>
                  <a:pt x="3142058" y="1861344"/>
                  <a:pt x="3099196" y="1883569"/>
                </a:cubicBezTo>
                <a:cubicBezTo>
                  <a:pt x="3095227" y="1884363"/>
                  <a:pt x="3092052" y="1884363"/>
                  <a:pt x="3089671" y="1883569"/>
                </a:cubicBezTo>
                <a:cubicBezTo>
                  <a:pt x="3075383" y="1876425"/>
                  <a:pt x="3067446" y="1868091"/>
                  <a:pt x="3065858" y="1858566"/>
                </a:cubicBezTo>
                <a:cubicBezTo>
                  <a:pt x="3064271" y="1853804"/>
                  <a:pt x="3065858" y="1851422"/>
                  <a:pt x="3070621" y="1851422"/>
                </a:cubicBezTo>
                <a:cubicBezTo>
                  <a:pt x="3077765" y="1852216"/>
                  <a:pt x="3085702" y="1851422"/>
                  <a:pt x="3094433" y="1849041"/>
                </a:cubicBezTo>
                <a:cubicBezTo>
                  <a:pt x="3102371" y="1846660"/>
                  <a:pt x="3111102" y="1844675"/>
                  <a:pt x="3120627" y="1843088"/>
                </a:cubicBezTo>
                <a:cubicBezTo>
                  <a:pt x="3120627" y="1840707"/>
                  <a:pt x="3120230" y="1837532"/>
                  <a:pt x="3119437" y="1833563"/>
                </a:cubicBezTo>
                <a:cubicBezTo>
                  <a:pt x="3119437" y="1830388"/>
                  <a:pt x="3119437" y="1828007"/>
                  <a:pt x="3119437" y="1826419"/>
                </a:cubicBezTo>
                <a:cubicBezTo>
                  <a:pt x="3119437" y="1824038"/>
                  <a:pt x="3119040" y="1820863"/>
                  <a:pt x="3118246" y="1816894"/>
                </a:cubicBezTo>
                <a:cubicBezTo>
                  <a:pt x="3117452" y="1816894"/>
                  <a:pt x="3116659" y="1817291"/>
                  <a:pt x="3115865" y="1818085"/>
                </a:cubicBezTo>
                <a:cubicBezTo>
                  <a:pt x="3115071" y="1818879"/>
                  <a:pt x="3114277" y="1819275"/>
                  <a:pt x="3113483" y="1819275"/>
                </a:cubicBezTo>
                <a:cubicBezTo>
                  <a:pt x="3110308" y="1820863"/>
                  <a:pt x="3106736" y="1820466"/>
                  <a:pt x="3102768" y="1818085"/>
                </a:cubicBezTo>
                <a:cubicBezTo>
                  <a:pt x="3094037" y="1814116"/>
                  <a:pt x="3087290" y="1809750"/>
                  <a:pt x="3082527" y="1804988"/>
                </a:cubicBezTo>
                <a:cubicBezTo>
                  <a:pt x="3080940" y="1801813"/>
                  <a:pt x="3081337" y="1800225"/>
                  <a:pt x="3083718" y="1800225"/>
                </a:cubicBezTo>
                <a:cubicBezTo>
                  <a:pt x="3084512" y="1800225"/>
                  <a:pt x="3086496" y="1799829"/>
                  <a:pt x="3089671" y="1799035"/>
                </a:cubicBezTo>
                <a:cubicBezTo>
                  <a:pt x="3098402" y="1797447"/>
                  <a:pt x="3104355" y="1795860"/>
                  <a:pt x="3107530" y="1794272"/>
                </a:cubicBezTo>
                <a:cubicBezTo>
                  <a:pt x="3109912" y="1793478"/>
                  <a:pt x="3114277" y="1791891"/>
                  <a:pt x="3120627" y="1789510"/>
                </a:cubicBezTo>
                <a:cubicBezTo>
                  <a:pt x="3130946" y="1786335"/>
                  <a:pt x="3137693" y="1783954"/>
                  <a:pt x="3140868" y="1782366"/>
                </a:cubicBezTo>
                <a:cubicBezTo>
                  <a:pt x="3145234" y="1780779"/>
                  <a:pt x="3149103" y="1779886"/>
                  <a:pt x="3152476" y="1779687"/>
                </a:cubicBezTo>
                <a:close/>
                <a:moveTo>
                  <a:pt x="6867524" y="1768079"/>
                </a:moveTo>
                <a:cubicBezTo>
                  <a:pt x="6849268" y="1772841"/>
                  <a:pt x="6834186" y="1774825"/>
                  <a:pt x="6822280" y="1774032"/>
                </a:cubicBezTo>
                <a:cubicBezTo>
                  <a:pt x="6822280" y="1777207"/>
                  <a:pt x="6822677" y="1780382"/>
                  <a:pt x="6823470" y="1783557"/>
                </a:cubicBezTo>
                <a:cubicBezTo>
                  <a:pt x="6833790" y="1781969"/>
                  <a:pt x="6843711" y="1779985"/>
                  <a:pt x="6853236" y="1777604"/>
                </a:cubicBezTo>
                <a:cubicBezTo>
                  <a:pt x="6857998" y="1776810"/>
                  <a:pt x="6862761" y="1777604"/>
                  <a:pt x="6867524" y="1779985"/>
                </a:cubicBezTo>
                <a:cubicBezTo>
                  <a:pt x="6867524" y="1776016"/>
                  <a:pt x="6867524" y="1772047"/>
                  <a:pt x="6867524" y="1768079"/>
                </a:cubicBezTo>
                <a:close/>
                <a:moveTo>
                  <a:pt x="4423171" y="1756172"/>
                </a:moveTo>
                <a:cubicBezTo>
                  <a:pt x="4425552" y="1760935"/>
                  <a:pt x="4426743" y="1769269"/>
                  <a:pt x="4426743" y="1781175"/>
                </a:cubicBezTo>
                <a:cubicBezTo>
                  <a:pt x="4428330" y="1780382"/>
                  <a:pt x="4429521" y="1779985"/>
                  <a:pt x="4430315" y="1779985"/>
                </a:cubicBezTo>
                <a:cubicBezTo>
                  <a:pt x="4431903" y="1779191"/>
                  <a:pt x="4435474" y="1778397"/>
                  <a:pt x="4441030" y="1777604"/>
                </a:cubicBezTo>
                <a:cubicBezTo>
                  <a:pt x="4447381" y="1776810"/>
                  <a:pt x="4452540" y="1776016"/>
                  <a:pt x="4456509" y="1775222"/>
                </a:cubicBezTo>
                <a:cubicBezTo>
                  <a:pt x="4456509" y="1773635"/>
                  <a:pt x="4456111" y="1771254"/>
                  <a:pt x="4455318" y="1768079"/>
                </a:cubicBezTo>
                <a:cubicBezTo>
                  <a:pt x="4455318" y="1765697"/>
                  <a:pt x="4454921" y="1763713"/>
                  <a:pt x="4454127" y="1762125"/>
                </a:cubicBezTo>
                <a:cubicBezTo>
                  <a:pt x="4454127" y="1762125"/>
                  <a:pt x="4453730" y="1762125"/>
                  <a:pt x="4452937" y="1762125"/>
                </a:cubicBezTo>
                <a:cubicBezTo>
                  <a:pt x="4452937" y="1762919"/>
                  <a:pt x="4452540" y="1763316"/>
                  <a:pt x="4451746" y="1763316"/>
                </a:cubicBezTo>
                <a:cubicBezTo>
                  <a:pt x="4440634" y="1765697"/>
                  <a:pt x="4431109" y="1763316"/>
                  <a:pt x="4423171" y="1756172"/>
                </a:cubicBezTo>
                <a:close/>
                <a:moveTo>
                  <a:pt x="5591174" y="1751410"/>
                </a:moveTo>
                <a:cubicBezTo>
                  <a:pt x="5587206" y="1752204"/>
                  <a:pt x="5581252" y="1752997"/>
                  <a:pt x="5573315" y="1753791"/>
                </a:cubicBezTo>
                <a:cubicBezTo>
                  <a:pt x="5566171" y="1755379"/>
                  <a:pt x="5561012" y="1756172"/>
                  <a:pt x="5557836" y="1756172"/>
                </a:cubicBezTo>
                <a:lnTo>
                  <a:pt x="5557836" y="1766888"/>
                </a:lnTo>
                <a:cubicBezTo>
                  <a:pt x="5557836" y="1772444"/>
                  <a:pt x="5557836" y="1778397"/>
                  <a:pt x="5557836" y="1784747"/>
                </a:cubicBezTo>
                <a:cubicBezTo>
                  <a:pt x="5568949" y="1783160"/>
                  <a:pt x="5583634" y="1779985"/>
                  <a:pt x="5601890" y="1775222"/>
                </a:cubicBezTo>
                <a:cubicBezTo>
                  <a:pt x="5598715" y="1766491"/>
                  <a:pt x="5595143" y="1758554"/>
                  <a:pt x="5591174" y="1751410"/>
                </a:cubicBezTo>
                <a:close/>
                <a:moveTo>
                  <a:pt x="4735115" y="1747838"/>
                </a:moveTo>
                <a:cubicBezTo>
                  <a:pt x="4733527" y="1747838"/>
                  <a:pt x="4731146" y="1748235"/>
                  <a:pt x="4727971" y="1749029"/>
                </a:cubicBezTo>
                <a:cubicBezTo>
                  <a:pt x="4724796" y="1749029"/>
                  <a:pt x="4722415" y="1749426"/>
                  <a:pt x="4720827" y="1750219"/>
                </a:cubicBezTo>
                <a:cubicBezTo>
                  <a:pt x="4720827" y="1755775"/>
                  <a:pt x="4720431" y="1761332"/>
                  <a:pt x="4719637" y="1766888"/>
                </a:cubicBezTo>
                <a:cubicBezTo>
                  <a:pt x="4726780" y="1766888"/>
                  <a:pt x="4733130" y="1766491"/>
                  <a:pt x="4738687" y="1765697"/>
                </a:cubicBezTo>
                <a:lnTo>
                  <a:pt x="4738687" y="1747838"/>
                </a:lnTo>
                <a:cubicBezTo>
                  <a:pt x="4737893" y="1747838"/>
                  <a:pt x="4736702" y="1747838"/>
                  <a:pt x="4735115" y="1747838"/>
                </a:cubicBezTo>
                <a:close/>
                <a:moveTo>
                  <a:pt x="4993480" y="1745457"/>
                </a:moveTo>
                <a:cubicBezTo>
                  <a:pt x="4987131" y="1746250"/>
                  <a:pt x="4977606" y="1747441"/>
                  <a:pt x="4964905" y="1749029"/>
                </a:cubicBezTo>
                <a:cubicBezTo>
                  <a:pt x="4960143" y="1749822"/>
                  <a:pt x="4956571" y="1750219"/>
                  <a:pt x="4954190" y="1750219"/>
                </a:cubicBezTo>
                <a:cubicBezTo>
                  <a:pt x="4954190" y="1762125"/>
                  <a:pt x="4954984" y="1773635"/>
                  <a:pt x="4956571" y="1784747"/>
                </a:cubicBezTo>
                <a:lnTo>
                  <a:pt x="4956571" y="1785938"/>
                </a:lnTo>
                <a:cubicBezTo>
                  <a:pt x="4960540" y="1785144"/>
                  <a:pt x="4966890" y="1784350"/>
                  <a:pt x="4975621" y="1783557"/>
                </a:cubicBezTo>
                <a:cubicBezTo>
                  <a:pt x="4983559" y="1781969"/>
                  <a:pt x="4989512" y="1781175"/>
                  <a:pt x="4993480" y="1781175"/>
                </a:cubicBezTo>
                <a:close/>
                <a:moveTo>
                  <a:pt x="2555080" y="1745457"/>
                </a:moveTo>
                <a:cubicBezTo>
                  <a:pt x="2548730" y="1746250"/>
                  <a:pt x="2539205" y="1747441"/>
                  <a:pt x="2526505" y="1749029"/>
                </a:cubicBezTo>
                <a:cubicBezTo>
                  <a:pt x="2521743" y="1749822"/>
                  <a:pt x="2518171" y="1750219"/>
                  <a:pt x="2515790" y="1750219"/>
                </a:cubicBezTo>
                <a:cubicBezTo>
                  <a:pt x="2515790" y="1762125"/>
                  <a:pt x="2516584" y="1773635"/>
                  <a:pt x="2518171" y="1784747"/>
                </a:cubicBezTo>
                <a:lnTo>
                  <a:pt x="2518171" y="1785938"/>
                </a:lnTo>
                <a:cubicBezTo>
                  <a:pt x="2522140" y="1785144"/>
                  <a:pt x="2528490" y="1784350"/>
                  <a:pt x="2537221" y="1783557"/>
                </a:cubicBezTo>
                <a:cubicBezTo>
                  <a:pt x="2545159" y="1781969"/>
                  <a:pt x="2551112" y="1781175"/>
                  <a:pt x="2555080" y="1781175"/>
                </a:cubicBezTo>
                <a:close/>
                <a:moveTo>
                  <a:pt x="6865142" y="1739504"/>
                </a:moveTo>
                <a:cubicBezTo>
                  <a:pt x="6861174" y="1740297"/>
                  <a:pt x="6853236" y="1741488"/>
                  <a:pt x="6841330" y="1743075"/>
                </a:cubicBezTo>
                <a:cubicBezTo>
                  <a:pt x="6831805" y="1743869"/>
                  <a:pt x="6825058" y="1744663"/>
                  <a:pt x="6821090" y="1745457"/>
                </a:cubicBezTo>
                <a:cubicBezTo>
                  <a:pt x="6821884" y="1747838"/>
                  <a:pt x="6822280" y="1751013"/>
                  <a:pt x="6822280" y="1754982"/>
                </a:cubicBezTo>
                <a:cubicBezTo>
                  <a:pt x="6831012" y="1753394"/>
                  <a:pt x="6839346" y="1751410"/>
                  <a:pt x="6847283" y="1749029"/>
                </a:cubicBezTo>
                <a:cubicBezTo>
                  <a:pt x="6855221" y="1745854"/>
                  <a:pt x="6862364" y="1748235"/>
                  <a:pt x="6868714" y="1756172"/>
                </a:cubicBezTo>
                <a:cubicBezTo>
                  <a:pt x="6868714" y="1751410"/>
                  <a:pt x="6868714" y="1747044"/>
                  <a:pt x="6868714" y="1743075"/>
                </a:cubicBezTo>
                <a:cubicBezTo>
                  <a:pt x="6869508" y="1740694"/>
                  <a:pt x="6868318" y="1739504"/>
                  <a:pt x="6865142" y="1739504"/>
                </a:cubicBezTo>
                <a:close/>
                <a:moveTo>
                  <a:pt x="5068490" y="1738313"/>
                </a:moveTo>
                <a:cubicBezTo>
                  <a:pt x="5057377" y="1738313"/>
                  <a:pt x="5044677" y="1739504"/>
                  <a:pt x="5030390" y="1741885"/>
                </a:cubicBezTo>
                <a:cubicBezTo>
                  <a:pt x="5030390" y="1752204"/>
                  <a:pt x="5029993" y="1764110"/>
                  <a:pt x="5029199" y="1777604"/>
                </a:cubicBezTo>
                <a:lnTo>
                  <a:pt x="5042296" y="1777604"/>
                </a:lnTo>
                <a:cubicBezTo>
                  <a:pt x="5051027" y="1776016"/>
                  <a:pt x="5059362" y="1775222"/>
                  <a:pt x="5067299" y="1775222"/>
                </a:cubicBezTo>
                <a:cubicBezTo>
                  <a:pt x="5068093" y="1771254"/>
                  <a:pt x="5069284" y="1765300"/>
                  <a:pt x="5070871" y="1757363"/>
                </a:cubicBezTo>
                <a:cubicBezTo>
                  <a:pt x="5071665" y="1749426"/>
                  <a:pt x="5072458" y="1744663"/>
                  <a:pt x="5073252" y="1743075"/>
                </a:cubicBezTo>
                <a:cubicBezTo>
                  <a:pt x="5074046" y="1739107"/>
                  <a:pt x="5072458" y="1737519"/>
                  <a:pt x="5068490" y="1738313"/>
                </a:cubicBezTo>
                <a:close/>
                <a:moveTo>
                  <a:pt x="2630090" y="1738313"/>
                </a:moveTo>
                <a:cubicBezTo>
                  <a:pt x="2618977" y="1738313"/>
                  <a:pt x="2606277" y="1739504"/>
                  <a:pt x="2591990" y="1741885"/>
                </a:cubicBezTo>
                <a:cubicBezTo>
                  <a:pt x="2591990" y="1752204"/>
                  <a:pt x="2591593" y="1764110"/>
                  <a:pt x="2590799" y="1777604"/>
                </a:cubicBezTo>
                <a:lnTo>
                  <a:pt x="2603896" y="1777604"/>
                </a:lnTo>
                <a:cubicBezTo>
                  <a:pt x="2612627" y="1776016"/>
                  <a:pt x="2620961" y="1775222"/>
                  <a:pt x="2628899" y="1775222"/>
                </a:cubicBezTo>
                <a:cubicBezTo>
                  <a:pt x="2629693" y="1771254"/>
                  <a:pt x="2630884" y="1765300"/>
                  <a:pt x="2632471" y="1757363"/>
                </a:cubicBezTo>
                <a:cubicBezTo>
                  <a:pt x="2633265" y="1749426"/>
                  <a:pt x="2634058" y="1744663"/>
                  <a:pt x="2634852" y="1743075"/>
                </a:cubicBezTo>
                <a:cubicBezTo>
                  <a:pt x="2635646" y="1739107"/>
                  <a:pt x="2634058" y="1737519"/>
                  <a:pt x="2630090" y="1738313"/>
                </a:cubicBezTo>
                <a:close/>
                <a:moveTo>
                  <a:pt x="2168127" y="1726407"/>
                </a:moveTo>
                <a:cubicBezTo>
                  <a:pt x="2181621" y="1728788"/>
                  <a:pt x="2193130" y="1733947"/>
                  <a:pt x="2202655" y="1741885"/>
                </a:cubicBezTo>
                <a:cubicBezTo>
                  <a:pt x="2207418" y="1745060"/>
                  <a:pt x="2208608" y="1751410"/>
                  <a:pt x="2206227" y="1760935"/>
                </a:cubicBezTo>
                <a:cubicBezTo>
                  <a:pt x="2205433" y="1766491"/>
                  <a:pt x="2205037" y="1772444"/>
                  <a:pt x="2205037" y="1778794"/>
                </a:cubicBezTo>
                <a:cubicBezTo>
                  <a:pt x="2205037" y="1781175"/>
                  <a:pt x="2205037" y="1784747"/>
                  <a:pt x="2205037" y="1789510"/>
                </a:cubicBezTo>
                <a:cubicBezTo>
                  <a:pt x="2204243" y="1799035"/>
                  <a:pt x="2204243" y="1805782"/>
                  <a:pt x="2205037" y="1809750"/>
                </a:cubicBezTo>
                <a:cubicBezTo>
                  <a:pt x="2210593" y="1804988"/>
                  <a:pt x="2218927" y="1797844"/>
                  <a:pt x="2230040" y="1788319"/>
                </a:cubicBezTo>
                <a:cubicBezTo>
                  <a:pt x="2241152" y="1778000"/>
                  <a:pt x="2249090" y="1770857"/>
                  <a:pt x="2253852" y="1766888"/>
                </a:cubicBezTo>
                <a:cubicBezTo>
                  <a:pt x="2256233" y="1764507"/>
                  <a:pt x="2258218" y="1763316"/>
                  <a:pt x="2259805" y="1763316"/>
                </a:cubicBezTo>
                <a:cubicBezTo>
                  <a:pt x="2261393" y="1764110"/>
                  <a:pt x="2260996" y="1766094"/>
                  <a:pt x="2258615" y="1769269"/>
                </a:cubicBezTo>
                <a:cubicBezTo>
                  <a:pt x="2237183" y="1804194"/>
                  <a:pt x="2216943" y="1839913"/>
                  <a:pt x="2197893" y="1876425"/>
                </a:cubicBezTo>
                <a:cubicBezTo>
                  <a:pt x="2193924" y="1881982"/>
                  <a:pt x="2189558" y="1882775"/>
                  <a:pt x="2184796" y="1878807"/>
                </a:cubicBezTo>
                <a:cubicBezTo>
                  <a:pt x="2175271" y="1873250"/>
                  <a:pt x="2166143" y="1864122"/>
                  <a:pt x="2157412" y="1851422"/>
                </a:cubicBezTo>
                <a:cubicBezTo>
                  <a:pt x="2155824" y="1846660"/>
                  <a:pt x="2156618" y="1843088"/>
                  <a:pt x="2159793" y="1840707"/>
                </a:cubicBezTo>
                <a:cubicBezTo>
                  <a:pt x="2169318" y="1833563"/>
                  <a:pt x="2174080" y="1827213"/>
                  <a:pt x="2174080" y="1821657"/>
                </a:cubicBezTo>
                <a:cubicBezTo>
                  <a:pt x="2174874" y="1804988"/>
                  <a:pt x="2174477" y="1788319"/>
                  <a:pt x="2172890" y="1771650"/>
                </a:cubicBezTo>
                <a:cubicBezTo>
                  <a:pt x="2171302" y="1756569"/>
                  <a:pt x="2167333" y="1744663"/>
                  <a:pt x="2160983" y="1735932"/>
                </a:cubicBezTo>
                <a:cubicBezTo>
                  <a:pt x="2157808" y="1729582"/>
                  <a:pt x="2160190" y="1726407"/>
                  <a:pt x="2168127" y="1726407"/>
                </a:cubicBezTo>
                <a:close/>
                <a:moveTo>
                  <a:pt x="2909887" y="1715691"/>
                </a:moveTo>
                <a:cubicBezTo>
                  <a:pt x="2914649" y="1715691"/>
                  <a:pt x="2918221" y="1716485"/>
                  <a:pt x="2920602" y="1718072"/>
                </a:cubicBezTo>
                <a:cubicBezTo>
                  <a:pt x="2924571" y="1718866"/>
                  <a:pt x="2928143" y="1722835"/>
                  <a:pt x="2931318" y="1729979"/>
                </a:cubicBezTo>
                <a:cubicBezTo>
                  <a:pt x="2932905" y="1733947"/>
                  <a:pt x="2932508" y="1736328"/>
                  <a:pt x="2930127" y="1737122"/>
                </a:cubicBezTo>
                <a:cubicBezTo>
                  <a:pt x="2919015" y="1739504"/>
                  <a:pt x="2909093" y="1740694"/>
                  <a:pt x="2900362" y="1740694"/>
                </a:cubicBezTo>
                <a:cubicBezTo>
                  <a:pt x="2895599" y="1741488"/>
                  <a:pt x="2891233" y="1741885"/>
                  <a:pt x="2887265" y="1741885"/>
                </a:cubicBezTo>
                <a:cubicBezTo>
                  <a:pt x="2888852" y="1742679"/>
                  <a:pt x="2890043" y="1743869"/>
                  <a:pt x="2890837" y="1745457"/>
                </a:cubicBezTo>
                <a:cubicBezTo>
                  <a:pt x="2893218" y="1747838"/>
                  <a:pt x="2894012" y="1751807"/>
                  <a:pt x="2893218" y="1757363"/>
                </a:cubicBezTo>
                <a:cubicBezTo>
                  <a:pt x="2893218" y="1758157"/>
                  <a:pt x="2893218" y="1758951"/>
                  <a:pt x="2893218" y="1759744"/>
                </a:cubicBezTo>
                <a:cubicBezTo>
                  <a:pt x="2899568" y="1758157"/>
                  <a:pt x="2904330" y="1756966"/>
                  <a:pt x="2907505" y="1756172"/>
                </a:cubicBezTo>
                <a:cubicBezTo>
                  <a:pt x="2912268" y="1755379"/>
                  <a:pt x="2915840" y="1756172"/>
                  <a:pt x="2918221" y="1758554"/>
                </a:cubicBezTo>
                <a:cubicBezTo>
                  <a:pt x="2921396" y="1761729"/>
                  <a:pt x="2924571" y="1766491"/>
                  <a:pt x="2927746" y="1772841"/>
                </a:cubicBezTo>
                <a:cubicBezTo>
                  <a:pt x="2928540" y="1775222"/>
                  <a:pt x="2927746" y="1776810"/>
                  <a:pt x="2925365" y="1777604"/>
                </a:cubicBezTo>
                <a:cubicBezTo>
                  <a:pt x="2920602" y="1778397"/>
                  <a:pt x="2911871" y="1779191"/>
                  <a:pt x="2899171" y="1779985"/>
                </a:cubicBezTo>
                <a:cubicBezTo>
                  <a:pt x="2901552" y="1779985"/>
                  <a:pt x="2899171" y="1780382"/>
                  <a:pt x="2892027" y="1781175"/>
                </a:cubicBezTo>
                <a:cubicBezTo>
                  <a:pt x="2892027" y="1781969"/>
                  <a:pt x="2892027" y="1783160"/>
                  <a:pt x="2892027" y="1784747"/>
                </a:cubicBezTo>
                <a:cubicBezTo>
                  <a:pt x="2890440" y="1794272"/>
                  <a:pt x="2889646" y="1803400"/>
                  <a:pt x="2889646" y="1812132"/>
                </a:cubicBezTo>
                <a:cubicBezTo>
                  <a:pt x="2895996" y="1810544"/>
                  <a:pt x="2901552" y="1809750"/>
                  <a:pt x="2906315" y="1809750"/>
                </a:cubicBezTo>
                <a:cubicBezTo>
                  <a:pt x="2905521" y="1807369"/>
                  <a:pt x="2903140" y="1803003"/>
                  <a:pt x="2899171" y="1796654"/>
                </a:cubicBezTo>
                <a:cubicBezTo>
                  <a:pt x="2895996" y="1792685"/>
                  <a:pt x="2894012" y="1789510"/>
                  <a:pt x="2893218" y="1787129"/>
                </a:cubicBezTo>
                <a:cubicBezTo>
                  <a:pt x="2892424" y="1784747"/>
                  <a:pt x="2893218" y="1783954"/>
                  <a:pt x="2895599" y="1784747"/>
                </a:cubicBezTo>
                <a:cubicBezTo>
                  <a:pt x="2904330" y="1785541"/>
                  <a:pt x="2911077" y="1786732"/>
                  <a:pt x="2915840" y="1788319"/>
                </a:cubicBezTo>
                <a:cubicBezTo>
                  <a:pt x="2919808" y="1789907"/>
                  <a:pt x="2922190" y="1793875"/>
                  <a:pt x="2922983" y="1800225"/>
                </a:cubicBezTo>
                <a:cubicBezTo>
                  <a:pt x="2922983" y="1802607"/>
                  <a:pt x="2922587" y="1804988"/>
                  <a:pt x="2921793" y="1807369"/>
                </a:cubicBezTo>
                <a:cubicBezTo>
                  <a:pt x="2925762" y="1806575"/>
                  <a:pt x="2928937" y="1806972"/>
                  <a:pt x="2931318" y="1808560"/>
                </a:cubicBezTo>
                <a:cubicBezTo>
                  <a:pt x="2936874" y="1811735"/>
                  <a:pt x="2940446" y="1816894"/>
                  <a:pt x="2942033" y="1824038"/>
                </a:cubicBezTo>
                <a:cubicBezTo>
                  <a:pt x="2943621" y="1828007"/>
                  <a:pt x="2942430" y="1829991"/>
                  <a:pt x="2938462" y="1829991"/>
                </a:cubicBezTo>
                <a:cubicBezTo>
                  <a:pt x="2922587" y="1828404"/>
                  <a:pt x="2906711" y="1828800"/>
                  <a:pt x="2890837" y="1831182"/>
                </a:cubicBezTo>
                <a:cubicBezTo>
                  <a:pt x="2867024" y="1833563"/>
                  <a:pt x="2850752" y="1835547"/>
                  <a:pt x="2842021" y="1837135"/>
                </a:cubicBezTo>
                <a:cubicBezTo>
                  <a:pt x="2838846" y="1837135"/>
                  <a:pt x="2836465" y="1836341"/>
                  <a:pt x="2834877" y="1834754"/>
                </a:cubicBezTo>
                <a:cubicBezTo>
                  <a:pt x="2830115" y="1830785"/>
                  <a:pt x="2825352" y="1826419"/>
                  <a:pt x="2820590" y="1821657"/>
                </a:cubicBezTo>
                <a:cubicBezTo>
                  <a:pt x="2819796" y="1818482"/>
                  <a:pt x="2820193" y="1816894"/>
                  <a:pt x="2821780" y="1816894"/>
                </a:cubicBezTo>
                <a:cubicBezTo>
                  <a:pt x="2833687" y="1815307"/>
                  <a:pt x="2845196" y="1814116"/>
                  <a:pt x="2856308" y="1813322"/>
                </a:cubicBezTo>
                <a:cubicBezTo>
                  <a:pt x="2858690" y="1813322"/>
                  <a:pt x="2861071" y="1813322"/>
                  <a:pt x="2863452" y="1813322"/>
                </a:cubicBezTo>
                <a:cubicBezTo>
                  <a:pt x="2863452" y="1810147"/>
                  <a:pt x="2863849" y="1805385"/>
                  <a:pt x="2864643" y="1799035"/>
                </a:cubicBezTo>
                <a:cubicBezTo>
                  <a:pt x="2864643" y="1792685"/>
                  <a:pt x="2864643" y="1788319"/>
                  <a:pt x="2864643" y="1785938"/>
                </a:cubicBezTo>
                <a:cubicBezTo>
                  <a:pt x="2863055" y="1785938"/>
                  <a:pt x="2861071" y="1786335"/>
                  <a:pt x="2858690" y="1787129"/>
                </a:cubicBezTo>
                <a:cubicBezTo>
                  <a:pt x="2856308" y="1787129"/>
                  <a:pt x="2854721" y="1787129"/>
                  <a:pt x="2853927" y="1787129"/>
                </a:cubicBezTo>
                <a:cubicBezTo>
                  <a:pt x="2849165" y="1787922"/>
                  <a:pt x="2845196" y="1787129"/>
                  <a:pt x="2842021" y="1784747"/>
                </a:cubicBezTo>
                <a:cubicBezTo>
                  <a:pt x="2838846" y="1781572"/>
                  <a:pt x="2835274" y="1777604"/>
                  <a:pt x="2831305" y="1772841"/>
                </a:cubicBezTo>
                <a:cubicBezTo>
                  <a:pt x="2828924" y="1769666"/>
                  <a:pt x="2829321" y="1767682"/>
                  <a:pt x="2832496" y="1766888"/>
                </a:cubicBezTo>
                <a:cubicBezTo>
                  <a:pt x="2836465" y="1766888"/>
                  <a:pt x="2843212" y="1766491"/>
                  <a:pt x="2852737" y="1765697"/>
                </a:cubicBezTo>
                <a:cubicBezTo>
                  <a:pt x="2853530" y="1765697"/>
                  <a:pt x="2855118" y="1765697"/>
                  <a:pt x="2857499" y="1765697"/>
                </a:cubicBezTo>
                <a:cubicBezTo>
                  <a:pt x="2859880" y="1764903"/>
                  <a:pt x="2861865" y="1764507"/>
                  <a:pt x="2863452" y="1764507"/>
                </a:cubicBezTo>
                <a:cubicBezTo>
                  <a:pt x="2863452" y="1758157"/>
                  <a:pt x="2862658" y="1751807"/>
                  <a:pt x="2861071" y="1745457"/>
                </a:cubicBezTo>
                <a:cubicBezTo>
                  <a:pt x="2859484" y="1745457"/>
                  <a:pt x="2857896" y="1745854"/>
                  <a:pt x="2856308" y="1746647"/>
                </a:cubicBezTo>
                <a:cubicBezTo>
                  <a:pt x="2848371" y="1746647"/>
                  <a:pt x="2843212" y="1745854"/>
                  <a:pt x="2840830" y="1744266"/>
                </a:cubicBezTo>
                <a:cubicBezTo>
                  <a:pt x="2837656" y="1742679"/>
                  <a:pt x="2834083" y="1739504"/>
                  <a:pt x="2830115" y="1734741"/>
                </a:cubicBezTo>
                <a:cubicBezTo>
                  <a:pt x="2827733" y="1732360"/>
                  <a:pt x="2827733" y="1730375"/>
                  <a:pt x="2830115" y="1728788"/>
                </a:cubicBezTo>
                <a:cubicBezTo>
                  <a:pt x="2830909" y="1728788"/>
                  <a:pt x="2832099" y="1728391"/>
                  <a:pt x="2833687" y="1727597"/>
                </a:cubicBezTo>
                <a:cubicBezTo>
                  <a:pt x="2842418" y="1726010"/>
                  <a:pt x="2848371" y="1725216"/>
                  <a:pt x="2851546" y="1725216"/>
                </a:cubicBezTo>
                <a:cubicBezTo>
                  <a:pt x="2869802" y="1724422"/>
                  <a:pt x="2889249" y="1721247"/>
                  <a:pt x="2909887" y="1715691"/>
                </a:cubicBezTo>
                <a:close/>
                <a:moveTo>
                  <a:pt x="1690687" y="1715691"/>
                </a:moveTo>
                <a:cubicBezTo>
                  <a:pt x="1695450" y="1715691"/>
                  <a:pt x="1699021" y="1716485"/>
                  <a:pt x="1701403" y="1718072"/>
                </a:cubicBezTo>
                <a:cubicBezTo>
                  <a:pt x="1705372" y="1718866"/>
                  <a:pt x="1708943" y="1722835"/>
                  <a:pt x="1712118" y="1729979"/>
                </a:cubicBezTo>
                <a:cubicBezTo>
                  <a:pt x="1713706" y="1733947"/>
                  <a:pt x="1713309" y="1736328"/>
                  <a:pt x="1710928" y="1737122"/>
                </a:cubicBezTo>
                <a:cubicBezTo>
                  <a:pt x="1699815" y="1739504"/>
                  <a:pt x="1689894" y="1740694"/>
                  <a:pt x="1681162" y="1740694"/>
                </a:cubicBezTo>
                <a:cubicBezTo>
                  <a:pt x="1676400" y="1741488"/>
                  <a:pt x="1672034" y="1741885"/>
                  <a:pt x="1668065" y="1741885"/>
                </a:cubicBezTo>
                <a:cubicBezTo>
                  <a:pt x="1669653" y="1742679"/>
                  <a:pt x="1670843" y="1743869"/>
                  <a:pt x="1671637" y="1745457"/>
                </a:cubicBezTo>
                <a:cubicBezTo>
                  <a:pt x="1674018" y="1747838"/>
                  <a:pt x="1674812" y="1751807"/>
                  <a:pt x="1674018" y="1757363"/>
                </a:cubicBezTo>
                <a:cubicBezTo>
                  <a:pt x="1674018" y="1758157"/>
                  <a:pt x="1674018" y="1758951"/>
                  <a:pt x="1674018" y="1759744"/>
                </a:cubicBezTo>
                <a:cubicBezTo>
                  <a:pt x="1680369" y="1758157"/>
                  <a:pt x="1685131" y="1756966"/>
                  <a:pt x="1688306" y="1756172"/>
                </a:cubicBezTo>
                <a:cubicBezTo>
                  <a:pt x="1693068" y="1755378"/>
                  <a:pt x="1696640" y="1756172"/>
                  <a:pt x="1699021" y="1758554"/>
                </a:cubicBezTo>
                <a:cubicBezTo>
                  <a:pt x="1702196" y="1761729"/>
                  <a:pt x="1705372" y="1766491"/>
                  <a:pt x="1708547" y="1772841"/>
                </a:cubicBezTo>
                <a:cubicBezTo>
                  <a:pt x="1709340" y="1775222"/>
                  <a:pt x="1708547" y="1776810"/>
                  <a:pt x="1706165" y="1777604"/>
                </a:cubicBezTo>
                <a:cubicBezTo>
                  <a:pt x="1701403" y="1778397"/>
                  <a:pt x="1692671" y="1779191"/>
                  <a:pt x="1679971" y="1779985"/>
                </a:cubicBezTo>
                <a:cubicBezTo>
                  <a:pt x="1682353" y="1779985"/>
                  <a:pt x="1679971" y="1780382"/>
                  <a:pt x="1672828" y="1781175"/>
                </a:cubicBezTo>
                <a:cubicBezTo>
                  <a:pt x="1672828" y="1781969"/>
                  <a:pt x="1672828" y="1783160"/>
                  <a:pt x="1672828" y="1784747"/>
                </a:cubicBezTo>
                <a:cubicBezTo>
                  <a:pt x="1671240" y="1794272"/>
                  <a:pt x="1670447" y="1803400"/>
                  <a:pt x="1670447" y="1812132"/>
                </a:cubicBezTo>
                <a:cubicBezTo>
                  <a:pt x="1676797" y="1810544"/>
                  <a:pt x="1682353" y="1809750"/>
                  <a:pt x="1687115" y="1809750"/>
                </a:cubicBezTo>
                <a:cubicBezTo>
                  <a:pt x="1686322" y="1807369"/>
                  <a:pt x="1683940" y="1803003"/>
                  <a:pt x="1679971" y="1796654"/>
                </a:cubicBezTo>
                <a:cubicBezTo>
                  <a:pt x="1676797" y="1792685"/>
                  <a:pt x="1674812" y="1789510"/>
                  <a:pt x="1674018" y="1787129"/>
                </a:cubicBezTo>
                <a:cubicBezTo>
                  <a:pt x="1673225" y="1784747"/>
                  <a:pt x="1674018" y="1783953"/>
                  <a:pt x="1676400" y="1784747"/>
                </a:cubicBezTo>
                <a:cubicBezTo>
                  <a:pt x="1685131" y="1785541"/>
                  <a:pt x="1691878" y="1786732"/>
                  <a:pt x="1696640" y="1788319"/>
                </a:cubicBezTo>
                <a:cubicBezTo>
                  <a:pt x="1700609" y="1789907"/>
                  <a:pt x="1702990" y="1793875"/>
                  <a:pt x="1703784" y="1800225"/>
                </a:cubicBezTo>
                <a:cubicBezTo>
                  <a:pt x="1703784" y="1802607"/>
                  <a:pt x="1703387" y="1804988"/>
                  <a:pt x="1702593" y="1807369"/>
                </a:cubicBezTo>
                <a:cubicBezTo>
                  <a:pt x="1706562" y="1806575"/>
                  <a:pt x="1709737" y="1806972"/>
                  <a:pt x="1712118" y="1808560"/>
                </a:cubicBezTo>
                <a:cubicBezTo>
                  <a:pt x="1717675" y="1811735"/>
                  <a:pt x="1721246" y="1816894"/>
                  <a:pt x="1722834" y="1824038"/>
                </a:cubicBezTo>
                <a:cubicBezTo>
                  <a:pt x="1724422" y="1828007"/>
                  <a:pt x="1723231" y="1829991"/>
                  <a:pt x="1719262" y="1829991"/>
                </a:cubicBezTo>
                <a:cubicBezTo>
                  <a:pt x="1703387" y="1828404"/>
                  <a:pt x="1687512" y="1828800"/>
                  <a:pt x="1671637" y="1831182"/>
                </a:cubicBezTo>
                <a:cubicBezTo>
                  <a:pt x="1647825" y="1833563"/>
                  <a:pt x="1631553" y="1835547"/>
                  <a:pt x="1622821" y="1837135"/>
                </a:cubicBezTo>
                <a:cubicBezTo>
                  <a:pt x="1619647" y="1837135"/>
                  <a:pt x="1617265" y="1836341"/>
                  <a:pt x="1615678" y="1834754"/>
                </a:cubicBezTo>
                <a:cubicBezTo>
                  <a:pt x="1610915" y="1830785"/>
                  <a:pt x="1606153" y="1826419"/>
                  <a:pt x="1601390" y="1821657"/>
                </a:cubicBezTo>
                <a:cubicBezTo>
                  <a:pt x="1600597" y="1818482"/>
                  <a:pt x="1600993" y="1816894"/>
                  <a:pt x="1602581" y="1816894"/>
                </a:cubicBezTo>
                <a:cubicBezTo>
                  <a:pt x="1614487" y="1815307"/>
                  <a:pt x="1625996" y="1814116"/>
                  <a:pt x="1637109" y="1813322"/>
                </a:cubicBezTo>
                <a:cubicBezTo>
                  <a:pt x="1639490" y="1813322"/>
                  <a:pt x="1641871" y="1813322"/>
                  <a:pt x="1644253" y="1813322"/>
                </a:cubicBezTo>
                <a:cubicBezTo>
                  <a:pt x="1644253" y="1810147"/>
                  <a:pt x="1644650" y="1805385"/>
                  <a:pt x="1645443" y="1799035"/>
                </a:cubicBezTo>
                <a:cubicBezTo>
                  <a:pt x="1645443" y="1792685"/>
                  <a:pt x="1645443" y="1788319"/>
                  <a:pt x="1645443" y="1785938"/>
                </a:cubicBezTo>
                <a:cubicBezTo>
                  <a:pt x="1643856" y="1785938"/>
                  <a:pt x="1641871" y="1786335"/>
                  <a:pt x="1639490" y="1787129"/>
                </a:cubicBezTo>
                <a:cubicBezTo>
                  <a:pt x="1637109" y="1787129"/>
                  <a:pt x="1635521" y="1787129"/>
                  <a:pt x="1634728" y="1787129"/>
                </a:cubicBezTo>
                <a:cubicBezTo>
                  <a:pt x="1629965" y="1787922"/>
                  <a:pt x="1625996" y="1787129"/>
                  <a:pt x="1622821" y="1784747"/>
                </a:cubicBezTo>
                <a:cubicBezTo>
                  <a:pt x="1619647" y="1781572"/>
                  <a:pt x="1616075" y="1777604"/>
                  <a:pt x="1612106" y="1772841"/>
                </a:cubicBezTo>
                <a:cubicBezTo>
                  <a:pt x="1609725" y="1769666"/>
                  <a:pt x="1610122" y="1767682"/>
                  <a:pt x="1613297" y="1766888"/>
                </a:cubicBezTo>
                <a:cubicBezTo>
                  <a:pt x="1617265" y="1766888"/>
                  <a:pt x="1624012" y="1766491"/>
                  <a:pt x="1633537" y="1765697"/>
                </a:cubicBezTo>
                <a:cubicBezTo>
                  <a:pt x="1634331" y="1765697"/>
                  <a:pt x="1635918" y="1765697"/>
                  <a:pt x="1638300" y="1765697"/>
                </a:cubicBezTo>
                <a:cubicBezTo>
                  <a:pt x="1640681" y="1764903"/>
                  <a:pt x="1642665" y="1764507"/>
                  <a:pt x="1644253" y="1764507"/>
                </a:cubicBezTo>
                <a:cubicBezTo>
                  <a:pt x="1644253" y="1758157"/>
                  <a:pt x="1643459" y="1751807"/>
                  <a:pt x="1641871" y="1745457"/>
                </a:cubicBezTo>
                <a:cubicBezTo>
                  <a:pt x="1640284" y="1745457"/>
                  <a:pt x="1638697" y="1745853"/>
                  <a:pt x="1637109" y="1746647"/>
                </a:cubicBezTo>
                <a:cubicBezTo>
                  <a:pt x="1629172" y="1746647"/>
                  <a:pt x="1624012" y="1745853"/>
                  <a:pt x="1621631" y="1744266"/>
                </a:cubicBezTo>
                <a:cubicBezTo>
                  <a:pt x="1618456" y="1742679"/>
                  <a:pt x="1614884" y="1739504"/>
                  <a:pt x="1610915" y="1734741"/>
                </a:cubicBezTo>
                <a:cubicBezTo>
                  <a:pt x="1608534" y="1732360"/>
                  <a:pt x="1608534" y="1730375"/>
                  <a:pt x="1610915" y="1728788"/>
                </a:cubicBezTo>
                <a:cubicBezTo>
                  <a:pt x="1611709" y="1728788"/>
                  <a:pt x="1612900" y="1728391"/>
                  <a:pt x="1614487" y="1727597"/>
                </a:cubicBezTo>
                <a:cubicBezTo>
                  <a:pt x="1623219" y="1726010"/>
                  <a:pt x="1629172" y="1725216"/>
                  <a:pt x="1632346" y="1725216"/>
                </a:cubicBezTo>
                <a:cubicBezTo>
                  <a:pt x="1650603" y="1724422"/>
                  <a:pt x="1670050" y="1721247"/>
                  <a:pt x="1690687" y="1715691"/>
                </a:cubicBezTo>
                <a:close/>
                <a:moveTo>
                  <a:pt x="7061596" y="1708547"/>
                </a:moveTo>
                <a:cubicBezTo>
                  <a:pt x="7063183" y="1707753"/>
                  <a:pt x="7065168" y="1707753"/>
                  <a:pt x="7067548" y="1708547"/>
                </a:cubicBezTo>
                <a:cubicBezTo>
                  <a:pt x="7092949" y="1713310"/>
                  <a:pt x="7108824" y="1719660"/>
                  <a:pt x="7115174" y="1727597"/>
                </a:cubicBezTo>
                <a:cubicBezTo>
                  <a:pt x="7125492" y="1748235"/>
                  <a:pt x="7122714" y="1761729"/>
                  <a:pt x="7106840" y="1768079"/>
                </a:cubicBezTo>
                <a:cubicBezTo>
                  <a:pt x="7099696" y="1767285"/>
                  <a:pt x="7094140" y="1763713"/>
                  <a:pt x="7090170" y="1757363"/>
                </a:cubicBezTo>
                <a:cubicBezTo>
                  <a:pt x="7086996" y="1753394"/>
                  <a:pt x="7083027" y="1746647"/>
                  <a:pt x="7078264" y="1737122"/>
                </a:cubicBezTo>
                <a:cubicBezTo>
                  <a:pt x="7071120" y="1726010"/>
                  <a:pt x="7065961" y="1718072"/>
                  <a:pt x="7062786" y="1713310"/>
                </a:cubicBezTo>
                <a:cubicBezTo>
                  <a:pt x="7061198" y="1711722"/>
                  <a:pt x="7060802" y="1710135"/>
                  <a:pt x="7061596" y="1708547"/>
                </a:cubicBezTo>
                <a:close/>
                <a:moveTo>
                  <a:pt x="2934890" y="1702594"/>
                </a:moveTo>
                <a:cubicBezTo>
                  <a:pt x="2922190" y="1701800"/>
                  <a:pt x="2892027" y="1703785"/>
                  <a:pt x="2844402" y="1708547"/>
                </a:cubicBezTo>
                <a:cubicBezTo>
                  <a:pt x="2837258" y="1709341"/>
                  <a:pt x="2832496" y="1709738"/>
                  <a:pt x="2830115" y="1709738"/>
                </a:cubicBezTo>
                <a:cubicBezTo>
                  <a:pt x="2826940" y="1710532"/>
                  <a:pt x="2823765" y="1710929"/>
                  <a:pt x="2820590" y="1710929"/>
                </a:cubicBezTo>
                <a:cubicBezTo>
                  <a:pt x="2820590" y="1770460"/>
                  <a:pt x="2819399" y="1818085"/>
                  <a:pt x="2817018" y="1853804"/>
                </a:cubicBezTo>
                <a:cubicBezTo>
                  <a:pt x="2849561" y="1849835"/>
                  <a:pt x="2885280" y="1846660"/>
                  <a:pt x="2924174" y="1844279"/>
                </a:cubicBezTo>
                <a:cubicBezTo>
                  <a:pt x="2924968" y="1844279"/>
                  <a:pt x="2926159" y="1844279"/>
                  <a:pt x="2927746" y="1844279"/>
                </a:cubicBezTo>
                <a:cubicBezTo>
                  <a:pt x="2931715" y="1843485"/>
                  <a:pt x="2934890" y="1844279"/>
                  <a:pt x="2937271" y="1846660"/>
                </a:cubicBezTo>
                <a:cubicBezTo>
                  <a:pt x="2939652" y="1847454"/>
                  <a:pt x="2941240" y="1849041"/>
                  <a:pt x="2942033" y="1851422"/>
                </a:cubicBezTo>
                <a:cubicBezTo>
                  <a:pt x="2945209" y="1818085"/>
                  <a:pt x="2945209" y="1770857"/>
                  <a:pt x="2942033" y="1709738"/>
                </a:cubicBezTo>
                <a:cubicBezTo>
                  <a:pt x="2942033" y="1704975"/>
                  <a:pt x="2939652" y="1702594"/>
                  <a:pt x="2934890" y="1702594"/>
                </a:cubicBezTo>
                <a:close/>
                <a:moveTo>
                  <a:pt x="1715690" y="1702594"/>
                </a:moveTo>
                <a:cubicBezTo>
                  <a:pt x="1702990" y="1701800"/>
                  <a:pt x="1672828" y="1703785"/>
                  <a:pt x="1625203" y="1708547"/>
                </a:cubicBezTo>
                <a:cubicBezTo>
                  <a:pt x="1618059" y="1709341"/>
                  <a:pt x="1613297" y="1709738"/>
                  <a:pt x="1610915" y="1709738"/>
                </a:cubicBezTo>
                <a:cubicBezTo>
                  <a:pt x="1607740" y="1710532"/>
                  <a:pt x="1604565" y="1710929"/>
                  <a:pt x="1601390" y="1710929"/>
                </a:cubicBezTo>
                <a:cubicBezTo>
                  <a:pt x="1601390" y="1770460"/>
                  <a:pt x="1600200" y="1818085"/>
                  <a:pt x="1597818" y="1853804"/>
                </a:cubicBezTo>
                <a:cubicBezTo>
                  <a:pt x="1630362" y="1849835"/>
                  <a:pt x="1666081" y="1846660"/>
                  <a:pt x="1704975" y="1844279"/>
                </a:cubicBezTo>
                <a:cubicBezTo>
                  <a:pt x="1705768" y="1844279"/>
                  <a:pt x="1706959" y="1844279"/>
                  <a:pt x="1708547" y="1844279"/>
                </a:cubicBezTo>
                <a:cubicBezTo>
                  <a:pt x="1712515" y="1843485"/>
                  <a:pt x="1715690" y="1844279"/>
                  <a:pt x="1718072" y="1846660"/>
                </a:cubicBezTo>
                <a:cubicBezTo>
                  <a:pt x="1720453" y="1847454"/>
                  <a:pt x="1722040" y="1849041"/>
                  <a:pt x="1722834" y="1851422"/>
                </a:cubicBezTo>
                <a:cubicBezTo>
                  <a:pt x="1726009" y="1818085"/>
                  <a:pt x="1726009" y="1770857"/>
                  <a:pt x="1722834" y="1709738"/>
                </a:cubicBezTo>
                <a:cubicBezTo>
                  <a:pt x="1722834" y="1704975"/>
                  <a:pt x="1720453" y="1702594"/>
                  <a:pt x="1715690" y="1702594"/>
                </a:cubicBezTo>
                <a:close/>
                <a:moveTo>
                  <a:pt x="1410890" y="1702594"/>
                </a:moveTo>
                <a:cubicBezTo>
                  <a:pt x="1402159" y="1703388"/>
                  <a:pt x="1390650" y="1705372"/>
                  <a:pt x="1376362" y="1708547"/>
                </a:cubicBezTo>
                <a:cubicBezTo>
                  <a:pt x="1377156" y="1710929"/>
                  <a:pt x="1377950" y="1714897"/>
                  <a:pt x="1378743" y="1720454"/>
                </a:cubicBezTo>
                <a:cubicBezTo>
                  <a:pt x="1380331" y="1724422"/>
                  <a:pt x="1381125" y="1727200"/>
                  <a:pt x="1381125" y="1728788"/>
                </a:cubicBezTo>
                <a:cubicBezTo>
                  <a:pt x="1384300" y="1727994"/>
                  <a:pt x="1389062" y="1727200"/>
                  <a:pt x="1395412" y="1726407"/>
                </a:cubicBezTo>
                <a:cubicBezTo>
                  <a:pt x="1401762" y="1724819"/>
                  <a:pt x="1406128" y="1724025"/>
                  <a:pt x="1408509" y="1724025"/>
                </a:cubicBezTo>
                <a:cubicBezTo>
                  <a:pt x="1408509" y="1720850"/>
                  <a:pt x="1409700" y="1716088"/>
                  <a:pt x="1412081" y="1709738"/>
                </a:cubicBezTo>
                <a:cubicBezTo>
                  <a:pt x="1412875" y="1707357"/>
                  <a:pt x="1413271" y="1705769"/>
                  <a:pt x="1413271" y="1704975"/>
                </a:cubicBezTo>
                <a:cubicBezTo>
                  <a:pt x="1414065" y="1702594"/>
                  <a:pt x="1413271" y="1701800"/>
                  <a:pt x="1410890" y="1702594"/>
                </a:cubicBezTo>
                <a:close/>
                <a:moveTo>
                  <a:pt x="2234802" y="1701404"/>
                </a:moveTo>
                <a:cubicBezTo>
                  <a:pt x="2254646" y="1701404"/>
                  <a:pt x="2268537" y="1702594"/>
                  <a:pt x="2276474" y="1704975"/>
                </a:cubicBezTo>
                <a:cubicBezTo>
                  <a:pt x="2292349" y="1711325"/>
                  <a:pt x="2297905" y="1724422"/>
                  <a:pt x="2293143" y="1744266"/>
                </a:cubicBezTo>
                <a:cubicBezTo>
                  <a:pt x="2290762" y="1751410"/>
                  <a:pt x="2285602" y="1752997"/>
                  <a:pt x="2277665" y="1749029"/>
                </a:cubicBezTo>
                <a:cubicBezTo>
                  <a:pt x="2264171" y="1741885"/>
                  <a:pt x="2248693" y="1728788"/>
                  <a:pt x="2231230" y="1709738"/>
                </a:cubicBezTo>
                <a:cubicBezTo>
                  <a:pt x="2227262" y="1706563"/>
                  <a:pt x="2225674" y="1704182"/>
                  <a:pt x="2226468" y="1702594"/>
                </a:cubicBezTo>
                <a:cubicBezTo>
                  <a:pt x="2227262" y="1701800"/>
                  <a:pt x="2230040" y="1701404"/>
                  <a:pt x="2234802" y="1701404"/>
                </a:cubicBezTo>
                <a:close/>
                <a:moveTo>
                  <a:pt x="5611415" y="1699022"/>
                </a:moveTo>
                <a:cubicBezTo>
                  <a:pt x="5607446" y="1699816"/>
                  <a:pt x="5599905" y="1701404"/>
                  <a:pt x="5588793" y="1703785"/>
                </a:cubicBezTo>
                <a:cubicBezTo>
                  <a:pt x="5575299" y="1706166"/>
                  <a:pt x="5565377" y="1708150"/>
                  <a:pt x="5559027" y="1709738"/>
                </a:cubicBezTo>
                <a:cubicBezTo>
                  <a:pt x="5559027" y="1716882"/>
                  <a:pt x="5559027" y="1724819"/>
                  <a:pt x="5559027" y="1733550"/>
                </a:cubicBezTo>
                <a:cubicBezTo>
                  <a:pt x="5574902" y="1730375"/>
                  <a:pt x="5593159" y="1725613"/>
                  <a:pt x="5613796" y="1719263"/>
                </a:cubicBezTo>
                <a:cubicBezTo>
                  <a:pt x="5615383" y="1711325"/>
                  <a:pt x="5616574" y="1706563"/>
                  <a:pt x="5617368" y="1704975"/>
                </a:cubicBezTo>
                <a:cubicBezTo>
                  <a:pt x="5618955" y="1701007"/>
                  <a:pt x="5616971" y="1699022"/>
                  <a:pt x="5611415" y="1699022"/>
                </a:cubicBezTo>
                <a:close/>
                <a:moveTo>
                  <a:pt x="5851921" y="1690688"/>
                </a:moveTo>
                <a:cubicBezTo>
                  <a:pt x="5863827" y="1691482"/>
                  <a:pt x="5874940" y="1693863"/>
                  <a:pt x="5885258" y="1697832"/>
                </a:cubicBezTo>
                <a:cubicBezTo>
                  <a:pt x="5897165" y="1700213"/>
                  <a:pt x="5902721" y="1706960"/>
                  <a:pt x="5901927" y="1718072"/>
                </a:cubicBezTo>
                <a:cubicBezTo>
                  <a:pt x="5901133" y="1729979"/>
                  <a:pt x="5896768" y="1736725"/>
                  <a:pt x="5888830" y="1738313"/>
                </a:cubicBezTo>
                <a:cubicBezTo>
                  <a:pt x="5884862" y="1738313"/>
                  <a:pt x="5880496" y="1735932"/>
                  <a:pt x="5875733" y="1731169"/>
                </a:cubicBezTo>
                <a:cubicBezTo>
                  <a:pt x="5867002" y="1720057"/>
                  <a:pt x="5858668" y="1708150"/>
                  <a:pt x="5850730" y="1695450"/>
                </a:cubicBezTo>
                <a:cubicBezTo>
                  <a:pt x="5849143" y="1693069"/>
                  <a:pt x="5849540" y="1691482"/>
                  <a:pt x="5851921" y="1690688"/>
                </a:cubicBezTo>
                <a:close/>
                <a:moveTo>
                  <a:pt x="7111602" y="1688307"/>
                </a:moveTo>
                <a:cubicBezTo>
                  <a:pt x="7111602" y="1687513"/>
                  <a:pt x="7113586" y="1687513"/>
                  <a:pt x="7117555" y="1688307"/>
                </a:cubicBezTo>
                <a:cubicBezTo>
                  <a:pt x="7141368" y="1693863"/>
                  <a:pt x="7156846" y="1703388"/>
                  <a:pt x="7163990" y="1716882"/>
                </a:cubicBezTo>
                <a:cubicBezTo>
                  <a:pt x="7169546" y="1732757"/>
                  <a:pt x="7164783" y="1744266"/>
                  <a:pt x="7149702" y="1751410"/>
                </a:cubicBezTo>
                <a:cubicBezTo>
                  <a:pt x="7143352" y="1752204"/>
                  <a:pt x="7138986" y="1749426"/>
                  <a:pt x="7136605" y="1743075"/>
                </a:cubicBezTo>
                <a:cubicBezTo>
                  <a:pt x="7127874" y="1727994"/>
                  <a:pt x="7119936" y="1711325"/>
                  <a:pt x="7112792" y="1693069"/>
                </a:cubicBezTo>
                <a:cubicBezTo>
                  <a:pt x="7111204" y="1690688"/>
                  <a:pt x="7110808" y="1689100"/>
                  <a:pt x="7111602" y="1688307"/>
                </a:cubicBezTo>
                <a:close/>
                <a:moveTo>
                  <a:pt x="2324099" y="1687116"/>
                </a:moveTo>
                <a:cubicBezTo>
                  <a:pt x="2341562" y="1692672"/>
                  <a:pt x="2355055" y="1701800"/>
                  <a:pt x="2364580" y="1714500"/>
                </a:cubicBezTo>
                <a:cubicBezTo>
                  <a:pt x="2366168" y="1717675"/>
                  <a:pt x="2365771" y="1721247"/>
                  <a:pt x="2363390" y="1725216"/>
                </a:cubicBezTo>
                <a:cubicBezTo>
                  <a:pt x="2363390" y="1726010"/>
                  <a:pt x="2362993" y="1727200"/>
                  <a:pt x="2362199" y="1728788"/>
                </a:cubicBezTo>
                <a:cubicBezTo>
                  <a:pt x="2359024" y="1735932"/>
                  <a:pt x="2356643" y="1743075"/>
                  <a:pt x="2355055" y="1750219"/>
                </a:cubicBezTo>
                <a:cubicBezTo>
                  <a:pt x="2346324" y="1780382"/>
                  <a:pt x="2337196" y="1801813"/>
                  <a:pt x="2327671" y="1814513"/>
                </a:cubicBezTo>
                <a:cubicBezTo>
                  <a:pt x="2343546" y="1819275"/>
                  <a:pt x="2359421" y="1826419"/>
                  <a:pt x="2375296" y="1835944"/>
                </a:cubicBezTo>
                <a:cubicBezTo>
                  <a:pt x="2392759" y="1851819"/>
                  <a:pt x="2393949" y="1868091"/>
                  <a:pt x="2378868" y="1884760"/>
                </a:cubicBezTo>
                <a:cubicBezTo>
                  <a:pt x="2374105" y="1887141"/>
                  <a:pt x="2368152" y="1884760"/>
                  <a:pt x="2361008" y="1877616"/>
                </a:cubicBezTo>
                <a:cubicBezTo>
                  <a:pt x="2348308" y="1864122"/>
                  <a:pt x="2335211" y="1845866"/>
                  <a:pt x="2321718" y="1822847"/>
                </a:cubicBezTo>
                <a:cubicBezTo>
                  <a:pt x="2318543" y="1827610"/>
                  <a:pt x="2314574" y="1832372"/>
                  <a:pt x="2309812" y="1837135"/>
                </a:cubicBezTo>
                <a:cubicBezTo>
                  <a:pt x="2291555" y="1856979"/>
                  <a:pt x="2260202" y="1872457"/>
                  <a:pt x="2215752" y="1883569"/>
                </a:cubicBezTo>
                <a:cubicBezTo>
                  <a:pt x="2211783" y="1884363"/>
                  <a:pt x="2209799" y="1883966"/>
                  <a:pt x="2209799" y="1882379"/>
                </a:cubicBezTo>
                <a:cubicBezTo>
                  <a:pt x="2209005" y="1880791"/>
                  <a:pt x="2210196" y="1879203"/>
                  <a:pt x="2213371" y="1877616"/>
                </a:cubicBezTo>
                <a:cubicBezTo>
                  <a:pt x="2274490" y="1842691"/>
                  <a:pt x="2309415" y="1799432"/>
                  <a:pt x="2318146" y="1747838"/>
                </a:cubicBezTo>
                <a:cubicBezTo>
                  <a:pt x="2319733" y="1724025"/>
                  <a:pt x="2319337" y="1706563"/>
                  <a:pt x="2316955" y="1695450"/>
                </a:cubicBezTo>
                <a:cubicBezTo>
                  <a:pt x="2315368" y="1689100"/>
                  <a:pt x="2317749" y="1686322"/>
                  <a:pt x="2324099" y="1687116"/>
                </a:cubicBezTo>
                <a:close/>
                <a:moveTo>
                  <a:pt x="3740943" y="1683544"/>
                </a:moveTo>
                <a:cubicBezTo>
                  <a:pt x="3742531" y="1682750"/>
                  <a:pt x="3744912" y="1682750"/>
                  <a:pt x="3748087" y="1683544"/>
                </a:cubicBezTo>
                <a:cubicBezTo>
                  <a:pt x="3757612" y="1686719"/>
                  <a:pt x="3765549" y="1693863"/>
                  <a:pt x="3771899" y="1704975"/>
                </a:cubicBezTo>
                <a:cubicBezTo>
                  <a:pt x="3776662" y="1709738"/>
                  <a:pt x="3776265" y="1714500"/>
                  <a:pt x="3770708" y="1719263"/>
                </a:cubicBezTo>
                <a:cubicBezTo>
                  <a:pt x="3763565" y="1729582"/>
                  <a:pt x="3757612" y="1738313"/>
                  <a:pt x="3752849" y="1745457"/>
                </a:cubicBezTo>
                <a:cubicBezTo>
                  <a:pt x="3751261" y="1747838"/>
                  <a:pt x="3748483" y="1751410"/>
                  <a:pt x="3744515" y="1756172"/>
                </a:cubicBezTo>
                <a:cubicBezTo>
                  <a:pt x="3742927" y="1758554"/>
                  <a:pt x="3741736" y="1760141"/>
                  <a:pt x="3740943" y="1760935"/>
                </a:cubicBezTo>
                <a:cubicBezTo>
                  <a:pt x="3748087" y="1769666"/>
                  <a:pt x="3751658" y="1778000"/>
                  <a:pt x="3751658" y="1785938"/>
                </a:cubicBezTo>
                <a:cubicBezTo>
                  <a:pt x="3751658" y="1820863"/>
                  <a:pt x="3751261" y="1844675"/>
                  <a:pt x="3750468" y="1857375"/>
                </a:cubicBezTo>
                <a:cubicBezTo>
                  <a:pt x="3750468" y="1878807"/>
                  <a:pt x="3746896" y="1891507"/>
                  <a:pt x="3739752" y="1895475"/>
                </a:cubicBezTo>
                <a:cubicBezTo>
                  <a:pt x="3735784" y="1899444"/>
                  <a:pt x="3731418" y="1899444"/>
                  <a:pt x="3726655" y="1895475"/>
                </a:cubicBezTo>
                <a:cubicBezTo>
                  <a:pt x="3722687" y="1892300"/>
                  <a:pt x="3719512" y="1887935"/>
                  <a:pt x="3717130" y="1882379"/>
                </a:cubicBezTo>
                <a:cubicBezTo>
                  <a:pt x="3714749" y="1875235"/>
                  <a:pt x="3714749" y="1867694"/>
                  <a:pt x="3717130" y="1859757"/>
                </a:cubicBezTo>
                <a:cubicBezTo>
                  <a:pt x="3721099" y="1840707"/>
                  <a:pt x="3723480" y="1822450"/>
                  <a:pt x="3724274" y="1804988"/>
                </a:cubicBezTo>
                <a:cubicBezTo>
                  <a:pt x="3725068" y="1799432"/>
                  <a:pt x="3724671" y="1791494"/>
                  <a:pt x="3723083" y="1781175"/>
                </a:cubicBezTo>
                <a:cubicBezTo>
                  <a:pt x="3722290" y="1781969"/>
                  <a:pt x="3721099" y="1783160"/>
                  <a:pt x="3719512" y="1784747"/>
                </a:cubicBezTo>
                <a:cubicBezTo>
                  <a:pt x="3718718" y="1785541"/>
                  <a:pt x="3718321" y="1785938"/>
                  <a:pt x="3718321" y="1785938"/>
                </a:cubicBezTo>
                <a:cubicBezTo>
                  <a:pt x="3704033" y="1800225"/>
                  <a:pt x="3686174" y="1811735"/>
                  <a:pt x="3664743" y="1820466"/>
                </a:cubicBezTo>
                <a:cubicBezTo>
                  <a:pt x="3662362" y="1821260"/>
                  <a:pt x="3660774" y="1821260"/>
                  <a:pt x="3659980" y="1820466"/>
                </a:cubicBezTo>
                <a:cubicBezTo>
                  <a:pt x="3659980" y="1819672"/>
                  <a:pt x="3661171" y="1818085"/>
                  <a:pt x="3663552" y="1815704"/>
                </a:cubicBezTo>
                <a:cubicBezTo>
                  <a:pt x="3684190" y="1794272"/>
                  <a:pt x="3705224" y="1765697"/>
                  <a:pt x="3726655" y="1729979"/>
                </a:cubicBezTo>
                <a:cubicBezTo>
                  <a:pt x="3734593" y="1713310"/>
                  <a:pt x="3738959" y="1700213"/>
                  <a:pt x="3739752" y="1690688"/>
                </a:cubicBezTo>
                <a:cubicBezTo>
                  <a:pt x="3738959" y="1686719"/>
                  <a:pt x="3739355" y="1684338"/>
                  <a:pt x="3740943" y="1683544"/>
                </a:cubicBezTo>
                <a:close/>
                <a:moveTo>
                  <a:pt x="692944" y="1683544"/>
                </a:moveTo>
                <a:cubicBezTo>
                  <a:pt x="694530" y="1682750"/>
                  <a:pt x="696912" y="1682750"/>
                  <a:pt x="700087" y="1683544"/>
                </a:cubicBezTo>
                <a:cubicBezTo>
                  <a:pt x="709612" y="1686719"/>
                  <a:pt x="717550" y="1693863"/>
                  <a:pt x="723900" y="1704975"/>
                </a:cubicBezTo>
                <a:cubicBezTo>
                  <a:pt x="728662" y="1709738"/>
                  <a:pt x="728265" y="1714500"/>
                  <a:pt x="722709" y="1719263"/>
                </a:cubicBezTo>
                <a:cubicBezTo>
                  <a:pt x="715565" y="1729582"/>
                  <a:pt x="709612" y="1738313"/>
                  <a:pt x="704850" y="1745457"/>
                </a:cubicBezTo>
                <a:cubicBezTo>
                  <a:pt x="703262" y="1747838"/>
                  <a:pt x="700484" y="1751410"/>
                  <a:pt x="696515" y="1756172"/>
                </a:cubicBezTo>
                <a:cubicBezTo>
                  <a:pt x="694928" y="1758554"/>
                  <a:pt x="693737" y="1760141"/>
                  <a:pt x="692944" y="1760935"/>
                </a:cubicBezTo>
                <a:cubicBezTo>
                  <a:pt x="700087" y="1769666"/>
                  <a:pt x="703659" y="1778000"/>
                  <a:pt x="703659" y="1785938"/>
                </a:cubicBezTo>
                <a:cubicBezTo>
                  <a:pt x="703659" y="1820863"/>
                  <a:pt x="703262" y="1844675"/>
                  <a:pt x="702469" y="1857375"/>
                </a:cubicBezTo>
                <a:cubicBezTo>
                  <a:pt x="702469" y="1878807"/>
                  <a:pt x="698896" y="1891507"/>
                  <a:pt x="691753" y="1895475"/>
                </a:cubicBezTo>
                <a:cubicBezTo>
                  <a:pt x="687784" y="1899444"/>
                  <a:pt x="683419" y="1899444"/>
                  <a:pt x="678656" y="1895475"/>
                </a:cubicBezTo>
                <a:cubicBezTo>
                  <a:pt x="674687" y="1892300"/>
                  <a:pt x="671512" y="1887935"/>
                  <a:pt x="669131" y="1882379"/>
                </a:cubicBezTo>
                <a:cubicBezTo>
                  <a:pt x="666750" y="1875235"/>
                  <a:pt x="666750" y="1867694"/>
                  <a:pt x="669131" y="1859757"/>
                </a:cubicBezTo>
                <a:cubicBezTo>
                  <a:pt x="673099" y="1840707"/>
                  <a:pt x="675481" y="1822450"/>
                  <a:pt x="676275" y="1804988"/>
                </a:cubicBezTo>
                <a:cubicBezTo>
                  <a:pt x="677068" y="1799432"/>
                  <a:pt x="676671" y="1791494"/>
                  <a:pt x="675084" y="1781175"/>
                </a:cubicBezTo>
                <a:cubicBezTo>
                  <a:pt x="674291" y="1781969"/>
                  <a:pt x="673099" y="1783160"/>
                  <a:pt x="671512" y="1784747"/>
                </a:cubicBezTo>
                <a:cubicBezTo>
                  <a:pt x="670718" y="1785541"/>
                  <a:pt x="670322" y="1785938"/>
                  <a:pt x="670322" y="1785938"/>
                </a:cubicBezTo>
                <a:cubicBezTo>
                  <a:pt x="656034" y="1800225"/>
                  <a:pt x="638175" y="1811735"/>
                  <a:pt x="616743" y="1820466"/>
                </a:cubicBezTo>
                <a:cubicBezTo>
                  <a:pt x="614362" y="1821260"/>
                  <a:pt x="612775" y="1821260"/>
                  <a:pt x="611981" y="1820466"/>
                </a:cubicBezTo>
                <a:cubicBezTo>
                  <a:pt x="611981" y="1819672"/>
                  <a:pt x="613172" y="1818085"/>
                  <a:pt x="615552" y="1815704"/>
                </a:cubicBezTo>
                <a:cubicBezTo>
                  <a:pt x="636190" y="1794272"/>
                  <a:pt x="657225" y="1765697"/>
                  <a:pt x="678656" y="1729979"/>
                </a:cubicBezTo>
                <a:cubicBezTo>
                  <a:pt x="686593" y="1713310"/>
                  <a:pt x="690959" y="1700213"/>
                  <a:pt x="691753" y="1690688"/>
                </a:cubicBezTo>
                <a:cubicBezTo>
                  <a:pt x="690959" y="1686719"/>
                  <a:pt x="691356" y="1684338"/>
                  <a:pt x="692944" y="1683544"/>
                </a:cubicBezTo>
                <a:close/>
                <a:moveTo>
                  <a:pt x="3837383" y="1682354"/>
                </a:moveTo>
                <a:cubicBezTo>
                  <a:pt x="3838177" y="1681560"/>
                  <a:pt x="3839765" y="1681560"/>
                  <a:pt x="3842146" y="1682354"/>
                </a:cubicBezTo>
                <a:cubicBezTo>
                  <a:pt x="3858021" y="1683941"/>
                  <a:pt x="3870324" y="1685925"/>
                  <a:pt x="3879055" y="1688307"/>
                </a:cubicBezTo>
                <a:cubicBezTo>
                  <a:pt x="3894137" y="1696244"/>
                  <a:pt x="3898899" y="1708150"/>
                  <a:pt x="3893343" y="1724025"/>
                </a:cubicBezTo>
                <a:cubicBezTo>
                  <a:pt x="3886993" y="1732757"/>
                  <a:pt x="3877865" y="1731963"/>
                  <a:pt x="3865958" y="1721644"/>
                </a:cubicBezTo>
                <a:cubicBezTo>
                  <a:pt x="3865165" y="1720057"/>
                  <a:pt x="3863577" y="1718072"/>
                  <a:pt x="3861196" y="1715691"/>
                </a:cubicBezTo>
                <a:cubicBezTo>
                  <a:pt x="3855640" y="1708547"/>
                  <a:pt x="3848496" y="1699022"/>
                  <a:pt x="3839765" y="1687116"/>
                </a:cubicBezTo>
                <a:cubicBezTo>
                  <a:pt x="3838177" y="1685529"/>
                  <a:pt x="3837383" y="1683941"/>
                  <a:pt x="3837383" y="1682354"/>
                </a:cubicBezTo>
                <a:close/>
                <a:moveTo>
                  <a:pt x="789384" y="1682354"/>
                </a:moveTo>
                <a:cubicBezTo>
                  <a:pt x="790178" y="1681560"/>
                  <a:pt x="791765" y="1681560"/>
                  <a:pt x="794147" y="1682354"/>
                </a:cubicBezTo>
                <a:cubicBezTo>
                  <a:pt x="810021" y="1683941"/>
                  <a:pt x="822325" y="1685925"/>
                  <a:pt x="831056" y="1688307"/>
                </a:cubicBezTo>
                <a:cubicBezTo>
                  <a:pt x="846137" y="1696244"/>
                  <a:pt x="850900" y="1708150"/>
                  <a:pt x="845343" y="1724025"/>
                </a:cubicBezTo>
                <a:cubicBezTo>
                  <a:pt x="838993" y="1732757"/>
                  <a:pt x="829865" y="1731963"/>
                  <a:pt x="817959" y="1721644"/>
                </a:cubicBezTo>
                <a:cubicBezTo>
                  <a:pt x="817166" y="1720057"/>
                  <a:pt x="815578" y="1718072"/>
                  <a:pt x="813196" y="1715691"/>
                </a:cubicBezTo>
                <a:cubicBezTo>
                  <a:pt x="807640" y="1708547"/>
                  <a:pt x="800496" y="1699022"/>
                  <a:pt x="791765" y="1687116"/>
                </a:cubicBezTo>
                <a:cubicBezTo>
                  <a:pt x="790178" y="1685529"/>
                  <a:pt x="789384" y="1683941"/>
                  <a:pt x="789384" y="1682354"/>
                </a:cubicBezTo>
                <a:close/>
                <a:moveTo>
                  <a:pt x="4604146" y="1679972"/>
                </a:moveTo>
                <a:cubicBezTo>
                  <a:pt x="4622402" y="1683147"/>
                  <a:pt x="4635499" y="1686719"/>
                  <a:pt x="4643437" y="1690688"/>
                </a:cubicBezTo>
                <a:cubicBezTo>
                  <a:pt x="4655343" y="1694657"/>
                  <a:pt x="4656534" y="1704975"/>
                  <a:pt x="4647009" y="1721644"/>
                </a:cubicBezTo>
                <a:cubicBezTo>
                  <a:pt x="4641452" y="1728788"/>
                  <a:pt x="4634706" y="1729185"/>
                  <a:pt x="4626768" y="1722835"/>
                </a:cubicBezTo>
                <a:cubicBezTo>
                  <a:pt x="4614068" y="1704579"/>
                  <a:pt x="4605733" y="1691482"/>
                  <a:pt x="4601765" y="1683544"/>
                </a:cubicBezTo>
                <a:cubicBezTo>
                  <a:pt x="4600971" y="1681163"/>
                  <a:pt x="4601765" y="1679972"/>
                  <a:pt x="4604146" y="1679972"/>
                </a:cubicBezTo>
                <a:close/>
                <a:moveTo>
                  <a:pt x="1319212" y="1677889"/>
                </a:moveTo>
                <a:cubicBezTo>
                  <a:pt x="1321593" y="1678087"/>
                  <a:pt x="1323975" y="1679179"/>
                  <a:pt x="1326356" y="1681163"/>
                </a:cubicBezTo>
                <a:cubicBezTo>
                  <a:pt x="1327150" y="1681957"/>
                  <a:pt x="1328340" y="1683147"/>
                  <a:pt x="1329928" y="1684735"/>
                </a:cubicBezTo>
                <a:cubicBezTo>
                  <a:pt x="1335484" y="1689497"/>
                  <a:pt x="1339850" y="1693863"/>
                  <a:pt x="1343025" y="1697832"/>
                </a:cubicBezTo>
                <a:cubicBezTo>
                  <a:pt x="1345406" y="1701007"/>
                  <a:pt x="1345406" y="1704975"/>
                  <a:pt x="1343025" y="1709738"/>
                </a:cubicBezTo>
                <a:cubicBezTo>
                  <a:pt x="1339056" y="1714500"/>
                  <a:pt x="1333897" y="1722835"/>
                  <a:pt x="1327547" y="1734741"/>
                </a:cubicBezTo>
                <a:cubicBezTo>
                  <a:pt x="1325959" y="1737122"/>
                  <a:pt x="1324768" y="1739107"/>
                  <a:pt x="1323975" y="1740694"/>
                </a:cubicBezTo>
                <a:cubicBezTo>
                  <a:pt x="1326356" y="1743075"/>
                  <a:pt x="1328340" y="1745060"/>
                  <a:pt x="1329928" y="1746647"/>
                </a:cubicBezTo>
                <a:cubicBezTo>
                  <a:pt x="1332309" y="1751410"/>
                  <a:pt x="1331912" y="1754982"/>
                  <a:pt x="1328737" y="1757363"/>
                </a:cubicBezTo>
                <a:cubicBezTo>
                  <a:pt x="1321593" y="1759744"/>
                  <a:pt x="1308894" y="1761729"/>
                  <a:pt x="1290637" y="1763316"/>
                </a:cubicBezTo>
                <a:cubicBezTo>
                  <a:pt x="1288256" y="1771254"/>
                  <a:pt x="1285478" y="1779588"/>
                  <a:pt x="1282303" y="1788319"/>
                </a:cubicBezTo>
                <a:cubicBezTo>
                  <a:pt x="1281509" y="1789113"/>
                  <a:pt x="1281112" y="1789907"/>
                  <a:pt x="1281112" y="1790700"/>
                </a:cubicBezTo>
                <a:cubicBezTo>
                  <a:pt x="1289050" y="1786732"/>
                  <a:pt x="1295003" y="1784350"/>
                  <a:pt x="1298972" y="1783557"/>
                </a:cubicBezTo>
                <a:cubicBezTo>
                  <a:pt x="1302940" y="1782763"/>
                  <a:pt x="1308100" y="1783557"/>
                  <a:pt x="1314450" y="1785938"/>
                </a:cubicBezTo>
                <a:cubicBezTo>
                  <a:pt x="1316831" y="1787525"/>
                  <a:pt x="1320800" y="1791097"/>
                  <a:pt x="1326356" y="1796654"/>
                </a:cubicBezTo>
                <a:cubicBezTo>
                  <a:pt x="1327150" y="1797447"/>
                  <a:pt x="1327943" y="1798241"/>
                  <a:pt x="1328737" y="1799035"/>
                </a:cubicBezTo>
                <a:cubicBezTo>
                  <a:pt x="1331912" y="1801416"/>
                  <a:pt x="1332309" y="1805385"/>
                  <a:pt x="1329928" y="1810941"/>
                </a:cubicBezTo>
                <a:cubicBezTo>
                  <a:pt x="1328340" y="1816497"/>
                  <a:pt x="1327150" y="1825625"/>
                  <a:pt x="1326356" y="1838325"/>
                </a:cubicBezTo>
                <a:cubicBezTo>
                  <a:pt x="1320006" y="1867694"/>
                  <a:pt x="1305718" y="1887935"/>
                  <a:pt x="1283493" y="1899047"/>
                </a:cubicBezTo>
                <a:cubicBezTo>
                  <a:pt x="1278731" y="1900635"/>
                  <a:pt x="1274365" y="1896269"/>
                  <a:pt x="1270397" y="1885950"/>
                </a:cubicBezTo>
                <a:cubicBezTo>
                  <a:pt x="1267222" y="1876425"/>
                  <a:pt x="1260475" y="1867297"/>
                  <a:pt x="1250156" y="1858566"/>
                </a:cubicBezTo>
                <a:cubicBezTo>
                  <a:pt x="1249362" y="1856979"/>
                  <a:pt x="1248965" y="1856185"/>
                  <a:pt x="1248965" y="1856185"/>
                </a:cubicBezTo>
                <a:cubicBezTo>
                  <a:pt x="1249759" y="1855391"/>
                  <a:pt x="1251346" y="1854994"/>
                  <a:pt x="1253728" y="1854994"/>
                </a:cubicBezTo>
                <a:cubicBezTo>
                  <a:pt x="1256903" y="1854994"/>
                  <a:pt x="1261665" y="1855391"/>
                  <a:pt x="1268015" y="1856185"/>
                </a:cubicBezTo>
                <a:cubicBezTo>
                  <a:pt x="1274365" y="1856979"/>
                  <a:pt x="1278731" y="1857772"/>
                  <a:pt x="1281112" y="1858566"/>
                </a:cubicBezTo>
                <a:cubicBezTo>
                  <a:pt x="1283493" y="1860153"/>
                  <a:pt x="1285875" y="1858566"/>
                  <a:pt x="1288256" y="1853804"/>
                </a:cubicBezTo>
                <a:cubicBezTo>
                  <a:pt x="1293018" y="1839516"/>
                  <a:pt x="1295797" y="1826816"/>
                  <a:pt x="1296590" y="1815704"/>
                </a:cubicBezTo>
                <a:cubicBezTo>
                  <a:pt x="1297384" y="1810147"/>
                  <a:pt x="1294606" y="1807766"/>
                  <a:pt x="1288256" y="1808560"/>
                </a:cubicBezTo>
                <a:cubicBezTo>
                  <a:pt x="1282699" y="1810147"/>
                  <a:pt x="1275953" y="1813719"/>
                  <a:pt x="1268015" y="1819275"/>
                </a:cubicBezTo>
                <a:cubicBezTo>
                  <a:pt x="1264840" y="1821657"/>
                  <a:pt x="1262062" y="1822053"/>
                  <a:pt x="1259681" y="1820466"/>
                </a:cubicBezTo>
                <a:cubicBezTo>
                  <a:pt x="1259681" y="1820466"/>
                  <a:pt x="1259284" y="1820069"/>
                  <a:pt x="1258490" y="1819275"/>
                </a:cubicBezTo>
                <a:cubicBezTo>
                  <a:pt x="1252140" y="1814513"/>
                  <a:pt x="1248172" y="1810147"/>
                  <a:pt x="1246584" y="1806179"/>
                </a:cubicBezTo>
                <a:cubicBezTo>
                  <a:pt x="1244996" y="1801416"/>
                  <a:pt x="1245790" y="1797844"/>
                  <a:pt x="1248965" y="1795463"/>
                </a:cubicBezTo>
                <a:cubicBezTo>
                  <a:pt x="1254521" y="1788319"/>
                  <a:pt x="1258887" y="1777604"/>
                  <a:pt x="1262062" y="1763316"/>
                </a:cubicBezTo>
                <a:cubicBezTo>
                  <a:pt x="1262062" y="1756966"/>
                  <a:pt x="1261665" y="1751410"/>
                  <a:pt x="1260871" y="1746647"/>
                </a:cubicBezTo>
                <a:cubicBezTo>
                  <a:pt x="1258490" y="1740297"/>
                  <a:pt x="1259681" y="1737519"/>
                  <a:pt x="1264443" y="1738313"/>
                </a:cubicBezTo>
                <a:cubicBezTo>
                  <a:pt x="1273174" y="1740694"/>
                  <a:pt x="1279525" y="1743472"/>
                  <a:pt x="1283493" y="1746647"/>
                </a:cubicBezTo>
                <a:cubicBezTo>
                  <a:pt x="1287462" y="1745060"/>
                  <a:pt x="1291034" y="1743869"/>
                  <a:pt x="1294209" y="1743075"/>
                </a:cubicBezTo>
                <a:cubicBezTo>
                  <a:pt x="1296590" y="1732757"/>
                  <a:pt x="1299765" y="1720850"/>
                  <a:pt x="1303734" y="1707357"/>
                </a:cubicBezTo>
                <a:cubicBezTo>
                  <a:pt x="1303734" y="1706563"/>
                  <a:pt x="1302940" y="1705769"/>
                  <a:pt x="1301353" y="1704975"/>
                </a:cubicBezTo>
                <a:cubicBezTo>
                  <a:pt x="1296590" y="1707357"/>
                  <a:pt x="1290637" y="1709738"/>
                  <a:pt x="1283493" y="1712119"/>
                </a:cubicBezTo>
                <a:cubicBezTo>
                  <a:pt x="1278731" y="1712913"/>
                  <a:pt x="1275159" y="1713310"/>
                  <a:pt x="1272778" y="1713310"/>
                </a:cubicBezTo>
                <a:cubicBezTo>
                  <a:pt x="1265634" y="1707753"/>
                  <a:pt x="1260475" y="1702594"/>
                  <a:pt x="1257300" y="1697832"/>
                </a:cubicBezTo>
                <a:cubicBezTo>
                  <a:pt x="1255712" y="1693863"/>
                  <a:pt x="1256506" y="1691879"/>
                  <a:pt x="1259681" y="1691879"/>
                </a:cubicBezTo>
                <a:cubicBezTo>
                  <a:pt x="1265237" y="1691879"/>
                  <a:pt x="1271984" y="1691085"/>
                  <a:pt x="1279922" y="1689497"/>
                </a:cubicBezTo>
                <a:cubicBezTo>
                  <a:pt x="1284684" y="1688703"/>
                  <a:pt x="1292224" y="1686322"/>
                  <a:pt x="1302543" y="1682354"/>
                </a:cubicBezTo>
                <a:cubicBezTo>
                  <a:pt x="1308100" y="1680766"/>
                  <a:pt x="1311275" y="1679972"/>
                  <a:pt x="1312068" y="1679972"/>
                </a:cubicBezTo>
                <a:cubicBezTo>
                  <a:pt x="1314450" y="1678385"/>
                  <a:pt x="1316831" y="1677690"/>
                  <a:pt x="1319212" y="1677889"/>
                </a:cubicBezTo>
                <a:close/>
                <a:moveTo>
                  <a:pt x="64293" y="1676400"/>
                </a:moveTo>
                <a:cubicBezTo>
                  <a:pt x="83344" y="1679575"/>
                  <a:pt x="99218" y="1684735"/>
                  <a:pt x="111918" y="1691879"/>
                </a:cubicBezTo>
                <a:cubicBezTo>
                  <a:pt x="118268" y="1695054"/>
                  <a:pt x="121840" y="1700213"/>
                  <a:pt x="122634" y="1707357"/>
                </a:cubicBezTo>
                <a:cubicBezTo>
                  <a:pt x="123428" y="1720057"/>
                  <a:pt x="120252" y="1729979"/>
                  <a:pt x="113109" y="1737122"/>
                </a:cubicBezTo>
                <a:cubicBezTo>
                  <a:pt x="109140" y="1740297"/>
                  <a:pt x="105171" y="1740297"/>
                  <a:pt x="101202" y="1737122"/>
                </a:cubicBezTo>
                <a:cubicBezTo>
                  <a:pt x="86915" y="1724422"/>
                  <a:pt x="73024" y="1705769"/>
                  <a:pt x="59531" y="1681163"/>
                </a:cubicBezTo>
                <a:cubicBezTo>
                  <a:pt x="58737" y="1677194"/>
                  <a:pt x="60325" y="1675607"/>
                  <a:pt x="64293" y="1676400"/>
                </a:cubicBezTo>
                <a:close/>
                <a:moveTo>
                  <a:pt x="1434703" y="1674317"/>
                </a:moveTo>
                <a:cubicBezTo>
                  <a:pt x="1437084" y="1674515"/>
                  <a:pt x="1439465" y="1675210"/>
                  <a:pt x="1441847" y="1676400"/>
                </a:cubicBezTo>
                <a:cubicBezTo>
                  <a:pt x="1445815" y="1679575"/>
                  <a:pt x="1451372" y="1685529"/>
                  <a:pt x="1458515" y="1694260"/>
                </a:cubicBezTo>
                <a:cubicBezTo>
                  <a:pt x="1461690" y="1698228"/>
                  <a:pt x="1461690" y="1702594"/>
                  <a:pt x="1458515" y="1707357"/>
                </a:cubicBezTo>
                <a:cubicBezTo>
                  <a:pt x="1455340" y="1708944"/>
                  <a:pt x="1449784" y="1712913"/>
                  <a:pt x="1441847" y="1719263"/>
                </a:cubicBezTo>
                <a:cubicBezTo>
                  <a:pt x="1440259" y="1720850"/>
                  <a:pt x="1439068" y="1722041"/>
                  <a:pt x="1438275" y="1722835"/>
                </a:cubicBezTo>
                <a:cubicBezTo>
                  <a:pt x="1440656" y="1725216"/>
                  <a:pt x="1443037" y="1727597"/>
                  <a:pt x="1445418" y="1729979"/>
                </a:cubicBezTo>
                <a:cubicBezTo>
                  <a:pt x="1447800" y="1733947"/>
                  <a:pt x="1447403" y="1737122"/>
                  <a:pt x="1444228" y="1739504"/>
                </a:cubicBezTo>
                <a:cubicBezTo>
                  <a:pt x="1441052" y="1740297"/>
                  <a:pt x="1432322" y="1741488"/>
                  <a:pt x="1418034" y="1743075"/>
                </a:cubicBezTo>
                <a:cubicBezTo>
                  <a:pt x="1417240" y="1743075"/>
                  <a:pt x="1416050" y="1743075"/>
                  <a:pt x="1414462" y="1743075"/>
                </a:cubicBezTo>
                <a:cubicBezTo>
                  <a:pt x="1411287" y="1743869"/>
                  <a:pt x="1408906" y="1744266"/>
                  <a:pt x="1407318" y="1744266"/>
                </a:cubicBezTo>
                <a:cubicBezTo>
                  <a:pt x="1408112" y="1744266"/>
                  <a:pt x="1408509" y="1744663"/>
                  <a:pt x="1408509" y="1745457"/>
                </a:cubicBezTo>
                <a:cubicBezTo>
                  <a:pt x="1410097" y="1746250"/>
                  <a:pt x="1411684" y="1746647"/>
                  <a:pt x="1413271" y="1746647"/>
                </a:cubicBezTo>
                <a:cubicBezTo>
                  <a:pt x="1413271" y="1746647"/>
                  <a:pt x="1413669" y="1747044"/>
                  <a:pt x="1414462" y="1747838"/>
                </a:cubicBezTo>
                <a:cubicBezTo>
                  <a:pt x="1416050" y="1751013"/>
                  <a:pt x="1416446" y="1754188"/>
                  <a:pt x="1415653" y="1757363"/>
                </a:cubicBezTo>
                <a:cubicBezTo>
                  <a:pt x="1415653" y="1757363"/>
                  <a:pt x="1415653" y="1758157"/>
                  <a:pt x="1415653" y="1759744"/>
                </a:cubicBezTo>
                <a:cubicBezTo>
                  <a:pt x="1414859" y="1761332"/>
                  <a:pt x="1414462" y="1762522"/>
                  <a:pt x="1414462" y="1763316"/>
                </a:cubicBezTo>
                <a:cubicBezTo>
                  <a:pt x="1425575" y="1760935"/>
                  <a:pt x="1433115" y="1758951"/>
                  <a:pt x="1437084" y="1757363"/>
                </a:cubicBezTo>
                <a:cubicBezTo>
                  <a:pt x="1441847" y="1755775"/>
                  <a:pt x="1447006" y="1756172"/>
                  <a:pt x="1452562" y="1758554"/>
                </a:cubicBezTo>
                <a:cubicBezTo>
                  <a:pt x="1461294" y="1764903"/>
                  <a:pt x="1467247" y="1770460"/>
                  <a:pt x="1470421" y="1775222"/>
                </a:cubicBezTo>
                <a:cubicBezTo>
                  <a:pt x="1473596" y="1780779"/>
                  <a:pt x="1473993" y="1785541"/>
                  <a:pt x="1471612" y="1789510"/>
                </a:cubicBezTo>
                <a:cubicBezTo>
                  <a:pt x="1470819" y="1790304"/>
                  <a:pt x="1469628" y="1791494"/>
                  <a:pt x="1468040" y="1793082"/>
                </a:cubicBezTo>
                <a:cubicBezTo>
                  <a:pt x="1460103" y="1800225"/>
                  <a:pt x="1455340" y="1805385"/>
                  <a:pt x="1453753" y="1808560"/>
                </a:cubicBezTo>
                <a:cubicBezTo>
                  <a:pt x="1455340" y="1810941"/>
                  <a:pt x="1456531" y="1812528"/>
                  <a:pt x="1457325" y="1813322"/>
                </a:cubicBezTo>
                <a:cubicBezTo>
                  <a:pt x="1459706" y="1818085"/>
                  <a:pt x="1459309" y="1820863"/>
                  <a:pt x="1456134" y="1821657"/>
                </a:cubicBezTo>
                <a:cubicBezTo>
                  <a:pt x="1452959" y="1824038"/>
                  <a:pt x="1444228" y="1825229"/>
                  <a:pt x="1429940" y="1825229"/>
                </a:cubicBezTo>
                <a:cubicBezTo>
                  <a:pt x="1429147" y="1825229"/>
                  <a:pt x="1427162" y="1825229"/>
                  <a:pt x="1423987" y="1825229"/>
                </a:cubicBezTo>
                <a:cubicBezTo>
                  <a:pt x="1417637" y="1826022"/>
                  <a:pt x="1412478" y="1826419"/>
                  <a:pt x="1408509" y="1826419"/>
                </a:cubicBezTo>
                <a:cubicBezTo>
                  <a:pt x="1408509" y="1829594"/>
                  <a:pt x="1408112" y="1834357"/>
                  <a:pt x="1407318" y="1840707"/>
                </a:cubicBezTo>
                <a:cubicBezTo>
                  <a:pt x="1407318" y="1847057"/>
                  <a:pt x="1406921" y="1851819"/>
                  <a:pt x="1406128" y="1854994"/>
                </a:cubicBezTo>
                <a:cubicBezTo>
                  <a:pt x="1412478" y="1853407"/>
                  <a:pt x="1418431" y="1852613"/>
                  <a:pt x="1423987" y="1852613"/>
                </a:cubicBezTo>
                <a:cubicBezTo>
                  <a:pt x="1423193" y="1850232"/>
                  <a:pt x="1422002" y="1847454"/>
                  <a:pt x="1420415" y="1844279"/>
                </a:cubicBezTo>
                <a:cubicBezTo>
                  <a:pt x="1418828" y="1840310"/>
                  <a:pt x="1417637" y="1837532"/>
                  <a:pt x="1416843" y="1835944"/>
                </a:cubicBezTo>
                <a:cubicBezTo>
                  <a:pt x="1416050" y="1834357"/>
                  <a:pt x="1416050" y="1833563"/>
                  <a:pt x="1416843" y="1833563"/>
                </a:cubicBezTo>
                <a:cubicBezTo>
                  <a:pt x="1417637" y="1832769"/>
                  <a:pt x="1419225" y="1832769"/>
                  <a:pt x="1421606" y="1833563"/>
                </a:cubicBezTo>
                <a:cubicBezTo>
                  <a:pt x="1438275" y="1836738"/>
                  <a:pt x="1452165" y="1843882"/>
                  <a:pt x="1463278" y="1854994"/>
                </a:cubicBezTo>
                <a:cubicBezTo>
                  <a:pt x="1468834" y="1859757"/>
                  <a:pt x="1471612" y="1864519"/>
                  <a:pt x="1471612" y="1869282"/>
                </a:cubicBezTo>
                <a:cubicBezTo>
                  <a:pt x="1472406" y="1878013"/>
                  <a:pt x="1470819" y="1885554"/>
                  <a:pt x="1466850" y="1891904"/>
                </a:cubicBezTo>
                <a:cubicBezTo>
                  <a:pt x="1462881" y="1896666"/>
                  <a:pt x="1458912" y="1898650"/>
                  <a:pt x="1454943" y="1897857"/>
                </a:cubicBezTo>
                <a:cubicBezTo>
                  <a:pt x="1448593" y="1895475"/>
                  <a:pt x="1444228" y="1891904"/>
                  <a:pt x="1441847" y="1887141"/>
                </a:cubicBezTo>
                <a:cubicBezTo>
                  <a:pt x="1439465" y="1883966"/>
                  <a:pt x="1436290" y="1878807"/>
                  <a:pt x="1432322" y="1871663"/>
                </a:cubicBezTo>
                <a:cubicBezTo>
                  <a:pt x="1430734" y="1868488"/>
                  <a:pt x="1429543" y="1866107"/>
                  <a:pt x="1428750" y="1864519"/>
                </a:cubicBezTo>
                <a:cubicBezTo>
                  <a:pt x="1393825" y="1878807"/>
                  <a:pt x="1368425" y="1889522"/>
                  <a:pt x="1352550" y="1896666"/>
                </a:cubicBezTo>
                <a:cubicBezTo>
                  <a:pt x="1348581" y="1899047"/>
                  <a:pt x="1344612" y="1898650"/>
                  <a:pt x="1340643" y="1895475"/>
                </a:cubicBezTo>
                <a:cubicBezTo>
                  <a:pt x="1336675" y="1890713"/>
                  <a:pt x="1331118" y="1881982"/>
                  <a:pt x="1323975" y="1869282"/>
                </a:cubicBezTo>
                <a:cubicBezTo>
                  <a:pt x="1323181" y="1864519"/>
                  <a:pt x="1324372" y="1862138"/>
                  <a:pt x="1327547" y="1862138"/>
                </a:cubicBezTo>
                <a:cubicBezTo>
                  <a:pt x="1333897" y="1863725"/>
                  <a:pt x="1340643" y="1863725"/>
                  <a:pt x="1347787" y="1862138"/>
                </a:cubicBezTo>
                <a:cubicBezTo>
                  <a:pt x="1351756" y="1862138"/>
                  <a:pt x="1357709" y="1861344"/>
                  <a:pt x="1365646" y="1859757"/>
                </a:cubicBezTo>
                <a:cubicBezTo>
                  <a:pt x="1369615" y="1858963"/>
                  <a:pt x="1372790" y="1858566"/>
                  <a:pt x="1375172" y="1858566"/>
                </a:cubicBezTo>
                <a:cubicBezTo>
                  <a:pt x="1375965" y="1856185"/>
                  <a:pt x="1376362" y="1851422"/>
                  <a:pt x="1376362" y="1844279"/>
                </a:cubicBezTo>
                <a:cubicBezTo>
                  <a:pt x="1377156" y="1837135"/>
                  <a:pt x="1377553" y="1831975"/>
                  <a:pt x="1377553" y="1828800"/>
                </a:cubicBezTo>
                <a:cubicBezTo>
                  <a:pt x="1375965" y="1828800"/>
                  <a:pt x="1373584" y="1829197"/>
                  <a:pt x="1370409" y="1829991"/>
                </a:cubicBezTo>
                <a:cubicBezTo>
                  <a:pt x="1368821" y="1829991"/>
                  <a:pt x="1367631" y="1829991"/>
                  <a:pt x="1366837" y="1829991"/>
                </a:cubicBezTo>
                <a:cubicBezTo>
                  <a:pt x="1366044" y="1832372"/>
                  <a:pt x="1364852" y="1834754"/>
                  <a:pt x="1363265" y="1837135"/>
                </a:cubicBezTo>
                <a:cubicBezTo>
                  <a:pt x="1360884" y="1838722"/>
                  <a:pt x="1358106" y="1839516"/>
                  <a:pt x="1354931" y="1839516"/>
                </a:cubicBezTo>
                <a:cubicBezTo>
                  <a:pt x="1347787" y="1836341"/>
                  <a:pt x="1344215" y="1832372"/>
                  <a:pt x="1344215" y="1827610"/>
                </a:cubicBezTo>
                <a:cubicBezTo>
                  <a:pt x="1343422" y="1819672"/>
                  <a:pt x="1341040" y="1808957"/>
                  <a:pt x="1337072" y="1795463"/>
                </a:cubicBezTo>
                <a:cubicBezTo>
                  <a:pt x="1336278" y="1793875"/>
                  <a:pt x="1335881" y="1792685"/>
                  <a:pt x="1335881" y="1791891"/>
                </a:cubicBezTo>
                <a:cubicBezTo>
                  <a:pt x="1335881" y="1791097"/>
                  <a:pt x="1335484" y="1789907"/>
                  <a:pt x="1334690" y="1788319"/>
                </a:cubicBezTo>
                <a:cubicBezTo>
                  <a:pt x="1333103" y="1781175"/>
                  <a:pt x="1331515" y="1776810"/>
                  <a:pt x="1329928" y="1775222"/>
                </a:cubicBezTo>
                <a:cubicBezTo>
                  <a:pt x="1328340" y="1771254"/>
                  <a:pt x="1329531" y="1768872"/>
                  <a:pt x="1333500" y="1768079"/>
                </a:cubicBezTo>
                <a:cubicBezTo>
                  <a:pt x="1340643" y="1767285"/>
                  <a:pt x="1347390" y="1768079"/>
                  <a:pt x="1353740" y="1770460"/>
                </a:cubicBezTo>
                <a:cubicBezTo>
                  <a:pt x="1356121" y="1771254"/>
                  <a:pt x="1357312" y="1772444"/>
                  <a:pt x="1357312" y="1774032"/>
                </a:cubicBezTo>
                <a:cubicBezTo>
                  <a:pt x="1358106" y="1774032"/>
                  <a:pt x="1358900" y="1774032"/>
                  <a:pt x="1359693" y="1774032"/>
                </a:cubicBezTo>
                <a:cubicBezTo>
                  <a:pt x="1368425" y="1772444"/>
                  <a:pt x="1374775" y="1770857"/>
                  <a:pt x="1378743" y="1769269"/>
                </a:cubicBezTo>
                <a:cubicBezTo>
                  <a:pt x="1378743" y="1762125"/>
                  <a:pt x="1378346" y="1756569"/>
                  <a:pt x="1377553" y="1752600"/>
                </a:cubicBezTo>
                <a:cubicBezTo>
                  <a:pt x="1374377" y="1757363"/>
                  <a:pt x="1370806" y="1758554"/>
                  <a:pt x="1366837" y="1756172"/>
                </a:cubicBezTo>
                <a:cubicBezTo>
                  <a:pt x="1360487" y="1752997"/>
                  <a:pt x="1356915" y="1747838"/>
                  <a:pt x="1356121" y="1740694"/>
                </a:cubicBezTo>
                <a:cubicBezTo>
                  <a:pt x="1355328" y="1738313"/>
                  <a:pt x="1354534" y="1734741"/>
                  <a:pt x="1353740" y="1729979"/>
                </a:cubicBezTo>
                <a:cubicBezTo>
                  <a:pt x="1352153" y="1722041"/>
                  <a:pt x="1350565" y="1715691"/>
                  <a:pt x="1348978" y="1710929"/>
                </a:cubicBezTo>
                <a:cubicBezTo>
                  <a:pt x="1346597" y="1703785"/>
                  <a:pt x="1344215" y="1697832"/>
                  <a:pt x="1341834" y="1693069"/>
                </a:cubicBezTo>
                <a:cubicBezTo>
                  <a:pt x="1338659" y="1687513"/>
                  <a:pt x="1339850" y="1684338"/>
                  <a:pt x="1345406" y="1683544"/>
                </a:cubicBezTo>
                <a:cubicBezTo>
                  <a:pt x="1353343" y="1683544"/>
                  <a:pt x="1360090" y="1684735"/>
                  <a:pt x="1365646" y="1687116"/>
                </a:cubicBezTo>
                <a:cubicBezTo>
                  <a:pt x="1365646" y="1687116"/>
                  <a:pt x="1366044" y="1687513"/>
                  <a:pt x="1366837" y="1688307"/>
                </a:cubicBezTo>
                <a:cubicBezTo>
                  <a:pt x="1367631" y="1688307"/>
                  <a:pt x="1368028" y="1688703"/>
                  <a:pt x="1368028" y="1689497"/>
                </a:cubicBezTo>
                <a:cubicBezTo>
                  <a:pt x="1387871" y="1685529"/>
                  <a:pt x="1407715" y="1680766"/>
                  <a:pt x="1427559" y="1675210"/>
                </a:cubicBezTo>
                <a:cubicBezTo>
                  <a:pt x="1429940" y="1674416"/>
                  <a:pt x="1432322" y="1674118"/>
                  <a:pt x="1434703" y="1674317"/>
                </a:cubicBezTo>
                <a:close/>
                <a:moveTo>
                  <a:pt x="3549847" y="1673424"/>
                </a:moveTo>
                <a:cubicBezTo>
                  <a:pt x="3552626" y="1673424"/>
                  <a:pt x="3554809" y="1674019"/>
                  <a:pt x="3556396" y="1675210"/>
                </a:cubicBezTo>
                <a:cubicBezTo>
                  <a:pt x="3565127" y="1682354"/>
                  <a:pt x="3571874" y="1689100"/>
                  <a:pt x="3576637" y="1695450"/>
                </a:cubicBezTo>
                <a:cubicBezTo>
                  <a:pt x="3579811" y="1698625"/>
                  <a:pt x="3580208" y="1702594"/>
                  <a:pt x="3577827" y="1707357"/>
                </a:cubicBezTo>
                <a:cubicBezTo>
                  <a:pt x="3574652" y="1717675"/>
                  <a:pt x="3573065" y="1727200"/>
                  <a:pt x="3573065" y="1735932"/>
                </a:cubicBezTo>
                <a:cubicBezTo>
                  <a:pt x="3569890" y="1766094"/>
                  <a:pt x="3568302" y="1785938"/>
                  <a:pt x="3568302" y="1795463"/>
                </a:cubicBezTo>
                <a:cubicBezTo>
                  <a:pt x="3569096" y="1804988"/>
                  <a:pt x="3565921" y="1812528"/>
                  <a:pt x="3558777" y="1818085"/>
                </a:cubicBezTo>
                <a:cubicBezTo>
                  <a:pt x="3556396" y="1820466"/>
                  <a:pt x="3553221" y="1820069"/>
                  <a:pt x="3549252" y="1816894"/>
                </a:cubicBezTo>
                <a:cubicBezTo>
                  <a:pt x="3538934" y="1809750"/>
                  <a:pt x="3535361" y="1798638"/>
                  <a:pt x="3538537" y="1783557"/>
                </a:cubicBezTo>
                <a:cubicBezTo>
                  <a:pt x="3540124" y="1763713"/>
                  <a:pt x="3540124" y="1737122"/>
                  <a:pt x="3538537" y="1703785"/>
                </a:cubicBezTo>
                <a:cubicBezTo>
                  <a:pt x="3538537" y="1700610"/>
                  <a:pt x="3536949" y="1699022"/>
                  <a:pt x="3533774" y="1699022"/>
                </a:cubicBezTo>
                <a:cubicBezTo>
                  <a:pt x="3531393" y="1699816"/>
                  <a:pt x="3527027" y="1700610"/>
                  <a:pt x="3520677" y="1701404"/>
                </a:cubicBezTo>
                <a:cubicBezTo>
                  <a:pt x="3508771" y="1703785"/>
                  <a:pt x="3500040" y="1705769"/>
                  <a:pt x="3494483" y="1707357"/>
                </a:cubicBezTo>
                <a:lnTo>
                  <a:pt x="3494483" y="1710929"/>
                </a:lnTo>
                <a:cubicBezTo>
                  <a:pt x="3494483" y="1737916"/>
                  <a:pt x="3494881" y="1760935"/>
                  <a:pt x="3495674" y="1779985"/>
                </a:cubicBezTo>
                <a:lnTo>
                  <a:pt x="3495674" y="1791891"/>
                </a:lnTo>
                <a:cubicBezTo>
                  <a:pt x="3496468" y="1789510"/>
                  <a:pt x="3497262" y="1785938"/>
                  <a:pt x="3498055" y="1781175"/>
                </a:cubicBezTo>
                <a:cubicBezTo>
                  <a:pt x="3499643" y="1777207"/>
                  <a:pt x="3500437" y="1774032"/>
                  <a:pt x="3500437" y="1771650"/>
                </a:cubicBezTo>
                <a:cubicBezTo>
                  <a:pt x="3503611" y="1751013"/>
                  <a:pt x="3503215" y="1737122"/>
                  <a:pt x="3499246" y="1729979"/>
                </a:cubicBezTo>
                <a:cubicBezTo>
                  <a:pt x="3497659" y="1726010"/>
                  <a:pt x="3497659" y="1723232"/>
                  <a:pt x="3499246" y="1721644"/>
                </a:cubicBezTo>
                <a:cubicBezTo>
                  <a:pt x="3500040" y="1719263"/>
                  <a:pt x="3502421" y="1718469"/>
                  <a:pt x="3506390" y="1719263"/>
                </a:cubicBezTo>
                <a:cubicBezTo>
                  <a:pt x="3519090" y="1722438"/>
                  <a:pt x="3528218" y="1727994"/>
                  <a:pt x="3533774" y="1735932"/>
                </a:cubicBezTo>
                <a:cubicBezTo>
                  <a:pt x="3536155" y="1739900"/>
                  <a:pt x="3536552" y="1743869"/>
                  <a:pt x="3534965" y="1747838"/>
                </a:cubicBezTo>
                <a:cubicBezTo>
                  <a:pt x="3534171" y="1749426"/>
                  <a:pt x="3532980" y="1754188"/>
                  <a:pt x="3531393" y="1762125"/>
                </a:cubicBezTo>
                <a:cubicBezTo>
                  <a:pt x="3529805" y="1769269"/>
                  <a:pt x="3528614" y="1774825"/>
                  <a:pt x="3527821" y="1778794"/>
                </a:cubicBezTo>
                <a:cubicBezTo>
                  <a:pt x="3527027" y="1784350"/>
                  <a:pt x="3525440" y="1790304"/>
                  <a:pt x="3523058" y="1796654"/>
                </a:cubicBezTo>
                <a:cubicBezTo>
                  <a:pt x="3530996" y="1803003"/>
                  <a:pt x="3535758" y="1806972"/>
                  <a:pt x="3537346" y="1808560"/>
                </a:cubicBezTo>
                <a:cubicBezTo>
                  <a:pt x="3540521" y="1812528"/>
                  <a:pt x="3540918" y="1816497"/>
                  <a:pt x="3538537" y="1820466"/>
                </a:cubicBezTo>
                <a:cubicBezTo>
                  <a:pt x="3536155" y="1823641"/>
                  <a:pt x="3534965" y="1835547"/>
                  <a:pt x="3534965" y="1856185"/>
                </a:cubicBezTo>
                <a:cubicBezTo>
                  <a:pt x="3534965" y="1864916"/>
                  <a:pt x="3540521" y="1869282"/>
                  <a:pt x="3551633" y="1869282"/>
                </a:cubicBezTo>
                <a:cubicBezTo>
                  <a:pt x="3573859" y="1869282"/>
                  <a:pt x="3586558" y="1865710"/>
                  <a:pt x="3589733" y="1858566"/>
                </a:cubicBezTo>
                <a:cubicBezTo>
                  <a:pt x="3592115" y="1855391"/>
                  <a:pt x="3594893" y="1847454"/>
                  <a:pt x="3598068" y="1834754"/>
                </a:cubicBezTo>
                <a:cubicBezTo>
                  <a:pt x="3599656" y="1830785"/>
                  <a:pt x="3600846" y="1827610"/>
                  <a:pt x="3601640" y="1825229"/>
                </a:cubicBezTo>
                <a:cubicBezTo>
                  <a:pt x="3602434" y="1822847"/>
                  <a:pt x="3603227" y="1821657"/>
                  <a:pt x="3604021" y="1821657"/>
                </a:cubicBezTo>
                <a:cubicBezTo>
                  <a:pt x="3605608" y="1821657"/>
                  <a:pt x="3606402" y="1822847"/>
                  <a:pt x="3606402" y="1825229"/>
                </a:cubicBezTo>
                <a:cubicBezTo>
                  <a:pt x="3609577" y="1840310"/>
                  <a:pt x="3613943" y="1853010"/>
                  <a:pt x="3619499" y="1863329"/>
                </a:cubicBezTo>
                <a:cubicBezTo>
                  <a:pt x="3621880" y="1868091"/>
                  <a:pt x="3623071" y="1872060"/>
                  <a:pt x="3623071" y="1875235"/>
                </a:cubicBezTo>
                <a:cubicBezTo>
                  <a:pt x="3621483" y="1882379"/>
                  <a:pt x="3617515" y="1887935"/>
                  <a:pt x="3611165" y="1891904"/>
                </a:cubicBezTo>
                <a:cubicBezTo>
                  <a:pt x="3597671" y="1898253"/>
                  <a:pt x="3579018" y="1900635"/>
                  <a:pt x="3555205" y="1899047"/>
                </a:cubicBezTo>
                <a:cubicBezTo>
                  <a:pt x="3540124" y="1899047"/>
                  <a:pt x="3528218" y="1894285"/>
                  <a:pt x="3519487" y="1884760"/>
                </a:cubicBezTo>
                <a:cubicBezTo>
                  <a:pt x="3512343" y="1876029"/>
                  <a:pt x="3508771" y="1863725"/>
                  <a:pt x="3508771" y="1847850"/>
                </a:cubicBezTo>
                <a:lnTo>
                  <a:pt x="3508771" y="1828800"/>
                </a:lnTo>
                <a:cubicBezTo>
                  <a:pt x="3507977" y="1830388"/>
                  <a:pt x="3506787" y="1832372"/>
                  <a:pt x="3505199" y="1834754"/>
                </a:cubicBezTo>
                <a:cubicBezTo>
                  <a:pt x="3503611" y="1837135"/>
                  <a:pt x="3502818" y="1838722"/>
                  <a:pt x="3502818" y="1839516"/>
                </a:cubicBezTo>
                <a:cubicBezTo>
                  <a:pt x="3484561" y="1866504"/>
                  <a:pt x="3455987" y="1882379"/>
                  <a:pt x="3417093" y="1887141"/>
                </a:cubicBezTo>
                <a:cubicBezTo>
                  <a:pt x="3413918" y="1887935"/>
                  <a:pt x="3412330" y="1887538"/>
                  <a:pt x="3412330" y="1885950"/>
                </a:cubicBezTo>
                <a:cubicBezTo>
                  <a:pt x="3412330" y="1884363"/>
                  <a:pt x="3413521" y="1883172"/>
                  <a:pt x="3415902" y="1882379"/>
                </a:cubicBezTo>
                <a:cubicBezTo>
                  <a:pt x="3447652" y="1865710"/>
                  <a:pt x="3471464" y="1841897"/>
                  <a:pt x="3487340" y="1810941"/>
                </a:cubicBezTo>
                <a:cubicBezTo>
                  <a:pt x="3483371" y="1812528"/>
                  <a:pt x="3479402" y="1812132"/>
                  <a:pt x="3475433" y="1809750"/>
                </a:cubicBezTo>
                <a:cubicBezTo>
                  <a:pt x="3472259" y="1807369"/>
                  <a:pt x="3469877" y="1804591"/>
                  <a:pt x="3468290" y="1801416"/>
                </a:cubicBezTo>
                <a:lnTo>
                  <a:pt x="3465908" y="1803797"/>
                </a:lnTo>
                <a:cubicBezTo>
                  <a:pt x="3459558" y="1810147"/>
                  <a:pt x="3446462" y="1821260"/>
                  <a:pt x="3426618" y="1837135"/>
                </a:cubicBezTo>
                <a:cubicBezTo>
                  <a:pt x="3422649" y="1840310"/>
                  <a:pt x="3417490" y="1843882"/>
                  <a:pt x="3411140" y="1847850"/>
                </a:cubicBezTo>
                <a:cubicBezTo>
                  <a:pt x="3400821" y="1855788"/>
                  <a:pt x="3393677" y="1861344"/>
                  <a:pt x="3389708" y="1864519"/>
                </a:cubicBezTo>
                <a:cubicBezTo>
                  <a:pt x="3385739" y="1868488"/>
                  <a:pt x="3381374" y="1868885"/>
                  <a:pt x="3376612" y="1865710"/>
                </a:cubicBezTo>
                <a:cubicBezTo>
                  <a:pt x="3364705" y="1858566"/>
                  <a:pt x="3358355" y="1849835"/>
                  <a:pt x="3357562" y="1839516"/>
                </a:cubicBezTo>
                <a:cubicBezTo>
                  <a:pt x="3356768" y="1834754"/>
                  <a:pt x="3358355" y="1832372"/>
                  <a:pt x="3362324" y="1832372"/>
                </a:cubicBezTo>
                <a:cubicBezTo>
                  <a:pt x="3368674" y="1833166"/>
                  <a:pt x="3377802" y="1831182"/>
                  <a:pt x="3389708" y="1826419"/>
                </a:cubicBezTo>
                <a:cubicBezTo>
                  <a:pt x="3393677" y="1824832"/>
                  <a:pt x="3397249" y="1823641"/>
                  <a:pt x="3400424" y="1822847"/>
                </a:cubicBezTo>
                <a:cubicBezTo>
                  <a:pt x="3400424" y="1810941"/>
                  <a:pt x="3400424" y="1798241"/>
                  <a:pt x="3400424" y="1784747"/>
                </a:cubicBezTo>
                <a:cubicBezTo>
                  <a:pt x="3398043" y="1784747"/>
                  <a:pt x="3395265" y="1785144"/>
                  <a:pt x="3392090" y="1785938"/>
                </a:cubicBezTo>
                <a:cubicBezTo>
                  <a:pt x="3385739" y="1786732"/>
                  <a:pt x="3380580" y="1785938"/>
                  <a:pt x="3376612" y="1783557"/>
                </a:cubicBezTo>
                <a:cubicBezTo>
                  <a:pt x="3371849" y="1780382"/>
                  <a:pt x="3368277" y="1776413"/>
                  <a:pt x="3365896" y="1771650"/>
                </a:cubicBezTo>
                <a:cubicBezTo>
                  <a:pt x="3365896" y="1771650"/>
                  <a:pt x="3365896" y="1771254"/>
                  <a:pt x="3365896" y="1770460"/>
                </a:cubicBezTo>
                <a:cubicBezTo>
                  <a:pt x="3362721" y="1767285"/>
                  <a:pt x="3363515" y="1765300"/>
                  <a:pt x="3368277" y="1764507"/>
                </a:cubicBezTo>
                <a:cubicBezTo>
                  <a:pt x="3375421" y="1764507"/>
                  <a:pt x="3386137" y="1762919"/>
                  <a:pt x="3400424" y="1759744"/>
                </a:cubicBezTo>
                <a:cubicBezTo>
                  <a:pt x="3400424" y="1747838"/>
                  <a:pt x="3399631" y="1737122"/>
                  <a:pt x="3398043" y="1727597"/>
                </a:cubicBezTo>
                <a:cubicBezTo>
                  <a:pt x="3396455" y="1728391"/>
                  <a:pt x="3394471" y="1728788"/>
                  <a:pt x="3392090" y="1728788"/>
                </a:cubicBezTo>
                <a:cubicBezTo>
                  <a:pt x="3387327" y="1729582"/>
                  <a:pt x="3382961" y="1728788"/>
                  <a:pt x="3378993" y="1726407"/>
                </a:cubicBezTo>
                <a:cubicBezTo>
                  <a:pt x="3377405" y="1725613"/>
                  <a:pt x="3375024" y="1723232"/>
                  <a:pt x="3371849" y="1719263"/>
                </a:cubicBezTo>
                <a:cubicBezTo>
                  <a:pt x="3371055" y="1718469"/>
                  <a:pt x="3370262" y="1717675"/>
                  <a:pt x="3369468" y="1716882"/>
                </a:cubicBezTo>
                <a:cubicBezTo>
                  <a:pt x="3367087" y="1711325"/>
                  <a:pt x="3367880" y="1708547"/>
                  <a:pt x="3371849" y="1708547"/>
                </a:cubicBezTo>
                <a:cubicBezTo>
                  <a:pt x="3383755" y="1706960"/>
                  <a:pt x="3394868" y="1704579"/>
                  <a:pt x="3405187" y="1701404"/>
                </a:cubicBezTo>
                <a:cubicBezTo>
                  <a:pt x="3420268" y="1697435"/>
                  <a:pt x="3430190" y="1695450"/>
                  <a:pt x="3434952" y="1695450"/>
                </a:cubicBezTo>
                <a:cubicBezTo>
                  <a:pt x="3434952" y="1695450"/>
                  <a:pt x="3435349" y="1695450"/>
                  <a:pt x="3436143" y="1695450"/>
                </a:cubicBezTo>
                <a:cubicBezTo>
                  <a:pt x="3440112" y="1693863"/>
                  <a:pt x="3443684" y="1693466"/>
                  <a:pt x="3446858" y="1694260"/>
                </a:cubicBezTo>
                <a:cubicBezTo>
                  <a:pt x="3449240" y="1695054"/>
                  <a:pt x="3453605" y="1698625"/>
                  <a:pt x="3459955" y="1704975"/>
                </a:cubicBezTo>
                <a:cubicBezTo>
                  <a:pt x="3462337" y="1709738"/>
                  <a:pt x="3461146" y="1713707"/>
                  <a:pt x="3456383" y="1716882"/>
                </a:cubicBezTo>
                <a:cubicBezTo>
                  <a:pt x="3451621" y="1717675"/>
                  <a:pt x="3443287" y="1719263"/>
                  <a:pt x="3431380" y="1721644"/>
                </a:cubicBezTo>
                <a:cubicBezTo>
                  <a:pt x="3428206" y="1722438"/>
                  <a:pt x="3425824" y="1722835"/>
                  <a:pt x="3424237" y="1722835"/>
                </a:cubicBezTo>
                <a:cubicBezTo>
                  <a:pt x="3426618" y="1724422"/>
                  <a:pt x="3428602" y="1726010"/>
                  <a:pt x="3430190" y="1727597"/>
                </a:cubicBezTo>
                <a:cubicBezTo>
                  <a:pt x="3434158" y="1731566"/>
                  <a:pt x="3435349" y="1734741"/>
                  <a:pt x="3433762" y="1737122"/>
                </a:cubicBezTo>
                <a:cubicBezTo>
                  <a:pt x="3432174" y="1738710"/>
                  <a:pt x="3431380" y="1742679"/>
                  <a:pt x="3431380" y="1749029"/>
                </a:cubicBezTo>
                <a:cubicBezTo>
                  <a:pt x="3430587" y="1750616"/>
                  <a:pt x="3430190" y="1752204"/>
                  <a:pt x="3430190" y="1753791"/>
                </a:cubicBezTo>
                <a:cubicBezTo>
                  <a:pt x="3430984" y="1753791"/>
                  <a:pt x="3432174" y="1753394"/>
                  <a:pt x="3433762" y="1752600"/>
                </a:cubicBezTo>
                <a:cubicBezTo>
                  <a:pt x="3435349" y="1752600"/>
                  <a:pt x="3436540" y="1752204"/>
                  <a:pt x="3437333" y="1751410"/>
                </a:cubicBezTo>
                <a:cubicBezTo>
                  <a:pt x="3439715" y="1750616"/>
                  <a:pt x="3442493" y="1750616"/>
                  <a:pt x="3445668" y="1751410"/>
                </a:cubicBezTo>
                <a:cubicBezTo>
                  <a:pt x="3446462" y="1752204"/>
                  <a:pt x="3447255" y="1752600"/>
                  <a:pt x="3448049" y="1752600"/>
                </a:cubicBezTo>
                <a:cubicBezTo>
                  <a:pt x="3452018" y="1754982"/>
                  <a:pt x="3455590" y="1758157"/>
                  <a:pt x="3458765" y="1762125"/>
                </a:cubicBezTo>
                <a:cubicBezTo>
                  <a:pt x="3461939" y="1768475"/>
                  <a:pt x="3461146" y="1772444"/>
                  <a:pt x="3456383" y="1774032"/>
                </a:cubicBezTo>
                <a:cubicBezTo>
                  <a:pt x="3455590" y="1774032"/>
                  <a:pt x="3454399" y="1774032"/>
                  <a:pt x="3452812" y="1774032"/>
                </a:cubicBezTo>
                <a:cubicBezTo>
                  <a:pt x="3446462" y="1774825"/>
                  <a:pt x="3438524" y="1776413"/>
                  <a:pt x="3428999" y="1778794"/>
                </a:cubicBezTo>
                <a:cubicBezTo>
                  <a:pt x="3428206" y="1789113"/>
                  <a:pt x="3427808" y="1800225"/>
                  <a:pt x="3427808" y="1812132"/>
                </a:cubicBezTo>
                <a:cubicBezTo>
                  <a:pt x="3445271" y="1805782"/>
                  <a:pt x="3457177" y="1801019"/>
                  <a:pt x="3463527" y="1797844"/>
                </a:cubicBezTo>
                <a:cubicBezTo>
                  <a:pt x="3465115" y="1797844"/>
                  <a:pt x="3465908" y="1797844"/>
                  <a:pt x="3465908" y="1797844"/>
                </a:cubicBezTo>
                <a:cubicBezTo>
                  <a:pt x="3465115" y="1794669"/>
                  <a:pt x="3465512" y="1788319"/>
                  <a:pt x="3467099" y="1778794"/>
                </a:cubicBezTo>
                <a:cubicBezTo>
                  <a:pt x="3465512" y="1785938"/>
                  <a:pt x="3465512" y="1784747"/>
                  <a:pt x="3467099" y="1775222"/>
                </a:cubicBezTo>
                <a:cubicBezTo>
                  <a:pt x="3468686" y="1768872"/>
                  <a:pt x="3469083" y="1756172"/>
                  <a:pt x="3468290" y="1737122"/>
                </a:cubicBezTo>
                <a:cubicBezTo>
                  <a:pt x="3468290" y="1734741"/>
                  <a:pt x="3468290" y="1733154"/>
                  <a:pt x="3468290" y="1732360"/>
                </a:cubicBezTo>
                <a:cubicBezTo>
                  <a:pt x="3468290" y="1710135"/>
                  <a:pt x="3466702" y="1697038"/>
                  <a:pt x="3463527" y="1693069"/>
                </a:cubicBezTo>
                <a:cubicBezTo>
                  <a:pt x="3461146" y="1687513"/>
                  <a:pt x="3462734" y="1684735"/>
                  <a:pt x="3468290" y="1684735"/>
                </a:cubicBezTo>
                <a:cubicBezTo>
                  <a:pt x="3472259" y="1684735"/>
                  <a:pt x="3476624" y="1685925"/>
                  <a:pt x="3481387" y="1688307"/>
                </a:cubicBezTo>
                <a:cubicBezTo>
                  <a:pt x="3493293" y="1685925"/>
                  <a:pt x="3505993" y="1683147"/>
                  <a:pt x="3519487" y="1679972"/>
                </a:cubicBezTo>
                <a:cubicBezTo>
                  <a:pt x="3523456" y="1679178"/>
                  <a:pt x="3529012" y="1677988"/>
                  <a:pt x="3536155" y="1676400"/>
                </a:cubicBezTo>
                <a:cubicBezTo>
                  <a:pt x="3537743" y="1675607"/>
                  <a:pt x="3538934" y="1675210"/>
                  <a:pt x="3539727" y="1675210"/>
                </a:cubicBezTo>
                <a:cubicBezTo>
                  <a:pt x="3543696" y="1674019"/>
                  <a:pt x="3547069" y="1673424"/>
                  <a:pt x="3549847" y="1673424"/>
                </a:cubicBezTo>
                <a:close/>
                <a:moveTo>
                  <a:pt x="501848" y="1673424"/>
                </a:moveTo>
                <a:cubicBezTo>
                  <a:pt x="504626" y="1673424"/>
                  <a:pt x="506809" y="1674019"/>
                  <a:pt x="508397" y="1675210"/>
                </a:cubicBezTo>
                <a:cubicBezTo>
                  <a:pt x="517128" y="1682354"/>
                  <a:pt x="523875" y="1689100"/>
                  <a:pt x="528637" y="1695450"/>
                </a:cubicBezTo>
                <a:cubicBezTo>
                  <a:pt x="531812" y="1698625"/>
                  <a:pt x="532209" y="1702594"/>
                  <a:pt x="529828" y="1707357"/>
                </a:cubicBezTo>
                <a:cubicBezTo>
                  <a:pt x="526653" y="1717675"/>
                  <a:pt x="525065" y="1727200"/>
                  <a:pt x="525065" y="1735932"/>
                </a:cubicBezTo>
                <a:cubicBezTo>
                  <a:pt x="521890" y="1766094"/>
                  <a:pt x="520303" y="1785938"/>
                  <a:pt x="520303" y="1795463"/>
                </a:cubicBezTo>
                <a:cubicBezTo>
                  <a:pt x="521096" y="1804988"/>
                  <a:pt x="517922" y="1812528"/>
                  <a:pt x="510778" y="1818085"/>
                </a:cubicBezTo>
                <a:cubicBezTo>
                  <a:pt x="508397" y="1820466"/>
                  <a:pt x="505221" y="1820069"/>
                  <a:pt x="501252" y="1816894"/>
                </a:cubicBezTo>
                <a:cubicBezTo>
                  <a:pt x="490934" y="1809750"/>
                  <a:pt x="487362" y="1798638"/>
                  <a:pt x="490537" y="1783557"/>
                </a:cubicBezTo>
                <a:cubicBezTo>
                  <a:pt x="492125" y="1763713"/>
                  <a:pt x="492125" y="1737122"/>
                  <a:pt x="490537" y="1703785"/>
                </a:cubicBezTo>
                <a:cubicBezTo>
                  <a:pt x="490537" y="1700610"/>
                  <a:pt x="488950" y="1699022"/>
                  <a:pt x="485775" y="1699022"/>
                </a:cubicBezTo>
                <a:cubicBezTo>
                  <a:pt x="483393" y="1699816"/>
                  <a:pt x="479028" y="1700610"/>
                  <a:pt x="472678" y="1701404"/>
                </a:cubicBezTo>
                <a:cubicBezTo>
                  <a:pt x="460772" y="1703785"/>
                  <a:pt x="452040" y="1705769"/>
                  <a:pt x="446484" y="1707357"/>
                </a:cubicBezTo>
                <a:lnTo>
                  <a:pt x="446484" y="1710929"/>
                </a:lnTo>
                <a:cubicBezTo>
                  <a:pt x="446484" y="1737916"/>
                  <a:pt x="446881" y="1760935"/>
                  <a:pt x="447675" y="1779985"/>
                </a:cubicBezTo>
                <a:lnTo>
                  <a:pt x="447675" y="1791891"/>
                </a:lnTo>
                <a:cubicBezTo>
                  <a:pt x="448468" y="1789510"/>
                  <a:pt x="449262" y="1785938"/>
                  <a:pt x="450056" y="1781175"/>
                </a:cubicBezTo>
                <a:cubicBezTo>
                  <a:pt x="451643" y="1777207"/>
                  <a:pt x="452437" y="1774032"/>
                  <a:pt x="452437" y="1771650"/>
                </a:cubicBezTo>
                <a:cubicBezTo>
                  <a:pt x="455612" y="1751013"/>
                  <a:pt x="455215" y="1737122"/>
                  <a:pt x="451247" y="1729979"/>
                </a:cubicBezTo>
                <a:cubicBezTo>
                  <a:pt x="449659" y="1726010"/>
                  <a:pt x="449659" y="1723232"/>
                  <a:pt x="451247" y="1721644"/>
                </a:cubicBezTo>
                <a:cubicBezTo>
                  <a:pt x="452040" y="1719263"/>
                  <a:pt x="454421" y="1718469"/>
                  <a:pt x="458390" y="1719263"/>
                </a:cubicBezTo>
                <a:cubicBezTo>
                  <a:pt x="471090" y="1722438"/>
                  <a:pt x="480218" y="1727994"/>
                  <a:pt x="485775" y="1735932"/>
                </a:cubicBezTo>
                <a:cubicBezTo>
                  <a:pt x="488156" y="1739900"/>
                  <a:pt x="488552" y="1743869"/>
                  <a:pt x="486966" y="1747838"/>
                </a:cubicBezTo>
                <a:cubicBezTo>
                  <a:pt x="486171" y="1749425"/>
                  <a:pt x="484980" y="1754188"/>
                  <a:pt x="483393" y="1762125"/>
                </a:cubicBezTo>
                <a:cubicBezTo>
                  <a:pt x="481806" y="1769269"/>
                  <a:pt x="480615" y="1774825"/>
                  <a:pt x="479821" y="1778794"/>
                </a:cubicBezTo>
                <a:cubicBezTo>
                  <a:pt x="479028" y="1784350"/>
                  <a:pt x="477440" y="1790304"/>
                  <a:pt x="475059" y="1796654"/>
                </a:cubicBezTo>
                <a:cubicBezTo>
                  <a:pt x="482996" y="1803003"/>
                  <a:pt x="487759" y="1806972"/>
                  <a:pt x="489346" y="1808560"/>
                </a:cubicBezTo>
                <a:cubicBezTo>
                  <a:pt x="492521" y="1812528"/>
                  <a:pt x="492918" y="1816497"/>
                  <a:pt x="490537" y="1820466"/>
                </a:cubicBezTo>
                <a:cubicBezTo>
                  <a:pt x="488156" y="1823641"/>
                  <a:pt x="486966" y="1835547"/>
                  <a:pt x="486966" y="1856185"/>
                </a:cubicBezTo>
                <a:cubicBezTo>
                  <a:pt x="486966" y="1864916"/>
                  <a:pt x="492521" y="1869282"/>
                  <a:pt x="503634" y="1869282"/>
                </a:cubicBezTo>
                <a:cubicBezTo>
                  <a:pt x="525859" y="1869282"/>
                  <a:pt x="538559" y="1865710"/>
                  <a:pt x="541734" y="1858566"/>
                </a:cubicBezTo>
                <a:cubicBezTo>
                  <a:pt x="544116" y="1855391"/>
                  <a:pt x="546893" y="1847454"/>
                  <a:pt x="550068" y="1834754"/>
                </a:cubicBezTo>
                <a:cubicBezTo>
                  <a:pt x="551656" y="1830785"/>
                  <a:pt x="552846" y="1827610"/>
                  <a:pt x="553641" y="1825229"/>
                </a:cubicBezTo>
                <a:cubicBezTo>
                  <a:pt x="554434" y="1822847"/>
                  <a:pt x="555227" y="1821657"/>
                  <a:pt x="556022" y="1821657"/>
                </a:cubicBezTo>
                <a:cubicBezTo>
                  <a:pt x="557609" y="1821657"/>
                  <a:pt x="558402" y="1822847"/>
                  <a:pt x="558402" y="1825229"/>
                </a:cubicBezTo>
                <a:cubicBezTo>
                  <a:pt x="561578" y="1840310"/>
                  <a:pt x="565943" y="1853010"/>
                  <a:pt x="571500" y="1863329"/>
                </a:cubicBezTo>
                <a:cubicBezTo>
                  <a:pt x="573881" y="1868091"/>
                  <a:pt x="575072" y="1872060"/>
                  <a:pt x="575072" y="1875235"/>
                </a:cubicBezTo>
                <a:cubicBezTo>
                  <a:pt x="573484" y="1882379"/>
                  <a:pt x="569515" y="1887935"/>
                  <a:pt x="563166" y="1891904"/>
                </a:cubicBezTo>
                <a:cubicBezTo>
                  <a:pt x="549671" y="1898253"/>
                  <a:pt x="531019" y="1900635"/>
                  <a:pt x="507206" y="1899047"/>
                </a:cubicBezTo>
                <a:cubicBezTo>
                  <a:pt x="492125" y="1899047"/>
                  <a:pt x="480218" y="1894285"/>
                  <a:pt x="471487" y="1884760"/>
                </a:cubicBezTo>
                <a:cubicBezTo>
                  <a:pt x="464343" y="1876029"/>
                  <a:pt x="460772" y="1863725"/>
                  <a:pt x="460772" y="1847850"/>
                </a:cubicBezTo>
                <a:lnTo>
                  <a:pt x="460772" y="1828800"/>
                </a:lnTo>
                <a:cubicBezTo>
                  <a:pt x="459978" y="1830388"/>
                  <a:pt x="458787" y="1832372"/>
                  <a:pt x="457200" y="1834754"/>
                </a:cubicBezTo>
                <a:cubicBezTo>
                  <a:pt x="455612" y="1837135"/>
                  <a:pt x="454818" y="1838722"/>
                  <a:pt x="454818" y="1839516"/>
                </a:cubicBezTo>
                <a:cubicBezTo>
                  <a:pt x="436562" y="1866504"/>
                  <a:pt x="407987" y="1882379"/>
                  <a:pt x="369094" y="1887141"/>
                </a:cubicBezTo>
                <a:cubicBezTo>
                  <a:pt x="365918" y="1887935"/>
                  <a:pt x="364331" y="1887538"/>
                  <a:pt x="364331" y="1885950"/>
                </a:cubicBezTo>
                <a:cubicBezTo>
                  <a:pt x="364331" y="1884363"/>
                  <a:pt x="365521" y="1883172"/>
                  <a:pt x="367903" y="1882379"/>
                </a:cubicBezTo>
                <a:cubicBezTo>
                  <a:pt x="399653" y="1865710"/>
                  <a:pt x="423465" y="1841897"/>
                  <a:pt x="439341" y="1810941"/>
                </a:cubicBezTo>
                <a:cubicBezTo>
                  <a:pt x="435371" y="1812528"/>
                  <a:pt x="431402" y="1812132"/>
                  <a:pt x="427434" y="1809750"/>
                </a:cubicBezTo>
                <a:cubicBezTo>
                  <a:pt x="424259" y="1807369"/>
                  <a:pt x="421878" y="1804591"/>
                  <a:pt x="420290" y="1801416"/>
                </a:cubicBezTo>
                <a:lnTo>
                  <a:pt x="417909" y="1803797"/>
                </a:lnTo>
                <a:cubicBezTo>
                  <a:pt x="411559" y="1810147"/>
                  <a:pt x="398462" y="1821260"/>
                  <a:pt x="378619" y="1837135"/>
                </a:cubicBezTo>
                <a:cubicBezTo>
                  <a:pt x="374650" y="1840310"/>
                  <a:pt x="369490" y="1843882"/>
                  <a:pt x="363140" y="1847850"/>
                </a:cubicBezTo>
                <a:cubicBezTo>
                  <a:pt x="352821" y="1855788"/>
                  <a:pt x="345678" y="1861344"/>
                  <a:pt x="341709" y="1864519"/>
                </a:cubicBezTo>
                <a:cubicBezTo>
                  <a:pt x="337740" y="1868488"/>
                  <a:pt x="333375" y="1868885"/>
                  <a:pt x="328612" y="1865710"/>
                </a:cubicBezTo>
                <a:cubicBezTo>
                  <a:pt x="316706" y="1858566"/>
                  <a:pt x="310356" y="1849835"/>
                  <a:pt x="309562" y="1839516"/>
                </a:cubicBezTo>
                <a:cubicBezTo>
                  <a:pt x="308768" y="1834754"/>
                  <a:pt x="310356" y="1832372"/>
                  <a:pt x="314325" y="1832372"/>
                </a:cubicBezTo>
                <a:cubicBezTo>
                  <a:pt x="320675" y="1833166"/>
                  <a:pt x="329802" y="1831182"/>
                  <a:pt x="341709" y="1826419"/>
                </a:cubicBezTo>
                <a:cubicBezTo>
                  <a:pt x="345678" y="1824832"/>
                  <a:pt x="349250" y="1823641"/>
                  <a:pt x="352425" y="1822847"/>
                </a:cubicBezTo>
                <a:cubicBezTo>
                  <a:pt x="352425" y="1810941"/>
                  <a:pt x="352425" y="1798241"/>
                  <a:pt x="352425" y="1784747"/>
                </a:cubicBezTo>
                <a:cubicBezTo>
                  <a:pt x="350043" y="1784747"/>
                  <a:pt x="347265" y="1785144"/>
                  <a:pt x="344091" y="1785938"/>
                </a:cubicBezTo>
                <a:cubicBezTo>
                  <a:pt x="337740" y="1786732"/>
                  <a:pt x="332581" y="1785938"/>
                  <a:pt x="328612" y="1783557"/>
                </a:cubicBezTo>
                <a:cubicBezTo>
                  <a:pt x="323850" y="1780382"/>
                  <a:pt x="320277" y="1776413"/>
                  <a:pt x="317896" y="1771650"/>
                </a:cubicBezTo>
                <a:cubicBezTo>
                  <a:pt x="317896" y="1771650"/>
                  <a:pt x="317896" y="1771254"/>
                  <a:pt x="317896" y="1770460"/>
                </a:cubicBezTo>
                <a:cubicBezTo>
                  <a:pt x="314721" y="1767285"/>
                  <a:pt x="315515" y="1765300"/>
                  <a:pt x="320277" y="1764507"/>
                </a:cubicBezTo>
                <a:cubicBezTo>
                  <a:pt x="327421" y="1764507"/>
                  <a:pt x="338137" y="1762919"/>
                  <a:pt x="352425" y="1759744"/>
                </a:cubicBezTo>
                <a:cubicBezTo>
                  <a:pt x="352425" y="1747838"/>
                  <a:pt x="351631" y="1737122"/>
                  <a:pt x="350043" y="1727597"/>
                </a:cubicBezTo>
                <a:cubicBezTo>
                  <a:pt x="348456" y="1728391"/>
                  <a:pt x="346472" y="1728788"/>
                  <a:pt x="344091" y="1728788"/>
                </a:cubicBezTo>
                <a:cubicBezTo>
                  <a:pt x="339327" y="1729582"/>
                  <a:pt x="334962" y="1728788"/>
                  <a:pt x="330993" y="1726407"/>
                </a:cubicBezTo>
                <a:cubicBezTo>
                  <a:pt x="329406" y="1725613"/>
                  <a:pt x="327025" y="1723232"/>
                  <a:pt x="323850" y="1719263"/>
                </a:cubicBezTo>
                <a:cubicBezTo>
                  <a:pt x="323056" y="1718469"/>
                  <a:pt x="322262" y="1717675"/>
                  <a:pt x="321469" y="1716882"/>
                </a:cubicBezTo>
                <a:cubicBezTo>
                  <a:pt x="319087" y="1711325"/>
                  <a:pt x="319881" y="1708547"/>
                  <a:pt x="323850" y="1708547"/>
                </a:cubicBezTo>
                <a:cubicBezTo>
                  <a:pt x="335756" y="1706960"/>
                  <a:pt x="346868" y="1704579"/>
                  <a:pt x="357187" y="1701404"/>
                </a:cubicBezTo>
                <a:cubicBezTo>
                  <a:pt x="372268" y="1697435"/>
                  <a:pt x="382191" y="1695450"/>
                  <a:pt x="386952" y="1695450"/>
                </a:cubicBezTo>
                <a:cubicBezTo>
                  <a:pt x="386952" y="1695450"/>
                  <a:pt x="387350" y="1695450"/>
                  <a:pt x="388143" y="1695450"/>
                </a:cubicBezTo>
                <a:cubicBezTo>
                  <a:pt x="392112" y="1693863"/>
                  <a:pt x="395684" y="1693466"/>
                  <a:pt x="398859" y="1694260"/>
                </a:cubicBezTo>
                <a:cubicBezTo>
                  <a:pt x="401240" y="1695054"/>
                  <a:pt x="405606" y="1698625"/>
                  <a:pt x="411956" y="1704975"/>
                </a:cubicBezTo>
                <a:cubicBezTo>
                  <a:pt x="414337" y="1709738"/>
                  <a:pt x="413146" y="1713707"/>
                  <a:pt x="408384" y="1716882"/>
                </a:cubicBezTo>
                <a:cubicBezTo>
                  <a:pt x="403622" y="1717675"/>
                  <a:pt x="395287" y="1719263"/>
                  <a:pt x="383381" y="1721644"/>
                </a:cubicBezTo>
                <a:cubicBezTo>
                  <a:pt x="380206" y="1722438"/>
                  <a:pt x="377825" y="1722835"/>
                  <a:pt x="376237" y="1722835"/>
                </a:cubicBezTo>
                <a:cubicBezTo>
                  <a:pt x="378619" y="1724422"/>
                  <a:pt x="380603" y="1726010"/>
                  <a:pt x="382191" y="1727597"/>
                </a:cubicBezTo>
                <a:cubicBezTo>
                  <a:pt x="386159" y="1731566"/>
                  <a:pt x="387350" y="1734741"/>
                  <a:pt x="385762" y="1737122"/>
                </a:cubicBezTo>
                <a:cubicBezTo>
                  <a:pt x="384175" y="1738710"/>
                  <a:pt x="383381" y="1742679"/>
                  <a:pt x="383381" y="1749029"/>
                </a:cubicBezTo>
                <a:cubicBezTo>
                  <a:pt x="382587" y="1750616"/>
                  <a:pt x="382191" y="1752204"/>
                  <a:pt x="382191" y="1753791"/>
                </a:cubicBezTo>
                <a:cubicBezTo>
                  <a:pt x="382984" y="1753791"/>
                  <a:pt x="384175" y="1753394"/>
                  <a:pt x="385762" y="1752600"/>
                </a:cubicBezTo>
                <a:cubicBezTo>
                  <a:pt x="387350" y="1752600"/>
                  <a:pt x="388541" y="1752204"/>
                  <a:pt x="389334" y="1751410"/>
                </a:cubicBezTo>
                <a:cubicBezTo>
                  <a:pt x="391716" y="1750616"/>
                  <a:pt x="394493" y="1750616"/>
                  <a:pt x="397668" y="1751410"/>
                </a:cubicBezTo>
                <a:cubicBezTo>
                  <a:pt x="398462" y="1752204"/>
                  <a:pt x="399256" y="1752600"/>
                  <a:pt x="400050" y="1752600"/>
                </a:cubicBezTo>
                <a:cubicBezTo>
                  <a:pt x="404018" y="1754982"/>
                  <a:pt x="407590" y="1758157"/>
                  <a:pt x="410765" y="1762125"/>
                </a:cubicBezTo>
                <a:cubicBezTo>
                  <a:pt x="413940" y="1768475"/>
                  <a:pt x="413146" y="1772444"/>
                  <a:pt x="408384" y="1774032"/>
                </a:cubicBezTo>
                <a:cubicBezTo>
                  <a:pt x="407590" y="1774032"/>
                  <a:pt x="406400" y="1774032"/>
                  <a:pt x="404812" y="1774032"/>
                </a:cubicBezTo>
                <a:cubicBezTo>
                  <a:pt x="398462" y="1774825"/>
                  <a:pt x="390525" y="1776413"/>
                  <a:pt x="381000" y="1778794"/>
                </a:cubicBezTo>
                <a:cubicBezTo>
                  <a:pt x="380206" y="1789113"/>
                  <a:pt x="379809" y="1800225"/>
                  <a:pt x="379809" y="1812132"/>
                </a:cubicBezTo>
                <a:cubicBezTo>
                  <a:pt x="397271" y="1805782"/>
                  <a:pt x="409178" y="1801019"/>
                  <a:pt x="415528" y="1797844"/>
                </a:cubicBezTo>
                <a:cubicBezTo>
                  <a:pt x="417115" y="1797844"/>
                  <a:pt x="417909" y="1797844"/>
                  <a:pt x="417909" y="1797844"/>
                </a:cubicBezTo>
                <a:cubicBezTo>
                  <a:pt x="417115" y="1794669"/>
                  <a:pt x="417512" y="1788319"/>
                  <a:pt x="419100" y="1778794"/>
                </a:cubicBezTo>
                <a:cubicBezTo>
                  <a:pt x="417512" y="1785938"/>
                  <a:pt x="417512" y="1784747"/>
                  <a:pt x="419100" y="1775222"/>
                </a:cubicBezTo>
                <a:cubicBezTo>
                  <a:pt x="420687" y="1768872"/>
                  <a:pt x="421084" y="1756172"/>
                  <a:pt x="420290" y="1737122"/>
                </a:cubicBezTo>
                <a:cubicBezTo>
                  <a:pt x="420290" y="1734741"/>
                  <a:pt x="420290" y="1733154"/>
                  <a:pt x="420290" y="1732360"/>
                </a:cubicBezTo>
                <a:cubicBezTo>
                  <a:pt x="420290" y="1710135"/>
                  <a:pt x="418703" y="1697038"/>
                  <a:pt x="415528" y="1693069"/>
                </a:cubicBezTo>
                <a:cubicBezTo>
                  <a:pt x="413146" y="1687513"/>
                  <a:pt x="414734" y="1684735"/>
                  <a:pt x="420290" y="1684735"/>
                </a:cubicBezTo>
                <a:cubicBezTo>
                  <a:pt x="424259" y="1684735"/>
                  <a:pt x="428625" y="1685925"/>
                  <a:pt x="433387" y="1688307"/>
                </a:cubicBezTo>
                <a:cubicBezTo>
                  <a:pt x="445293" y="1685925"/>
                  <a:pt x="457993" y="1683147"/>
                  <a:pt x="471487" y="1679972"/>
                </a:cubicBezTo>
                <a:cubicBezTo>
                  <a:pt x="475455" y="1679178"/>
                  <a:pt x="481012" y="1677988"/>
                  <a:pt x="488156" y="1676400"/>
                </a:cubicBezTo>
                <a:cubicBezTo>
                  <a:pt x="489743" y="1675607"/>
                  <a:pt x="490934" y="1675210"/>
                  <a:pt x="491727" y="1675210"/>
                </a:cubicBezTo>
                <a:cubicBezTo>
                  <a:pt x="495696" y="1674019"/>
                  <a:pt x="499070" y="1673424"/>
                  <a:pt x="501848" y="1673424"/>
                </a:cubicBezTo>
                <a:close/>
                <a:moveTo>
                  <a:pt x="4092177" y="1672829"/>
                </a:moveTo>
                <a:cubicBezTo>
                  <a:pt x="4107259" y="1675210"/>
                  <a:pt x="4119165" y="1681957"/>
                  <a:pt x="4127896" y="1693069"/>
                </a:cubicBezTo>
                <a:cubicBezTo>
                  <a:pt x="4132659" y="1697832"/>
                  <a:pt x="4134246" y="1703388"/>
                  <a:pt x="4132659" y="1709738"/>
                </a:cubicBezTo>
                <a:cubicBezTo>
                  <a:pt x="4130277" y="1720850"/>
                  <a:pt x="4129087" y="1729979"/>
                  <a:pt x="4129087" y="1737122"/>
                </a:cubicBezTo>
                <a:cubicBezTo>
                  <a:pt x="4129087" y="1739504"/>
                  <a:pt x="4128690" y="1743075"/>
                  <a:pt x="4127896" y="1747838"/>
                </a:cubicBezTo>
                <a:cubicBezTo>
                  <a:pt x="4127896" y="1752600"/>
                  <a:pt x="4127499" y="1756172"/>
                  <a:pt x="4126705" y="1758554"/>
                </a:cubicBezTo>
                <a:cubicBezTo>
                  <a:pt x="4135437" y="1752204"/>
                  <a:pt x="4145755" y="1742679"/>
                  <a:pt x="4157662" y="1729979"/>
                </a:cubicBezTo>
                <a:cubicBezTo>
                  <a:pt x="4164012" y="1724422"/>
                  <a:pt x="4167584" y="1718072"/>
                  <a:pt x="4168377" y="1710929"/>
                </a:cubicBezTo>
                <a:cubicBezTo>
                  <a:pt x="4169965" y="1702197"/>
                  <a:pt x="4174728" y="1700213"/>
                  <a:pt x="4182665" y="1704975"/>
                </a:cubicBezTo>
                <a:cubicBezTo>
                  <a:pt x="4191396" y="1709738"/>
                  <a:pt x="4199334" y="1717675"/>
                  <a:pt x="4206477" y="1728788"/>
                </a:cubicBezTo>
                <a:cubicBezTo>
                  <a:pt x="4210446" y="1735138"/>
                  <a:pt x="4210446" y="1739900"/>
                  <a:pt x="4206477" y="1743075"/>
                </a:cubicBezTo>
                <a:cubicBezTo>
                  <a:pt x="4200921" y="1744663"/>
                  <a:pt x="4194571" y="1748632"/>
                  <a:pt x="4187427" y="1754982"/>
                </a:cubicBezTo>
                <a:cubicBezTo>
                  <a:pt x="4171552" y="1768475"/>
                  <a:pt x="4150915" y="1781969"/>
                  <a:pt x="4125515" y="1795463"/>
                </a:cubicBezTo>
                <a:cubicBezTo>
                  <a:pt x="4125515" y="1799432"/>
                  <a:pt x="4125515" y="1805385"/>
                  <a:pt x="4125515" y="1813322"/>
                </a:cubicBezTo>
                <a:cubicBezTo>
                  <a:pt x="4124721" y="1821260"/>
                  <a:pt x="4124324" y="1827213"/>
                  <a:pt x="4124324" y="1831182"/>
                </a:cubicBezTo>
                <a:cubicBezTo>
                  <a:pt x="4124324" y="1849438"/>
                  <a:pt x="4131468" y="1858963"/>
                  <a:pt x="4145755" y="1859757"/>
                </a:cubicBezTo>
                <a:cubicBezTo>
                  <a:pt x="4161630" y="1859757"/>
                  <a:pt x="4174330" y="1858566"/>
                  <a:pt x="4183855" y="1856185"/>
                </a:cubicBezTo>
                <a:cubicBezTo>
                  <a:pt x="4192587" y="1855391"/>
                  <a:pt x="4198540" y="1849438"/>
                  <a:pt x="4201715" y="1838325"/>
                </a:cubicBezTo>
                <a:cubicBezTo>
                  <a:pt x="4203302" y="1834357"/>
                  <a:pt x="4205287" y="1828404"/>
                  <a:pt x="4207668" y="1820466"/>
                </a:cubicBezTo>
                <a:cubicBezTo>
                  <a:pt x="4210049" y="1814910"/>
                  <a:pt x="4211637" y="1810941"/>
                  <a:pt x="4212430" y="1808560"/>
                </a:cubicBezTo>
                <a:cubicBezTo>
                  <a:pt x="4214018" y="1806179"/>
                  <a:pt x="4214812" y="1804988"/>
                  <a:pt x="4214812" y="1804988"/>
                </a:cubicBezTo>
                <a:cubicBezTo>
                  <a:pt x="4215606" y="1804988"/>
                  <a:pt x="4216399" y="1806179"/>
                  <a:pt x="4217193" y="1808560"/>
                </a:cubicBezTo>
                <a:cubicBezTo>
                  <a:pt x="4220368" y="1821260"/>
                  <a:pt x="4226718" y="1833563"/>
                  <a:pt x="4236243" y="1845469"/>
                </a:cubicBezTo>
                <a:cubicBezTo>
                  <a:pt x="4240212" y="1851025"/>
                  <a:pt x="4241799" y="1855788"/>
                  <a:pt x="4241005" y="1859757"/>
                </a:cubicBezTo>
                <a:cubicBezTo>
                  <a:pt x="4240212" y="1865313"/>
                  <a:pt x="4236243" y="1871266"/>
                  <a:pt x="4229099" y="1877616"/>
                </a:cubicBezTo>
                <a:cubicBezTo>
                  <a:pt x="4214018" y="1888728"/>
                  <a:pt x="4193777" y="1894285"/>
                  <a:pt x="4168377" y="1894285"/>
                </a:cubicBezTo>
                <a:cubicBezTo>
                  <a:pt x="4152502" y="1894285"/>
                  <a:pt x="4139802" y="1893094"/>
                  <a:pt x="4130277" y="1890713"/>
                </a:cubicBezTo>
                <a:cubicBezTo>
                  <a:pt x="4104877" y="1885157"/>
                  <a:pt x="4092574" y="1866107"/>
                  <a:pt x="4093368" y="1833563"/>
                </a:cubicBezTo>
                <a:cubicBezTo>
                  <a:pt x="4092574" y="1826419"/>
                  <a:pt x="4092177" y="1819672"/>
                  <a:pt x="4092177" y="1813322"/>
                </a:cubicBezTo>
                <a:cubicBezTo>
                  <a:pt x="4083446" y="1816497"/>
                  <a:pt x="4071937" y="1820069"/>
                  <a:pt x="4057649" y="1824038"/>
                </a:cubicBezTo>
                <a:cubicBezTo>
                  <a:pt x="4056062" y="1824832"/>
                  <a:pt x="4054474" y="1824832"/>
                  <a:pt x="4052887" y="1824038"/>
                </a:cubicBezTo>
                <a:cubicBezTo>
                  <a:pt x="4052887" y="1828800"/>
                  <a:pt x="4052887" y="1835944"/>
                  <a:pt x="4052887" y="1845469"/>
                </a:cubicBezTo>
                <a:cubicBezTo>
                  <a:pt x="4052093" y="1856582"/>
                  <a:pt x="4051696" y="1864916"/>
                  <a:pt x="4051696" y="1870472"/>
                </a:cubicBezTo>
                <a:cubicBezTo>
                  <a:pt x="4050902" y="1883966"/>
                  <a:pt x="4048521" y="1893094"/>
                  <a:pt x="4044552" y="1897857"/>
                </a:cubicBezTo>
                <a:cubicBezTo>
                  <a:pt x="4042171" y="1901032"/>
                  <a:pt x="4038202" y="1901429"/>
                  <a:pt x="4032646" y="1899047"/>
                </a:cubicBezTo>
                <a:cubicBezTo>
                  <a:pt x="4027883" y="1895872"/>
                  <a:pt x="4024312" y="1891110"/>
                  <a:pt x="4021930" y="1884760"/>
                </a:cubicBezTo>
                <a:cubicBezTo>
                  <a:pt x="4016374" y="1874441"/>
                  <a:pt x="4015580" y="1862535"/>
                  <a:pt x="4019549" y="1849041"/>
                </a:cubicBezTo>
                <a:cubicBezTo>
                  <a:pt x="4022724" y="1832372"/>
                  <a:pt x="4024312" y="1815307"/>
                  <a:pt x="4024312" y="1797844"/>
                </a:cubicBezTo>
                <a:lnTo>
                  <a:pt x="4024312" y="1777604"/>
                </a:lnTo>
                <a:lnTo>
                  <a:pt x="4013596" y="1788319"/>
                </a:lnTo>
                <a:cubicBezTo>
                  <a:pt x="4001690" y="1800225"/>
                  <a:pt x="3986609" y="1810147"/>
                  <a:pt x="3968352" y="1818085"/>
                </a:cubicBezTo>
                <a:cubicBezTo>
                  <a:pt x="3962002" y="1820466"/>
                  <a:pt x="3961208" y="1819672"/>
                  <a:pt x="3965971" y="1815704"/>
                </a:cubicBezTo>
                <a:cubicBezTo>
                  <a:pt x="3993752" y="1783954"/>
                  <a:pt x="4013993" y="1751410"/>
                  <a:pt x="4026693" y="1718072"/>
                </a:cubicBezTo>
                <a:cubicBezTo>
                  <a:pt x="4032249" y="1702197"/>
                  <a:pt x="4034233" y="1688703"/>
                  <a:pt x="4032646" y="1677591"/>
                </a:cubicBezTo>
                <a:cubicBezTo>
                  <a:pt x="4032646" y="1672829"/>
                  <a:pt x="4035027" y="1671638"/>
                  <a:pt x="4039790" y="1674019"/>
                </a:cubicBezTo>
                <a:cubicBezTo>
                  <a:pt x="4054077" y="1679575"/>
                  <a:pt x="4064793" y="1687116"/>
                  <a:pt x="4071937" y="1696641"/>
                </a:cubicBezTo>
                <a:cubicBezTo>
                  <a:pt x="4075905" y="1702991"/>
                  <a:pt x="4075905" y="1707753"/>
                  <a:pt x="4071937" y="1710929"/>
                </a:cubicBezTo>
                <a:cubicBezTo>
                  <a:pt x="4065587" y="1718072"/>
                  <a:pt x="4060030" y="1726010"/>
                  <a:pt x="4055268" y="1734741"/>
                </a:cubicBezTo>
                <a:cubicBezTo>
                  <a:pt x="4052093" y="1741885"/>
                  <a:pt x="4048124" y="1748632"/>
                  <a:pt x="4043362" y="1754982"/>
                </a:cubicBezTo>
                <a:cubicBezTo>
                  <a:pt x="4051299" y="1759744"/>
                  <a:pt x="4054871" y="1770460"/>
                  <a:pt x="4054077" y="1787129"/>
                </a:cubicBezTo>
                <a:cubicBezTo>
                  <a:pt x="4054077" y="1797447"/>
                  <a:pt x="4054077" y="1808163"/>
                  <a:pt x="4054077" y="1819275"/>
                </a:cubicBezTo>
                <a:cubicBezTo>
                  <a:pt x="4054077" y="1818482"/>
                  <a:pt x="4054474" y="1818085"/>
                  <a:pt x="4055268" y="1818085"/>
                </a:cubicBezTo>
                <a:cubicBezTo>
                  <a:pt x="4057649" y="1816497"/>
                  <a:pt x="4061221" y="1813719"/>
                  <a:pt x="4065983" y="1809750"/>
                </a:cubicBezTo>
                <a:cubicBezTo>
                  <a:pt x="4071539" y="1805782"/>
                  <a:pt x="4080271" y="1798638"/>
                  <a:pt x="4092177" y="1788319"/>
                </a:cubicBezTo>
                <a:cubicBezTo>
                  <a:pt x="4092177" y="1779588"/>
                  <a:pt x="4092971" y="1765300"/>
                  <a:pt x="4094559" y="1745457"/>
                </a:cubicBezTo>
                <a:cubicBezTo>
                  <a:pt x="4094559" y="1741488"/>
                  <a:pt x="4094559" y="1738313"/>
                  <a:pt x="4094559" y="1735932"/>
                </a:cubicBezTo>
                <a:cubicBezTo>
                  <a:pt x="4096940" y="1710532"/>
                  <a:pt x="4093368" y="1691879"/>
                  <a:pt x="4083843" y="1679972"/>
                </a:cubicBezTo>
                <a:cubicBezTo>
                  <a:pt x="4083843" y="1675210"/>
                  <a:pt x="4086621" y="1672829"/>
                  <a:pt x="4092177" y="1672829"/>
                </a:cubicBezTo>
                <a:close/>
                <a:moveTo>
                  <a:pt x="1044178" y="1672829"/>
                </a:moveTo>
                <a:cubicBezTo>
                  <a:pt x="1059259" y="1675210"/>
                  <a:pt x="1071165" y="1681957"/>
                  <a:pt x="1079896" y="1693069"/>
                </a:cubicBezTo>
                <a:cubicBezTo>
                  <a:pt x="1084659" y="1697832"/>
                  <a:pt x="1086246" y="1703388"/>
                  <a:pt x="1084659" y="1709738"/>
                </a:cubicBezTo>
                <a:cubicBezTo>
                  <a:pt x="1082278" y="1720850"/>
                  <a:pt x="1081087" y="1729979"/>
                  <a:pt x="1081087" y="1737122"/>
                </a:cubicBezTo>
                <a:cubicBezTo>
                  <a:pt x="1081087" y="1739504"/>
                  <a:pt x="1080690" y="1743075"/>
                  <a:pt x="1079896" y="1747838"/>
                </a:cubicBezTo>
                <a:cubicBezTo>
                  <a:pt x="1079896" y="1752600"/>
                  <a:pt x="1079500" y="1756172"/>
                  <a:pt x="1078706" y="1758554"/>
                </a:cubicBezTo>
                <a:cubicBezTo>
                  <a:pt x="1087437" y="1752204"/>
                  <a:pt x="1097756" y="1742679"/>
                  <a:pt x="1109662" y="1729979"/>
                </a:cubicBezTo>
                <a:cubicBezTo>
                  <a:pt x="1116012" y="1724422"/>
                  <a:pt x="1119584" y="1718072"/>
                  <a:pt x="1120378" y="1710929"/>
                </a:cubicBezTo>
                <a:cubicBezTo>
                  <a:pt x="1121965" y="1702197"/>
                  <a:pt x="1126728" y="1700213"/>
                  <a:pt x="1134665" y="1704975"/>
                </a:cubicBezTo>
                <a:cubicBezTo>
                  <a:pt x="1143396" y="1709738"/>
                  <a:pt x="1151334" y="1717675"/>
                  <a:pt x="1158478" y="1728788"/>
                </a:cubicBezTo>
                <a:cubicBezTo>
                  <a:pt x="1162447" y="1735138"/>
                  <a:pt x="1162447" y="1739900"/>
                  <a:pt x="1158478" y="1743075"/>
                </a:cubicBezTo>
                <a:cubicBezTo>
                  <a:pt x="1152921" y="1744663"/>
                  <a:pt x="1146571" y="1748632"/>
                  <a:pt x="1139428" y="1754982"/>
                </a:cubicBezTo>
                <a:cubicBezTo>
                  <a:pt x="1123553" y="1768475"/>
                  <a:pt x="1102915" y="1781969"/>
                  <a:pt x="1077515" y="1795463"/>
                </a:cubicBezTo>
                <a:cubicBezTo>
                  <a:pt x="1077515" y="1799432"/>
                  <a:pt x="1077515" y="1805385"/>
                  <a:pt x="1077515" y="1813322"/>
                </a:cubicBezTo>
                <a:cubicBezTo>
                  <a:pt x="1076721" y="1821260"/>
                  <a:pt x="1076325" y="1827213"/>
                  <a:pt x="1076325" y="1831182"/>
                </a:cubicBezTo>
                <a:cubicBezTo>
                  <a:pt x="1076325" y="1849438"/>
                  <a:pt x="1083468" y="1858963"/>
                  <a:pt x="1097756" y="1859757"/>
                </a:cubicBezTo>
                <a:cubicBezTo>
                  <a:pt x="1113631" y="1859757"/>
                  <a:pt x="1126331" y="1858566"/>
                  <a:pt x="1135856" y="1856185"/>
                </a:cubicBezTo>
                <a:cubicBezTo>
                  <a:pt x="1144587" y="1855391"/>
                  <a:pt x="1150540" y="1849438"/>
                  <a:pt x="1153715" y="1838325"/>
                </a:cubicBezTo>
                <a:cubicBezTo>
                  <a:pt x="1155302" y="1834357"/>
                  <a:pt x="1157287" y="1828404"/>
                  <a:pt x="1159668" y="1820466"/>
                </a:cubicBezTo>
                <a:cubicBezTo>
                  <a:pt x="1162050" y="1814910"/>
                  <a:pt x="1163637" y="1810941"/>
                  <a:pt x="1164431" y="1808560"/>
                </a:cubicBezTo>
                <a:cubicBezTo>
                  <a:pt x="1166018" y="1806179"/>
                  <a:pt x="1166812" y="1804988"/>
                  <a:pt x="1166812" y="1804988"/>
                </a:cubicBezTo>
                <a:cubicBezTo>
                  <a:pt x="1167606" y="1804988"/>
                  <a:pt x="1168399" y="1806179"/>
                  <a:pt x="1169193" y="1808560"/>
                </a:cubicBezTo>
                <a:cubicBezTo>
                  <a:pt x="1172368" y="1821260"/>
                  <a:pt x="1178718" y="1833563"/>
                  <a:pt x="1188243" y="1845469"/>
                </a:cubicBezTo>
                <a:cubicBezTo>
                  <a:pt x="1192212" y="1851025"/>
                  <a:pt x="1193800" y="1855788"/>
                  <a:pt x="1193006" y="1859757"/>
                </a:cubicBezTo>
                <a:cubicBezTo>
                  <a:pt x="1192212" y="1865313"/>
                  <a:pt x="1188243" y="1871266"/>
                  <a:pt x="1181100" y="1877616"/>
                </a:cubicBezTo>
                <a:cubicBezTo>
                  <a:pt x="1166018" y="1888728"/>
                  <a:pt x="1145777" y="1894285"/>
                  <a:pt x="1120378" y="1894285"/>
                </a:cubicBezTo>
                <a:cubicBezTo>
                  <a:pt x="1104503" y="1894285"/>
                  <a:pt x="1091803" y="1893094"/>
                  <a:pt x="1082278" y="1890713"/>
                </a:cubicBezTo>
                <a:cubicBezTo>
                  <a:pt x="1056878" y="1885157"/>
                  <a:pt x="1044575" y="1866107"/>
                  <a:pt x="1045368" y="1833563"/>
                </a:cubicBezTo>
                <a:cubicBezTo>
                  <a:pt x="1044575" y="1826419"/>
                  <a:pt x="1044178" y="1819672"/>
                  <a:pt x="1044178" y="1813322"/>
                </a:cubicBezTo>
                <a:cubicBezTo>
                  <a:pt x="1035446" y="1816497"/>
                  <a:pt x="1023937" y="1820069"/>
                  <a:pt x="1009650" y="1824038"/>
                </a:cubicBezTo>
                <a:cubicBezTo>
                  <a:pt x="1008062" y="1824832"/>
                  <a:pt x="1006474" y="1824832"/>
                  <a:pt x="1004887" y="1824038"/>
                </a:cubicBezTo>
                <a:cubicBezTo>
                  <a:pt x="1004887" y="1828800"/>
                  <a:pt x="1004887" y="1835944"/>
                  <a:pt x="1004887" y="1845469"/>
                </a:cubicBezTo>
                <a:cubicBezTo>
                  <a:pt x="1004093" y="1856582"/>
                  <a:pt x="1003697" y="1864916"/>
                  <a:pt x="1003697" y="1870472"/>
                </a:cubicBezTo>
                <a:cubicBezTo>
                  <a:pt x="1002902" y="1883966"/>
                  <a:pt x="1000522" y="1893094"/>
                  <a:pt x="996553" y="1897857"/>
                </a:cubicBezTo>
                <a:cubicBezTo>
                  <a:pt x="994172" y="1901032"/>
                  <a:pt x="990203" y="1901429"/>
                  <a:pt x="984646" y="1899047"/>
                </a:cubicBezTo>
                <a:cubicBezTo>
                  <a:pt x="979884" y="1895872"/>
                  <a:pt x="976312" y="1891110"/>
                  <a:pt x="973931" y="1884760"/>
                </a:cubicBezTo>
                <a:cubicBezTo>
                  <a:pt x="968374" y="1874441"/>
                  <a:pt x="967581" y="1862535"/>
                  <a:pt x="971550" y="1849041"/>
                </a:cubicBezTo>
                <a:cubicBezTo>
                  <a:pt x="974725" y="1832372"/>
                  <a:pt x="976312" y="1815307"/>
                  <a:pt x="976312" y="1797844"/>
                </a:cubicBezTo>
                <a:lnTo>
                  <a:pt x="976312" y="1777604"/>
                </a:lnTo>
                <a:lnTo>
                  <a:pt x="965596" y="1788319"/>
                </a:lnTo>
                <a:cubicBezTo>
                  <a:pt x="953690" y="1800225"/>
                  <a:pt x="938609" y="1810147"/>
                  <a:pt x="920353" y="1818085"/>
                </a:cubicBezTo>
                <a:cubicBezTo>
                  <a:pt x="914003" y="1820466"/>
                  <a:pt x="913209" y="1819672"/>
                  <a:pt x="917971" y="1815704"/>
                </a:cubicBezTo>
                <a:cubicBezTo>
                  <a:pt x="945752" y="1783953"/>
                  <a:pt x="965993" y="1751410"/>
                  <a:pt x="978693" y="1718072"/>
                </a:cubicBezTo>
                <a:cubicBezTo>
                  <a:pt x="984250" y="1702197"/>
                  <a:pt x="986234" y="1688703"/>
                  <a:pt x="984646" y="1677591"/>
                </a:cubicBezTo>
                <a:cubicBezTo>
                  <a:pt x="984646" y="1672829"/>
                  <a:pt x="987028" y="1671638"/>
                  <a:pt x="991790" y="1674019"/>
                </a:cubicBezTo>
                <a:cubicBezTo>
                  <a:pt x="1006078" y="1679575"/>
                  <a:pt x="1016793" y="1687116"/>
                  <a:pt x="1023937" y="1696641"/>
                </a:cubicBezTo>
                <a:cubicBezTo>
                  <a:pt x="1027905" y="1702991"/>
                  <a:pt x="1027905" y="1707753"/>
                  <a:pt x="1023937" y="1710929"/>
                </a:cubicBezTo>
                <a:cubicBezTo>
                  <a:pt x="1017587" y="1718072"/>
                  <a:pt x="1012031" y="1726010"/>
                  <a:pt x="1007268" y="1734741"/>
                </a:cubicBezTo>
                <a:cubicBezTo>
                  <a:pt x="1004093" y="1741885"/>
                  <a:pt x="1000125" y="1748632"/>
                  <a:pt x="995362" y="1754982"/>
                </a:cubicBezTo>
                <a:cubicBezTo>
                  <a:pt x="1003300" y="1759744"/>
                  <a:pt x="1006871" y="1770460"/>
                  <a:pt x="1006078" y="1787129"/>
                </a:cubicBezTo>
                <a:cubicBezTo>
                  <a:pt x="1006078" y="1797447"/>
                  <a:pt x="1006078" y="1808163"/>
                  <a:pt x="1006078" y="1819275"/>
                </a:cubicBezTo>
                <a:cubicBezTo>
                  <a:pt x="1006078" y="1818482"/>
                  <a:pt x="1006474" y="1818085"/>
                  <a:pt x="1007268" y="1818085"/>
                </a:cubicBezTo>
                <a:cubicBezTo>
                  <a:pt x="1009650" y="1816497"/>
                  <a:pt x="1013222" y="1813719"/>
                  <a:pt x="1017984" y="1809750"/>
                </a:cubicBezTo>
                <a:cubicBezTo>
                  <a:pt x="1023540" y="1805782"/>
                  <a:pt x="1032271" y="1798638"/>
                  <a:pt x="1044178" y="1788319"/>
                </a:cubicBezTo>
                <a:cubicBezTo>
                  <a:pt x="1044178" y="1779588"/>
                  <a:pt x="1044971" y="1765300"/>
                  <a:pt x="1046559" y="1745457"/>
                </a:cubicBezTo>
                <a:cubicBezTo>
                  <a:pt x="1046559" y="1741488"/>
                  <a:pt x="1046559" y="1738313"/>
                  <a:pt x="1046559" y="1735932"/>
                </a:cubicBezTo>
                <a:cubicBezTo>
                  <a:pt x="1048940" y="1710532"/>
                  <a:pt x="1045368" y="1691879"/>
                  <a:pt x="1035843" y="1679972"/>
                </a:cubicBezTo>
                <a:cubicBezTo>
                  <a:pt x="1035843" y="1675210"/>
                  <a:pt x="1038621" y="1672829"/>
                  <a:pt x="1044178" y="1672829"/>
                </a:cubicBezTo>
                <a:close/>
                <a:moveTo>
                  <a:pt x="7196880" y="1672531"/>
                </a:moveTo>
                <a:cubicBezTo>
                  <a:pt x="7198368" y="1672729"/>
                  <a:pt x="7200105" y="1673226"/>
                  <a:pt x="7202090" y="1674019"/>
                </a:cubicBezTo>
                <a:cubicBezTo>
                  <a:pt x="7214789" y="1680369"/>
                  <a:pt x="7224711" y="1688307"/>
                  <a:pt x="7231855" y="1697832"/>
                </a:cubicBezTo>
                <a:cubicBezTo>
                  <a:pt x="7235030" y="1702594"/>
                  <a:pt x="7234633" y="1707753"/>
                  <a:pt x="7230664" y="1713310"/>
                </a:cubicBezTo>
                <a:cubicBezTo>
                  <a:pt x="7229870" y="1714104"/>
                  <a:pt x="7229076" y="1715294"/>
                  <a:pt x="7228283" y="1716882"/>
                </a:cubicBezTo>
                <a:cubicBezTo>
                  <a:pt x="7225902" y="1719263"/>
                  <a:pt x="7221536" y="1725216"/>
                  <a:pt x="7215186" y="1734741"/>
                </a:cubicBezTo>
                <a:cubicBezTo>
                  <a:pt x="7203280" y="1752204"/>
                  <a:pt x="7191374" y="1766491"/>
                  <a:pt x="7179468" y="1777604"/>
                </a:cubicBezTo>
                <a:cubicBezTo>
                  <a:pt x="7181055" y="1777604"/>
                  <a:pt x="7183040" y="1777604"/>
                  <a:pt x="7185420" y="1777604"/>
                </a:cubicBezTo>
                <a:cubicBezTo>
                  <a:pt x="7203677" y="1775222"/>
                  <a:pt x="7218758" y="1772841"/>
                  <a:pt x="7230664" y="1770460"/>
                </a:cubicBezTo>
                <a:cubicBezTo>
                  <a:pt x="7237014" y="1769666"/>
                  <a:pt x="7242570" y="1770063"/>
                  <a:pt x="7247333" y="1771650"/>
                </a:cubicBezTo>
                <a:cubicBezTo>
                  <a:pt x="7258446" y="1776413"/>
                  <a:pt x="7266383" y="1783557"/>
                  <a:pt x="7271146" y="1793082"/>
                </a:cubicBezTo>
                <a:cubicBezTo>
                  <a:pt x="7272733" y="1801813"/>
                  <a:pt x="7268367" y="1805782"/>
                  <a:pt x="7258048" y="1804988"/>
                </a:cubicBezTo>
                <a:cubicBezTo>
                  <a:pt x="7233442" y="1801813"/>
                  <a:pt x="7198518" y="1801813"/>
                  <a:pt x="7153274" y="1804988"/>
                </a:cubicBezTo>
                <a:cubicBezTo>
                  <a:pt x="7140574" y="1805782"/>
                  <a:pt x="7128668" y="1807369"/>
                  <a:pt x="7117555" y="1809750"/>
                </a:cubicBezTo>
                <a:lnTo>
                  <a:pt x="7119936" y="1809750"/>
                </a:lnTo>
                <a:cubicBezTo>
                  <a:pt x="7126286" y="1812925"/>
                  <a:pt x="7132240" y="1818879"/>
                  <a:pt x="7137796" y="1827610"/>
                </a:cubicBezTo>
                <a:cubicBezTo>
                  <a:pt x="7140970" y="1832372"/>
                  <a:pt x="7140574" y="1836738"/>
                  <a:pt x="7136605" y="1840707"/>
                </a:cubicBezTo>
                <a:cubicBezTo>
                  <a:pt x="7127874" y="1846263"/>
                  <a:pt x="7120730" y="1852216"/>
                  <a:pt x="7115174" y="1858566"/>
                </a:cubicBezTo>
                <a:cubicBezTo>
                  <a:pt x="7096917" y="1873647"/>
                  <a:pt x="7071518" y="1886744"/>
                  <a:pt x="7038974" y="1897857"/>
                </a:cubicBezTo>
                <a:cubicBezTo>
                  <a:pt x="7032624" y="1900238"/>
                  <a:pt x="7029052" y="1901032"/>
                  <a:pt x="7028258" y="1900238"/>
                </a:cubicBezTo>
                <a:cubicBezTo>
                  <a:pt x="7027464" y="1898650"/>
                  <a:pt x="7029448" y="1896269"/>
                  <a:pt x="7034211" y="1893094"/>
                </a:cubicBezTo>
                <a:cubicBezTo>
                  <a:pt x="7054054" y="1878013"/>
                  <a:pt x="7073104" y="1858566"/>
                  <a:pt x="7091361" y="1834754"/>
                </a:cubicBezTo>
                <a:cubicBezTo>
                  <a:pt x="7097712" y="1826022"/>
                  <a:pt x="7102077" y="1818879"/>
                  <a:pt x="7104458" y="1813322"/>
                </a:cubicBezTo>
                <a:cubicBezTo>
                  <a:pt x="7104458" y="1811735"/>
                  <a:pt x="7104855" y="1810941"/>
                  <a:pt x="7105648" y="1810941"/>
                </a:cubicBezTo>
                <a:cubicBezTo>
                  <a:pt x="7084218" y="1813322"/>
                  <a:pt x="7069533" y="1816100"/>
                  <a:pt x="7061596" y="1819275"/>
                </a:cubicBezTo>
                <a:cubicBezTo>
                  <a:pt x="7055246" y="1821657"/>
                  <a:pt x="7050086" y="1820863"/>
                  <a:pt x="7046118" y="1816894"/>
                </a:cubicBezTo>
                <a:cubicBezTo>
                  <a:pt x="7038180" y="1811338"/>
                  <a:pt x="7032624" y="1804988"/>
                  <a:pt x="7029448" y="1797844"/>
                </a:cubicBezTo>
                <a:cubicBezTo>
                  <a:pt x="7027068" y="1793082"/>
                  <a:pt x="7028258" y="1790700"/>
                  <a:pt x="7033020" y="1790700"/>
                </a:cubicBezTo>
                <a:cubicBezTo>
                  <a:pt x="7053658" y="1790700"/>
                  <a:pt x="7069930" y="1789510"/>
                  <a:pt x="7081836" y="1787129"/>
                </a:cubicBezTo>
                <a:cubicBezTo>
                  <a:pt x="7094536" y="1786335"/>
                  <a:pt x="7111602" y="1784747"/>
                  <a:pt x="7133033" y="1782366"/>
                </a:cubicBezTo>
                <a:cubicBezTo>
                  <a:pt x="7145733" y="1781572"/>
                  <a:pt x="7155655" y="1780779"/>
                  <a:pt x="7162798" y="1779985"/>
                </a:cubicBezTo>
                <a:cubicBezTo>
                  <a:pt x="7181055" y="1738710"/>
                  <a:pt x="7190183" y="1704975"/>
                  <a:pt x="7190183" y="1678782"/>
                </a:cubicBezTo>
                <a:cubicBezTo>
                  <a:pt x="7190183" y="1674019"/>
                  <a:pt x="7192416" y="1671936"/>
                  <a:pt x="7196880" y="1672531"/>
                </a:cubicBezTo>
                <a:close/>
                <a:moveTo>
                  <a:pt x="5947766" y="1672531"/>
                </a:moveTo>
                <a:cubicBezTo>
                  <a:pt x="5948957" y="1672332"/>
                  <a:pt x="5950346" y="1672432"/>
                  <a:pt x="5951933" y="1672829"/>
                </a:cubicBezTo>
                <a:cubicBezTo>
                  <a:pt x="5963046" y="1676004"/>
                  <a:pt x="5972174" y="1681957"/>
                  <a:pt x="5979318" y="1690688"/>
                </a:cubicBezTo>
                <a:cubicBezTo>
                  <a:pt x="5981699" y="1693863"/>
                  <a:pt x="5981699" y="1697038"/>
                  <a:pt x="5979318" y="1700213"/>
                </a:cubicBezTo>
                <a:cubicBezTo>
                  <a:pt x="5978524" y="1701007"/>
                  <a:pt x="5977333" y="1702594"/>
                  <a:pt x="5975746" y="1704975"/>
                </a:cubicBezTo>
                <a:cubicBezTo>
                  <a:pt x="5970983" y="1711325"/>
                  <a:pt x="5967411" y="1716088"/>
                  <a:pt x="5965030" y="1719263"/>
                </a:cubicBezTo>
                <a:cubicBezTo>
                  <a:pt x="5964237" y="1720057"/>
                  <a:pt x="5963443" y="1721644"/>
                  <a:pt x="5962649" y="1724025"/>
                </a:cubicBezTo>
                <a:cubicBezTo>
                  <a:pt x="5961062" y="1725613"/>
                  <a:pt x="5959871" y="1727200"/>
                  <a:pt x="5959077" y="1728788"/>
                </a:cubicBezTo>
                <a:cubicBezTo>
                  <a:pt x="5962252" y="1727994"/>
                  <a:pt x="5966618" y="1726803"/>
                  <a:pt x="5972174" y="1725216"/>
                </a:cubicBezTo>
                <a:cubicBezTo>
                  <a:pt x="5984080" y="1722835"/>
                  <a:pt x="5994399" y="1720057"/>
                  <a:pt x="6003130" y="1716882"/>
                </a:cubicBezTo>
                <a:cubicBezTo>
                  <a:pt x="6011862" y="1716088"/>
                  <a:pt x="6019799" y="1720057"/>
                  <a:pt x="6026943" y="1728788"/>
                </a:cubicBezTo>
                <a:cubicBezTo>
                  <a:pt x="6030912" y="1733550"/>
                  <a:pt x="6030118" y="1736725"/>
                  <a:pt x="6024561" y="1738313"/>
                </a:cubicBezTo>
                <a:cubicBezTo>
                  <a:pt x="6007893" y="1743075"/>
                  <a:pt x="5986065" y="1747044"/>
                  <a:pt x="5959077" y="1750219"/>
                </a:cubicBezTo>
                <a:cubicBezTo>
                  <a:pt x="5953521" y="1751013"/>
                  <a:pt x="5949156" y="1749426"/>
                  <a:pt x="5945980" y="1745457"/>
                </a:cubicBezTo>
                <a:cubicBezTo>
                  <a:pt x="5936455" y="1757363"/>
                  <a:pt x="5924549" y="1767682"/>
                  <a:pt x="5910261" y="1776413"/>
                </a:cubicBezTo>
                <a:cubicBezTo>
                  <a:pt x="5907880" y="1778000"/>
                  <a:pt x="5906293" y="1778397"/>
                  <a:pt x="5905499" y="1777604"/>
                </a:cubicBezTo>
                <a:cubicBezTo>
                  <a:pt x="5904705" y="1776016"/>
                  <a:pt x="5905102" y="1774428"/>
                  <a:pt x="5906690" y="1772841"/>
                </a:cubicBezTo>
                <a:cubicBezTo>
                  <a:pt x="5906690" y="1772047"/>
                  <a:pt x="5907087" y="1771650"/>
                  <a:pt x="5907880" y="1771650"/>
                </a:cubicBezTo>
                <a:cubicBezTo>
                  <a:pt x="5907880" y="1770857"/>
                  <a:pt x="5907880" y="1770460"/>
                  <a:pt x="5907880" y="1770460"/>
                </a:cubicBezTo>
                <a:cubicBezTo>
                  <a:pt x="5898355" y="1772841"/>
                  <a:pt x="5889227" y="1774825"/>
                  <a:pt x="5880496" y="1776413"/>
                </a:cubicBezTo>
                <a:cubicBezTo>
                  <a:pt x="5882083" y="1778000"/>
                  <a:pt x="5883274" y="1778794"/>
                  <a:pt x="5884068" y="1778794"/>
                </a:cubicBezTo>
                <a:cubicBezTo>
                  <a:pt x="5888830" y="1780382"/>
                  <a:pt x="5889624" y="1783557"/>
                  <a:pt x="5886449" y="1788319"/>
                </a:cubicBezTo>
                <a:cubicBezTo>
                  <a:pt x="5884068" y="1793082"/>
                  <a:pt x="5882083" y="1796654"/>
                  <a:pt x="5880496" y="1799035"/>
                </a:cubicBezTo>
                <a:cubicBezTo>
                  <a:pt x="5882083" y="1798241"/>
                  <a:pt x="5884465" y="1797447"/>
                  <a:pt x="5887640" y="1796654"/>
                </a:cubicBezTo>
                <a:cubicBezTo>
                  <a:pt x="5890021" y="1795860"/>
                  <a:pt x="5892006" y="1795463"/>
                  <a:pt x="5893593" y="1795463"/>
                </a:cubicBezTo>
                <a:cubicBezTo>
                  <a:pt x="5896768" y="1793875"/>
                  <a:pt x="5899546" y="1793875"/>
                  <a:pt x="5901927" y="1795463"/>
                </a:cubicBezTo>
                <a:cubicBezTo>
                  <a:pt x="5906690" y="1797844"/>
                  <a:pt x="5910261" y="1800225"/>
                  <a:pt x="5912643" y="1802607"/>
                </a:cubicBezTo>
                <a:cubicBezTo>
                  <a:pt x="5916612" y="1806575"/>
                  <a:pt x="5917802" y="1809750"/>
                  <a:pt x="5916215" y="1812132"/>
                </a:cubicBezTo>
                <a:cubicBezTo>
                  <a:pt x="5916215" y="1812925"/>
                  <a:pt x="5915818" y="1814116"/>
                  <a:pt x="5915024" y="1815704"/>
                </a:cubicBezTo>
                <a:cubicBezTo>
                  <a:pt x="5915024" y="1817291"/>
                  <a:pt x="5914627" y="1818482"/>
                  <a:pt x="5913833" y="1819275"/>
                </a:cubicBezTo>
                <a:cubicBezTo>
                  <a:pt x="5918596" y="1818482"/>
                  <a:pt x="5925740" y="1817688"/>
                  <a:pt x="5935265" y="1816894"/>
                </a:cubicBezTo>
                <a:cubicBezTo>
                  <a:pt x="5943202" y="1815307"/>
                  <a:pt x="5949156" y="1814513"/>
                  <a:pt x="5953124" y="1814513"/>
                </a:cubicBezTo>
                <a:cubicBezTo>
                  <a:pt x="5953918" y="1806575"/>
                  <a:pt x="5954315" y="1801019"/>
                  <a:pt x="5954315" y="1797844"/>
                </a:cubicBezTo>
                <a:cubicBezTo>
                  <a:pt x="5952727" y="1796257"/>
                  <a:pt x="5950743" y="1795066"/>
                  <a:pt x="5948361" y="1794272"/>
                </a:cubicBezTo>
                <a:cubicBezTo>
                  <a:pt x="5939631" y="1801416"/>
                  <a:pt x="5931296" y="1806575"/>
                  <a:pt x="5923358" y="1809750"/>
                </a:cubicBezTo>
                <a:cubicBezTo>
                  <a:pt x="5920977" y="1811338"/>
                  <a:pt x="5919390" y="1811735"/>
                  <a:pt x="5918596" y="1810941"/>
                </a:cubicBezTo>
                <a:cubicBezTo>
                  <a:pt x="5917802" y="1809354"/>
                  <a:pt x="5918199" y="1807369"/>
                  <a:pt x="5919786" y="1804988"/>
                </a:cubicBezTo>
                <a:cubicBezTo>
                  <a:pt x="5923755" y="1797844"/>
                  <a:pt x="5929311" y="1787129"/>
                  <a:pt x="5936455" y="1772841"/>
                </a:cubicBezTo>
                <a:cubicBezTo>
                  <a:pt x="5938836" y="1765697"/>
                  <a:pt x="5940027" y="1760538"/>
                  <a:pt x="5940027" y="1757363"/>
                </a:cubicBezTo>
                <a:cubicBezTo>
                  <a:pt x="5940027" y="1753394"/>
                  <a:pt x="5942012" y="1751807"/>
                  <a:pt x="5945980" y="1752600"/>
                </a:cubicBezTo>
                <a:cubicBezTo>
                  <a:pt x="5956299" y="1752600"/>
                  <a:pt x="5965030" y="1755379"/>
                  <a:pt x="5972174" y="1760935"/>
                </a:cubicBezTo>
                <a:cubicBezTo>
                  <a:pt x="5975349" y="1764110"/>
                  <a:pt x="5975349" y="1766888"/>
                  <a:pt x="5972174" y="1769269"/>
                </a:cubicBezTo>
                <a:cubicBezTo>
                  <a:pt x="5971380" y="1770063"/>
                  <a:pt x="5969793" y="1771650"/>
                  <a:pt x="5967411" y="1774032"/>
                </a:cubicBezTo>
                <a:cubicBezTo>
                  <a:pt x="5966618" y="1774825"/>
                  <a:pt x="5965824" y="1775619"/>
                  <a:pt x="5965030" y="1776413"/>
                </a:cubicBezTo>
                <a:cubicBezTo>
                  <a:pt x="5978524" y="1772444"/>
                  <a:pt x="5990430" y="1768872"/>
                  <a:pt x="6000749" y="1765697"/>
                </a:cubicBezTo>
                <a:cubicBezTo>
                  <a:pt x="6009480" y="1763316"/>
                  <a:pt x="6017021" y="1768079"/>
                  <a:pt x="6023371" y="1779985"/>
                </a:cubicBezTo>
                <a:cubicBezTo>
                  <a:pt x="6025752" y="1783954"/>
                  <a:pt x="6024165" y="1786732"/>
                  <a:pt x="6018608" y="1788319"/>
                </a:cubicBezTo>
                <a:cubicBezTo>
                  <a:pt x="6007496" y="1790700"/>
                  <a:pt x="5995193" y="1793082"/>
                  <a:pt x="5981699" y="1795463"/>
                </a:cubicBezTo>
                <a:cubicBezTo>
                  <a:pt x="5984080" y="1796257"/>
                  <a:pt x="5986461" y="1797844"/>
                  <a:pt x="5988843" y="1800225"/>
                </a:cubicBezTo>
                <a:cubicBezTo>
                  <a:pt x="5990430" y="1802607"/>
                  <a:pt x="5990430" y="1805782"/>
                  <a:pt x="5988843" y="1809750"/>
                </a:cubicBezTo>
                <a:cubicBezTo>
                  <a:pt x="6003130" y="1807369"/>
                  <a:pt x="6015831" y="1804194"/>
                  <a:pt x="6026943" y="1800225"/>
                </a:cubicBezTo>
                <a:cubicBezTo>
                  <a:pt x="6032499" y="1799432"/>
                  <a:pt x="6039246" y="1803400"/>
                  <a:pt x="6047183" y="1812132"/>
                </a:cubicBezTo>
                <a:cubicBezTo>
                  <a:pt x="6051152" y="1817688"/>
                  <a:pt x="6049565" y="1821657"/>
                  <a:pt x="6042421" y="1824038"/>
                </a:cubicBezTo>
                <a:cubicBezTo>
                  <a:pt x="6017815" y="1825625"/>
                  <a:pt x="5998765" y="1827213"/>
                  <a:pt x="5985271" y="1828800"/>
                </a:cubicBezTo>
                <a:cubicBezTo>
                  <a:pt x="5996383" y="1843882"/>
                  <a:pt x="6011862" y="1858169"/>
                  <a:pt x="6031705" y="1871663"/>
                </a:cubicBezTo>
                <a:cubicBezTo>
                  <a:pt x="6033293" y="1872457"/>
                  <a:pt x="6035277" y="1873647"/>
                  <a:pt x="6037658" y="1875235"/>
                </a:cubicBezTo>
                <a:cubicBezTo>
                  <a:pt x="6051152" y="1883966"/>
                  <a:pt x="6061074" y="1889522"/>
                  <a:pt x="6067424" y="1891904"/>
                </a:cubicBezTo>
                <a:cubicBezTo>
                  <a:pt x="6069805" y="1892697"/>
                  <a:pt x="6070996" y="1893888"/>
                  <a:pt x="6070996" y="1895475"/>
                </a:cubicBezTo>
                <a:cubicBezTo>
                  <a:pt x="6070996" y="1896269"/>
                  <a:pt x="6069805" y="1896666"/>
                  <a:pt x="6067424" y="1896666"/>
                </a:cubicBezTo>
                <a:cubicBezTo>
                  <a:pt x="6046787" y="1898253"/>
                  <a:pt x="6030118" y="1899047"/>
                  <a:pt x="6017418" y="1899047"/>
                </a:cubicBezTo>
                <a:cubicBezTo>
                  <a:pt x="6011068" y="1899047"/>
                  <a:pt x="6006306" y="1897460"/>
                  <a:pt x="6003130" y="1894285"/>
                </a:cubicBezTo>
                <a:cubicBezTo>
                  <a:pt x="5992812" y="1884760"/>
                  <a:pt x="5982493" y="1869678"/>
                  <a:pt x="5972174" y="1849041"/>
                </a:cubicBezTo>
                <a:cubicBezTo>
                  <a:pt x="5965824" y="1859360"/>
                  <a:pt x="5960665" y="1867297"/>
                  <a:pt x="5956696" y="1872854"/>
                </a:cubicBezTo>
                <a:cubicBezTo>
                  <a:pt x="5946377" y="1885554"/>
                  <a:pt x="5924152" y="1895872"/>
                  <a:pt x="5890021" y="1903810"/>
                </a:cubicBezTo>
                <a:cubicBezTo>
                  <a:pt x="5888434" y="1904603"/>
                  <a:pt x="5887640" y="1904207"/>
                  <a:pt x="5887640" y="1902619"/>
                </a:cubicBezTo>
                <a:cubicBezTo>
                  <a:pt x="5887640" y="1901032"/>
                  <a:pt x="5888037" y="1899841"/>
                  <a:pt x="5888830" y="1899047"/>
                </a:cubicBezTo>
                <a:cubicBezTo>
                  <a:pt x="5919786" y="1883172"/>
                  <a:pt x="5939631" y="1861741"/>
                  <a:pt x="5948361" y="1834754"/>
                </a:cubicBezTo>
                <a:lnTo>
                  <a:pt x="5928121" y="1838325"/>
                </a:lnTo>
                <a:cubicBezTo>
                  <a:pt x="5922565" y="1839913"/>
                  <a:pt x="5917009" y="1837532"/>
                  <a:pt x="5911452" y="1831182"/>
                </a:cubicBezTo>
                <a:cubicBezTo>
                  <a:pt x="5911452" y="1831975"/>
                  <a:pt x="5911452" y="1832769"/>
                  <a:pt x="5911452" y="1833563"/>
                </a:cubicBezTo>
                <a:cubicBezTo>
                  <a:pt x="5909071" y="1841500"/>
                  <a:pt x="5905102" y="1851819"/>
                  <a:pt x="5899546" y="1864519"/>
                </a:cubicBezTo>
                <a:cubicBezTo>
                  <a:pt x="5892402" y="1881188"/>
                  <a:pt x="5882877" y="1891110"/>
                  <a:pt x="5870971" y="1894285"/>
                </a:cubicBezTo>
                <a:cubicBezTo>
                  <a:pt x="5867796" y="1895078"/>
                  <a:pt x="5864224" y="1891507"/>
                  <a:pt x="5860255" y="1883569"/>
                </a:cubicBezTo>
                <a:cubicBezTo>
                  <a:pt x="5856287" y="1874044"/>
                  <a:pt x="5850730" y="1864916"/>
                  <a:pt x="5843586" y="1856185"/>
                </a:cubicBezTo>
                <a:cubicBezTo>
                  <a:pt x="5842793" y="1853804"/>
                  <a:pt x="5843586" y="1852613"/>
                  <a:pt x="5845968" y="1852613"/>
                </a:cubicBezTo>
                <a:cubicBezTo>
                  <a:pt x="5848349" y="1853407"/>
                  <a:pt x="5851524" y="1854200"/>
                  <a:pt x="5855493" y="1854994"/>
                </a:cubicBezTo>
                <a:cubicBezTo>
                  <a:pt x="5860255" y="1856582"/>
                  <a:pt x="5863431" y="1857772"/>
                  <a:pt x="5865018" y="1858566"/>
                </a:cubicBezTo>
                <a:cubicBezTo>
                  <a:pt x="5867399" y="1858566"/>
                  <a:pt x="5869384" y="1857772"/>
                  <a:pt x="5870971" y="1856185"/>
                </a:cubicBezTo>
                <a:cubicBezTo>
                  <a:pt x="5878115" y="1847454"/>
                  <a:pt x="5882083" y="1834357"/>
                  <a:pt x="5882877" y="1816894"/>
                </a:cubicBezTo>
                <a:cubicBezTo>
                  <a:pt x="5882877" y="1814513"/>
                  <a:pt x="5882481" y="1813719"/>
                  <a:pt x="5881686" y="1814513"/>
                </a:cubicBezTo>
                <a:cubicBezTo>
                  <a:pt x="5880099" y="1814513"/>
                  <a:pt x="5877321" y="1815307"/>
                  <a:pt x="5873352" y="1816894"/>
                </a:cubicBezTo>
                <a:cubicBezTo>
                  <a:pt x="5873352" y="1816894"/>
                  <a:pt x="5872558" y="1816894"/>
                  <a:pt x="5870971" y="1816894"/>
                </a:cubicBezTo>
                <a:cubicBezTo>
                  <a:pt x="5856683" y="1842294"/>
                  <a:pt x="5833268" y="1862535"/>
                  <a:pt x="5800724" y="1877616"/>
                </a:cubicBezTo>
                <a:cubicBezTo>
                  <a:pt x="5798343" y="1878410"/>
                  <a:pt x="5796756" y="1878410"/>
                  <a:pt x="5795961" y="1877616"/>
                </a:cubicBezTo>
                <a:cubicBezTo>
                  <a:pt x="5795168" y="1876029"/>
                  <a:pt x="5795961" y="1874441"/>
                  <a:pt x="5798343" y="1872854"/>
                </a:cubicBezTo>
                <a:cubicBezTo>
                  <a:pt x="5821362" y="1849041"/>
                  <a:pt x="5837633" y="1826022"/>
                  <a:pt x="5847158" y="1803797"/>
                </a:cubicBezTo>
                <a:cubicBezTo>
                  <a:pt x="5847952" y="1800622"/>
                  <a:pt x="5849143" y="1795860"/>
                  <a:pt x="5850730" y="1789510"/>
                </a:cubicBezTo>
                <a:cubicBezTo>
                  <a:pt x="5851524" y="1787129"/>
                  <a:pt x="5851921" y="1785541"/>
                  <a:pt x="5851921" y="1784747"/>
                </a:cubicBezTo>
                <a:cubicBezTo>
                  <a:pt x="5847158" y="1785541"/>
                  <a:pt x="5842396" y="1786732"/>
                  <a:pt x="5837633" y="1788319"/>
                </a:cubicBezTo>
                <a:cubicBezTo>
                  <a:pt x="5829696" y="1789113"/>
                  <a:pt x="5821362" y="1784747"/>
                  <a:pt x="5812630" y="1775222"/>
                </a:cubicBezTo>
                <a:cubicBezTo>
                  <a:pt x="5811043" y="1773635"/>
                  <a:pt x="5810646" y="1772047"/>
                  <a:pt x="5811440" y="1770460"/>
                </a:cubicBezTo>
                <a:cubicBezTo>
                  <a:pt x="5811440" y="1768872"/>
                  <a:pt x="5813027" y="1767682"/>
                  <a:pt x="5816202" y="1766888"/>
                </a:cubicBezTo>
                <a:cubicBezTo>
                  <a:pt x="5837633" y="1762919"/>
                  <a:pt x="5865018" y="1756569"/>
                  <a:pt x="5898355" y="1747838"/>
                </a:cubicBezTo>
                <a:cubicBezTo>
                  <a:pt x="5907087" y="1747044"/>
                  <a:pt x="5913437" y="1749822"/>
                  <a:pt x="5917405" y="1756172"/>
                </a:cubicBezTo>
                <a:cubicBezTo>
                  <a:pt x="5926137" y="1742679"/>
                  <a:pt x="5933280" y="1727597"/>
                  <a:pt x="5938836" y="1710929"/>
                </a:cubicBezTo>
                <a:cubicBezTo>
                  <a:pt x="5942805" y="1700610"/>
                  <a:pt x="5944790" y="1690291"/>
                  <a:pt x="5944790" y="1679972"/>
                </a:cubicBezTo>
                <a:cubicBezTo>
                  <a:pt x="5943996" y="1676797"/>
                  <a:pt x="5943996" y="1674813"/>
                  <a:pt x="5944790" y="1674019"/>
                </a:cubicBezTo>
                <a:cubicBezTo>
                  <a:pt x="5945584" y="1673226"/>
                  <a:pt x="5946575" y="1672729"/>
                  <a:pt x="5947766" y="1672531"/>
                </a:cubicBezTo>
                <a:close/>
                <a:moveTo>
                  <a:pt x="2949475" y="1672531"/>
                </a:moveTo>
                <a:cubicBezTo>
                  <a:pt x="2951261" y="1672729"/>
                  <a:pt x="2953543" y="1673226"/>
                  <a:pt x="2956321" y="1674019"/>
                </a:cubicBezTo>
                <a:cubicBezTo>
                  <a:pt x="2969021" y="1681163"/>
                  <a:pt x="2977355" y="1687513"/>
                  <a:pt x="2981324" y="1693069"/>
                </a:cubicBezTo>
                <a:cubicBezTo>
                  <a:pt x="2985293" y="1697832"/>
                  <a:pt x="2985690" y="1702594"/>
                  <a:pt x="2982515" y="1707357"/>
                </a:cubicBezTo>
                <a:cubicBezTo>
                  <a:pt x="2979340" y="1717675"/>
                  <a:pt x="2977355" y="1735535"/>
                  <a:pt x="2976562" y="1760935"/>
                </a:cubicBezTo>
                <a:cubicBezTo>
                  <a:pt x="2976562" y="1820466"/>
                  <a:pt x="2976958" y="1854994"/>
                  <a:pt x="2977752" y="1864519"/>
                </a:cubicBezTo>
                <a:cubicBezTo>
                  <a:pt x="2976958" y="1875632"/>
                  <a:pt x="2972990" y="1886744"/>
                  <a:pt x="2965846" y="1897857"/>
                </a:cubicBezTo>
                <a:cubicBezTo>
                  <a:pt x="2961877" y="1901825"/>
                  <a:pt x="2957115" y="1902222"/>
                  <a:pt x="2951558" y="1899047"/>
                </a:cubicBezTo>
                <a:cubicBezTo>
                  <a:pt x="2946796" y="1893491"/>
                  <a:pt x="2943224" y="1887141"/>
                  <a:pt x="2940843" y="1879997"/>
                </a:cubicBezTo>
                <a:cubicBezTo>
                  <a:pt x="2940843" y="1879203"/>
                  <a:pt x="2940843" y="1878013"/>
                  <a:pt x="2940843" y="1876425"/>
                </a:cubicBezTo>
                <a:cubicBezTo>
                  <a:pt x="2940049" y="1874044"/>
                  <a:pt x="2939652" y="1872060"/>
                  <a:pt x="2939652" y="1870472"/>
                </a:cubicBezTo>
                <a:cubicBezTo>
                  <a:pt x="2907109" y="1868091"/>
                  <a:pt x="2872183" y="1869678"/>
                  <a:pt x="2834877" y="1875235"/>
                </a:cubicBezTo>
                <a:cubicBezTo>
                  <a:pt x="2830115" y="1875235"/>
                  <a:pt x="2826543" y="1874441"/>
                  <a:pt x="2824162" y="1872854"/>
                </a:cubicBezTo>
                <a:cubicBezTo>
                  <a:pt x="2824162" y="1872854"/>
                  <a:pt x="2823368" y="1872457"/>
                  <a:pt x="2821780" y="1871663"/>
                </a:cubicBezTo>
                <a:cubicBezTo>
                  <a:pt x="2819399" y="1870075"/>
                  <a:pt x="2817812" y="1868885"/>
                  <a:pt x="2817018" y="1868091"/>
                </a:cubicBezTo>
                <a:cubicBezTo>
                  <a:pt x="2816224" y="1879997"/>
                  <a:pt x="2813843" y="1887141"/>
                  <a:pt x="2809874" y="1889522"/>
                </a:cubicBezTo>
                <a:cubicBezTo>
                  <a:pt x="2806699" y="1892697"/>
                  <a:pt x="2802730" y="1893094"/>
                  <a:pt x="2797968" y="1890713"/>
                </a:cubicBezTo>
                <a:cubicBezTo>
                  <a:pt x="2797968" y="1890713"/>
                  <a:pt x="2797571" y="1890316"/>
                  <a:pt x="2796777" y="1889522"/>
                </a:cubicBezTo>
                <a:cubicBezTo>
                  <a:pt x="2791221" y="1887141"/>
                  <a:pt x="2787649" y="1883569"/>
                  <a:pt x="2786062" y="1878807"/>
                </a:cubicBezTo>
                <a:cubicBezTo>
                  <a:pt x="2782886" y="1868488"/>
                  <a:pt x="2782093" y="1859757"/>
                  <a:pt x="2783680" y="1852613"/>
                </a:cubicBezTo>
                <a:cubicBezTo>
                  <a:pt x="2787649" y="1835944"/>
                  <a:pt x="2790030" y="1795463"/>
                  <a:pt x="2790824" y="1731169"/>
                </a:cubicBezTo>
                <a:cubicBezTo>
                  <a:pt x="2790824" y="1713707"/>
                  <a:pt x="2787649" y="1700213"/>
                  <a:pt x="2781299" y="1690688"/>
                </a:cubicBezTo>
                <a:cubicBezTo>
                  <a:pt x="2779712" y="1685925"/>
                  <a:pt x="2782093" y="1683147"/>
                  <a:pt x="2788443" y="1682354"/>
                </a:cubicBezTo>
                <a:cubicBezTo>
                  <a:pt x="2795587" y="1683941"/>
                  <a:pt x="2802730" y="1685925"/>
                  <a:pt x="2809874" y="1688307"/>
                </a:cubicBezTo>
                <a:cubicBezTo>
                  <a:pt x="2825749" y="1686719"/>
                  <a:pt x="2850752" y="1684338"/>
                  <a:pt x="2884883" y="1681163"/>
                </a:cubicBezTo>
                <a:cubicBezTo>
                  <a:pt x="2893615" y="1679575"/>
                  <a:pt x="2899965" y="1678782"/>
                  <a:pt x="2903933" y="1678782"/>
                </a:cubicBezTo>
                <a:cubicBezTo>
                  <a:pt x="2915840" y="1677988"/>
                  <a:pt x="2929730" y="1676004"/>
                  <a:pt x="2945605" y="1672829"/>
                </a:cubicBezTo>
                <a:cubicBezTo>
                  <a:pt x="2946399" y="1672432"/>
                  <a:pt x="2947689" y="1672332"/>
                  <a:pt x="2949475" y="1672531"/>
                </a:cubicBezTo>
                <a:close/>
                <a:moveTo>
                  <a:pt x="1730275" y="1672531"/>
                </a:moveTo>
                <a:cubicBezTo>
                  <a:pt x="1732061" y="1672729"/>
                  <a:pt x="1734343" y="1673226"/>
                  <a:pt x="1737121" y="1674019"/>
                </a:cubicBezTo>
                <a:cubicBezTo>
                  <a:pt x="1749821" y="1681163"/>
                  <a:pt x="1758156" y="1687513"/>
                  <a:pt x="1762125" y="1693069"/>
                </a:cubicBezTo>
                <a:cubicBezTo>
                  <a:pt x="1766093" y="1697832"/>
                  <a:pt x="1766490" y="1702594"/>
                  <a:pt x="1763315" y="1707357"/>
                </a:cubicBezTo>
                <a:cubicBezTo>
                  <a:pt x="1760140" y="1717675"/>
                  <a:pt x="1758156" y="1735535"/>
                  <a:pt x="1757362" y="1760935"/>
                </a:cubicBezTo>
                <a:cubicBezTo>
                  <a:pt x="1757362" y="1820466"/>
                  <a:pt x="1757759" y="1854994"/>
                  <a:pt x="1758553" y="1864519"/>
                </a:cubicBezTo>
                <a:cubicBezTo>
                  <a:pt x="1757759" y="1875632"/>
                  <a:pt x="1753790" y="1886744"/>
                  <a:pt x="1746646" y="1897857"/>
                </a:cubicBezTo>
                <a:cubicBezTo>
                  <a:pt x="1742678" y="1901825"/>
                  <a:pt x="1737915" y="1902222"/>
                  <a:pt x="1732359" y="1899047"/>
                </a:cubicBezTo>
                <a:cubicBezTo>
                  <a:pt x="1727597" y="1893491"/>
                  <a:pt x="1724025" y="1887141"/>
                  <a:pt x="1721643" y="1879997"/>
                </a:cubicBezTo>
                <a:cubicBezTo>
                  <a:pt x="1721643" y="1879203"/>
                  <a:pt x="1721643" y="1878013"/>
                  <a:pt x="1721643" y="1876425"/>
                </a:cubicBezTo>
                <a:cubicBezTo>
                  <a:pt x="1720850" y="1874044"/>
                  <a:pt x="1720453" y="1872060"/>
                  <a:pt x="1720453" y="1870472"/>
                </a:cubicBezTo>
                <a:cubicBezTo>
                  <a:pt x="1687909" y="1868091"/>
                  <a:pt x="1652984" y="1869678"/>
                  <a:pt x="1615678" y="1875235"/>
                </a:cubicBezTo>
                <a:cubicBezTo>
                  <a:pt x="1610915" y="1875235"/>
                  <a:pt x="1607343" y="1874441"/>
                  <a:pt x="1604962" y="1872854"/>
                </a:cubicBezTo>
                <a:cubicBezTo>
                  <a:pt x="1604962" y="1872854"/>
                  <a:pt x="1604168" y="1872457"/>
                  <a:pt x="1602581" y="1871663"/>
                </a:cubicBezTo>
                <a:cubicBezTo>
                  <a:pt x="1600200" y="1870075"/>
                  <a:pt x="1598612" y="1868885"/>
                  <a:pt x="1597818" y="1868091"/>
                </a:cubicBezTo>
                <a:cubicBezTo>
                  <a:pt x="1597025" y="1879997"/>
                  <a:pt x="1594643" y="1887141"/>
                  <a:pt x="1590675" y="1889522"/>
                </a:cubicBezTo>
                <a:cubicBezTo>
                  <a:pt x="1587500" y="1892697"/>
                  <a:pt x="1583531" y="1893094"/>
                  <a:pt x="1578768" y="1890713"/>
                </a:cubicBezTo>
                <a:cubicBezTo>
                  <a:pt x="1578768" y="1890713"/>
                  <a:pt x="1578371" y="1890316"/>
                  <a:pt x="1577578" y="1889522"/>
                </a:cubicBezTo>
                <a:cubicBezTo>
                  <a:pt x="1572022" y="1887141"/>
                  <a:pt x="1568450" y="1883569"/>
                  <a:pt x="1566862" y="1878807"/>
                </a:cubicBezTo>
                <a:cubicBezTo>
                  <a:pt x="1563687" y="1868488"/>
                  <a:pt x="1562893" y="1859757"/>
                  <a:pt x="1564481" y="1852613"/>
                </a:cubicBezTo>
                <a:cubicBezTo>
                  <a:pt x="1568450" y="1835944"/>
                  <a:pt x="1570831" y="1795463"/>
                  <a:pt x="1571625" y="1731169"/>
                </a:cubicBezTo>
                <a:cubicBezTo>
                  <a:pt x="1571625" y="1713707"/>
                  <a:pt x="1568450" y="1700213"/>
                  <a:pt x="1562100" y="1690688"/>
                </a:cubicBezTo>
                <a:cubicBezTo>
                  <a:pt x="1560512" y="1685925"/>
                  <a:pt x="1562893" y="1683147"/>
                  <a:pt x="1569243" y="1682354"/>
                </a:cubicBezTo>
                <a:cubicBezTo>
                  <a:pt x="1576387" y="1683941"/>
                  <a:pt x="1583531" y="1685925"/>
                  <a:pt x="1590675" y="1688307"/>
                </a:cubicBezTo>
                <a:cubicBezTo>
                  <a:pt x="1606550" y="1686719"/>
                  <a:pt x="1631553" y="1684338"/>
                  <a:pt x="1665684" y="1681163"/>
                </a:cubicBezTo>
                <a:cubicBezTo>
                  <a:pt x="1674415" y="1679575"/>
                  <a:pt x="1680765" y="1678782"/>
                  <a:pt x="1684734" y="1678782"/>
                </a:cubicBezTo>
                <a:cubicBezTo>
                  <a:pt x="1696640" y="1677988"/>
                  <a:pt x="1710531" y="1676004"/>
                  <a:pt x="1726406" y="1672829"/>
                </a:cubicBezTo>
                <a:cubicBezTo>
                  <a:pt x="1727200" y="1672432"/>
                  <a:pt x="1728490" y="1672333"/>
                  <a:pt x="1730275" y="1672531"/>
                </a:cubicBezTo>
                <a:close/>
                <a:moveTo>
                  <a:pt x="3228974" y="1672233"/>
                </a:moveTo>
                <a:cubicBezTo>
                  <a:pt x="3236118" y="1672630"/>
                  <a:pt x="3242071" y="1673622"/>
                  <a:pt x="3246833" y="1675210"/>
                </a:cubicBezTo>
                <a:cubicBezTo>
                  <a:pt x="3256358" y="1678385"/>
                  <a:pt x="3261915" y="1683941"/>
                  <a:pt x="3263502" y="1691879"/>
                </a:cubicBezTo>
                <a:cubicBezTo>
                  <a:pt x="3266677" y="1701404"/>
                  <a:pt x="3265487" y="1708944"/>
                  <a:pt x="3259930" y="1714500"/>
                </a:cubicBezTo>
                <a:cubicBezTo>
                  <a:pt x="3254374" y="1719263"/>
                  <a:pt x="3249215" y="1720057"/>
                  <a:pt x="3244452" y="1716882"/>
                </a:cubicBezTo>
                <a:cubicBezTo>
                  <a:pt x="3230165" y="1706563"/>
                  <a:pt x="3215877" y="1693069"/>
                  <a:pt x="3201590" y="1676400"/>
                </a:cubicBezTo>
                <a:cubicBezTo>
                  <a:pt x="3200796" y="1675607"/>
                  <a:pt x="3200399" y="1674813"/>
                  <a:pt x="3200399" y="1674019"/>
                </a:cubicBezTo>
                <a:cubicBezTo>
                  <a:pt x="3201193" y="1673225"/>
                  <a:pt x="3202384" y="1672829"/>
                  <a:pt x="3203971" y="1672829"/>
                </a:cubicBezTo>
                <a:cubicBezTo>
                  <a:pt x="3213496" y="1672035"/>
                  <a:pt x="3221830" y="1671836"/>
                  <a:pt x="3228974" y="1672233"/>
                </a:cubicBezTo>
                <a:close/>
                <a:moveTo>
                  <a:pt x="146149" y="1669108"/>
                </a:moveTo>
                <a:cubicBezTo>
                  <a:pt x="147538" y="1668810"/>
                  <a:pt x="149225" y="1668860"/>
                  <a:pt x="151209" y="1669257"/>
                </a:cubicBezTo>
                <a:cubicBezTo>
                  <a:pt x="167877" y="1676400"/>
                  <a:pt x="180181" y="1687116"/>
                  <a:pt x="188119" y="1701404"/>
                </a:cubicBezTo>
                <a:cubicBezTo>
                  <a:pt x="190500" y="1706166"/>
                  <a:pt x="190103" y="1710135"/>
                  <a:pt x="186928" y="1713310"/>
                </a:cubicBezTo>
                <a:cubicBezTo>
                  <a:pt x="182165" y="1719660"/>
                  <a:pt x="177799" y="1730772"/>
                  <a:pt x="173831" y="1746647"/>
                </a:cubicBezTo>
                <a:cubicBezTo>
                  <a:pt x="168275" y="1768872"/>
                  <a:pt x="158750" y="1791097"/>
                  <a:pt x="145256" y="1813322"/>
                </a:cubicBezTo>
                <a:cubicBezTo>
                  <a:pt x="161131" y="1829197"/>
                  <a:pt x="176609" y="1841103"/>
                  <a:pt x="191690" y="1849041"/>
                </a:cubicBezTo>
                <a:cubicBezTo>
                  <a:pt x="216296" y="1863329"/>
                  <a:pt x="243284" y="1873647"/>
                  <a:pt x="272652" y="1879997"/>
                </a:cubicBezTo>
                <a:cubicBezTo>
                  <a:pt x="276621" y="1880791"/>
                  <a:pt x="278606" y="1882379"/>
                  <a:pt x="278606" y="1884760"/>
                </a:cubicBezTo>
                <a:cubicBezTo>
                  <a:pt x="279400" y="1886347"/>
                  <a:pt x="277812" y="1887538"/>
                  <a:pt x="273843" y="1888332"/>
                </a:cubicBezTo>
                <a:cubicBezTo>
                  <a:pt x="242093" y="1897063"/>
                  <a:pt x="217091" y="1902222"/>
                  <a:pt x="198834" y="1903810"/>
                </a:cubicBezTo>
                <a:cubicBezTo>
                  <a:pt x="190103" y="1903810"/>
                  <a:pt x="183753" y="1902619"/>
                  <a:pt x="179784" y="1900238"/>
                </a:cubicBezTo>
                <a:cubicBezTo>
                  <a:pt x="160734" y="1887538"/>
                  <a:pt x="140890" y="1868885"/>
                  <a:pt x="120252" y="1844279"/>
                </a:cubicBezTo>
                <a:cubicBezTo>
                  <a:pt x="119459" y="1845072"/>
                  <a:pt x="118268" y="1846263"/>
                  <a:pt x="116681" y="1847850"/>
                </a:cubicBezTo>
                <a:cubicBezTo>
                  <a:pt x="114300" y="1849438"/>
                  <a:pt x="112712" y="1850628"/>
                  <a:pt x="111918" y="1851422"/>
                </a:cubicBezTo>
                <a:cubicBezTo>
                  <a:pt x="80962" y="1875235"/>
                  <a:pt x="45640" y="1887935"/>
                  <a:pt x="5953" y="1889522"/>
                </a:cubicBezTo>
                <a:cubicBezTo>
                  <a:pt x="2778" y="1889522"/>
                  <a:pt x="793" y="1888728"/>
                  <a:pt x="0" y="1887141"/>
                </a:cubicBezTo>
                <a:cubicBezTo>
                  <a:pt x="0" y="1886347"/>
                  <a:pt x="1587" y="1885157"/>
                  <a:pt x="4762" y="1883569"/>
                </a:cubicBezTo>
                <a:cubicBezTo>
                  <a:pt x="42068" y="1869282"/>
                  <a:pt x="73422" y="1846660"/>
                  <a:pt x="98822" y="1815704"/>
                </a:cubicBezTo>
                <a:cubicBezTo>
                  <a:pt x="85328" y="1797447"/>
                  <a:pt x="75009" y="1781572"/>
                  <a:pt x="67865" y="1768079"/>
                </a:cubicBezTo>
                <a:cubicBezTo>
                  <a:pt x="60722" y="1756172"/>
                  <a:pt x="52387" y="1750219"/>
                  <a:pt x="42862" y="1750219"/>
                </a:cubicBezTo>
                <a:cubicBezTo>
                  <a:pt x="38100" y="1749425"/>
                  <a:pt x="35321" y="1747044"/>
                  <a:pt x="34528" y="1743075"/>
                </a:cubicBezTo>
                <a:cubicBezTo>
                  <a:pt x="35321" y="1737519"/>
                  <a:pt x="42068" y="1733947"/>
                  <a:pt x="54768" y="1732360"/>
                </a:cubicBezTo>
                <a:cubicBezTo>
                  <a:pt x="69056" y="1732360"/>
                  <a:pt x="80168" y="1737122"/>
                  <a:pt x="88106" y="1746647"/>
                </a:cubicBezTo>
                <a:cubicBezTo>
                  <a:pt x="97631" y="1759347"/>
                  <a:pt x="107950" y="1772444"/>
                  <a:pt x="119062" y="1785938"/>
                </a:cubicBezTo>
                <a:cubicBezTo>
                  <a:pt x="127793" y="1772444"/>
                  <a:pt x="134937" y="1754188"/>
                  <a:pt x="140494" y="1731169"/>
                </a:cubicBezTo>
                <a:cubicBezTo>
                  <a:pt x="145256" y="1708150"/>
                  <a:pt x="145653" y="1691482"/>
                  <a:pt x="141684" y="1681163"/>
                </a:cubicBezTo>
                <a:cubicBezTo>
                  <a:pt x="140494" y="1674019"/>
                  <a:pt x="141982" y="1670001"/>
                  <a:pt x="146149" y="1669108"/>
                </a:cubicBezTo>
                <a:close/>
                <a:moveTo>
                  <a:pt x="5630167" y="1666578"/>
                </a:moveTo>
                <a:cubicBezTo>
                  <a:pt x="5632747" y="1666379"/>
                  <a:pt x="5635227" y="1666875"/>
                  <a:pt x="5637608" y="1668066"/>
                </a:cubicBezTo>
                <a:cubicBezTo>
                  <a:pt x="5646340" y="1672035"/>
                  <a:pt x="5654277" y="1676797"/>
                  <a:pt x="5661421" y="1682354"/>
                </a:cubicBezTo>
                <a:cubicBezTo>
                  <a:pt x="5666183" y="1686322"/>
                  <a:pt x="5666580" y="1691085"/>
                  <a:pt x="5662611" y="1696641"/>
                </a:cubicBezTo>
                <a:cubicBezTo>
                  <a:pt x="5657849" y="1702991"/>
                  <a:pt x="5652293" y="1710929"/>
                  <a:pt x="5645943" y="1720454"/>
                </a:cubicBezTo>
                <a:cubicBezTo>
                  <a:pt x="5648324" y="1720454"/>
                  <a:pt x="5650309" y="1721247"/>
                  <a:pt x="5651896" y="1722835"/>
                </a:cubicBezTo>
                <a:cubicBezTo>
                  <a:pt x="5658246" y="1730772"/>
                  <a:pt x="5657055" y="1736328"/>
                  <a:pt x="5648324" y="1739504"/>
                </a:cubicBezTo>
                <a:cubicBezTo>
                  <a:pt x="5645943" y="1740297"/>
                  <a:pt x="5641180" y="1741488"/>
                  <a:pt x="5634036" y="1743075"/>
                </a:cubicBezTo>
                <a:cubicBezTo>
                  <a:pt x="5629274" y="1743869"/>
                  <a:pt x="5625702" y="1744663"/>
                  <a:pt x="5623321" y="1745457"/>
                </a:cubicBezTo>
                <a:cubicBezTo>
                  <a:pt x="5631259" y="1751013"/>
                  <a:pt x="5634433" y="1756172"/>
                  <a:pt x="5632846" y="1760935"/>
                </a:cubicBezTo>
                <a:cubicBezTo>
                  <a:pt x="5632052" y="1761729"/>
                  <a:pt x="5632052" y="1762522"/>
                  <a:pt x="5632846" y="1763316"/>
                </a:cubicBezTo>
                <a:cubicBezTo>
                  <a:pt x="5632846" y="1764110"/>
                  <a:pt x="5632846" y="1764903"/>
                  <a:pt x="5632846" y="1765697"/>
                </a:cubicBezTo>
                <a:cubicBezTo>
                  <a:pt x="5636021" y="1764903"/>
                  <a:pt x="5639593" y="1763713"/>
                  <a:pt x="5643561" y="1762125"/>
                </a:cubicBezTo>
                <a:cubicBezTo>
                  <a:pt x="5646737" y="1760538"/>
                  <a:pt x="5648721" y="1759744"/>
                  <a:pt x="5649515" y="1759744"/>
                </a:cubicBezTo>
                <a:cubicBezTo>
                  <a:pt x="5659040" y="1756569"/>
                  <a:pt x="5666183" y="1756172"/>
                  <a:pt x="5670946" y="1758554"/>
                </a:cubicBezTo>
                <a:cubicBezTo>
                  <a:pt x="5675708" y="1760141"/>
                  <a:pt x="5678884" y="1762125"/>
                  <a:pt x="5680471" y="1764507"/>
                </a:cubicBezTo>
                <a:cubicBezTo>
                  <a:pt x="5681265" y="1766094"/>
                  <a:pt x="5682058" y="1767285"/>
                  <a:pt x="5682852" y="1768079"/>
                </a:cubicBezTo>
                <a:cubicBezTo>
                  <a:pt x="5687615" y="1774428"/>
                  <a:pt x="5686821" y="1779191"/>
                  <a:pt x="5680471" y="1782366"/>
                </a:cubicBezTo>
                <a:cubicBezTo>
                  <a:pt x="5676502" y="1783160"/>
                  <a:pt x="5670549" y="1784747"/>
                  <a:pt x="5662611" y="1787129"/>
                </a:cubicBezTo>
                <a:cubicBezTo>
                  <a:pt x="5652293" y="1788716"/>
                  <a:pt x="5644752" y="1790304"/>
                  <a:pt x="5639990" y="1791891"/>
                </a:cubicBezTo>
                <a:cubicBezTo>
                  <a:pt x="5639990" y="1791891"/>
                  <a:pt x="5640387" y="1792288"/>
                  <a:pt x="5641180" y="1793082"/>
                </a:cubicBezTo>
                <a:cubicBezTo>
                  <a:pt x="5653086" y="1826419"/>
                  <a:pt x="5671343" y="1849835"/>
                  <a:pt x="5695949" y="1863329"/>
                </a:cubicBezTo>
                <a:cubicBezTo>
                  <a:pt x="5701506" y="1864916"/>
                  <a:pt x="5705077" y="1864122"/>
                  <a:pt x="5706665" y="1860947"/>
                </a:cubicBezTo>
                <a:cubicBezTo>
                  <a:pt x="5713015" y="1847454"/>
                  <a:pt x="5718174" y="1834754"/>
                  <a:pt x="5722143" y="1822847"/>
                </a:cubicBezTo>
                <a:cubicBezTo>
                  <a:pt x="5722937" y="1821260"/>
                  <a:pt x="5723730" y="1820466"/>
                  <a:pt x="5724524" y="1820466"/>
                </a:cubicBezTo>
                <a:cubicBezTo>
                  <a:pt x="5726112" y="1820466"/>
                  <a:pt x="5726905" y="1821260"/>
                  <a:pt x="5726905" y="1822847"/>
                </a:cubicBezTo>
                <a:cubicBezTo>
                  <a:pt x="5729286" y="1836341"/>
                  <a:pt x="5730874" y="1847454"/>
                  <a:pt x="5731668" y="1856185"/>
                </a:cubicBezTo>
                <a:cubicBezTo>
                  <a:pt x="5733255" y="1868091"/>
                  <a:pt x="5736034" y="1880791"/>
                  <a:pt x="5740002" y="1894285"/>
                </a:cubicBezTo>
                <a:cubicBezTo>
                  <a:pt x="5741590" y="1903016"/>
                  <a:pt x="5737224" y="1907382"/>
                  <a:pt x="5726905" y="1907382"/>
                </a:cubicBezTo>
                <a:cubicBezTo>
                  <a:pt x="5692774" y="1902619"/>
                  <a:pt x="5664199" y="1886744"/>
                  <a:pt x="5641180" y="1859757"/>
                </a:cubicBezTo>
                <a:cubicBezTo>
                  <a:pt x="5626893" y="1841500"/>
                  <a:pt x="5616177" y="1821260"/>
                  <a:pt x="5609033" y="1799035"/>
                </a:cubicBezTo>
                <a:cubicBezTo>
                  <a:pt x="5607446" y="1799035"/>
                  <a:pt x="5604271" y="1799829"/>
                  <a:pt x="5599508" y="1801416"/>
                </a:cubicBezTo>
                <a:cubicBezTo>
                  <a:pt x="5595540" y="1802210"/>
                  <a:pt x="5592365" y="1803003"/>
                  <a:pt x="5589983" y="1803797"/>
                </a:cubicBezTo>
                <a:cubicBezTo>
                  <a:pt x="5582046" y="1806972"/>
                  <a:pt x="5575696" y="1806972"/>
                  <a:pt x="5570933" y="1803797"/>
                </a:cubicBezTo>
                <a:cubicBezTo>
                  <a:pt x="5568552" y="1802210"/>
                  <a:pt x="5565774" y="1800225"/>
                  <a:pt x="5562599" y="1797844"/>
                </a:cubicBezTo>
                <a:cubicBezTo>
                  <a:pt x="5560218" y="1797050"/>
                  <a:pt x="5558631" y="1796257"/>
                  <a:pt x="5557836" y="1795463"/>
                </a:cubicBezTo>
                <a:cubicBezTo>
                  <a:pt x="5557043" y="1807369"/>
                  <a:pt x="5555455" y="1821260"/>
                  <a:pt x="5553074" y="1837135"/>
                </a:cubicBezTo>
                <a:cubicBezTo>
                  <a:pt x="5553074" y="1839516"/>
                  <a:pt x="5553074" y="1841103"/>
                  <a:pt x="5553074" y="1841897"/>
                </a:cubicBezTo>
                <a:cubicBezTo>
                  <a:pt x="5557043" y="1841103"/>
                  <a:pt x="5568949" y="1837929"/>
                  <a:pt x="5588793" y="1832372"/>
                </a:cubicBezTo>
                <a:cubicBezTo>
                  <a:pt x="5593555" y="1831578"/>
                  <a:pt x="5596731" y="1830785"/>
                  <a:pt x="5598318" y="1829991"/>
                </a:cubicBezTo>
                <a:cubicBezTo>
                  <a:pt x="5602287" y="1828404"/>
                  <a:pt x="5604668" y="1828007"/>
                  <a:pt x="5605461" y="1828800"/>
                </a:cubicBezTo>
                <a:cubicBezTo>
                  <a:pt x="5606256" y="1830388"/>
                  <a:pt x="5605461" y="1832372"/>
                  <a:pt x="5603080" y="1834754"/>
                </a:cubicBezTo>
                <a:cubicBezTo>
                  <a:pt x="5600699" y="1837135"/>
                  <a:pt x="5597127" y="1840707"/>
                  <a:pt x="5592365" y="1845469"/>
                </a:cubicBezTo>
                <a:cubicBezTo>
                  <a:pt x="5582840" y="1854994"/>
                  <a:pt x="5574902" y="1861741"/>
                  <a:pt x="5568552" y="1865710"/>
                </a:cubicBezTo>
                <a:cubicBezTo>
                  <a:pt x="5567758" y="1866504"/>
                  <a:pt x="5566965" y="1867297"/>
                  <a:pt x="5566171" y="1868091"/>
                </a:cubicBezTo>
                <a:cubicBezTo>
                  <a:pt x="5555852" y="1876029"/>
                  <a:pt x="5546724" y="1883966"/>
                  <a:pt x="5538786" y="1891904"/>
                </a:cubicBezTo>
                <a:cubicBezTo>
                  <a:pt x="5534024" y="1895872"/>
                  <a:pt x="5530056" y="1895872"/>
                  <a:pt x="5526880" y="1891904"/>
                </a:cubicBezTo>
                <a:cubicBezTo>
                  <a:pt x="5522118" y="1888728"/>
                  <a:pt x="5517355" y="1880791"/>
                  <a:pt x="5512593" y="1868091"/>
                </a:cubicBezTo>
                <a:cubicBezTo>
                  <a:pt x="5511799" y="1867297"/>
                  <a:pt x="5511402" y="1866900"/>
                  <a:pt x="5511402" y="1866900"/>
                </a:cubicBezTo>
                <a:cubicBezTo>
                  <a:pt x="5509815" y="1862138"/>
                  <a:pt x="5510608" y="1858963"/>
                  <a:pt x="5513783" y="1857375"/>
                </a:cubicBezTo>
                <a:cubicBezTo>
                  <a:pt x="5519340" y="1855788"/>
                  <a:pt x="5522912" y="1846263"/>
                  <a:pt x="5524499" y="1828800"/>
                </a:cubicBezTo>
                <a:cubicBezTo>
                  <a:pt x="5527674" y="1801813"/>
                  <a:pt x="5528865" y="1774032"/>
                  <a:pt x="5528071" y="1745457"/>
                </a:cubicBezTo>
                <a:cubicBezTo>
                  <a:pt x="5527277" y="1717675"/>
                  <a:pt x="5523705" y="1699816"/>
                  <a:pt x="5517355" y="1691879"/>
                </a:cubicBezTo>
                <a:cubicBezTo>
                  <a:pt x="5514974" y="1687116"/>
                  <a:pt x="5516562" y="1684338"/>
                  <a:pt x="5522118" y="1683544"/>
                </a:cubicBezTo>
                <a:cubicBezTo>
                  <a:pt x="5530056" y="1685132"/>
                  <a:pt x="5538390" y="1687116"/>
                  <a:pt x="5547121" y="1689497"/>
                </a:cubicBezTo>
                <a:cubicBezTo>
                  <a:pt x="5551090" y="1688703"/>
                  <a:pt x="5557836" y="1687116"/>
                  <a:pt x="5567361" y="1684735"/>
                </a:cubicBezTo>
                <a:cubicBezTo>
                  <a:pt x="5576886" y="1681560"/>
                  <a:pt x="5584030" y="1679575"/>
                  <a:pt x="5588793" y="1678782"/>
                </a:cubicBezTo>
                <a:cubicBezTo>
                  <a:pt x="5590380" y="1677988"/>
                  <a:pt x="5593952" y="1677194"/>
                  <a:pt x="5599508" y="1676400"/>
                </a:cubicBezTo>
                <a:cubicBezTo>
                  <a:pt x="5613796" y="1672432"/>
                  <a:pt x="5621337" y="1670050"/>
                  <a:pt x="5622130" y="1669257"/>
                </a:cubicBezTo>
                <a:cubicBezTo>
                  <a:pt x="5624908" y="1667669"/>
                  <a:pt x="5627587" y="1666776"/>
                  <a:pt x="5630167" y="1666578"/>
                </a:cubicBezTo>
                <a:close/>
                <a:moveTo>
                  <a:pt x="6503192" y="1665685"/>
                </a:moveTo>
                <a:cubicBezTo>
                  <a:pt x="6525418" y="1668066"/>
                  <a:pt x="6540102" y="1675607"/>
                  <a:pt x="6547246" y="1688307"/>
                </a:cubicBezTo>
                <a:cubicBezTo>
                  <a:pt x="6549627" y="1691482"/>
                  <a:pt x="6550024" y="1695054"/>
                  <a:pt x="6548436" y="1699022"/>
                </a:cubicBezTo>
                <a:cubicBezTo>
                  <a:pt x="6546849" y="1703785"/>
                  <a:pt x="6546055" y="1711722"/>
                  <a:pt x="6546055" y="1722835"/>
                </a:cubicBezTo>
                <a:cubicBezTo>
                  <a:pt x="6546055" y="1725216"/>
                  <a:pt x="6546055" y="1727200"/>
                  <a:pt x="6546055" y="1728788"/>
                </a:cubicBezTo>
                <a:cubicBezTo>
                  <a:pt x="6546055" y="1737519"/>
                  <a:pt x="6545658" y="1745457"/>
                  <a:pt x="6544864" y="1752600"/>
                </a:cubicBezTo>
                <a:cubicBezTo>
                  <a:pt x="6547246" y="1752600"/>
                  <a:pt x="6550421" y="1752204"/>
                  <a:pt x="6554390" y="1751410"/>
                </a:cubicBezTo>
                <a:cubicBezTo>
                  <a:pt x="6557564" y="1751410"/>
                  <a:pt x="6559946" y="1751410"/>
                  <a:pt x="6561533" y="1751410"/>
                </a:cubicBezTo>
                <a:cubicBezTo>
                  <a:pt x="6575027" y="1749822"/>
                  <a:pt x="6585742" y="1747441"/>
                  <a:pt x="6593680" y="1744266"/>
                </a:cubicBezTo>
                <a:cubicBezTo>
                  <a:pt x="6600824" y="1741885"/>
                  <a:pt x="6606380" y="1741488"/>
                  <a:pt x="6610348" y="1743075"/>
                </a:cubicBezTo>
                <a:cubicBezTo>
                  <a:pt x="6620668" y="1748632"/>
                  <a:pt x="6629002" y="1755379"/>
                  <a:pt x="6635352" y="1763316"/>
                </a:cubicBezTo>
                <a:cubicBezTo>
                  <a:pt x="6636940" y="1766491"/>
                  <a:pt x="6637336" y="1769269"/>
                  <a:pt x="6636542" y="1771650"/>
                </a:cubicBezTo>
                <a:cubicBezTo>
                  <a:pt x="6634956" y="1774032"/>
                  <a:pt x="6632177" y="1774825"/>
                  <a:pt x="6628208" y="1774032"/>
                </a:cubicBezTo>
                <a:cubicBezTo>
                  <a:pt x="6609158" y="1773238"/>
                  <a:pt x="6580583" y="1775222"/>
                  <a:pt x="6542483" y="1779985"/>
                </a:cubicBezTo>
                <a:cubicBezTo>
                  <a:pt x="6567090" y="1825229"/>
                  <a:pt x="6612730" y="1862535"/>
                  <a:pt x="6679405" y="1891904"/>
                </a:cubicBezTo>
                <a:cubicBezTo>
                  <a:pt x="6682580" y="1893491"/>
                  <a:pt x="6684168" y="1895078"/>
                  <a:pt x="6684168" y="1896666"/>
                </a:cubicBezTo>
                <a:cubicBezTo>
                  <a:pt x="6684168" y="1897460"/>
                  <a:pt x="6682183" y="1897857"/>
                  <a:pt x="6678214" y="1897857"/>
                </a:cubicBezTo>
                <a:cubicBezTo>
                  <a:pt x="6652020" y="1900238"/>
                  <a:pt x="6625033" y="1901429"/>
                  <a:pt x="6597252" y="1901429"/>
                </a:cubicBezTo>
                <a:cubicBezTo>
                  <a:pt x="6592490" y="1900635"/>
                  <a:pt x="6588124" y="1898650"/>
                  <a:pt x="6584155" y="1895475"/>
                </a:cubicBezTo>
                <a:cubicBezTo>
                  <a:pt x="6565899" y="1875632"/>
                  <a:pt x="6550024" y="1851819"/>
                  <a:pt x="6536530" y="1824038"/>
                </a:cubicBezTo>
                <a:cubicBezTo>
                  <a:pt x="6536530" y="1822450"/>
                  <a:pt x="6535736" y="1820466"/>
                  <a:pt x="6534148" y="1818085"/>
                </a:cubicBezTo>
                <a:cubicBezTo>
                  <a:pt x="6533355" y="1815704"/>
                  <a:pt x="6532562" y="1814116"/>
                  <a:pt x="6531768" y="1813322"/>
                </a:cubicBezTo>
                <a:cubicBezTo>
                  <a:pt x="6527799" y="1822847"/>
                  <a:pt x="6523433" y="1831975"/>
                  <a:pt x="6518670" y="1840707"/>
                </a:cubicBezTo>
                <a:cubicBezTo>
                  <a:pt x="6498034" y="1874044"/>
                  <a:pt x="6461918" y="1892300"/>
                  <a:pt x="6410324" y="1895475"/>
                </a:cubicBezTo>
                <a:cubicBezTo>
                  <a:pt x="6407942" y="1896269"/>
                  <a:pt x="6406752" y="1895872"/>
                  <a:pt x="6406752" y="1894285"/>
                </a:cubicBezTo>
                <a:cubicBezTo>
                  <a:pt x="6406752" y="1892697"/>
                  <a:pt x="6407942" y="1891507"/>
                  <a:pt x="6410324" y="1890713"/>
                </a:cubicBezTo>
                <a:cubicBezTo>
                  <a:pt x="6461124" y="1870869"/>
                  <a:pt x="6492477" y="1835547"/>
                  <a:pt x="6504383" y="1784747"/>
                </a:cubicBezTo>
                <a:cubicBezTo>
                  <a:pt x="6498827" y="1785541"/>
                  <a:pt x="6490890" y="1786732"/>
                  <a:pt x="6480570" y="1788319"/>
                </a:cubicBezTo>
                <a:cubicBezTo>
                  <a:pt x="6477396" y="1789113"/>
                  <a:pt x="6474618" y="1789907"/>
                  <a:pt x="6472236" y="1790700"/>
                </a:cubicBezTo>
                <a:cubicBezTo>
                  <a:pt x="6465886" y="1793082"/>
                  <a:pt x="6460727" y="1792685"/>
                  <a:pt x="6456758" y="1789510"/>
                </a:cubicBezTo>
                <a:cubicBezTo>
                  <a:pt x="6450408" y="1786335"/>
                  <a:pt x="6444058" y="1780779"/>
                  <a:pt x="6437708" y="1772841"/>
                </a:cubicBezTo>
                <a:cubicBezTo>
                  <a:pt x="6436121" y="1771254"/>
                  <a:pt x="6435724" y="1769666"/>
                  <a:pt x="6436518" y="1768079"/>
                </a:cubicBezTo>
                <a:cubicBezTo>
                  <a:pt x="6437312" y="1767285"/>
                  <a:pt x="6438898" y="1766888"/>
                  <a:pt x="6441280" y="1766888"/>
                </a:cubicBezTo>
                <a:cubicBezTo>
                  <a:pt x="6451599" y="1766094"/>
                  <a:pt x="6464696" y="1764507"/>
                  <a:pt x="6480570" y="1762125"/>
                </a:cubicBezTo>
                <a:cubicBezTo>
                  <a:pt x="6490096" y="1760538"/>
                  <a:pt x="6499620" y="1759347"/>
                  <a:pt x="6509146" y="1758554"/>
                </a:cubicBezTo>
                <a:cubicBezTo>
                  <a:pt x="6509940" y="1749822"/>
                  <a:pt x="6510336" y="1741488"/>
                  <a:pt x="6510336" y="1733550"/>
                </a:cubicBezTo>
                <a:cubicBezTo>
                  <a:pt x="6511130" y="1708944"/>
                  <a:pt x="6506764" y="1689894"/>
                  <a:pt x="6497240" y="1676400"/>
                </a:cubicBezTo>
                <a:cubicBezTo>
                  <a:pt x="6494064" y="1669257"/>
                  <a:pt x="6496048" y="1665685"/>
                  <a:pt x="6503192" y="1665685"/>
                </a:cubicBezTo>
                <a:close/>
                <a:moveTo>
                  <a:pt x="3784698" y="1660625"/>
                </a:moveTo>
                <a:cubicBezTo>
                  <a:pt x="3785690" y="1660426"/>
                  <a:pt x="3786980" y="1660525"/>
                  <a:pt x="3788568" y="1660922"/>
                </a:cubicBezTo>
                <a:cubicBezTo>
                  <a:pt x="3803649" y="1664097"/>
                  <a:pt x="3815555" y="1669653"/>
                  <a:pt x="3824287" y="1677591"/>
                </a:cubicBezTo>
                <a:cubicBezTo>
                  <a:pt x="3828256" y="1680766"/>
                  <a:pt x="3830240" y="1685529"/>
                  <a:pt x="3830240" y="1691879"/>
                </a:cubicBezTo>
                <a:cubicBezTo>
                  <a:pt x="3828652" y="1711722"/>
                  <a:pt x="3829446" y="1729979"/>
                  <a:pt x="3832621" y="1746647"/>
                </a:cubicBezTo>
                <a:cubicBezTo>
                  <a:pt x="3835796" y="1745854"/>
                  <a:pt x="3840559" y="1743869"/>
                  <a:pt x="3846908" y="1740694"/>
                </a:cubicBezTo>
                <a:cubicBezTo>
                  <a:pt x="3850877" y="1739107"/>
                  <a:pt x="3854052" y="1737916"/>
                  <a:pt x="3856433" y="1737122"/>
                </a:cubicBezTo>
                <a:cubicBezTo>
                  <a:pt x="3862783" y="1733947"/>
                  <a:pt x="3869133" y="1733550"/>
                  <a:pt x="3875483" y="1735932"/>
                </a:cubicBezTo>
                <a:cubicBezTo>
                  <a:pt x="3882627" y="1737519"/>
                  <a:pt x="3888580" y="1740297"/>
                  <a:pt x="3893343" y="1744266"/>
                </a:cubicBezTo>
                <a:cubicBezTo>
                  <a:pt x="3898899" y="1749822"/>
                  <a:pt x="3898105" y="1754188"/>
                  <a:pt x="3890962" y="1757363"/>
                </a:cubicBezTo>
                <a:cubicBezTo>
                  <a:pt x="3871912" y="1762125"/>
                  <a:pt x="3854052" y="1766888"/>
                  <a:pt x="3837383" y="1771650"/>
                </a:cubicBezTo>
                <a:cubicBezTo>
                  <a:pt x="3837383" y="1772444"/>
                  <a:pt x="3837781" y="1773635"/>
                  <a:pt x="3838574" y="1775222"/>
                </a:cubicBezTo>
                <a:cubicBezTo>
                  <a:pt x="3838574" y="1776016"/>
                  <a:pt x="3838971" y="1776810"/>
                  <a:pt x="3839765" y="1777604"/>
                </a:cubicBezTo>
                <a:cubicBezTo>
                  <a:pt x="3849290" y="1812528"/>
                  <a:pt x="3867943" y="1840707"/>
                  <a:pt x="3895724" y="1862138"/>
                </a:cubicBezTo>
                <a:cubicBezTo>
                  <a:pt x="3899693" y="1864519"/>
                  <a:pt x="3902074" y="1864122"/>
                  <a:pt x="3902868" y="1860947"/>
                </a:cubicBezTo>
                <a:cubicBezTo>
                  <a:pt x="3906043" y="1851422"/>
                  <a:pt x="3909615" y="1841500"/>
                  <a:pt x="3913583" y="1831182"/>
                </a:cubicBezTo>
                <a:cubicBezTo>
                  <a:pt x="3915171" y="1826419"/>
                  <a:pt x="3916759" y="1823641"/>
                  <a:pt x="3918346" y="1822847"/>
                </a:cubicBezTo>
                <a:cubicBezTo>
                  <a:pt x="3919933" y="1822847"/>
                  <a:pt x="3920727" y="1824832"/>
                  <a:pt x="3920727" y="1828800"/>
                </a:cubicBezTo>
                <a:cubicBezTo>
                  <a:pt x="3922315" y="1848644"/>
                  <a:pt x="3926284" y="1868488"/>
                  <a:pt x="3932633" y="1888332"/>
                </a:cubicBezTo>
                <a:cubicBezTo>
                  <a:pt x="3935015" y="1901032"/>
                  <a:pt x="3931443" y="1908969"/>
                  <a:pt x="3921918" y="1912144"/>
                </a:cubicBezTo>
                <a:cubicBezTo>
                  <a:pt x="3913186" y="1913732"/>
                  <a:pt x="3902868" y="1910160"/>
                  <a:pt x="3890962" y="1901429"/>
                </a:cubicBezTo>
                <a:cubicBezTo>
                  <a:pt x="3851274" y="1873647"/>
                  <a:pt x="3825080" y="1836738"/>
                  <a:pt x="3812380" y="1790700"/>
                </a:cubicBezTo>
                <a:cubicBezTo>
                  <a:pt x="3812380" y="1789113"/>
                  <a:pt x="3811983" y="1786732"/>
                  <a:pt x="3811190" y="1783557"/>
                </a:cubicBezTo>
                <a:cubicBezTo>
                  <a:pt x="3811983" y="1785144"/>
                  <a:pt x="3811586" y="1784350"/>
                  <a:pt x="3809999" y="1781175"/>
                </a:cubicBezTo>
                <a:cubicBezTo>
                  <a:pt x="3808412" y="1781969"/>
                  <a:pt x="3806030" y="1783160"/>
                  <a:pt x="3802855" y="1784747"/>
                </a:cubicBezTo>
                <a:cubicBezTo>
                  <a:pt x="3799680" y="1786335"/>
                  <a:pt x="3794521" y="1788319"/>
                  <a:pt x="3787377" y="1790700"/>
                </a:cubicBezTo>
                <a:cubicBezTo>
                  <a:pt x="3784202" y="1793082"/>
                  <a:pt x="3780631" y="1793082"/>
                  <a:pt x="3776662" y="1790700"/>
                </a:cubicBezTo>
                <a:cubicBezTo>
                  <a:pt x="3773487" y="1789113"/>
                  <a:pt x="3768327" y="1785938"/>
                  <a:pt x="3761183" y="1781175"/>
                </a:cubicBezTo>
                <a:cubicBezTo>
                  <a:pt x="3760390" y="1780382"/>
                  <a:pt x="3759993" y="1779985"/>
                  <a:pt x="3759993" y="1779985"/>
                </a:cubicBezTo>
                <a:cubicBezTo>
                  <a:pt x="3756024" y="1775222"/>
                  <a:pt x="3756421" y="1772047"/>
                  <a:pt x="3761183" y="1770460"/>
                </a:cubicBezTo>
                <a:cubicBezTo>
                  <a:pt x="3764359" y="1769666"/>
                  <a:pt x="3769915" y="1768079"/>
                  <a:pt x="3777852" y="1765697"/>
                </a:cubicBezTo>
                <a:cubicBezTo>
                  <a:pt x="3789758" y="1761729"/>
                  <a:pt x="3798887" y="1758951"/>
                  <a:pt x="3805237" y="1757363"/>
                </a:cubicBezTo>
                <a:cubicBezTo>
                  <a:pt x="3802855" y="1748632"/>
                  <a:pt x="3800474" y="1735932"/>
                  <a:pt x="3798093" y="1719263"/>
                </a:cubicBezTo>
                <a:cubicBezTo>
                  <a:pt x="3797299" y="1712913"/>
                  <a:pt x="3796505" y="1708547"/>
                  <a:pt x="3795712" y="1706166"/>
                </a:cubicBezTo>
                <a:cubicBezTo>
                  <a:pt x="3794124" y="1688703"/>
                  <a:pt x="3789758" y="1676004"/>
                  <a:pt x="3782615" y="1668066"/>
                </a:cubicBezTo>
                <a:cubicBezTo>
                  <a:pt x="3781821" y="1665685"/>
                  <a:pt x="3781821" y="1663700"/>
                  <a:pt x="3782615" y="1662113"/>
                </a:cubicBezTo>
                <a:cubicBezTo>
                  <a:pt x="3783011" y="1661319"/>
                  <a:pt x="3783706" y="1660823"/>
                  <a:pt x="3784698" y="1660625"/>
                </a:cubicBezTo>
                <a:close/>
                <a:moveTo>
                  <a:pt x="736699" y="1660625"/>
                </a:moveTo>
                <a:cubicBezTo>
                  <a:pt x="737691" y="1660426"/>
                  <a:pt x="738981" y="1660525"/>
                  <a:pt x="740569" y="1660922"/>
                </a:cubicBezTo>
                <a:cubicBezTo>
                  <a:pt x="755650" y="1664097"/>
                  <a:pt x="767556" y="1669653"/>
                  <a:pt x="776287" y="1677591"/>
                </a:cubicBezTo>
                <a:cubicBezTo>
                  <a:pt x="780256" y="1680766"/>
                  <a:pt x="782240" y="1685529"/>
                  <a:pt x="782240" y="1691879"/>
                </a:cubicBezTo>
                <a:cubicBezTo>
                  <a:pt x="780653" y="1711722"/>
                  <a:pt x="781446" y="1729979"/>
                  <a:pt x="784622" y="1746647"/>
                </a:cubicBezTo>
                <a:cubicBezTo>
                  <a:pt x="787796" y="1745853"/>
                  <a:pt x="792559" y="1743869"/>
                  <a:pt x="798909" y="1740694"/>
                </a:cubicBezTo>
                <a:cubicBezTo>
                  <a:pt x="802878" y="1739107"/>
                  <a:pt x="806053" y="1737916"/>
                  <a:pt x="808434" y="1737122"/>
                </a:cubicBezTo>
                <a:cubicBezTo>
                  <a:pt x="814784" y="1733947"/>
                  <a:pt x="821134" y="1733550"/>
                  <a:pt x="827484" y="1735932"/>
                </a:cubicBezTo>
                <a:cubicBezTo>
                  <a:pt x="834628" y="1737519"/>
                  <a:pt x="840581" y="1740297"/>
                  <a:pt x="845343" y="1744266"/>
                </a:cubicBezTo>
                <a:cubicBezTo>
                  <a:pt x="850900" y="1749822"/>
                  <a:pt x="850105" y="1754188"/>
                  <a:pt x="842962" y="1757363"/>
                </a:cubicBezTo>
                <a:cubicBezTo>
                  <a:pt x="823912" y="1762125"/>
                  <a:pt x="806053" y="1766888"/>
                  <a:pt x="789384" y="1771650"/>
                </a:cubicBezTo>
                <a:cubicBezTo>
                  <a:pt x="789384" y="1772444"/>
                  <a:pt x="789780" y="1773635"/>
                  <a:pt x="790575" y="1775222"/>
                </a:cubicBezTo>
                <a:cubicBezTo>
                  <a:pt x="790575" y="1776016"/>
                  <a:pt x="790971" y="1776810"/>
                  <a:pt x="791765" y="1777604"/>
                </a:cubicBezTo>
                <a:cubicBezTo>
                  <a:pt x="801290" y="1812528"/>
                  <a:pt x="819943" y="1840707"/>
                  <a:pt x="847725" y="1862138"/>
                </a:cubicBezTo>
                <a:cubicBezTo>
                  <a:pt x="851694" y="1864519"/>
                  <a:pt x="854074" y="1864122"/>
                  <a:pt x="854869" y="1860947"/>
                </a:cubicBezTo>
                <a:cubicBezTo>
                  <a:pt x="858043" y="1851422"/>
                  <a:pt x="861615" y="1841500"/>
                  <a:pt x="865584" y="1831182"/>
                </a:cubicBezTo>
                <a:cubicBezTo>
                  <a:pt x="867171" y="1826419"/>
                  <a:pt x="868759" y="1823641"/>
                  <a:pt x="870346" y="1822847"/>
                </a:cubicBezTo>
                <a:cubicBezTo>
                  <a:pt x="871934" y="1822847"/>
                  <a:pt x="872728" y="1824832"/>
                  <a:pt x="872728" y="1828800"/>
                </a:cubicBezTo>
                <a:cubicBezTo>
                  <a:pt x="874316" y="1848644"/>
                  <a:pt x="878284" y="1868488"/>
                  <a:pt x="884634" y="1888332"/>
                </a:cubicBezTo>
                <a:cubicBezTo>
                  <a:pt x="887015" y="1901032"/>
                  <a:pt x="883443" y="1908969"/>
                  <a:pt x="873918" y="1912144"/>
                </a:cubicBezTo>
                <a:cubicBezTo>
                  <a:pt x="865187" y="1913732"/>
                  <a:pt x="854869" y="1910160"/>
                  <a:pt x="842962" y="1901429"/>
                </a:cubicBezTo>
                <a:cubicBezTo>
                  <a:pt x="803275" y="1873647"/>
                  <a:pt x="777081" y="1836738"/>
                  <a:pt x="764381" y="1790700"/>
                </a:cubicBezTo>
                <a:lnTo>
                  <a:pt x="763190" y="1783557"/>
                </a:lnTo>
                <a:lnTo>
                  <a:pt x="762000" y="1781175"/>
                </a:lnTo>
                <a:cubicBezTo>
                  <a:pt x="760412" y="1781969"/>
                  <a:pt x="758031" y="1783160"/>
                  <a:pt x="754855" y="1784747"/>
                </a:cubicBezTo>
                <a:cubicBezTo>
                  <a:pt x="751680" y="1786335"/>
                  <a:pt x="746521" y="1788319"/>
                  <a:pt x="739378" y="1790700"/>
                </a:cubicBezTo>
                <a:cubicBezTo>
                  <a:pt x="736203" y="1793082"/>
                  <a:pt x="732631" y="1793082"/>
                  <a:pt x="728662" y="1790700"/>
                </a:cubicBezTo>
                <a:cubicBezTo>
                  <a:pt x="725487" y="1789113"/>
                  <a:pt x="720328" y="1785938"/>
                  <a:pt x="713184" y="1781175"/>
                </a:cubicBezTo>
                <a:cubicBezTo>
                  <a:pt x="712391" y="1780382"/>
                  <a:pt x="711993" y="1779985"/>
                  <a:pt x="711993" y="1779985"/>
                </a:cubicBezTo>
                <a:cubicBezTo>
                  <a:pt x="708025" y="1775222"/>
                  <a:pt x="708421" y="1772047"/>
                  <a:pt x="713184" y="1770460"/>
                </a:cubicBezTo>
                <a:cubicBezTo>
                  <a:pt x="716359" y="1769666"/>
                  <a:pt x="721916" y="1768079"/>
                  <a:pt x="729853" y="1765697"/>
                </a:cubicBezTo>
                <a:cubicBezTo>
                  <a:pt x="741759" y="1761729"/>
                  <a:pt x="750887" y="1758951"/>
                  <a:pt x="757237" y="1757363"/>
                </a:cubicBezTo>
                <a:cubicBezTo>
                  <a:pt x="754855" y="1748632"/>
                  <a:pt x="752475" y="1735932"/>
                  <a:pt x="750094" y="1719263"/>
                </a:cubicBezTo>
                <a:cubicBezTo>
                  <a:pt x="749299" y="1712913"/>
                  <a:pt x="748506" y="1708547"/>
                  <a:pt x="747712" y="1706166"/>
                </a:cubicBezTo>
                <a:cubicBezTo>
                  <a:pt x="746125" y="1688703"/>
                  <a:pt x="741759" y="1676004"/>
                  <a:pt x="734615" y="1668066"/>
                </a:cubicBezTo>
                <a:cubicBezTo>
                  <a:pt x="733821" y="1665685"/>
                  <a:pt x="733821" y="1663700"/>
                  <a:pt x="734615" y="1662113"/>
                </a:cubicBezTo>
                <a:cubicBezTo>
                  <a:pt x="735012" y="1661319"/>
                  <a:pt x="735707" y="1660823"/>
                  <a:pt x="736699" y="1660625"/>
                </a:cubicBezTo>
                <a:close/>
                <a:moveTo>
                  <a:pt x="3150393" y="1659732"/>
                </a:moveTo>
                <a:cubicBezTo>
                  <a:pt x="3161505" y="1660525"/>
                  <a:pt x="3174205" y="1666082"/>
                  <a:pt x="3188493" y="1676400"/>
                </a:cubicBezTo>
                <a:cubicBezTo>
                  <a:pt x="3190874" y="1677988"/>
                  <a:pt x="3192065" y="1681957"/>
                  <a:pt x="3192065" y="1688307"/>
                </a:cubicBezTo>
                <a:cubicBezTo>
                  <a:pt x="3191271" y="1701007"/>
                  <a:pt x="3191668" y="1713310"/>
                  <a:pt x="3193255" y="1725216"/>
                </a:cubicBezTo>
                <a:cubicBezTo>
                  <a:pt x="3194843" y="1724422"/>
                  <a:pt x="3196430" y="1724025"/>
                  <a:pt x="3198018" y="1724025"/>
                </a:cubicBezTo>
                <a:cubicBezTo>
                  <a:pt x="3200399" y="1723232"/>
                  <a:pt x="3201986" y="1722835"/>
                  <a:pt x="3202780" y="1722835"/>
                </a:cubicBezTo>
                <a:cubicBezTo>
                  <a:pt x="3206749" y="1721247"/>
                  <a:pt x="3212305" y="1721247"/>
                  <a:pt x="3219449" y="1722835"/>
                </a:cubicBezTo>
                <a:cubicBezTo>
                  <a:pt x="3226593" y="1726010"/>
                  <a:pt x="3232546" y="1730772"/>
                  <a:pt x="3237308" y="1737122"/>
                </a:cubicBezTo>
                <a:cubicBezTo>
                  <a:pt x="3240484" y="1742679"/>
                  <a:pt x="3238896" y="1746250"/>
                  <a:pt x="3232546" y="1747838"/>
                </a:cubicBezTo>
                <a:cubicBezTo>
                  <a:pt x="3225402" y="1748632"/>
                  <a:pt x="3215083" y="1751013"/>
                  <a:pt x="3201590" y="1754982"/>
                </a:cubicBezTo>
                <a:cubicBezTo>
                  <a:pt x="3202384" y="1758157"/>
                  <a:pt x="3203971" y="1762522"/>
                  <a:pt x="3206352" y="1768079"/>
                </a:cubicBezTo>
                <a:cubicBezTo>
                  <a:pt x="3207146" y="1769666"/>
                  <a:pt x="3207543" y="1770857"/>
                  <a:pt x="3207543" y="1771650"/>
                </a:cubicBezTo>
                <a:cubicBezTo>
                  <a:pt x="3221830" y="1812925"/>
                  <a:pt x="3241674" y="1844279"/>
                  <a:pt x="3267074" y="1865710"/>
                </a:cubicBezTo>
                <a:cubicBezTo>
                  <a:pt x="3272630" y="1869678"/>
                  <a:pt x="3276599" y="1869282"/>
                  <a:pt x="3278980" y="1864519"/>
                </a:cubicBezTo>
                <a:cubicBezTo>
                  <a:pt x="3281362" y="1860550"/>
                  <a:pt x="3283743" y="1854200"/>
                  <a:pt x="3286124" y="1845469"/>
                </a:cubicBezTo>
                <a:cubicBezTo>
                  <a:pt x="3287711" y="1841500"/>
                  <a:pt x="3288902" y="1838325"/>
                  <a:pt x="3289696" y="1835944"/>
                </a:cubicBezTo>
                <a:cubicBezTo>
                  <a:pt x="3291283" y="1831975"/>
                  <a:pt x="3292474" y="1830388"/>
                  <a:pt x="3293268" y="1831182"/>
                </a:cubicBezTo>
                <a:cubicBezTo>
                  <a:pt x="3294062" y="1831182"/>
                  <a:pt x="3294855" y="1833166"/>
                  <a:pt x="3295649" y="1837135"/>
                </a:cubicBezTo>
                <a:cubicBezTo>
                  <a:pt x="3297236" y="1851422"/>
                  <a:pt x="3301602" y="1871663"/>
                  <a:pt x="3308746" y="1897857"/>
                </a:cubicBezTo>
                <a:cubicBezTo>
                  <a:pt x="3309540" y="1908175"/>
                  <a:pt x="3304777" y="1913335"/>
                  <a:pt x="3294458" y="1913335"/>
                </a:cubicBezTo>
                <a:cubicBezTo>
                  <a:pt x="3267471" y="1910160"/>
                  <a:pt x="3242865" y="1892697"/>
                  <a:pt x="3220640" y="1860947"/>
                </a:cubicBezTo>
                <a:cubicBezTo>
                  <a:pt x="3201590" y="1835547"/>
                  <a:pt x="3185715" y="1802210"/>
                  <a:pt x="3173015" y="1760935"/>
                </a:cubicBezTo>
                <a:cubicBezTo>
                  <a:pt x="3169046" y="1761729"/>
                  <a:pt x="3163490" y="1762919"/>
                  <a:pt x="3156346" y="1764507"/>
                </a:cubicBezTo>
                <a:cubicBezTo>
                  <a:pt x="3137296" y="1769269"/>
                  <a:pt x="3124596" y="1772444"/>
                  <a:pt x="3118246" y="1774032"/>
                </a:cubicBezTo>
                <a:cubicBezTo>
                  <a:pt x="3110308" y="1775619"/>
                  <a:pt x="3104752" y="1775222"/>
                  <a:pt x="3101577" y="1772841"/>
                </a:cubicBezTo>
                <a:cubicBezTo>
                  <a:pt x="3093640" y="1768872"/>
                  <a:pt x="3087290" y="1764507"/>
                  <a:pt x="3082527" y="1759744"/>
                </a:cubicBezTo>
                <a:cubicBezTo>
                  <a:pt x="3078559" y="1754982"/>
                  <a:pt x="3078955" y="1752204"/>
                  <a:pt x="3083718" y="1751410"/>
                </a:cubicBezTo>
                <a:cubicBezTo>
                  <a:pt x="3098799" y="1749029"/>
                  <a:pt x="3126184" y="1743075"/>
                  <a:pt x="3165871" y="1733550"/>
                </a:cubicBezTo>
                <a:cubicBezTo>
                  <a:pt x="3165871" y="1731963"/>
                  <a:pt x="3165474" y="1730375"/>
                  <a:pt x="3164680" y="1728788"/>
                </a:cubicBezTo>
                <a:cubicBezTo>
                  <a:pt x="3164680" y="1726407"/>
                  <a:pt x="3164284" y="1724819"/>
                  <a:pt x="3163490" y="1724025"/>
                </a:cubicBezTo>
                <a:cubicBezTo>
                  <a:pt x="3157140" y="1697038"/>
                  <a:pt x="3151187" y="1679575"/>
                  <a:pt x="3145630" y="1671638"/>
                </a:cubicBezTo>
                <a:cubicBezTo>
                  <a:pt x="3142455" y="1664494"/>
                  <a:pt x="3144043" y="1660525"/>
                  <a:pt x="3150393" y="1659732"/>
                </a:cubicBezTo>
                <a:close/>
                <a:moveTo>
                  <a:pt x="5278040" y="1657350"/>
                </a:moveTo>
                <a:cubicBezTo>
                  <a:pt x="5290740" y="1662907"/>
                  <a:pt x="5299868" y="1671241"/>
                  <a:pt x="5305424" y="1682354"/>
                </a:cubicBezTo>
                <a:cubicBezTo>
                  <a:pt x="5307012" y="1686322"/>
                  <a:pt x="5306218" y="1690291"/>
                  <a:pt x="5303043" y="1694260"/>
                </a:cubicBezTo>
                <a:cubicBezTo>
                  <a:pt x="5298280" y="1697435"/>
                  <a:pt x="5294708" y="1701800"/>
                  <a:pt x="5292327" y="1707357"/>
                </a:cubicBezTo>
                <a:cubicBezTo>
                  <a:pt x="5290740" y="1708944"/>
                  <a:pt x="5288359" y="1711722"/>
                  <a:pt x="5285183" y="1715691"/>
                </a:cubicBezTo>
                <a:cubicBezTo>
                  <a:pt x="5281215" y="1719660"/>
                  <a:pt x="5278437" y="1722835"/>
                  <a:pt x="5276849" y="1725216"/>
                </a:cubicBezTo>
                <a:cubicBezTo>
                  <a:pt x="5283993" y="1729979"/>
                  <a:pt x="5287168" y="1735932"/>
                  <a:pt x="5286374" y="1743075"/>
                </a:cubicBezTo>
                <a:cubicBezTo>
                  <a:pt x="5286374" y="1759744"/>
                  <a:pt x="5285580" y="1775222"/>
                  <a:pt x="5283993" y="1789510"/>
                </a:cubicBezTo>
                <a:cubicBezTo>
                  <a:pt x="5283993" y="1795066"/>
                  <a:pt x="5281611" y="1800225"/>
                  <a:pt x="5276849" y="1804988"/>
                </a:cubicBezTo>
                <a:cubicBezTo>
                  <a:pt x="5273674" y="1808163"/>
                  <a:pt x="5270499" y="1808560"/>
                  <a:pt x="5267324" y="1806179"/>
                </a:cubicBezTo>
                <a:cubicBezTo>
                  <a:pt x="5263356" y="1804591"/>
                  <a:pt x="5259387" y="1801019"/>
                  <a:pt x="5255418" y="1795463"/>
                </a:cubicBezTo>
                <a:cubicBezTo>
                  <a:pt x="5252243" y="1790700"/>
                  <a:pt x="5251846" y="1785144"/>
                  <a:pt x="5254227" y="1778794"/>
                </a:cubicBezTo>
                <a:cubicBezTo>
                  <a:pt x="5257402" y="1770063"/>
                  <a:pt x="5258990" y="1758157"/>
                  <a:pt x="5258990" y="1743075"/>
                </a:cubicBezTo>
                <a:cubicBezTo>
                  <a:pt x="5258196" y="1743869"/>
                  <a:pt x="5257005" y="1745060"/>
                  <a:pt x="5255418" y="1746647"/>
                </a:cubicBezTo>
                <a:cubicBezTo>
                  <a:pt x="5253036" y="1747441"/>
                  <a:pt x="5251449" y="1748235"/>
                  <a:pt x="5250655" y="1749029"/>
                </a:cubicBezTo>
                <a:cubicBezTo>
                  <a:pt x="5239543" y="1758554"/>
                  <a:pt x="5225652" y="1767285"/>
                  <a:pt x="5208983" y="1775222"/>
                </a:cubicBezTo>
                <a:cubicBezTo>
                  <a:pt x="5206602" y="1776016"/>
                  <a:pt x="5204618" y="1776016"/>
                  <a:pt x="5203030" y="1775222"/>
                </a:cubicBezTo>
                <a:cubicBezTo>
                  <a:pt x="5202237" y="1775222"/>
                  <a:pt x="5202634" y="1774032"/>
                  <a:pt x="5204221" y="1771650"/>
                </a:cubicBezTo>
                <a:cubicBezTo>
                  <a:pt x="5229621" y="1741488"/>
                  <a:pt x="5249465" y="1714897"/>
                  <a:pt x="5263752" y="1691879"/>
                </a:cubicBezTo>
                <a:cubicBezTo>
                  <a:pt x="5268515" y="1682354"/>
                  <a:pt x="5270896" y="1672829"/>
                  <a:pt x="5270896" y="1663304"/>
                </a:cubicBezTo>
                <a:cubicBezTo>
                  <a:pt x="5270102" y="1658541"/>
                  <a:pt x="5272483" y="1656557"/>
                  <a:pt x="5278040" y="1657350"/>
                </a:cubicBezTo>
                <a:close/>
                <a:moveTo>
                  <a:pt x="4733924" y="1656160"/>
                </a:moveTo>
                <a:cubicBezTo>
                  <a:pt x="4745037" y="1657747"/>
                  <a:pt x="4756943" y="1663700"/>
                  <a:pt x="4769643" y="1674019"/>
                </a:cubicBezTo>
                <a:cubicBezTo>
                  <a:pt x="4773612" y="1677988"/>
                  <a:pt x="4774405" y="1682354"/>
                  <a:pt x="4772024" y="1687116"/>
                </a:cubicBezTo>
                <a:cubicBezTo>
                  <a:pt x="4769643" y="1690291"/>
                  <a:pt x="4768056" y="1697832"/>
                  <a:pt x="4767262" y="1709738"/>
                </a:cubicBezTo>
                <a:cubicBezTo>
                  <a:pt x="4767262" y="1711325"/>
                  <a:pt x="4767262" y="1712913"/>
                  <a:pt x="4767262" y="1714500"/>
                </a:cubicBezTo>
                <a:cubicBezTo>
                  <a:pt x="4767262" y="1715294"/>
                  <a:pt x="4767262" y="1716485"/>
                  <a:pt x="4767262" y="1718072"/>
                </a:cubicBezTo>
                <a:lnTo>
                  <a:pt x="4774405" y="1716882"/>
                </a:lnTo>
                <a:lnTo>
                  <a:pt x="4776786" y="1715691"/>
                </a:lnTo>
                <a:cubicBezTo>
                  <a:pt x="4782343" y="1714104"/>
                  <a:pt x="4786311" y="1714104"/>
                  <a:pt x="4788693" y="1715691"/>
                </a:cubicBezTo>
                <a:cubicBezTo>
                  <a:pt x="4795043" y="1717278"/>
                  <a:pt x="4800996" y="1722041"/>
                  <a:pt x="4806552" y="1729979"/>
                </a:cubicBezTo>
                <a:cubicBezTo>
                  <a:pt x="4808140" y="1737122"/>
                  <a:pt x="4805361" y="1741091"/>
                  <a:pt x="4798218" y="1741885"/>
                </a:cubicBezTo>
                <a:cubicBezTo>
                  <a:pt x="4795043" y="1741885"/>
                  <a:pt x="4791074" y="1742282"/>
                  <a:pt x="4786311" y="1743075"/>
                </a:cubicBezTo>
                <a:cubicBezTo>
                  <a:pt x="4778374" y="1743869"/>
                  <a:pt x="4772024" y="1744663"/>
                  <a:pt x="4767262" y="1745457"/>
                </a:cubicBezTo>
                <a:lnTo>
                  <a:pt x="4767262" y="1762125"/>
                </a:lnTo>
                <a:cubicBezTo>
                  <a:pt x="4769643" y="1762125"/>
                  <a:pt x="4772818" y="1761729"/>
                  <a:pt x="4776786" y="1760935"/>
                </a:cubicBezTo>
                <a:cubicBezTo>
                  <a:pt x="4781549" y="1760935"/>
                  <a:pt x="4784327" y="1760538"/>
                  <a:pt x="4785121" y="1759744"/>
                </a:cubicBezTo>
                <a:cubicBezTo>
                  <a:pt x="4791471" y="1758157"/>
                  <a:pt x="4797424" y="1758554"/>
                  <a:pt x="4802980" y="1760935"/>
                </a:cubicBezTo>
                <a:cubicBezTo>
                  <a:pt x="4806156" y="1762522"/>
                  <a:pt x="4810124" y="1765300"/>
                  <a:pt x="4814886" y="1769269"/>
                </a:cubicBezTo>
                <a:cubicBezTo>
                  <a:pt x="4817268" y="1770857"/>
                  <a:pt x="4818855" y="1772047"/>
                  <a:pt x="4819649" y="1772841"/>
                </a:cubicBezTo>
                <a:cubicBezTo>
                  <a:pt x="4822824" y="1779191"/>
                  <a:pt x="4820443" y="1783557"/>
                  <a:pt x="4812505" y="1785938"/>
                </a:cubicBezTo>
                <a:cubicBezTo>
                  <a:pt x="4803774" y="1785144"/>
                  <a:pt x="4788693" y="1784747"/>
                  <a:pt x="4767262" y="1784747"/>
                </a:cubicBezTo>
                <a:cubicBezTo>
                  <a:pt x="4767262" y="1798241"/>
                  <a:pt x="4768056" y="1816894"/>
                  <a:pt x="4769643" y="1840707"/>
                </a:cubicBezTo>
                <a:lnTo>
                  <a:pt x="4769643" y="1843088"/>
                </a:lnTo>
                <a:cubicBezTo>
                  <a:pt x="4771230" y="1851819"/>
                  <a:pt x="4769246" y="1858963"/>
                  <a:pt x="4763690" y="1864519"/>
                </a:cubicBezTo>
                <a:cubicBezTo>
                  <a:pt x="4758133" y="1869282"/>
                  <a:pt x="4753371" y="1869678"/>
                  <a:pt x="4749402" y="1865710"/>
                </a:cubicBezTo>
                <a:cubicBezTo>
                  <a:pt x="4745434" y="1863329"/>
                  <a:pt x="4742259" y="1859757"/>
                  <a:pt x="4739877" y="1854994"/>
                </a:cubicBezTo>
                <a:cubicBezTo>
                  <a:pt x="4737496" y="1852613"/>
                  <a:pt x="4736702" y="1847454"/>
                  <a:pt x="4737496" y="1839516"/>
                </a:cubicBezTo>
                <a:cubicBezTo>
                  <a:pt x="4738290" y="1830785"/>
                  <a:pt x="4738687" y="1813322"/>
                  <a:pt x="4738687" y="1787129"/>
                </a:cubicBezTo>
                <a:cubicBezTo>
                  <a:pt x="4736305" y="1787129"/>
                  <a:pt x="4734321" y="1787129"/>
                  <a:pt x="4732734" y="1787129"/>
                </a:cubicBezTo>
                <a:cubicBezTo>
                  <a:pt x="4727971" y="1787922"/>
                  <a:pt x="4723209" y="1788319"/>
                  <a:pt x="4718446" y="1788319"/>
                </a:cubicBezTo>
                <a:cubicBezTo>
                  <a:pt x="4718446" y="1789907"/>
                  <a:pt x="4718049" y="1792288"/>
                  <a:pt x="4717255" y="1795463"/>
                </a:cubicBezTo>
                <a:cubicBezTo>
                  <a:pt x="4717255" y="1797050"/>
                  <a:pt x="4716859" y="1799035"/>
                  <a:pt x="4716065" y="1801416"/>
                </a:cubicBezTo>
                <a:cubicBezTo>
                  <a:pt x="4709715" y="1826022"/>
                  <a:pt x="4694237" y="1843882"/>
                  <a:pt x="4669630" y="1854994"/>
                </a:cubicBezTo>
                <a:cubicBezTo>
                  <a:pt x="4726780" y="1870075"/>
                  <a:pt x="4783930" y="1877219"/>
                  <a:pt x="4841080" y="1876425"/>
                </a:cubicBezTo>
                <a:cubicBezTo>
                  <a:pt x="4844256" y="1876425"/>
                  <a:pt x="4846240" y="1877219"/>
                  <a:pt x="4847033" y="1878807"/>
                </a:cubicBezTo>
                <a:cubicBezTo>
                  <a:pt x="4847033" y="1879600"/>
                  <a:pt x="4845446" y="1881188"/>
                  <a:pt x="4842271" y="1883569"/>
                </a:cubicBezTo>
                <a:cubicBezTo>
                  <a:pt x="4816871" y="1897857"/>
                  <a:pt x="4796233" y="1908175"/>
                  <a:pt x="4780358" y="1914525"/>
                </a:cubicBezTo>
                <a:cubicBezTo>
                  <a:pt x="4776390" y="1916113"/>
                  <a:pt x="4770834" y="1916510"/>
                  <a:pt x="4763690" y="1915716"/>
                </a:cubicBezTo>
                <a:cubicBezTo>
                  <a:pt x="4721621" y="1906985"/>
                  <a:pt x="4686696" y="1894285"/>
                  <a:pt x="4658915" y="1877616"/>
                </a:cubicBezTo>
                <a:cubicBezTo>
                  <a:pt x="4646215" y="1870472"/>
                  <a:pt x="4635499" y="1866504"/>
                  <a:pt x="4626768" y="1865710"/>
                </a:cubicBezTo>
                <a:cubicBezTo>
                  <a:pt x="4618830" y="1865710"/>
                  <a:pt x="4610496" y="1868488"/>
                  <a:pt x="4601765" y="1874044"/>
                </a:cubicBezTo>
                <a:cubicBezTo>
                  <a:pt x="4597002" y="1875632"/>
                  <a:pt x="4592637" y="1874838"/>
                  <a:pt x="4588668" y="1871663"/>
                </a:cubicBezTo>
                <a:cubicBezTo>
                  <a:pt x="4583112" y="1867694"/>
                  <a:pt x="4579540" y="1863329"/>
                  <a:pt x="4577952" y="1858566"/>
                </a:cubicBezTo>
                <a:cubicBezTo>
                  <a:pt x="4574777" y="1853010"/>
                  <a:pt x="4575174" y="1850232"/>
                  <a:pt x="4579143" y="1850232"/>
                </a:cubicBezTo>
                <a:cubicBezTo>
                  <a:pt x="4590255" y="1847057"/>
                  <a:pt x="4600574" y="1845469"/>
                  <a:pt x="4610099" y="1845469"/>
                </a:cubicBezTo>
                <a:cubicBezTo>
                  <a:pt x="4617243" y="1841500"/>
                  <a:pt x="4621609" y="1833960"/>
                  <a:pt x="4623196" y="1822847"/>
                </a:cubicBezTo>
                <a:cubicBezTo>
                  <a:pt x="4623990" y="1820466"/>
                  <a:pt x="4622005" y="1816100"/>
                  <a:pt x="4617243" y="1809750"/>
                </a:cubicBezTo>
                <a:cubicBezTo>
                  <a:pt x="4613274" y="1805782"/>
                  <a:pt x="4612084" y="1799829"/>
                  <a:pt x="4613671" y="1791891"/>
                </a:cubicBezTo>
                <a:cubicBezTo>
                  <a:pt x="4613671" y="1789510"/>
                  <a:pt x="4615656" y="1785144"/>
                  <a:pt x="4619624" y="1778794"/>
                </a:cubicBezTo>
                <a:cubicBezTo>
                  <a:pt x="4621212" y="1776413"/>
                  <a:pt x="4622005" y="1775222"/>
                  <a:pt x="4622005" y="1775222"/>
                </a:cubicBezTo>
                <a:cubicBezTo>
                  <a:pt x="4610893" y="1780779"/>
                  <a:pt x="4604146" y="1784747"/>
                  <a:pt x="4601765" y="1787129"/>
                </a:cubicBezTo>
                <a:cubicBezTo>
                  <a:pt x="4597796" y="1789510"/>
                  <a:pt x="4594621" y="1789510"/>
                  <a:pt x="4592240" y="1787129"/>
                </a:cubicBezTo>
                <a:cubicBezTo>
                  <a:pt x="4585890" y="1783160"/>
                  <a:pt x="4581127" y="1778794"/>
                  <a:pt x="4577952" y="1774032"/>
                </a:cubicBezTo>
                <a:cubicBezTo>
                  <a:pt x="4575571" y="1769269"/>
                  <a:pt x="4576365" y="1766094"/>
                  <a:pt x="4580334" y="1764507"/>
                </a:cubicBezTo>
                <a:cubicBezTo>
                  <a:pt x="4592240" y="1762125"/>
                  <a:pt x="4605733" y="1756966"/>
                  <a:pt x="4620815" y="1749029"/>
                </a:cubicBezTo>
                <a:cubicBezTo>
                  <a:pt x="4628752" y="1746647"/>
                  <a:pt x="4634308" y="1746250"/>
                  <a:pt x="4637484" y="1747838"/>
                </a:cubicBezTo>
                <a:cubicBezTo>
                  <a:pt x="4643040" y="1750219"/>
                  <a:pt x="4647802" y="1754188"/>
                  <a:pt x="4651771" y="1759744"/>
                </a:cubicBezTo>
                <a:cubicBezTo>
                  <a:pt x="4652565" y="1760538"/>
                  <a:pt x="4653358" y="1761332"/>
                  <a:pt x="4654152" y="1762125"/>
                </a:cubicBezTo>
                <a:cubicBezTo>
                  <a:pt x="4656534" y="1764507"/>
                  <a:pt x="4657724" y="1768079"/>
                  <a:pt x="4657724" y="1772841"/>
                </a:cubicBezTo>
                <a:cubicBezTo>
                  <a:pt x="4662487" y="1772841"/>
                  <a:pt x="4672012" y="1772047"/>
                  <a:pt x="4686299" y="1770460"/>
                </a:cubicBezTo>
                <a:cubicBezTo>
                  <a:pt x="4675980" y="1772047"/>
                  <a:pt x="4677568" y="1772047"/>
                  <a:pt x="4691062" y="1770460"/>
                </a:cubicBezTo>
                <a:cubicBezTo>
                  <a:pt x="4691062" y="1765697"/>
                  <a:pt x="4691062" y="1760141"/>
                  <a:pt x="4691062" y="1753791"/>
                </a:cubicBezTo>
                <a:cubicBezTo>
                  <a:pt x="4690268" y="1754585"/>
                  <a:pt x="4689474" y="1754982"/>
                  <a:pt x="4688680" y="1754982"/>
                </a:cubicBezTo>
                <a:cubicBezTo>
                  <a:pt x="4679949" y="1754982"/>
                  <a:pt x="4674393" y="1754188"/>
                  <a:pt x="4672012" y="1752600"/>
                </a:cubicBezTo>
                <a:cubicBezTo>
                  <a:pt x="4662487" y="1747838"/>
                  <a:pt x="4656930" y="1743472"/>
                  <a:pt x="4655343" y="1739504"/>
                </a:cubicBezTo>
                <a:cubicBezTo>
                  <a:pt x="4652962" y="1736328"/>
                  <a:pt x="4653358" y="1734344"/>
                  <a:pt x="4656534" y="1733550"/>
                </a:cubicBezTo>
                <a:cubicBezTo>
                  <a:pt x="4659709" y="1733550"/>
                  <a:pt x="4668043" y="1732757"/>
                  <a:pt x="4681537" y="1731169"/>
                </a:cubicBezTo>
                <a:cubicBezTo>
                  <a:pt x="4686299" y="1730375"/>
                  <a:pt x="4689474" y="1729979"/>
                  <a:pt x="4691062" y="1729979"/>
                </a:cubicBezTo>
                <a:lnTo>
                  <a:pt x="4691062" y="1724025"/>
                </a:lnTo>
                <a:cubicBezTo>
                  <a:pt x="4691856" y="1708944"/>
                  <a:pt x="4688680" y="1696244"/>
                  <a:pt x="4681537" y="1685925"/>
                </a:cubicBezTo>
                <a:cubicBezTo>
                  <a:pt x="4679155" y="1680369"/>
                  <a:pt x="4681933" y="1677591"/>
                  <a:pt x="4689871" y="1677591"/>
                </a:cubicBezTo>
                <a:cubicBezTo>
                  <a:pt x="4695427" y="1678385"/>
                  <a:pt x="4705349" y="1683147"/>
                  <a:pt x="4719637" y="1691879"/>
                </a:cubicBezTo>
                <a:cubicBezTo>
                  <a:pt x="4720431" y="1692672"/>
                  <a:pt x="4721224" y="1693069"/>
                  <a:pt x="4722018" y="1693069"/>
                </a:cubicBezTo>
                <a:cubicBezTo>
                  <a:pt x="4725193" y="1695450"/>
                  <a:pt x="4725987" y="1699022"/>
                  <a:pt x="4724399" y="1703785"/>
                </a:cubicBezTo>
                <a:cubicBezTo>
                  <a:pt x="4722018" y="1706166"/>
                  <a:pt x="4720827" y="1713310"/>
                  <a:pt x="4720827" y="1725216"/>
                </a:cubicBezTo>
                <a:cubicBezTo>
                  <a:pt x="4722415" y="1724422"/>
                  <a:pt x="4725590" y="1724025"/>
                  <a:pt x="4730352" y="1724025"/>
                </a:cubicBezTo>
                <a:cubicBezTo>
                  <a:pt x="4733527" y="1723232"/>
                  <a:pt x="4736305" y="1722835"/>
                  <a:pt x="4738687" y="1722835"/>
                </a:cubicBezTo>
                <a:cubicBezTo>
                  <a:pt x="4737099" y="1692672"/>
                  <a:pt x="4733924" y="1673225"/>
                  <a:pt x="4729162" y="1664494"/>
                </a:cubicBezTo>
                <a:cubicBezTo>
                  <a:pt x="4727574" y="1658938"/>
                  <a:pt x="4729162" y="1656160"/>
                  <a:pt x="4733924" y="1656160"/>
                </a:cubicBezTo>
                <a:close/>
                <a:moveTo>
                  <a:pt x="4329112" y="1654969"/>
                </a:moveTo>
                <a:cubicBezTo>
                  <a:pt x="4344193" y="1658144"/>
                  <a:pt x="4355702" y="1664494"/>
                  <a:pt x="4363640" y="1674019"/>
                </a:cubicBezTo>
                <a:cubicBezTo>
                  <a:pt x="4366815" y="1679575"/>
                  <a:pt x="4367608" y="1684735"/>
                  <a:pt x="4366021" y="1689497"/>
                </a:cubicBezTo>
                <a:cubicBezTo>
                  <a:pt x="4362052" y="1700610"/>
                  <a:pt x="4360465" y="1711325"/>
                  <a:pt x="4361259" y="1721644"/>
                </a:cubicBezTo>
                <a:lnTo>
                  <a:pt x="4361259" y="1729979"/>
                </a:lnTo>
                <a:cubicBezTo>
                  <a:pt x="4362052" y="1729185"/>
                  <a:pt x="4362846" y="1728788"/>
                  <a:pt x="4363640" y="1728788"/>
                </a:cubicBezTo>
                <a:cubicBezTo>
                  <a:pt x="4368402" y="1726407"/>
                  <a:pt x="4372371" y="1726407"/>
                  <a:pt x="4375546" y="1728788"/>
                </a:cubicBezTo>
                <a:cubicBezTo>
                  <a:pt x="4379515" y="1731169"/>
                  <a:pt x="4382293" y="1733550"/>
                  <a:pt x="4383880" y="1735932"/>
                </a:cubicBezTo>
                <a:cubicBezTo>
                  <a:pt x="4384674" y="1737519"/>
                  <a:pt x="4385071" y="1739107"/>
                  <a:pt x="4385071" y="1740694"/>
                </a:cubicBezTo>
                <a:cubicBezTo>
                  <a:pt x="4392215" y="1726407"/>
                  <a:pt x="4398565" y="1710532"/>
                  <a:pt x="4404121" y="1693069"/>
                </a:cubicBezTo>
                <a:cubicBezTo>
                  <a:pt x="4408090" y="1680369"/>
                  <a:pt x="4408090" y="1670447"/>
                  <a:pt x="4404121" y="1663304"/>
                </a:cubicBezTo>
                <a:cubicBezTo>
                  <a:pt x="4404121" y="1657747"/>
                  <a:pt x="4407296" y="1655763"/>
                  <a:pt x="4413646" y="1657350"/>
                </a:cubicBezTo>
                <a:cubicBezTo>
                  <a:pt x="4423171" y="1659732"/>
                  <a:pt x="4432696" y="1664891"/>
                  <a:pt x="4442221" y="1672829"/>
                </a:cubicBezTo>
                <a:cubicBezTo>
                  <a:pt x="4446190" y="1679178"/>
                  <a:pt x="4445396" y="1685529"/>
                  <a:pt x="4439840" y="1691879"/>
                </a:cubicBezTo>
                <a:cubicBezTo>
                  <a:pt x="4439046" y="1693466"/>
                  <a:pt x="4437856" y="1695450"/>
                  <a:pt x="4436268" y="1697832"/>
                </a:cubicBezTo>
                <a:cubicBezTo>
                  <a:pt x="4433887" y="1701800"/>
                  <a:pt x="4431505" y="1705769"/>
                  <a:pt x="4429124" y="1709738"/>
                </a:cubicBezTo>
                <a:cubicBezTo>
                  <a:pt x="4424362" y="1720057"/>
                  <a:pt x="4416424" y="1731566"/>
                  <a:pt x="4405312" y="1744266"/>
                </a:cubicBezTo>
                <a:cubicBezTo>
                  <a:pt x="4410868" y="1745854"/>
                  <a:pt x="4415631" y="1748632"/>
                  <a:pt x="4419599" y="1752600"/>
                </a:cubicBezTo>
                <a:cubicBezTo>
                  <a:pt x="4418805" y="1750219"/>
                  <a:pt x="4420393" y="1748235"/>
                  <a:pt x="4424362" y="1746647"/>
                </a:cubicBezTo>
                <a:cubicBezTo>
                  <a:pt x="4444205" y="1741885"/>
                  <a:pt x="4462858" y="1736328"/>
                  <a:pt x="4480321" y="1729979"/>
                </a:cubicBezTo>
                <a:cubicBezTo>
                  <a:pt x="4479528" y="1729979"/>
                  <a:pt x="4478733" y="1729582"/>
                  <a:pt x="4477940" y="1728788"/>
                </a:cubicBezTo>
                <a:cubicBezTo>
                  <a:pt x="4477146" y="1727994"/>
                  <a:pt x="4476352" y="1727597"/>
                  <a:pt x="4475559" y="1727597"/>
                </a:cubicBezTo>
                <a:cubicBezTo>
                  <a:pt x="4473177" y="1725216"/>
                  <a:pt x="4468018" y="1720850"/>
                  <a:pt x="4460080" y="1714500"/>
                </a:cubicBezTo>
                <a:cubicBezTo>
                  <a:pt x="4452937" y="1707357"/>
                  <a:pt x="4447777" y="1702991"/>
                  <a:pt x="4444602" y="1701404"/>
                </a:cubicBezTo>
                <a:cubicBezTo>
                  <a:pt x="4441427" y="1699022"/>
                  <a:pt x="4441824" y="1696641"/>
                  <a:pt x="4445793" y="1694260"/>
                </a:cubicBezTo>
                <a:cubicBezTo>
                  <a:pt x="4460080" y="1691085"/>
                  <a:pt x="4471590" y="1690688"/>
                  <a:pt x="4480321" y="1693069"/>
                </a:cubicBezTo>
                <a:cubicBezTo>
                  <a:pt x="4490640" y="1696244"/>
                  <a:pt x="4496196" y="1702594"/>
                  <a:pt x="4496990" y="1712119"/>
                </a:cubicBezTo>
                <a:cubicBezTo>
                  <a:pt x="4497783" y="1717675"/>
                  <a:pt x="4495799" y="1722438"/>
                  <a:pt x="4491037" y="1726407"/>
                </a:cubicBezTo>
                <a:cubicBezTo>
                  <a:pt x="4502943" y="1722438"/>
                  <a:pt x="4512468" y="1724422"/>
                  <a:pt x="4519612" y="1732360"/>
                </a:cubicBezTo>
                <a:cubicBezTo>
                  <a:pt x="4522786" y="1735535"/>
                  <a:pt x="4523184" y="1739107"/>
                  <a:pt x="4520802" y="1743075"/>
                </a:cubicBezTo>
                <a:cubicBezTo>
                  <a:pt x="4519215" y="1745457"/>
                  <a:pt x="4516040" y="1747441"/>
                  <a:pt x="4511277" y="1749029"/>
                </a:cubicBezTo>
                <a:cubicBezTo>
                  <a:pt x="4501752" y="1749822"/>
                  <a:pt x="4493021" y="1751410"/>
                  <a:pt x="4485084" y="1753791"/>
                </a:cubicBezTo>
                <a:cubicBezTo>
                  <a:pt x="4487465" y="1757760"/>
                  <a:pt x="4488258" y="1762125"/>
                  <a:pt x="4487465" y="1766888"/>
                </a:cubicBezTo>
                <a:cubicBezTo>
                  <a:pt x="4487465" y="1767682"/>
                  <a:pt x="4487465" y="1768475"/>
                  <a:pt x="4487465" y="1769269"/>
                </a:cubicBezTo>
                <a:cubicBezTo>
                  <a:pt x="4489846" y="1767682"/>
                  <a:pt x="4491831" y="1766491"/>
                  <a:pt x="4493418" y="1765697"/>
                </a:cubicBezTo>
                <a:cubicBezTo>
                  <a:pt x="4497387" y="1763316"/>
                  <a:pt x="4501356" y="1762919"/>
                  <a:pt x="4505324" y="1764507"/>
                </a:cubicBezTo>
                <a:cubicBezTo>
                  <a:pt x="4508499" y="1765300"/>
                  <a:pt x="4512865" y="1768475"/>
                  <a:pt x="4518421" y="1774032"/>
                </a:cubicBezTo>
                <a:cubicBezTo>
                  <a:pt x="4521596" y="1780382"/>
                  <a:pt x="4519612" y="1784350"/>
                  <a:pt x="4512468" y="1785938"/>
                </a:cubicBezTo>
                <a:cubicBezTo>
                  <a:pt x="4510087" y="1785938"/>
                  <a:pt x="4506118" y="1786732"/>
                  <a:pt x="4500562" y="1788319"/>
                </a:cubicBezTo>
                <a:cubicBezTo>
                  <a:pt x="4498180" y="1789113"/>
                  <a:pt x="4496196" y="1789510"/>
                  <a:pt x="4494609" y="1789510"/>
                </a:cubicBezTo>
                <a:cubicBezTo>
                  <a:pt x="4493021" y="1789510"/>
                  <a:pt x="4491434" y="1789907"/>
                  <a:pt x="4489846" y="1790700"/>
                </a:cubicBezTo>
                <a:cubicBezTo>
                  <a:pt x="4488258" y="1790700"/>
                  <a:pt x="4487068" y="1790700"/>
                  <a:pt x="4486274" y="1790700"/>
                </a:cubicBezTo>
                <a:cubicBezTo>
                  <a:pt x="4486274" y="1794669"/>
                  <a:pt x="4486274" y="1799035"/>
                  <a:pt x="4486274" y="1803797"/>
                </a:cubicBezTo>
                <a:lnTo>
                  <a:pt x="4489846" y="1801416"/>
                </a:lnTo>
                <a:cubicBezTo>
                  <a:pt x="4494609" y="1799035"/>
                  <a:pt x="4500165" y="1799035"/>
                  <a:pt x="4506515" y="1801416"/>
                </a:cubicBezTo>
                <a:cubicBezTo>
                  <a:pt x="4512071" y="1803797"/>
                  <a:pt x="4516437" y="1807766"/>
                  <a:pt x="4519612" y="1813322"/>
                </a:cubicBezTo>
                <a:cubicBezTo>
                  <a:pt x="4521199" y="1818879"/>
                  <a:pt x="4520009" y="1822053"/>
                  <a:pt x="4516040" y="1822847"/>
                </a:cubicBezTo>
                <a:cubicBezTo>
                  <a:pt x="4512071" y="1822847"/>
                  <a:pt x="4505324" y="1824038"/>
                  <a:pt x="4495799" y="1826419"/>
                </a:cubicBezTo>
                <a:cubicBezTo>
                  <a:pt x="4495005" y="1826419"/>
                  <a:pt x="4493418" y="1826816"/>
                  <a:pt x="4491037" y="1827610"/>
                </a:cubicBezTo>
                <a:cubicBezTo>
                  <a:pt x="4489449" y="1827610"/>
                  <a:pt x="4487862" y="1828007"/>
                  <a:pt x="4486274" y="1828800"/>
                </a:cubicBezTo>
                <a:cubicBezTo>
                  <a:pt x="4486274" y="1835944"/>
                  <a:pt x="4486274" y="1842691"/>
                  <a:pt x="4486274" y="1849041"/>
                </a:cubicBezTo>
                <a:cubicBezTo>
                  <a:pt x="4487862" y="1849041"/>
                  <a:pt x="4489053" y="1849041"/>
                  <a:pt x="4489846" y="1849041"/>
                </a:cubicBezTo>
                <a:cubicBezTo>
                  <a:pt x="4493021" y="1848247"/>
                  <a:pt x="4498974" y="1847454"/>
                  <a:pt x="4507705" y="1846660"/>
                </a:cubicBezTo>
                <a:cubicBezTo>
                  <a:pt x="4505324" y="1846660"/>
                  <a:pt x="4507308" y="1846263"/>
                  <a:pt x="4513659" y="1845469"/>
                </a:cubicBezTo>
                <a:cubicBezTo>
                  <a:pt x="4518421" y="1843882"/>
                  <a:pt x="4522786" y="1844279"/>
                  <a:pt x="4526755" y="1846660"/>
                </a:cubicBezTo>
                <a:cubicBezTo>
                  <a:pt x="4534693" y="1850628"/>
                  <a:pt x="4539852" y="1856185"/>
                  <a:pt x="4542234" y="1863329"/>
                </a:cubicBezTo>
                <a:cubicBezTo>
                  <a:pt x="4543027" y="1865710"/>
                  <a:pt x="4542631" y="1868091"/>
                  <a:pt x="4541043" y="1870472"/>
                </a:cubicBezTo>
                <a:cubicBezTo>
                  <a:pt x="4539455" y="1872854"/>
                  <a:pt x="4531518" y="1873647"/>
                  <a:pt x="4517230" y="1872854"/>
                </a:cubicBezTo>
                <a:cubicBezTo>
                  <a:pt x="4491037" y="1872854"/>
                  <a:pt x="4465636" y="1874441"/>
                  <a:pt x="4441030" y="1877616"/>
                </a:cubicBezTo>
                <a:cubicBezTo>
                  <a:pt x="4437856" y="1878410"/>
                  <a:pt x="4433093" y="1877219"/>
                  <a:pt x="4426743" y="1874044"/>
                </a:cubicBezTo>
                <a:lnTo>
                  <a:pt x="4426743" y="1881188"/>
                </a:lnTo>
                <a:cubicBezTo>
                  <a:pt x="4426743" y="1882775"/>
                  <a:pt x="4426743" y="1885157"/>
                  <a:pt x="4426743" y="1888332"/>
                </a:cubicBezTo>
                <a:cubicBezTo>
                  <a:pt x="4425949" y="1899444"/>
                  <a:pt x="4424362" y="1907778"/>
                  <a:pt x="4421980" y="1913335"/>
                </a:cubicBezTo>
                <a:cubicBezTo>
                  <a:pt x="4420393" y="1919685"/>
                  <a:pt x="4416424" y="1921669"/>
                  <a:pt x="4410074" y="1919288"/>
                </a:cubicBezTo>
                <a:cubicBezTo>
                  <a:pt x="4400549" y="1914525"/>
                  <a:pt x="4394596" y="1907778"/>
                  <a:pt x="4392215" y="1899047"/>
                </a:cubicBezTo>
                <a:cubicBezTo>
                  <a:pt x="4391421" y="1893491"/>
                  <a:pt x="4391421" y="1886744"/>
                  <a:pt x="4392215" y="1878807"/>
                </a:cubicBezTo>
                <a:cubicBezTo>
                  <a:pt x="4396977" y="1858169"/>
                  <a:pt x="4398962" y="1826419"/>
                  <a:pt x="4398168" y="1783557"/>
                </a:cubicBezTo>
                <a:cubicBezTo>
                  <a:pt x="4398168" y="1781175"/>
                  <a:pt x="4397771" y="1777207"/>
                  <a:pt x="4396977" y="1771650"/>
                </a:cubicBezTo>
                <a:cubicBezTo>
                  <a:pt x="4396184" y="1763713"/>
                  <a:pt x="4395390" y="1758554"/>
                  <a:pt x="4394596" y="1756172"/>
                </a:cubicBezTo>
                <a:cubicBezTo>
                  <a:pt x="4387452" y="1763316"/>
                  <a:pt x="4380309" y="1768872"/>
                  <a:pt x="4373165" y="1772841"/>
                </a:cubicBezTo>
                <a:cubicBezTo>
                  <a:pt x="4369990" y="1774428"/>
                  <a:pt x="4368005" y="1774825"/>
                  <a:pt x="4367212" y="1774032"/>
                </a:cubicBezTo>
                <a:cubicBezTo>
                  <a:pt x="4366418" y="1774032"/>
                  <a:pt x="4366815" y="1772444"/>
                  <a:pt x="4368402" y="1769269"/>
                </a:cubicBezTo>
                <a:cubicBezTo>
                  <a:pt x="4369196" y="1767682"/>
                  <a:pt x="4370386" y="1765697"/>
                  <a:pt x="4371974" y="1763316"/>
                </a:cubicBezTo>
                <a:cubicBezTo>
                  <a:pt x="4375149" y="1758554"/>
                  <a:pt x="4377530" y="1754585"/>
                  <a:pt x="4379118" y="1751410"/>
                </a:cubicBezTo>
                <a:cubicBezTo>
                  <a:pt x="4378324" y="1751410"/>
                  <a:pt x="4377530" y="1751807"/>
                  <a:pt x="4376737" y="1752600"/>
                </a:cubicBezTo>
                <a:cubicBezTo>
                  <a:pt x="4374355" y="1754188"/>
                  <a:pt x="4372768" y="1754982"/>
                  <a:pt x="4371974" y="1754982"/>
                </a:cubicBezTo>
                <a:cubicBezTo>
                  <a:pt x="4368799" y="1756569"/>
                  <a:pt x="4365227" y="1757363"/>
                  <a:pt x="4361259" y="1757363"/>
                </a:cubicBezTo>
                <a:lnTo>
                  <a:pt x="4361259" y="1783557"/>
                </a:lnTo>
                <a:cubicBezTo>
                  <a:pt x="4363640" y="1782763"/>
                  <a:pt x="4367212" y="1781572"/>
                  <a:pt x="4371974" y="1779985"/>
                </a:cubicBezTo>
                <a:cubicBezTo>
                  <a:pt x="4377530" y="1778397"/>
                  <a:pt x="4381499" y="1777207"/>
                  <a:pt x="4383880" y="1776413"/>
                </a:cubicBezTo>
                <a:cubicBezTo>
                  <a:pt x="4388643" y="1774825"/>
                  <a:pt x="4391421" y="1774825"/>
                  <a:pt x="4392215" y="1776413"/>
                </a:cubicBezTo>
                <a:cubicBezTo>
                  <a:pt x="4393008" y="1778000"/>
                  <a:pt x="4391421" y="1779985"/>
                  <a:pt x="4387452" y="1782366"/>
                </a:cubicBezTo>
                <a:cubicBezTo>
                  <a:pt x="4384277" y="1783954"/>
                  <a:pt x="4379118" y="1787129"/>
                  <a:pt x="4371974" y="1791891"/>
                </a:cubicBezTo>
                <a:cubicBezTo>
                  <a:pt x="4367212" y="1795066"/>
                  <a:pt x="4363640" y="1797447"/>
                  <a:pt x="4361259" y="1799035"/>
                </a:cubicBezTo>
                <a:cubicBezTo>
                  <a:pt x="4361259" y="1822847"/>
                  <a:pt x="4361259" y="1845469"/>
                  <a:pt x="4361259" y="1866900"/>
                </a:cubicBezTo>
                <a:cubicBezTo>
                  <a:pt x="4361259" y="1875632"/>
                  <a:pt x="4360068" y="1883172"/>
                  <a:pt x="4357687" y="1889522"/>
                </a:cubicBezTo>
                <a:cubicBezTo>
                  <a:pt x="4354512" y="1897460"/>
                  <a:pt x="4348559" y="1903810"/>
                  <a:pt x="4339827" y="1908572"/>
                </a:cubicBezTo>
                <a:cubicBezTo>
                  <a:pt x="4330302" y="1914922"/>
                  <a:pt x="4323952" y="1912541"/>
                  <a:pt x="4320777" y="1901429"/>
                </a:cubicBezTo>
                <a:cubicBezTo>
                  <a:pt x="4315221" y="1886347"/>
                  <a:pt x="4307680" y="1874838"/>
                  <a:pt x="4298155" y="1866900"/>
                </a:cubicBezTo>
                <a:cubicBezTo>
                  <a:pt x="4296568" y="1865313"/>
                  <a:pt x="4295774" y="1864122"/>
                  <a:pt x="4295774" y="1863329"/>
                </a:cubicBezTo>
                <a:cubicBezTo>
                  <a:pt x="4295774" y="1862535"/>
                  <a:pt x="4296965" y="1862138"/>
                  <a:pt x="4299346" y="1862138"/>
                </a:cubicBezTo>
                <a:lnTo>
                  <a:pt x="4312443" y="1863145"/>
                </a:lnTo>
                <a:lnTo>
                  <a:pt x="4319587" y="1864519"/>
                </a:lnTo>
                <a:cubicBezTo>
                  <a:pt x="4325143" y="1866107"/>
                  <a:pt x="4327921" y="1864519"/>
                  <a:pt x="4327921" y="1859757"/>
                </a:cubicBezTo>
                <a:lnTo>
                  <a:pt x="4330302" y="1820466"/>
                </a:lnTo>
                <a:cubicBezTo>
                  <a:pt x="4325540" y="1823641"/>
                  <a:pt x="4319190" y="1828404"/>
                  <a:pt x="4311252" y="1834754"/>
                </a:cubicBezTo>
                <a:cubicBezTo>
                  <a:pt x="4309665" y="1835547"/>
                  <a:pt x="4308871" y="1835944"/>
                  <a:pt x="4308871" y="1835944"/>
                </a:cubicBezTo>
                <a:cubicBezTo>
                  <a:pt x="4301727" y="1841500"/>
                  <a:pt x="4295774" y="1841897"/>
                  <a:pt x="4291012" y="1837135"/>
                </a:cubicBezTo>
                <a:cubicBezTo>
                  <a:pt x="4284661" y="1831578"/>
                  <a:pt x="4279502" y="1824435"/>
                  <a:pt x="4275534" y="1815704"/>
                </a:cubicBezTo>
                <a:cubicBezTo>
                  <a:pt x="4273946" y="1813322"/>
                  <a:pt x="4273549" y="1811338"/>
                  <a:pt x="4274343" y="1809750"/>
                </a:cubicBezTo>
                <a:cubicBezTo>
                  <a:pt x="4275136" y="1808957"/>
                  <a:pt x="4277121" y="1808560"/>
                  <a:pt x="4280296" y="1808560"/>
                </a:cubicBezTo>
                <a:cubicBezTo>
                  <a:pt x="4289821" y="1808560"/>
                  <a:pt x="4301331" y="1805782"/>
                  <a:pt x="4314824" y="1800225"/>
                </a:cubicBezTo>
                <a:cubicBezTo>
                  <a:pt x="4319587" y="1798638"/>
                  <a:pt x="4325143" y="1796654"/>
                  <a:pt x="4331493" y="1794272"/>
                </a:cubicBezTo>
                <a:lnTo>
                  <a:pt x="4331493" y="1766888"/>
                </a:lnTo>
                <a:cubicBezTo>
                  <a:pt x="4329112" y="1767682"/>
                  <a:pt x="4326333" y="1768475"/>
                  <a:pt x="4323159" y="1769269"/>
                </a:cubicBezTo>
                <a:cubicBezTo>
                  <a:pt x="4318396" y="1770857"/>
                  <a:pt x="4314824" y="1772047"/>
                  <a:pt x="4312443" y="1772841"/>
                </a:cubicBezTo>
                <a:cubicBezTo>
                  <a:pt x="4307680" y="1773635"/>
                  <a:pt x="4302918" y="1773635"/>
                  <a:pt x="4298155" y="1772841"/>
                </a:cubicBezTo>
                <a:cubicBezTo>
                  <a:pt x="4291805" y="1768079"/>
                  <a:pt x="4286646" y="1763316"/>
                  <a:pt x="4282677" y="1758554"/>
                </a:cubicBezTo>
                <a:cubicBezTo>
                  <a:pt x="4281090" y="1755379"/>
                  <a:pt x="4280693" y="1752997"/>
                  <a:pt x="4281487" y="1751410"/>
                </a:cubicBezTo>
                <a:cubicBezTo>
                  <a:pt x="4281487" y="1750616"/>
                  <a:pt x="4283471" y="1749822"/>
                  <a:pt x="4287440" y="1749029"/>
                </a:cubicBezTo>
                <a:cubicBezTo>
                  <a:pt x="4288234" y="1749029"/>
                  <a:pt x="4289027" y="1749029"/>
                  <a:pt x="4289821" y="1749029"/>
                </a:cubicBezTo>
                <a:cubicBezTo>
                  <a:pt x="4300933" y="1746647"/>
                  <a:pt x="4308078" y="1744663"/>
                  <a:pt x="4311252" y="1743075"/>
                </a:cubicBezTo>
                <a:cubicBezTo>
                  <a:pt x="4312046" y="1743075"/>
                  <a:pt x="4314427" y="1742679"/>
                  <a:pt x="4318396" y="1741885"/>
                </a:cubicBezTo>
                <a:cubicBezTo>
                  <a:pt x="4323159" y="1740297"/>
                  <a:pt x="4327128" y="1739107"/>
                  <a:pt x="4330302" y="1738313"/>
                </a:cubicBezTo>
                <a:cubicBezTo>
                  <a:pt x="4330302" y="1733550"/>
                  <a:pt x="4329906" y="1726803"/>
                  <a:pt x="4329112" y="1718072"/>
                </a:cubicBezTo>
                <a:cubicBezTo>
                  <a:pt x="4329112" y="1710929"/>
                  <a:pt x="4329112" y="1705769"/>
                  <a:pt x="4329112" y="1702594"/>
                </a:cubicBezTo>
                <a:cubicBezTo>
                  <a:pt x="4327524" y="1685925"/>
                  <a:pt x="4324746" y="1673225"/>
                  <a:pt x="4320777" y="1664494"/>
                </a:cubicBezTo>
                <a:cubicBezTo>
                  <a:pt x="4319190" y="1658144"/>
                  <a:pt x="4321968" y="1654969"/>
                  <a:pt x="4329112" y="1654969"/>
                </a:cubicBezTo>
                <a:close/>
                <a:moveTo>
                  <a:pt x="6805611" y="1652588"/>
                </a:moveTo>
                <a:cubicBezTo>
                  <a:pt x="6819898" y="1654175"/>
                  <a:pt x="6830218" y="1659732"/>
                  <a:pt x="6836568" y="1669257"/>
                </a:cubicBezTo>
                <a:cubicBezTo>
                  <a:pt x="6839743" y="1673225"/>
                  <a:pt x="6839743" y="1676797"/>
                  <a:pt x="6836568" y="1679972"/>
                </a:cubicBezTo>
                <a:cubicBezTo>
                  <a:pt x="6834980" y="1682354"/>
                  <a:pt x="6832202" y="1686322"/>
                  <a:pt x="6828233" y="1691879"/>
                </a:cubicBezTo>
                <a:cubicBezTo>
                  <a:pt x="6839346" y="1689497"/>
                  <a:pt x="6851649" y="1687116"/>
                  <a:pt x="6865142" y="1684735"/>
                </a:cubicBezTo>
                <a:cubicBezTo>
                  <a:pt x="6877843" y="1680766"/>
                  <a:pt x="6886177" y="1677988"/>
                  <a:pt x="6890146" y="1676400"/>
                </a:cubicBezTo>
                <a:cubicBezTo>
                  <a:pt x="6894908" y="1675607"/>
                  <a:pt x="6899670" y="1676004"/>
                  <a:pt x="6904433" y="1677591"/>
                </a:cubicBezTo>
                <a:cubicBezTo>
                  <a:pt x="6911577" y="1680766"/>
                  <a:pt x="6916736" y="1685132"/>
                  <a:pt x="6919911" y="1690688"/>
                </a:cubicBezTo>
                <a:cubicBezTo>
                  <a:pt x="6923086" y="1696244"/>
                  <a:pt x="6921896" y="1700213"/>
                  <a:pt x="6916340" y="1702594"/>
                </a:cubicBezTo>
                <a:cubicBezTo>
                  <a:pt x="6886177" y="1708150"/>
                  <a:pt x="6856412" y="1712516"/>
                  <a:pt x="6827042" y="1715691"/>
                </a:cubicBezTo>
                <a:cubicBezTo>
                  <a:pt x="6819898" y="1716485"/>
                  <a:pt x="6813549" y="1716485"/>
                  <a:pt x="6807992" y="1715691"/>
                </a:cubicBezTo>
                <a:cubicBezTo>
                  <a:pt x="6804818" y="1719660"/>
                  <a:pt x="6801246" y="1722835"/>
                  <a:pt x="6797277" y="1725216"/>
                </a:cubicBezTo>
                <a:cubicBezTo>
                  <a:pt x="6798864" y="1725216"/>
                  <a:pt x="6800848" y="1725613"/>
                  <a:pt x="6803230" y="1726407"/>
                </a:cubicBezTo>
                <a:cubicBezTo>
                  <a:pt x="6806406" y="1727200"/>
                  <a:pt x="6808390" y="1727994"/>
                  <a:pt x="6809183" y="1728788"/>
                </a:cubicBezTo>
                <a:cubicBezTo>
                  <a:pt x="6820296" y="1727200"/>
                  <a:pt x="6833392" y="1725216"/>
                  <a:pt x="6848474" y="1722835"/>
                </a:cubicBezTo>
                <a:cubicBezTo>
                  <a:pt x="6857205" y="1720454"/>
                  <a:pt x="6863556" y="1718866"/>
                  <a:pt x="6867524" y="1718072"/>
                </a:cubicBezTo>
                <a:cubicBezTo>
                  <a:pt x="6871492" y="1715691"/>
                  <a:pt x="6876652" y="1715691"/>
                  <a:pt x="6883002" y="1718072"/>
                </a:cubicBezTo>
                <a:cubicBezTo>
                  <a:pt x="6894908" y="1721247"/>
                  <a:pt x="6903242" y="1726803"/>
                  <a:pt x="6908005" y="1734741"/>
                </a:cubicBezTo>
                <a:cubicBezTo>
                  <a:pt x="6909592" y="1737122"/>
                  <a:pt x="6909196" y="1739900"/>
                  <a:pt x="6906814" y="1743075"/>
                </a:cubicBezTo>
                <a:cubicBezTo>
                  <a:pt x="6902846" y="1751807"/>
                  <a:pt x="6899670" y="1767682"/>
                  <a:pt x="6897290" y="1790700"/>
                </a:cubicBezTo>
                <a:cubicBezTo>
                  <a:pt x="6895702" y="1802607"/>
                  <a:pt x="6891336" y="1810147"/>
                  <a:pt x="6884192" y="1813322"/>
                </a:cubicBezTo>
                <a:cubicBezTo>
                  <a:pt x="6885780" y="1814910"/>
                  <a:pt x="6888162" y="1817291"/>
                  <a:pt x="6891336" y="1820466"/>
                </a:cubicBezTo>
                <a:cubicBezTo>
                  <a:pt x="6894512" y="1824435"/>
                  <a:pt x="6896893" y="1827213"/>
                  <a:pt x="6898480" y="1828800"/>
                </a:cubicBezTo>
                <a:cubicBezTo>
                  <a:pt x="6900861" y="1834357"/>
                  <a:pt x="6900068" y="1838722"/>
                  <a:pt x="6896098" y="1841897"/>
                </a:cubicBezTo>
                <a:cubicBezTo>
                  <a:pt x="6890542" y="1844279"/>
                  <a:pt x="6885383" y="1848247"/>
                  <a:pt x="6880620" y="1853804"/>
                </a:cubicBezTo>
                <a:cubicBezTo>
                  <a:pt x="6878240" y="1857772"/>
                  <a:pt x="6874271" y="1862535"/>
                  <a:pt x="6868714" y="1868091"/>
                </a:cubicBezTo>
                <a:cubicBezTo>
                  <a:pt x="6892527" y="1879997"/>
                  <a:pt x="6931024" y="1889919"/>
                  <a:pt x="6984205" y="1897857"/>
                </a:cubicBezTo>
                <a:cubicBezTo>
                  <a:pt x="6985792" y="1897857"/>
                  <a:pt x="6986983" y="1898650"/>
                  <a:pt x="6987777" y="1900238"/>
                </a:cubicBezTo>
                <a:cubicBezTo>
                  <a:pt x="6987777" y="1901032"/>
                  <a:pt x="6986983" y="1901825"/>
                  <a:pt x="6985396" y="1902619"/>
                </a:cubicBezTo>
                <a:cubicBezTo>
                  <a:pt x="6977458" y="1905794"/>
                  <a:pt x="6954836" y="1911747"/>
                  <a:pt x="6917530" y="1920479"/>
                </a:cubicBezTo>
                <a:cubicBezTo>
                  <a:pt x="6911974" y="1922066"/>
                  <a:pt x="6906418" y="1920875"/>
                  <a:pt x="6900861" y="1916907"/>
                </a:cubicBezTo>
                <a:cubicBezTo>
                  <a:pt x="6882606" y="1908969"/>
                  <a:pt x="6865142" y="1898650"/>
                  <a:pt x="6848474" y="1885950"/>
                </a:cubicBezTo>
                <a:cubicBezTo>
                  <a:pt x="6842124" y="1891507"/>
                  <a:pt x="6836171" y="1895078"/>
                  <a:pt x="6830614" y="1896666"/>
                </a:cubicBezTo>
                <a:cubicBezTo>
                  <a:pt x="6809183" y="1907778"/>
                  <a:pt x="6784180" y="1912938"/>
                  <a:pt x="6755605" y="1912144"/>
                </a:cubicBezTo>
                <a:cubicBezTo>
                  <a:pt x="6753224" y="1911350"/>
                  <a:pt x="6751636" y="1910557"/>
                  <a:pt x="6750842" y="1909763"/>
                </a:cubicBezTo>
                <a:cubicBezTo>
                  <a:pt x="6750842" y="1908175"/>
                  <a:pt x="6752033" y="1906985"/>
                  <a:pt x="6754414" y="1906191"/>
                </a:cubicBezTo>
                <a:cubicBezTo>
                  <a:pt x="6784577" y="1899047"/>
                  <a:pt x="6808786" y="1886744"/>
                  <a:pt x="6827042" y="1869282"/>
                </a:cubicBezTo>
                <a:cubicBezTo>
                  <a:pt x="6827042" y="1868488"/>
                  <a:pt x="6826646" y="1868091"/>
                  <a:pt x="6825852" y="1868091"/>
                </a:cubicBezTo>
                <a:cubicBezTo>
                  <a:pt x="6819502" y="1861741"/>
                  <a:pt x="6812755" y="1856185"/>
                  <a:pt x="6805611" y="1851422"/>
                </a:cubicBezTo>
                <a:cubicBezTo>
                  <a:pt x="6798468" y="1859360"/>
                  <a:pt x="6789736" y="1866504"/>
                  <a:pt x="6779418" y="1872854"/>
                </a:cubicBezTo>
                <a:cubicBezTo>
                  <a:pt x="6761162" y="1883966"/>
                  <a:pt x="6742508" y="1891507"/>
                  <a:pt x="6723458" y="1895475"/>
                </a:cubicBezTo>
                <a:cubicBezTo>
                  <a:pt x="6721077" y="1896269"/>
                  <a:pt x="6719490" y="1896269"/>
                  <a:pt x="6718696" y="1895475"/>
                </a:cubicBezTo>
                <a:cubicBezTo>
                  <a:pt x="6718696" y="1894682"/>
                  <a:pt x="6719490" y="1893491"/>
                  <a:pt x="6721077" y="1891904"/>
                </a:cubicBezTo>
                <a:cubicBezTo>
                  <a:pt x="6752827" y="1872060"/>
                  <a:pt x="6775052" y="1851025"/>
                  <a:pt x="6787752" y="1828800"/>
                </a:cubicBezTo>
                <a:cubicBezTo>
                  <a:pt x="6794896" y="1817688"/>
                  <a:pt x="6798468" y="1809354"/>
                  <a:pt x="6798468" y="1803797"/>
                </a:cubicBezTo>
                <a:cubicBezTo>
                  <a:pt x="6798468" y="1801416"/>
                  <a:pt x="6800452" y="1800225"/>
                  <a:pt x="6804420" y="1800225"/>
                </a:cubicBezTo>
                <a:lnTo>
                  <a:pt x="6805611" y="1800225"/>
                </a:lnTo>
                <a:cubicBezTo>
                  <a:pt x="6800848" y="1797050"/>
                  <a:pt x="6798071" y="1791891"/>
                  <a:pt x="6797277" y="1784747"/>
                </a:cubicBezTo>
                <a:cubicBezTo>
                  <a:pt x="6797277" y="1775222"/>
                  <a:pt x="6796880" y="1767682"/>
                  <a:pt x="6796086" y="1762125"/>
                </a:cubicBezTo>
                <a:cubicBezTo>
                  <a:pt x="6794499" y="1750219"/>
                  <a:pt x="6791324" y="1740694"/>
                  <a:pt x="6786561" y="1733550"/>
                </a:cubicBezTo>
                <a:cubicBezTo>
                  <a:pt x="6776242" y="1741488"/>
                  <a:pt x="6764336" y="1748235"/>
                  <a:pt x="6750842" y="1753791"/>
                </a:cubicBezTo>
                <a:cubicBezTo>
                  <a:pt x="6748461" y="1755379"/>
                  <a:pt x="6746874" y="1755775"/>
                  <a:pt x="6746080" y="1754982"/>
                </a:cubicBezTo>
                <a:cubicBezTo>
                  <a:pt x="6746080" y="1754188"/>
                  <a:pt x="6746874" y="1752600"/>
                  <a:pt x="6748461" y="1750219"/>
                </a:cubicBezTo>
                <a:cubicBezTo>
                  <a:pt x="6766718" y="1729582"/>
                  <a:pt x="6782593" y="1706960"/>
                  <a:pt x="6796086" y="1682354"/>
                </a:cubicBezTo>
                <a:cubicBezTo>
                  <a:pt x="6800055" y="1672035"/>
                  <a:pt x="6801643" y="1664891"/>
                  <a:pt x="6800848" y="1660922"/>
                </a:cubicBezTo>
                <a:cubicBezTo>
                  <a:pt x="6799262" y="1655366"/>
                  <a:pt x="6800848" y="1652588"/>
                  <a:pt x="6805611" y="1652588"/>
                </a:cubicBezTo>
                <a:close/>
                <a:moveTo>
                  <a:pt x="6253161" y="1652588"/>
                </a:moveTo>
                <a:cubicBezTo>
                  <a:pt x="6269830" y="1655763"/>
                  <a:pt x="6282927" y="1662907"/>
                  <a:pt x="6292452" y="1674019"/>
                </a:cubicBezTo>
                <a:cubicBezTo>
                  <a:pt x="6294833" y="1677194"/>
                  <a:pt x="6294833" y="1681163"/>
                  <a:pt x="6292452" y="1685925"/>
                </a:cubicBezTo>
                <a:cubicBezTo>
                  <a:pt x="6291658" y="1688307"/>
                  <a:pt x="6290865" y="1693466"/>
                  <a:pt x="6290071" y="1701404"/>
                </a:cubicBezTo>
                <a:cubicBezTo>
                  <a:pt x="6289277" y="1705372"/>
                  <a:pt x="6288880" y="1708150"/>
                  <a:pt x="6288880" y="1709738"/>
                </a:cubicBezTo>
                <a:cubicBezTo>
                  <a:pt x="6288880" y="1710532"/>
                  <a:pt x="6288880" y="1711325"/>
                  <a:pt x="6288880" y="1712119"/>
                </a:cubicBezTo>
                <a:cubicBezTo>
                  <a:pt x="6297612" y="1710532"/>
                  <a:pt x="6304755" y="1708547"/>
                  <a:pt x="6310311" y="1706166"/>
                </a:cubicBezTo>
                <a:cubicBezTo>
                  <a:pt x="6315868" y="1704579"/>
                  <a:pt x="6321027" y="1704975"/>
                  <a:pt x="6325790" y="1707357"/>
                </a:cubicBezTo>
                <a:cubicBezTo>
                  <a:pt x="6332933" y="1710532"/>
                  <a:pt x="6338490" y="1715691"/>
                  <a:pt x="6342458" y="1722835"/>
                </a:cubicBezTo>
                <a:cubicBezTo>
                  <a:pt x="6345634" y="1727597"/>
                  <a:pt x="6342855" y="1730772"/>
                  <a:pt x="6334124" y="1732360"/>
                </a:cubicBezTo>
                <a:cubicBezTo>
                  <a:pt x="6319836" y="1734741"/>
                  <a:pt x="6304755" y="1737122"/>
                  <a:pt x="6288880" y="1739504"/>
                </a:cubicBezTo>
                <a:cubicBezTo>
                  <a:pt x="6288880" y="1743472"/>
                  <a:pt x="6288880" y="1746647"/>
                  <a:pt x="6288880" y="1749029"/>
                </a:cubicBezTo>
                <a:cubicBezTo>
                  <a:pt x="6290468" y="1748235"/>
                  <a:pt x="6292452" y="1747838"/>
                  <a:pt x="6294833" y="1747838"/>
                </a:cubicBezTo>
                <a:cubicBezTo>
                  <a:pt x="6298009" y="1747044"/>
                  <a:pt x="6300390" y="1746647"/>
                  <a:pt x="6301977" y="1746647"/>
                </a:cubicBezTo>
                <a:cubicBezTo>
                  <a:pt x="6309915" y="1744266"/>
                  <a:pt x="6315868" y="1744266"/>
                  <a:pt x="6319836" y="1746647"/>
                </a:cubicBezTo>
                <a:cubicBezTo>
                  <a:pt x="6324599" y="1749822"/>
                  <a:pt x="6328568" y="1753394"/>
                  <a:pt x="6331742" y="1757363"/>
                </a:cubicBezTo>
                <a:cubicBezTo>
                  <a:pt x="6334918" y="1763713"/>
                  <a:pt x="6332933" y="1767682"/>
                  <a:pt x="6325790" y="1769269"/>
                </a:cubicBezTo>
                <a:cubicBezTo>
                  <a:pt x="6313883" y="1771650"/>
                  <a:pt x="6301183" y="1773635"/>
                  <a:pt x="6287690" y="1775222"/>
                </a:cubicBezTo>
                <a:lnTo>
                  <a:pt x="6287690" y="1787129"/>
                </a:lnTo>
                <a:lnTo>
                  <a:pt x="6297215" y="1785938"/>
                </a:lnTo>
                <a:cubicBezTo>
                  <a:pt x="6299596" y="1785938"/>
                  <a:pt x="6302771" y="1785541"/>
                  <a:pt x="6306740" y="1784747"/>
                </a:cubicBezTo>
                <a:cubicBezTo>
                  <a:pt x="6314677" y="1783954"/>
                  <a:pt x="6321027" y="1783160"/>
                  <a:pt x="6325790" y="1782366"/>
                </a:cubicBezTo>
                <a:cubicBezTo>
                  <a:pt x="6329758" y="1779985"/>
                  <a:pt x="6333727" y="1779985"/>
                  <a:pt x="6337696" y="1782366"/>
                </a:cubicBezTo>
                <a:cubicBezTo>
                  <a:pt x="6348014" y="1787129"/>
                  <a:pt x="6355952" y="1793875"/>
                  <a:pt x="6361508" y="1802607"/>
                </a:cubicBezTo>
                <a:cubicBezTo>
                  <a:pt x="6364684" y="1805782"/>
                  <a:pt x="6365477" y="1809354"/>
                  <a:pt x="6363890" y="1813322"/>
                </a:cubicBezTo>
                <a:cubicBezTo>
                  <a:pt x="6360714" y="1818085"/>
                  <a:pt x="6357936" y="1826022"/>
                  <a:pt x="6355555" y="1837135"/>
                </a:cubicBezTo>
                <a:cubicBezTo>
                  <a:pt x="6349206" y="1861741"/>
                  <a:pt x="6338886" y="1876029"/>
                  <a:pt x="6324599" y="1879997"/>
                </a:cubicBezTo>
                <a:cubicBezTo>
                  <a:pt x="6319836" y="1879997"/>
                  <a:pt x="6316662" y="1878410"/>
                  <a:pt x="6315074" y="1875235"/>
                </a:cubicBezTo>
                <a:cubicBezTo>
                  <a:pt x="6309518" y="1860153"/>
                  <a:pt x="6301581" y="1849041"/>
                  <a:pt x="6291261" y="1841897"/>
                </a:cubicBezTo>
                <a:cubicBezTo>
                  <a:pt x="6288880" y="1840310"/>
                  <a:pt x="6288087" y="1838722"/>
                  <a:pt x="6288880" y="1837135"/>
                </a:cubicBezTo>
                <a:cubicBezTo>
                  <a:pt x="6288880" y="1836341"/>
                  <a:pt x="6290468" y="1835944"/>
                  <a:pt x="6293643" y="1835944"/>
                </a:cubicBezTo>
                <a:cubicBezTo>
                  <a:pt x="6296024" y="1835944"/>
                  <a:pt x="6299596" y="1836341"/>
                  <a:pt x="6304358" y="1837135"/>
                </a:cubicBezTo>
                <a:cubicBezTo>
                  <a:pt x="6308327" y="1837135"/>
                  <a:pt x="6311502" y="1837532"/>
                  <a:pt x="6313883" y="1838325"/>
                </a:cubicBezTo>
                <a:cubicBezTo>
                  <a:pt x="6318646" y="1839119"/>
                  <a:pt x="6321424" y="1837929"/>
                  <a:pt x="6322218" y="1834754"/>
                </a:cubicBezTo>
                <a:cubicBezTo>
                  <a:pt x="6322218" y="1833166"/>
                  <a:pt x="6322615" y="1830785"/>
                  <a:pt x="6323408" y="1827610"/>
                </a:cubicBezTo>
                <a:cubicBezTo>
                  <a:pt x="6324202" y="1822053"/>
                  <a:pt x="6324996" y="1817291"/>
                  <a:pt x="6325790" y="1813322"/>
                </a:cubicBezTo>
                <a:cubicBezTo>
                  <a:pt x="6325790" y="1808560"/>
                  <a:pt x="6323805" y="1806575"/>
                  <a:pt x="6319836" y="1807369"/>
                </a:cubicBezTo>
                <a:cubicBezTo>
                  <a:pt x="6309518" y="1807369"/>
                  <a:pt x="6298802" y="1808560"/>
                  <a:pt x="6287690" y="1810941"/>
                </a:cubicBezTo>
                <a:lnTo>
                  <a:pt x="6287690" y="1827610"/>
                </a:lnTo>
                <a:cubicBezTo>
                  <a:pt x="6287690" y="1868885"/>
                  <a:pt x="6282927" y="1897857"/>
                  <a:pt x="6273402" y="1914525"/>
                </a:cubicBezTo>
                <a:cubicBezTo>
                  <a:pt x="6271021" y="1918494"/>
                  <a:pt x="6269037" y="1920479"/>
                  <a:pt x="6267449" y="1920479"/>
                </a:cubicBezTo>
                <a:cubicBezTo>
                  <a:pt x="6265862" y="1920479"/>
                  <a:pt x="6264671" y="1918494"/>
                  <a:pt x="6263877" y="1914525"/>
                </a:cubicBezTo>
                <a:cubicBezTo>
                  <a:pt x="6257527" y="1894682"/>
                  <a:pt x="6254352" y="1866107"/>
                  <a:pt x="6254352" y="1828800"/>
                </a:cubicBezTo>
                <a:lnTo>
                  <a:pt x="6254352" y="1814513"/>
                </a:lnTo>
                <a:cubicBezTo>
                  <a:pt x="6252765" y="1814513"/>
                  <a:pt x="6250780" y="1814910"/>
                  <a:pt x="6248399" y="1815704"/>
                </a:cubicBezTo>
                <a:cubicBezTo>
                  <a:pt x="6240462" y="1817291"/>
                  <a:pt x="6229746" y="1819672"/>
                  <a:pt x="6216252" y="1822847"/>
                </a:cubicBezTo>
                <a:cubicBezTo>
                  <a:pt x="6211490" y="1824435"/>
                  <a:pt x="6207918" y="1824038"/>
                  <a:pt x="6205536" y="1821657"/>
                </a:cubicBezTo>
                <a:cubicBezTo>
                  <a:pt x="6202362" y="1820863"/>
                  <a:pt x="6199583" y="1819275"/>
                  <a:pt x="6197202" y="1816894"/>
                </a:cubicBezTo>
                <a:cubicBezTo>
                  <a:pt x="6195615" y="1853407"/>
                  <a:pt x="6193630" y="1877616"/>
                  <a:pt x="6191249" y="1889522"/>
                </a:cubicBezTo>
                <a:cubicBezTo>
                  <a:pt x="6189662" y="1898253"/>
                  <a:pt x="6185296" y="1901032"/>
                  <a:pt x="6178152" y="1897857"/>
                </a:cubicBezTo>
                <a:cubicBezTo>
                  <a:pt x="6171008" y="1893094"/>
                  <a:pt x="6165452" y="1886347"/>
                  <a:pt x="6161483" y="1877616"/>
                </a:cubicBezTo>
                <a:cubicBezTo>
                  <a:pt x="6159896" y="1873647"/>
                  <a:pt x="6159896" y="1868091"/>
                  <a:pt x="6161483" y="1860947"/>
                </a:cubicBezTo>
                <a:cubicBezTo>
                  <a:pt x="6166246" y="1838722"/>
                  <a:pt x="6168627" y="1811338"/>
                  <a:pt x="6168627" y="1778794"/>
                </a:cubicBezTo>
                <a:cubicBezTo>
                  <a:pt x="6155927" y="1793082"/>
                  <a:pt x="6137274" y="1806575"/>
                  <a:pt x="6112668" y="1819275"/>
                </a:cubicBezTo>
                <a:cubicBezTo>
                  <a:pt x="6109493" y="1820863"/>
                  <a:pt x="6107509" y="1821260"/>
                  <a:pt x="6106715" y="1820466"/>
                </a:cubicBezTo>
                <a:cubicBezTo>
                  <a:pt x="6105921" y="1819672"/>
                  <a:pt x="6106715" y="1817688"/>
                  <a:pt x="6109096" y="1814513"/>
                </a:cubicBezTo>
                <a:cubicBezTo>
                  <a:pt x="6141640" y="1779588"/>
                  <a:pt x="6163865" y="1744663"/>
                  <a:pt x="6175771" y="1709738"/>
                </a:cubicBezTo>
                <a:cubicBezTo>
                  <a:pt x="6182915" y="1691482"/>
                  <a:pt x="6185296" y="1678782"/>
                  <a:pt x="6182915" y="1671638"/>
                </a:cubicBezTo>
                <a:cubicBezTo>
                  <a:pt x="6182121" y="1666082"/>
                  <a:pt x="6184502" y="1663304"/>
                  <a:pt x="6190058" y="1663304"/>
                </a:cubicBezTo>
                <a:cubicBezTo>
                  <a:pt x="6202759" y="1667272"/>
                  <a:pt x="6212284" y="1674019"/>
                  <a:pt x="6218633" y="1683544"/>
                </a:cubicBezTo>
                <a:cubicBezTo>
                  <a:pt x="6223396" y="1689100"/>
                  <a:pt x="6223793" y="1695054"/>
                  <a:pt x="6219824" y="1701404"/>
                </a:cubicBezTo>
                <a:cubicBezTo>
                  <a:pt x="6219030" y="1702991"/>
                  <a:pt x="6217046" y="1706166"/>
                  <a:pt x="6213871" y="1710929"/>
                </a:cubicBezTo>
                <a:cubicBezTo>
                  <a:pt x="6209108" y="1718072"/>
                  <a:pt x="6206331" y="1722438"/>
                  <a:pt x="6205536" y="1724025"/>
                </a:cubicBezTo>
                <a:cubicBezTo>
                  <a:pt x="6200774" y="1734344"/>
                  <a:pt x="6195218" y="1743869"/>
                  <a:pt x="6188868" y="1752600"/>
                </a:cubicBezTo>
                <a:cubicBezTo>
                  <a:pt x="6193630" y="1757363"/>
                  <a:pt x="6196011" y="1762522"/>
                  <a:pt x="6196011" y="1768079"/>
                </a:cubicBezTo>
                <a:cubicBezTo>
                  <a:pt x="6196011" y="1771254"/>
                  <a:pt x="6196011" y="1776016"/>
                  <a:pt x="6196011" y="1782366"/>
                </a:cubicBezTo>
                <a:cubicBezTo>
                  <a:pt x="6196806" y="1789510"/>
                  <a:pt x="6197202" y="1795066"/>
                  <a:pt x="6197202" y="1799035"/>
                </a:cubicBezTo>
                <a:cubicBezTo>
                  <a:pt x="6200377" y="1798241"/>
                  <a:pt x="6205536" y="1797447"/>
                  <a:pt x="6212680" y="1796654"/>
                </a:cubicBezTo>
                <a:cubicBezTo>
                  <a:pt x="6219030" y="1795860"/>
                  <a:pt x="6223793" y="1795463"/>
                  <a:pt x="6226968" y="1795463"/>
                </a:cubicBezTo>
                <a:cubicBezTo>
                  <a:pt x="6230143" y="1794669"/>
                  <a:pt x="6235302" y="1793875"/>
                  <a:pt x="6242446" y="1793082"/>
                </a:cubicBezTo>
                <a:cubicBezTo>
                  <a:pt x="6248002" y="1791494"/>
                  <a:pt x="6251971" y="1790700"/>
                  <a:pt x="6254352" y="1790700"/>
                </a:cubicBezTo>
                <a:lnTo>
                  <a:pt x="6254352" y="1779985"/>
                </a:lnTo>
                <a:cubicBezTo>
                  <a:pt x="6249590" y="1780779"/>
                  <a:pt x="6244431" y="1781175"/>
                  <a:pt x="6238874" y="1781175"/>
                </a:cubicBezTo>
                <a:cubicBezTo>
                  <a:pt x="6234111" y="1782763"/>
                  <a:pt x="6226968" y="1778000"/>
                  <a:pt x="6217443" y="1766888"/>
                </a:cubicBezTo>
                <a:cubicBezTo>
                  <a:pt x="6215856" y="1762125"/>
                  <a:pt x="6217046" y="1759744"/>
                  <a:pt x="6221015" y="1759744"/>
                </a:cubicBezTo>
                <a:cubicBezTo>
                  <a:pt x="6221809" y="1759744"/>
                  <a:pt x="6222602" y="1759744"/>
                  <a:pt x="6223396" y="1759744"/>
                </a:cubicBezTo>
                <a:cubicBezTo>
                  <a:pt x="6232921" y="1758951"/>
                  <a:pt x="6243240" y="1757363"/>
                  <a:pt x="6254352" y="1754982"/>
                </a:cubicBezTo>
                <a:lnTo>
                  <a:pt x="6254352" y="1744266"/>
                </a:lnTo>
                <a:cubicBezTo>
                  <a:pt x="6252765" y="1744266"/>
                  <a:pt x="6249987" y="1744266"/>
                  <a:pt x="6246018" y="1744266"/>
                </a:cubicBezTo>
                <a:cubicBezTo>
                  <a:pt x="6242049" y="1745060"/>
                  <a:pt x="6239271" y="1745457"/>
                  <a:pt x="6237683" y="1745457"/>
                </a:cubicBezTo>
                <a:cubicBezTo>
                  <a:pt x="6231334" y="1747044"/>
                  <a:pt x="6226571" y="1746250"/>
                  <a:pt x="6223396" y="1743075"/>
                </a:cubicBezTo>
                <a:cubicBezTo>
                  <a:pt x="6218633" y="1739900"/>
                  <a:pt x="6213871" y="1735932"/>
                  <a:pt x="6209108" y="1731169"/>
                </a:cubicBezTo>
                <a:cubicBezTo>
                  <a:pt x="6206727" y="1728788"/>
                  <a:pt x="6205933" y="1726803"/>
                  <a:pt x="6206727" y="1725216"/>
                </a:cubicBezTo>
                <a:cubicBezTo>
                  <a:pt x="6207521" y="1724422"/>
                  <a:pt x="6209902" y="1724025"/>
                  <a:pt x="6213871" y="1724025"/>
                </a:cubicBezTo>
                <a:cubicBezTo>
                  <a:pt x="6215458" y="1724025"/>
                  <a:pt x="6217840" y="1723629"/>
                  <a:pt x="6221015" y="1722835"/>
                </a:cubicBezTo>
                <a:cubicBezTo>
                  <a:pt x="6234508" y="1722041"/>
                  <a:pt x="6245621" y="1720454"/>
                  <a:pt x="6254352" y="1718072"/>
                </a:cubicBezTo>
                <a:lnTo>
                  <a:pt x="6254352" y="1708547"/>
                </a:lnTo>
                <a:cubicBezTo>
                  <a:pt x="6254352" y="1690291"/>
                  <a:pt x="6251574" y="1674416"/>
                  <a:pt x="6246018" y="1660922"/>
                </a:cubicBezTo>
                <a:cubicBezTo>
                  <a:pt x="6243636" y="1654572"/>
                  <a:pt x="6246018" y="1651794"/>
                  <a:pt x="6253161" y="1652588"/>
                </a:cubicBezTo>
                <a:close/>
                <a:moveTo>
                  <a:pt x="5317925" y="1651100"/>
                </a:moveTo>
                <a:cubicBezTo>
                  <a:pt x="5319116" y="1650901"/>
                  <a:pt x="5320505" y="1651000"/>
                  <a:pt x="5322093" y="1651397"/>
                </a:cubicBezTo>
                <a:cubicBezTo>
                  <a:pt x="5336380" y="1656160"/>
                  <a:pt x="5345905" y="1661716"/>
                  <a:pt x="5350668" y="1668066"/>
                </a:cubicBezTo>
                <a:cubicBezTo>
                  <a:pt x="5353843" y="1671241"/>
                  <a:pt x="5354240" y="1676400"/>
                  <a:pt x="5351858" y="1683544"/>
                </a:cubicBezTo>
                <a:cubicBezTo>
                  <a:pt x="5349477" y="1690688"/>
                  <a:pt x="5348286" y="1698228"/>
                  <a:pt x="5348286" y="1706166"/>
                </a:cubicBezTo>
                <a:cubicBezTo>
                  <a:pt x="5347493" y="1707753"/>
                  <a:pt x="5347096" y="1709341"/>
                  <a:pt x="5347096" y="1710929"/>
                </a:cubicBezTo>
                <a:cubicBezTo>
                  <a:pt x="5351858" y="1707753"/>
                  <a:pt x="5355827" y="1703785"/>
                  <a:pt x="5359002" y="1699022"/>
                </a:cubicBezTo>
                <a:cubicBezTo>
                  <a:pt x="5365352" y="1692672"/>
                  <a:pt x="5368924" y="1687910"/>
                  <a:pt x="5369718" y="1684735"/>
                </a:cubicBezTo>
                <a:cubicBezTo>
                  <a:pt x="5371305" y="1677591"/>
                  <a:pt x="5374877" y="1676004"/>
                  <a:pt x="5380433" y="1679972"/>
                </a:cubicBezTo>
                <a:cubicBezTo>
                  <a:pt x="5387577" y="1683147"/>
                  <a:pt x="5393927" y="1689894"/>
                  <a:pt x="5399483" y="1700213"/>
                </a:cubicBezTo>
                <a:cubicBezTo>
                  <a:pt x="5401071" y="1704975"/>
                  <a:pt x="5399880" y="1708547"/>
                  <a:pt x="5395911" y="1710929"/>
                </a:cubicBezTo>
                <a:cubicBezTo>
                  <a:pt x="5394324" y="1711722"/>
                  <a:pt x="5391943" y="1713310"/>
                  <a:pt x="5388768" y="1715691"/>
                </a:cubicBezTo>
                <a:cubicBezTo>
                  <a:pt x="5386386" y="1717278"/>
                  <a:pt x="5384005" y="1718866"/>
                  <a:pt x="5381624" y="1720454"/>
                </a:cubicBezTo>
                <a:cubicBezTo>
                  <a:pt x="5373687" y="1726803"/>
                  <a:pt x="5362177" y="1733550"/>
                  <a:pt x="5347096" y="1740694"/>
                </a:cubicBezTo>
                <a:cubicBezTo>
                  <a:pt x="5347096" y="1742282"/>
                  <a:pt x="5347096" y="1743869"/>
                  <a:pt x="5347096" y="1745457"/>
                </a:cubicBezTo>
                <a:cubicBezTo>
                  <a:pt x="5348683" y="1756569"/>
                  <a:pt x="5353446" y="1762522"/>
                  <a:pt x="5361383" y="1763316"/>
                </a:cubicBezTo>
                <a:cubicBezTo>
                  <a:pt x="5368527" y="1763316"/>
                  <a:pt x="5374480" y="1762919"/>
                  <a:pt x="5379243" y="1762125"/>
                </a:cubicBezTo>
                <a:cubicBezTo>
                  <a:pt x="5384799" y="1760538"/>
                  <a:pt x="5388371" y="1755379"/>
                  <a:pt x="5389958" y="1746647"/>
                </a:cubicBezTo>
                <a:cubicBezTo>
                  <a:pt x="5390752" y="1738710"/>
                  <a:pt x="5392340" y="1731963"/>
                  <a:pt x="5394721" y="1726407"/>
                </a:cubicBezTo>
                <a:cubicBezTo>
                  <a:pt x="5395515" y="1724025"/>
                  <a:pt x="5396308" y="1722835"/>
                  <a:pt x="5397102" y="1722835"/>
                </a:cubicBezTo>
                <a:cubicBezTo>
                  <a:pt x="5397896" y="1722835"/>
                  <a:pt x="5398690" y="1723629"/>
                  <a:pt x="5399483" y="1725216"/>
                </a:cubicBezTo>
                <a:cubicBezTo>
                  <a:pt x="5403452" y="1738710"/>
                  <a:pt x="5408612" y="1749029"/>
                  <a:pt x="5414961" y="1756172"/>
                </a:cubicBezTo>
                <a:cubicBezTo>
                  <a:pt x="5418137" y="1760141"/>
                  <a:pt x="5419724" y="1764110"/>
                  <a:pt x="5419724" y="1768079"/>
                </a:cubicBezTo>
                <a:cubicBezTo>
                  <a:pt x="5418930" y="1772841"/>
                  <a:pt x="5416152" y="1778000"/>
                  <a:pt x="5411390" y="1783557"/>
                </a:cubicBezTo>
                <a:cubicBezTo>
                  <a:pt x="5407421" y="1786732"/>
                  <a:pt x="5399483" y="1789113"/>
                  <a:pt x="5387577" y="1790700"/>
                </a:cubicBezTo>
                <a:cubicBezTo>
                  <a:pt x="5372496" y="1792288"/>
                  <a:pt x="5361383" y="1792288"/>
                  <a:pt x="5354240" y="1790700"/>
                </a:cubicBezTo>
                <a:cubicBezTo>
                  <a:pt x="5348683" y="1789907"/>
                  <a:pt x="5343524" y="1788319"/>
                  <a:pt x="5338761" y="1785938"/>
                </a:cubicBezTo>
                <a:cubicBezTo>
                  <a:pt x="5340349" y="1786732"/>
                  <a:pt x="5341540" y="1787922"/>
                  <a:pt x="5342333" y="1789510"/>
                </a:cubicBezTo>
                <a:cubicBezTo>
                  <a:pt x="5344715" y="1791891"/>
                  <a:pt x="5345112" y="1795463"/>
                  <a:pt x="5343524" y="1800225"/>
                </a:cubicBezTo>
                <a:cubicBezTo>
                  <a:pt x="5343524" y="1801019"/>
                  <a:pt x="5343127" y="1801813"/>
                  <a:pt x="5342333" y="1802607"/>
                </a:cubicBezTo>
                <a:cubicBezTo>
                  <a:pt x="5342333" y="1804194"/>
                  <a:pt x="5341937" y="1805385"/>
                  <a:pt x="5341143" y="1806179"/>
                </a:cubicBezTo>
                <a:cubicBezTo>
                  <a:pt x="5350668" y="1805385"/>
                  <a:pt x="5360590" y="1804988"/>
                  <a:pt x="5370908" y="1804988"/>
                </a:cubicBezTo>
                <a:cubicBezTo>
                  <a:pt x="5389958" y="1804194"/>
                  <a:pt x="5403452" y="1802607"/>
                  <a:pt x="5411390" y="1800225"/>
                </a:cubicBezTo>
                <a:cubicBezTo>
                  <a:pt x="5418533" y="1800225"/>
                  <a:pt x="5424486" y="1801416"/>
                  <a:pt x="5429249" y="1803797"/>
                </a:cubicBezTo>
                <a:cubicBezTo>
                  <a:pt x="5437187" y="1808560"/>
                  <a:pt x="5442346" y="1814910"/>
                  <a:pt x="5444727" y="1822847"/>
                </a:cubicBezTo>
                <a:cubicBezTo>
                  <a:pt x="5445521" y="1829197"/>
                  <a:pt x="5442346" y="1832372"/>
                  <a:pt x="5435202" y="1832372"/>
                </a:cubicBezTo>
                <a:cubicBezTo>
                  <a:pt x="5432027" y="1832372"/>
                  <a:pt x="5425677" y="1831975"/>
                  <a:pt x="5416152" y="1831182"/>
                </a:cubicBezTo>
                <a:cubicBezTo>
                  <a:pt x="5401071" y="1830388"/>
                  <a:pt x="5388371" y="1829594"/>
                  <a:pt x="5378052" y="1828800"/>
                </a:cubicBezTo>
                <a:cubicBezTo>
                  <a:pt x="5366146" y="1828800"/>
                  <a:pt x="5353446" y="1828800"/>
                  <a:pt x="5339952" y="1828800"/>
                </a:cubicBezTo>
                <a:cubicBezTo>
                  <a:pt x="5339952" y="1843088"/>
                  <a:pt x="5339556" y="1858566"/>
                  <a:pt x="5338761" y="1875235"/>
                </a:cubicBezTo>
                <a:cubicBezTo>
                  <a:pt x="5337174" y="1891904"/>
                  <a:pt x="5332808" y="1906191"/>
                  <a:pt x="5325665" y="1918097"/>
                </a:cubicBezTo>
                <a:cubicBezTo>
                  <a:pt x="5324077" y="1919685"/>
                  <a:pt x="5323283" y="1920479"/>
                  <a:pt x="5323283" y="1920479"/>
                </a:cubicBezTo>
                <a:cubicBezTo>
                  <a:pt x="5322490" y="1920479"/>
                  <a:pt x="5321299" y="1919685"/>
                  <a:pt x="5319711" y="1918097"/>
                </a:cubicBezTo>
                <a:cubicBezTo>
                  <a:pt x="5314155" y="1906985"/>
                  <a:pt x="5310981" y="1893094"/>
                  <a:pt x="5310186" y="1876425"/>
                </a:cubicBezTo>
                <a:cubicBezTo>
                  <a:pt x="5307805" y="1860550"/>
                  <a:pt x="5306615" y="1845072"/>
                  <a:pt x="5306615" y="1829991"/>
                </a:cubicBezTo>
                <a:cubicBezTo>
                  <a:pt x="5278834" y="1831578"/>
                  <a:pt x="5252243" y="1834357"/>
                  <a:pt x="5226843" y="1838325"/>
                </a:cubicBezTo>
                <a:cubicBezTo>
                  <a:pt x="5221287" y="1839913"/>
                  <a:pt x="5216524" y="1839119"/>
                  <a:pt x="5212555" y="1835944"/>
                </a:cubicBezTo>
                <a:cubicBezTo>
                  <a:pt x="5207793" y="1831975"/>
                  <a:pt x="5203427" y="1827213"/>
                  <a:pt x="5199458" y="1821657"/>
                </a:cubicBezTo>
                <a:cubicBezTo>
                  <a:pt x="5197871" y="1819275"/>
                  <a:pt x="5197474" y="1817688"/>
                  <a:pt x="5198268" y="1816894"/>
                </a:cubicBezTo>
                <a:cubicBezTo>
                  <a:pt x="5199062" y="1815307"/>
                  <a:pt x="5200649" y="1814513"/>
                  <a:pt x="5203030" y="1814513"/>
                </a:cubicBezTo>
                <a:cubicBezTo>
                  <a:pt x="5218112" y="1814513"/>
                  <a:pt x="5230812" y="1814116"/>
                  <a:pt x="5241130" y="1813322"/>
                </a:cubicBezTo>
                <a:cubicBezTo>
                  <a:pt x="5256212" y="1811735"/>
                  <a:pt x="5276849" y="1810147"/>
                  <a:pt x="5303043" y="1808560"/>
                </a:cubicBezTo>
                <a:cubicBezTo>
                  <a:pt x="5304630" y="1808560"/>
                  <a:pt x="5305821" y="1808560"/>
                  <a:pt x="5306615" y="1808560"/>
                </a:cubicBezTo>
                <a:cubicBezTo>
                  <a:pt x="5306615" y="1806972"/>
                  <a:pt x="5306615" y="1805782"/>
                  <a:pt x="5306615" y="1804988"/>
                </a:cubicBezTo>
                <a:cubicBezTo>
                  <a:pt x="5308202" y="1792288"/>
                  <a:pt x="5307012" y="1783954"/>
                  <a:pt x="5303043" y="1779985"/>
                </a:cubicBezTo>
                <a:cubicBezTo>
                  <a:pt x="5301456" y="1776810"/>
                  <a:pt x="5301058" y="1774428"/>
                  <a:pt x="5301852" y="1772841"/>
                </a:cubicBezTo>
                <a:cubicBezTo>
                  <a:pt x="5303440" y="1771254"/>
                  <a:pt x="5305821" y="1770857"/>
                  <a:pt x="5308996" y="1771650"/>
                </a:cubicBezTo>
                <a:cubicBezTo>
                  <a:pt x="5315346" y="1772444"/>
                  <a:pt x="5321696" y="1774825"/>
                  <a:pt x="5328046" y="1778794"/>
                </a:cubicBezTo>
                <a:cubicBezTo>
                  <a:pt x="5321696" y="1772444"/>
                  <a:pt x="5318521" y="1763316"/>
                  <a:pt x="5318521" y="1751410"/>
                </a:cubicBezTo>
                <a:cubicBezTo>
                  <a:pt x="5311377" y="1753791"/>
                  <a:pt x="5303043" y="1755775"/>
                  <a:pt x="5293518" y="1757363"/>
                </a:cubicBezTo>
                <a:cubicBezTo>
                  <a:pt x="5291136" y="1758157"/>
                  <a:pt x="5289549" y="1757760"/>
                  <a:pt x="5288755" y="1756172"/>
                </a:cubicBezTo>
                <a:cubicBezTo>
                  <a:pt x="5288755" y="1753791"/>
                  <a:pt x="5289946" y="1752204"/>
                  <a:pt x="5292327" y="1751410"/>
                </a:cubicBezTo>
                <a:cubicBezTo>
                  <a:pt x="5293915" y="1750616"/>
                  <a:pt x="5295899" y="1749426"/>
                  <a:pt x="5298280" y="1747838"/>
                </a:cubicBezTo>
                <a:cubicBezTo>
                  <a:pt x="5303837" y="1744663"/>
                  <a:pt x="5310186" y="1740297"/>
                  <a:pt x="5317330" y="1734741"/>
                </a:cubicBezTo>
                <a:cubicBezTo>
                  <a:pt x="5317330" y="1716485"/>
                  <a:pt x="5317727" y="1700213"/>
                  <a:pt x="5318521" y="1685925"/>
                </a:cubicBezTo>
                <a:cubicBezTo>
                  <a:pt x="5318521" y="1673225"/>
                  <a:pt x="5316934" y="1664494"/>
                  <a:pt x="5313758" y="1659732"/>
                </a:cubicBezTo>
                <a:cubicBezTo>
                  <a:pt x="5312965" y="1656557"/>
                  <a:pt x="5313362" y="1654175"/>
                  <a:pt x="5314949" y="1652588"/>
                </a:cubicBezTo>
                <a:cubicBezTo>
                  <a:pt x="5315743" y="1651794"/>
                  <a:pt x="5316735" y="1651298"/>
                  <a:pt x="5317925" y="1651100"/>
                </a:cubicBezTo>
                <a:close/>
                <a:moveTo>
                  <a:pt x="4988718" y="1647825"/>
                </a:moveTo>
                <a:cubicBezTo>
                  <a:pt x="5007768" y="1649413"/>
                  <a:pt x="5022849" y="1657350"/>
                  <a:pt x="5033961" y="1671638"/>
                </a:cubicBezTo>
                <a:cubicBezTo>
                  <a:pt x="5036343" y="1677194"/>
                  <a:pt x="5036343" y="1682354"/>
                  <a:pt x="5033961" y="1687116"/>
                </a:cubicBezTo>
                <a:cubicBezTo>
                  <a:pt x="5031580" y="1695847"/>
                  <a:pt x="5030390" y="1705372"/>
                  <a:pt x="5030390" y="1715691"/>
                </a:cubicBezTo>
                <a:lnTo>
                  <a:pt x="5030390" y="1718072"/>
                </a:lnTo>
                <a:cubicBezTo>
                  <a:pt x="5043883" y="1716485"/>
                  <a:pt x="5055790" y="1715294"/>
                  <a:pt x="5066108" y="1714500"/>
                </a:cubicBezTo>
                <a:cubicBezTo>
                  <a:pt x="5072458" y="1713707"/>
                  <a:pt x="5078015" y="1712119"/>
                  <a:pt x="5082777" y="1709738"/>
                </a:cubicBezTo>
                <a:cubicBezTo>
                  <a:pt x="5089127" y="1706563"/>
                  <a:pt x="5095080" y="1707357"/>
                  <a:pt x="5100636" y="1712119"/>
                </a:cubicBezTo>
                <a:cubicBezTo>
                  <a:pt x="5107780" y="1717675"/>
                  <a:pt x="5114527" y="1725216"/>
                  <a:pt x="5120877" y="1734741"/>
                </a:cubicBezTo>
                <a:cubicBezTo>
                  <a:pt x="5124052" y="1739504"/>
                  <a:pt x="5123258" y="1744663"/>
                  <a:pt x="5118496" y="1750219"/>
                </a:cubicBezTo>
                <a:cubicBezTo>
                  <a:pt x="5108971" y="1759744"/>
                  <a:pt x="5101827" y="1770857"/>
                  <a:pt x="5097065" y="1783557"/>
                </a:cubicBezTo>
                <a:cubicBezTo>
                  <a:pt x="5099446" y="1785144"/>
                  <a:pt x="5101033" y="1787129"/>
                  <a:pt x="5101827" y="1789510"/>
                </a:cubicBezTo>
                <a:cubicBezTo>
                  <a:pt x="5104208" y="1792685"/>
                  <a:pt x="5104605" y="1795463"/>
                  <a:pt x="5103018" y="1797844"/>
                </a:cubicBezTo>
                <a:cubicBezTo>
                  <a:pt x="5101431" y="1800225"/>
                  <a:pt x="5098255" y="1801416"/>
                  <a:pt x="5093493" y="1801416"/>
                </a:cubicBezTo>
                <a:cubicBezTo>
                  <a:pt x="5076824" y="1799829"/>
                  <a:pt x="5055393" y="1799829"/>
                  <a:pt x="5029199" y="1801416"/>
                </a:cubicBezTo>
                <a:lnTo>
                  <a:pt x="5029199" y="1824038"/>
                </a:lnTo>
                <a:cubicBezTo>
                  <a:pt x="5029199" y="1864519"/>
                  <a:pt x="5024040" y="1896269"/>
                  <a:pt x="5013721" y="1919288"/>
                </a:cubicBezTo>
                <a:cubicBezTo>
                  <a:pt x="5012134" y="1922463"/>
                  <a:pt x="5010943" y="1924050"/>
                  <a:pt x="5010149" y="1924050"/>
                </a:cubicBezTo>
                <a:cubicBezTo>
                  <a:pt x="5009355" y="1924050"/>
                  <a:pt x="5008165" y="1922860"/>
                  <a:pt x="5006577" y="1920479"/>
                </a:cubicBezTo>
                <a:cubicBezTo>
                  <a:pt x="4998640" y="1906191"/>
                  <a:pt x="4994671" y="1881585"/>
                  <a:pt x="4994671" y="1846660"/>
                </a:cubicBezTo>
                <a:cubicBezTo>
                  <a:pt x="4994671" y="1841897"/>
                  <a:pt x="4994671" y="1834754"/>
                  <a:pt x="4994671" y="1825229"/>
                </a:cubicBezTo>
                <a:cubicBezTo>
                  <a:pt x="4993877" y="1815704"/>
                  <a:pt x="4993480" y="1808560"/>
                  <a:pt x="4993480" y="1803797"/>
                </a:cubicBezTo>
                <a:cubicBezTo>
                  <a:pt x="4979193" y="1804591"/>
                  <a:pt x="4966890" y="1805782"/>
                  <a:pt x="4956571" y="1807369"/>
                </a:cubicBezTo>
                <a:cubicBezTo>
                  <a:pt x="4955777" y="1817688"/>
                  <a:pt x="4952205" y="1822847"/>
                  <a:pt x="4945855" y="1822847"/>
                </a:cubicBezTo>
                <a:cubicBezTo>
                  <a:pt x="4936330" y="1823641"/>
                  <a:pt x="4930377" y="1816497"/>
                  <a:pt x="4927996" y="1801416"/>
                </a:cubicBezTo>
                <a:cubicBezTo>
                  <a:pt x="4925615" y="1766491"/>
                  <a:pt x="4921249" y="1743869"/>
                  <a:pt x="4914899" y="1733550"/>
                </a:cubicBezTo>
                <a:cubicBezTo>
                  <a:pt x="4912518" y="1730375"/>
                  <a:pt x="4912121" y="1727597"/>
                  <a:pt x="4913708" y="1725216"/>
                </a:cubicBezTo>
                <a:cubicBezTo>
                  <a:pt x="4915296" y="1722835"/>
                  <a:pt x="4918074" y="1722041"/>
                  <a:pt x="4922043" y="1722835"/>
                </a:cubicBezTo>
                <a:cubicBezTo>
                  <a:pt x="4926012" y="1722835"/>
                  <a:pt x="4933949" y="1724819"/>
                  <a:pt x="4945855" y="1728788"/>
                </a:cubicBezTo>
                <a:cubicBezTo>
                  <a:pt x="4962524" y="1726407"/>
                  <a:pt x="4964509" y="1726010"/>
                  <a:pt x="4951808" y="1727597"/>
                </a:cubicBezTo>
                <a:cubicBezTo>
                  <a:pt x="4964509" y="1726010"/>
                  <a:pt x="4978399" y="1724422"/>
                  <a:pt x="4993480" y="1722835"/>
                </a:cubicBezTo>
                <a:lnTo>
                  <a:pt x="4993480" y="1700213"/>
                </a:lnTo>
                <a:cubicBezTo>
                  <a:pt x="4994274" y="1683544"/>
                  <a:pt x="4990702" y="1668860"/>
                  <a:pt x="4982765" y="1656160"/>
                </a:cubicBezTo>
                <a:cubicBezTo>
                  <a:pt x="4980383" y="1650603"/>
                  <a:pt x="4982368" y="1647825"/>
                  <a:pt x="4988718" y="1647825"/>
                </a:cubicBezTo>
                <a:close/>
                <a:moveTo>
                  <a:pt x="2550318" y="1647825"/>
                </a:moveTo>
                <a:cubicBezTo>
                  <a:pt x="2569368" y="1649413"/>
                  <a:pt x="2584449" y="1657350"/>
                  <a:pt x="2595562" y="1671638"/>
                </a:cubicBezTo>
                <a:cubicBezTo>
                  <a:pt x="2597943" y="1677194"/>
                  <a:pt x="2597943" y="1682354"/>
                  <a:pt x="2595562" y="1687116"/>
                </a:cubicBezTo>
                <a:cubicBezTo>
                  <a:pt x="2593180" y="1695847"/>
                  <a:pt x="2591990" y="1705372"/>
                  <a:pt x="2591990" y="1715691"/>
                </a:cubicBezTo>
                <a:lnTo>
                  <a:pt x="2591990" y="1718072"/>
                </a:lnTo>
                <a:cubicBezTo>
                  <a:pt x="2605483" y="1716485"/>
                  <a:pt x="2617390" y="1715294"/>
                  <a:pt x="2627708" y="1714500"/>
                </a:cubicBezTo>
                <a:cubicBezTo>
                  <a:pt x="2634058" y="1713707"/>
                  <a:pt x="2639615" y="1712119"/>
                  <a:pt x="2644377" y="1709738"/>
                </a:cubicBezTo>
                <a:cubicBezTo>
                  <a:pt x="2650727" y="1706563"/>
                  <a:pt x="2656680" y="1707357"/>
                  <a:pt x="2662237" y="1712119"/>
                </a:cubicBezTo>
                <a:cubicBezTo>
                  <a:pt x="2669380" y="1717675"/>
                  <a:pt x="2676127" y="1725216"/>
                  <a:pt x="2682477" y="1734741"/>
                </a:cubicBezTo>
                <a:cubicBezTo>
                  <a:pt x="2685652" y="1739504"/>
                  <a:pt x="2684858" y="1744663"/>
                  <a:pt x="2680096" y="1750219"/>
                </a:cubicBezTo>
                <a:cubicBezTo>
                  <a:pt x="2670571" y="1759744"/>
                  <a:pt x="2663427" y="1770857"/>
                  <a:pt x="2658665" y="1783557"/>
                </a:cubicBezTo>
                <a:cubicBezTo>
                  <a:pt x="2661046" y="1785144"/>
                  <a:pt x="2662633" y="1787129"/>
                  <a:pt x="2663427" y="1789510"/>
                </a:cubicBezTo>
                <a:cubicBezTo>
                  <a:pt x="2665808" y="1792685"/>
                  <a:pt x="2666205" y="1795463"/>
                  <a:pt x="2664618" y="1797844"/>
                </a:cubicBezTo>
                <a:cubicBezTo>
                  <a:pt x="2663030" y="1800225"/>
                  <a:pt x="2659855" y="1801416"/>
                  <a:pt x="2655093" y="1801416"/>
                </a:cubicBezTo>
                <a:cubicBezTo>
                  <a:pt x="2638424" y="1799829"/>
                  <a:pt x="2616993" y="1799829"/>
                  <a:pt x="2590799" y="1801416"/>
                </a:cubicBezTo>
                <a:lnTo>
                  <a:pt x="2590799" y="1824038"/>
                </a:lnTo>
                <a:cubicBezTo>
                  <a:pt x="2590799" y="1864519"/>
                  <a:pt x="2585640" y="1896269"/>
                  <a:pt x="2575321" y="1919288"/>
                </a:cubicBezTo>
                <a:cubicBezTo>
                  <a:pt x="2573734" y="1922463"/>
                  <a:pt x="2572543" y="1924050"/>
                  <a:pt x="2571749" y="1924050"/>
                </a:cubicBezTo>
                <a:cubicBezTo>
                  <a:pt x="2570955" y="1924050"/>
                  <a:pt x="2569765" y="1922860"/>
                  <a:pt x="2568177" y="1920479"/>
                </a:cubicBezTo>
                <a:cubicBezTo>
                  <a:pt x="2560240" y="1906191"/>
                  <a:pt x="2556271" y="1881585"/>
                  <a:pt x="2556271" y="1846660"/>
                </a:cubicBezTo>
                <a:cubicBezTo>
                  <a:pt x="2556271" y="1841897"/>
                  <a:pt x="2556271" y="1834754"/>
                  <a:pt x="2556271" y="1825229"/>
                </a:cubicBezTo>
                <a:cubicBezTo>
                  <a:pt x="2555477" y="1815704"/>
                  <a:pt x="2555080" y="1808560"/>
                  <a:pt x="2555080" y="1803797"/>
                </a:cubicBezTo>
                <a:cubicBezTo>
                  <a:pt x="2540793" y="1804591"/>
                  <a:pt x="2528490" y="1805782"/>
                  <a:pt x="2518171" y="1807369"/>
                </a:cubicBezTo>
                <a:cubicBezTo>
                  <a:pt x="2517377" y="1817688"/>
                  <a:pt x="2513806" y="1822847"/>
                  <a:pt x="2507455" y="1822847"/>
                </a:cubicBezTo>
                <a:cubicBezTo>
                  <a:pt x="2497930" y="1823641"/>
                  <a:pt x="2491977" y="1816497"/>
                  <a:pt x="2489596" y="1801416"/>
                </a:cubicBezTo>
                <a:cubicBezTo>
                  <a:pt x="2487215" y="1766491"/>
                  <a:pt x="2482849" y="1743869"/>
                  <a:pt x="2476499" y="1733550"/>
                </a:cubicBezTo>
                <a:cubicBezTo>
                  <a:pt x="2474118" y="1730375"/>
                  <a:pt x="2473721" y="1727597"/>
                  <a:pt x="2475308" y="1725216"/>
                </a:cubicBezTo>
                <a:cubicBezTo>
                  <a:pt x="2476896" y="1722835"/>
                  <a:pt x="2479674" y="1722041"/>
                  <a:pt x="2483643" y="1722835"/>
                </a:cubicBezTo>
                <a:cubicBezTo>
                  <a:pt x="2487611" y="1722835"/>
                  <a:pt x="2495549" y="1724819"/>
                  <a:pt x="2507455" y="1728788"/>
                </a:cubicBezTo>
                <a:cubicBezTo>
                  <a:pt x="2524124" y="1726407"/>
                  <a:pt x="2526109" y="1726010"/>
                  <a:pt x="2513408" y="1727597"/>
                </a:cubicBezTo>
                <a:cubicBezTo>
                  <a:pt x="2526109" y="1726010"/>
                  <a:pt x="2539999" y="1724422"/>
                  <a:pt x="2555080" y="1722835"/>
                </a:cubicBezTo>
                <a:lnTo>
                  <a:pt x="2555080" y="1700213"/>
                </a:lnTo>
                <a:cubicBezTo>
                  <a:pt x="2555874" y="1683544"/>
                  <a:pt x="2552302" y="1668860"/>
                  <a:pt x="2544365" y="1656160"/>
                </a:cubicBezTo>
                <a:cubicBezTo>
                  <a:pt x="2541983" y="1650603"/>
                  <a:pt x="2543968" y="1647825"/>
                  <a:pt x="2550318" y="1647825"/>
                </a:cubicBezTo>
                <a:close/>
                <a:moveTo>
                  <a:pt x="3837383" y="1312069"/>
                </a:moveTo>
                <a:cubicBezTo>
                  <a:pt x="3837383" y="1312863"/>
                  <a:pt x="3837383" y="1313657"/>
                  <a:pt x="3837383" y="1314450"/>
                </a:cubicBezTo>
                <a:cubicBezTo>
                  <a:pt x="3838971" y="1318419"/>
                  <a:pt x="3839765" y="1323182"/>
                  <a:pt x="3839765" y="1328738"/>
                </a:cubicBezTo>
                <a:cubicBezTo>
                  <a:pt x="3840559" y="1328738"/>
                  <a:pt x="3841352" y="1328738"/>
                  <a:pt x="3842146" y="1328738"/>
                </a:cubicBezTo>
                <a:cubicBezTo>
                  <a:pt x="3848496" y="1327150"/>
                  <a:pt x="3855640" y="1326357"/>
                  <a:pt x="3863577" y="1326357"/>
                </a:cubicBezTo>
                <a:lnTo>
                  <a:pt x="3863577" y="1316832"/>
                </a:lnTo>
                <a:cubicBezTo>
                  <a:pt x="3859609" y="1316832"/>
                  <a:pt x="3855640" y="1316832"/>
                  <a:pt x="3851671" y="1316832"/>
                </a:cubicBezTo>
                <a:cubicBezTo>
                  <a:pt x="3847702" y="1317625"/>
                  <a:pt x="3842940" y="1316038"/>
                  <a:pt x="3837383" y="1312069"/>
                </a:cubicBezTo>
                <a:close/>
                <a:moveTo>
                  <a:pt x="3924299" y="1307307"/>
                </a:moveTo>
                <a:cubicBezTo>
                  <a:pt x="3922712" y="1308100"/>
                  <a:pt x="3921918" y="1308497"/>
                  <a:pt x="3921918" y="1308497"/>
                </a:cubicBezTo>
                <a:cubicBezTo>
                  <a:pt x="3916361" y="1310085"/>
                  <a:pt x="3907234" y="1311672"/>
                  <a:pt x="3894533" y="1313260"/>
                </a:cubicBezTo>
                <a:cubicBezTo>
                  <a:pt x="3893740" y="1313260"/>
                  <a:pt x="3892946" y="1313260"/>
                  <a:pt x="3892152" y="1313260"/>
                </a:cubicBezTo>
                <a:lnTo>
                  <a:pt x="3892152" y="1322785"/>
                </a:lnTo>
                <a:cubicBezTo>
                  <a:pt x="3893740" y="1321991"/>
                  <a:pt x="3896121" y="1321594"/>
                  <a:pt x="3899296" y="1321594"/>
                </a:cubicBezTo>
                <a:cubicBezTo>
                  <a:pt x="3901677" y="1320800"/>
                  <a:pt x="3903662" y="1320404"/>
                  <a:pt x="3905249" y="1320404"/>
                </a:cubicBezTo>
                <a:cubicBezTo>
                  <a:pt x="3907630" y="1318816"/>
                  <a:pt x="3910012" y="1318816"/>
                  <a:pt x="3912393" y="1320404"/>
                </a:cubicBezTo>
                <a:cubicBezTo>
                  <a:pt x="3913187" y="1320404"/>
                  <a:pt x="3914774" y="1320800"/>
                  <a:pt x="3917155" y="1321594"/>
                </a:cubicBezTo>
                <a:cubicBezTo>
                  <a:pt x="3918743" y="1322388"/>
                  <a:pt x="3919933" y="1323182"/>
                  <a:pt x="3920727" y="1323975"/>
                </a:cubicBezTo>
                <a:cubicBezTo>
                  <a:pt x="3922315" y="1319213"/>
                  <a:pt x="3923505" y="1313657"/>
                  <a:pt x="3924299" y="1307307"/>
                </a:cubicBezTo>
                <a:close/>
                <a:moveTo>
                  <a:pt x="3863577" y="1282304"/>
                </a:moveTo>
                <a:cubicBezTo>
                  <a:pt x="3851671" y="1283097"/>
                  <a:pt x="3841749" y="1284288"/>
                  <a:pt x="3833812" y="1285875"/>
                </a:cubicBezTo>
                <a:lnTo>
                  <a:pt x="3835002" y="1297782"/>
                </a:lnTo>
                <a:cubicBezTo>
                  <a:pt x="3836590" y="1297782"/>
                  <a:pt x="3839765" y="1297385"/>
                  <a:pt x="3844527" y="1296591"/>
                </a:cubicBezTo>
                <a:cubicBezTo>
                  <a:pt x="3852465" y="1295797"/>
                  <a:pt x="3858815" y="1295004"/>
                  <a:pt x="3863577" y="1294210"/>
                </a:cubicBezTo>
                <a:lnTo>
                  <a:pt x="3863577" y="1285875"/>
                </a:lnTo>
                <a:cubicBezTo>
                  <a:pt x="3863577" y="1284288"/>
                  <a:pt x="3863577" y="1283097"/>
                  <a:pt x="3863577" y="1282304"/>
                </a:cubicBezTo>
                <a:close/>
                <a:moveTo>
                  <a:pt x="2309812" y="1279922"/>
                </a:moveTo>
                <a:cubicBezTo>
                  <a:pt x="2312987" y="1279128"/>
                  <a:pt x="2314971" y="1279128"/>
                  <a:pt x="2315765" y="1279922"/>
                </a:cubicBezTo>
                <a:cubicBezTo>
                  <a:pt x="2316559" y="1280716"/>
                  <a:pt x="2315765" y="1281907"/>
                  <a:pt x="2313384" y="1283494"/>
                </a:cubicBezTo>
                <a:cubicBezTo>
                  <a:pt x="2307034" y="1290638"/>
                  <a:pt x="2292746" y="1302544"/>
                  <a:pt x="2270521" y="1319213"/>
                </a:cubicBezTo>
                <a:cubicBezTo>
                  <a:pt x="2259409" y="1327944"/>
                  <a:pt x="2249090" y="1336675"/>
                  <a:pt x="2239565" y="1345407"/>
                </a:cubicBezTo>
                <a:cubicBezTo>
                  <a:pt x="2234802" y="1349375"/>
                  <a:pt x="2229643" y="1348979"/>
                  <a:pt x="2224087" y="1344216"/>
                </a:cubicBezTo>
                <a:cubicBezTo>
                  <a:pt x="2214562" y="1334691"/>
                  <a:pt x="2209005" y="1326753"/>
                  <a:pt x="2207418" y="1320404"/>
                </a:cubicBezTo>
                <a:cubicBezTo>
                  <a:pt x="2205830" y="1314847"/>
                  <a:pt x="2207418" y="1311672"/>
                  <a:pt x="2212180" y="1310879"/>
                </a:cubicBezTo>
                <a:cubicBezTo>
                  <a:pt x="2220118" y="1310085"/>
                  <a:pt x="2231230" y="1307307"/>
                  <a:pt x="2245518" y="1302544"/>
                </a:cubicBezTo>
                <a:cubicBezTo>
                  <a:pt x="2275681" y="1292225"/>
                  <a:pt x="2297112" y="1284685"/>
                  <a:pt x="2309812" y="1279922"/>
                </a:cubicBezTo>
                <a:close/>
                <a:moveTo>
                  <a:pt x="3923109" y="1276350"/>
                </a:moveTo>
                <a:cubicBezTo>
                  <a:pt x="3918346" y="1276350"/>
                  <a:pt x="3910806" y="1277144"/>
                  <a:pt x="3900487" y="1278732"/>
                </a:cubicBezTo>
                <a:cubicBezTo>
                  <a:pt x="3907630" y="1277144"/>
                  <a:pt x="3906440" y="1277144"/>
                  <a:pt x="3896915" y="1278732"/>
                </a:cubicBezTo>
                <a:cubicBezTo>
                  <a:pt x="3898502" y="1281113"/>
                  <a:pt x="3898502" y="1283097"/>
                  <a:pt x="3896915" y="1284685"/>
                </a:cubicBezTo>
                <a:cubicBezTo>
                  <a:pt x="3896915" y="1285479"/>
                  <a:pt x="3896518" y="1285875"/>
                  <a:pt x="3895724" y="1285875"/>
                </a:cubicBezTo>
                <a:cubicBezTo>
                  <a:pt x="3894930" y="1286669"/>
                  <a:pt x="3894533" y="1288257"/>
                  <a:pt x="3894533" y="1290638"/>
                </a:cubicBezTo>
                <a:cubicBezTo>
                  <a:pt x="3896121" y="1289844"/>
                  <a:pt x="3897311" y="1289447"/>
                  <a:pt x="3898105" y="1289447"/>
                </a:cubicBezTo>
                <a:cubicBezTo>
                  <a:pt x="3902074" y="1287860"/>
                  <a:pt x="3906836" y="1288257"/>
                  <a:pt x="3912393" y="1290638"/>
                </a:cubicBezTo>
                <a:cubicBezTo>
                  <a:pt x="3914774" y="1292225"/>
                  <a:pt x="3916759" y="1293813"/>
                  <a:pt x="3918346" y="1295400"/>
                </a:cubicBezTo>
                <a:cubicBezTo>
                  <a:pt x="3919933" y="1296194"/>
                  <a:pt x="3921124" y="1296988"/>
                  <a:pt x="3921918" y="1297782"/>
                </a:cubicBezTo>
                <a:cubicBezTo>
                  <a:pt x="3923505" y="1298575"/>
                  <a:pt x="3924696" y="1299766"/>
                  <a:pt x="3925490" y="1301354"/>
                </a:cubicBezTo>
                <a:cubicBezTo>
                  <a:pt x="3925490" y="1294210"/>
                  <a:pt x="3926284" y="1287860"/>
                  <a:pt x="3927871" y="1282304"/>
                </a:cubicBezTo>
                <a:cubicBezTo>
                  <a:pt x="3928665" y="1277541"/>
                  <a:pt x="3927077" y="1275557"/>
                  <a:pt x="3923109" y="1276350"/>
                </a:cubicBezTo>
                <a:close/>
                <a:moveTo>
                  <a:pt x="6125765" y="1269207"/>
                </a:moveTo>
                <a:cubicBezTo>
                  <a:pt x="6123383" y="1270000"/>
                  <a:pt x="6116240" y="1271191"/>
                  <a:pt x="6104333" y="1272779"/>
                </a:cubicBezTo>
                <a:cubicBezTo>
                  <a:pt x="6091633" y="1275160"/>
                  <a:pt x="6082505" y="1276747"/>
                  <a:pt x="6076949" y="1277541"/>
                </a:cubicBezTo>
                <a:lnTo>
                  <a:pt x="6076949" y="1291829"/>
                </a:lnTo>
                <a:cubicBezTo>
                  <a:pt x="6077742" y="1291829"/>
                  <a:pt x="6078933" y="1291432"/>
                  <a:pt x="6080521" y="1290638"/>
                </a:cubicBezTo>
                <a:cubicBezTo>
                  <a:pt x="6094015" y="1288257"/>
                  <a:pt x="6103143" y="1285875"/>
                  <a:pt x="6107905" y="1283494"/>
                </a:cubicBezTo>
                <a:cubicBezTo>
                  <a:pt x="6115049" y="1281113"/>
                  <a:pt x="6120605" y="1283097"/>
                  <a:pt x="6124574" y="1289447"/>
                </a:cubicBezTo>
                <a:cubicBezTo>
                  <a:pt x="6129336" y="1296591"/>
                  <a:pt x="6129336" y="1300560"/>
                  <a:pt x="6124574" y="1301354"/>
                </a:cubicBezTo>
                <a:cubicBezTo>
                  <a:pt x="6113461" y="1305322"/>
                  <a:pt x="6101158" y="1307703"/>
                  <a:pt x="6087665" y="1308497"/>
                </a:cubicBezTo>
                <a:cubicBezTo>
                  <a:pt x="6084490" y="1308497"/>
                  <a:pt x="6080918" y="1308100"/>
                  <a:pt x="6076949" y="1307307"/>
                </a:cubicBezTo>
                <a:cubicBezTo>
                  <a:pt x="6076949" y="1312069"/>
                  <a:pt x="6076949" y="1316832"/>
                  <a:pt x="6076949" y="1321594"/>
                </a:cubicBezTo>
                <a:cubicBezTo>
                  <a:pt x="6090443" y="1320800"/>
                  <a:pt x="6102746" y="1319213"/>
                  <a:pt x="6113858" y="1316832"/>
                </a:cubicBezTo>
                <a:cubicBezTo>
                  <a:pt x="6121002" y="1314450"/>
                  <a:pt x="6127352" y="1316038"/>
                  <a:pt x="6132908" y="1321594"/>
                </a:cubicBezTo>
                <a:cubicBezTo>
                  <a:pt x="6132908" y="1307307"/>
                  <a:pt x="6132511" y="1292225"/>
                  <a:pt x="6131718" y="1276350"/>
                </a:cubicBezTo>
                <a:cubicBezTo>
                  <a:pt x="6131718" y="1271588"/>
                  <a:pt x="6129733" y="1269207"/>
                  <a:pt x="6125765" y="1269207"/>
                </a:cubicBezTo>
                <a:close/>
                <a:moveTo>
                  <a:pt x="3517105" y="1259682"/>
                </a:moveTo>
                <a:cubicBezTo>
                  <a:pt x="3514724" y="1270000"/>
                  <a:pt x="3511946" y="1279525"/>
                  <a:pt x="3508771" y="1288257"/>
                </a:cubicBezTo>
                <a:cubicBezTo>
                  <a:pt x="3511152" y="1289050"/>
                  <a:pt x="3514724" y="1289844"/>
                  <a:pt x="3519487" y="1290638"/>
                </a:cubicBezTo>
                <a:cubicBezTo>
                  <a:pt x="3525043" y="1292225"/>
                  <a:pt x="3529012" y="1293416"/>
                  <a:pt x="3531393" y="1294210"/>
                </a:cubicBezTo>
                <a:cubicBezTo>
                  <a:pt x="3532980" y="1294210"/>
                  <a:pt x="3534568" y="1293019"/>
                  <a:pt x="3536156" y="1290638"/>
                </a:cubicBezTo>
                <a:cubicBezTo>
                  <a:pt x="3538537" y="1281113"/>
                  <a:pt x="3539727" y="1271588"/>
                  <a:pt x="3539727" y="1262063"/>
                </a:cubicBezTo>
                <a:cubicBezTo>
                  <a:pt x="3539727" y="1259682"/>
                  <a:pt x="3538537" y="1258888"/>
                  <a:pt x="3536156" y="1259682"/>
                </a:cubicBezTo>
                <a:lnTo>
                  <a:pt x="3526822" y="1260719"/>
                </a:lnTo>
                <a:lnTo>
                  <a:pt x="3523059" y="1262063"/>
                </a:lnTo>
                <a:cubicBezTo>
                  <a:pt x="3521471" y="1262857"/>
                  <a:pt x="3519487" y="1262063"/>
                  <a:pt x="3517105" y="1259682"/>
                </a:cubicBezTo>
                <a:close/>
                <a:moveTo>
                  <a:pt x="6961583" y="1254919"/>
                </a:moveTo>
                <a:cubicBezTo>
                  <a:pt x="6953646" y="1257300"/>
                  <a:pt x="6943724" y="1258888"/>
                  <a:pt x="6931818" y="1259682"/>
                </a:cubicBezTo>
                <a:cubicBezTo>
                  <a:pt x="6931024" y="1259682"/>
                  <a:pt x="6929833" y="1259682"/>
                  <a:pt x="6928246" y="1259682"/>
                </a:cubicBezTo>
                <a:cubicBezTo>
                  <a:pt x="6928246" y="1262063"/>
                  <a:pt x="6928246" y="1265635"/>
                  <a:pt x="6928246" y="1270397"/>
                </a:cubicBezTo>
                <a:cubicBezTo>
                  <a:pt x="6929039" y="1277541"/>
                  <a:pt x="6929436" y="1283097"/>
                  <a:pt x="6929436" y="1287066"/>
                </a:cubicBezTo>
                <a:cubicBezTo>
                  <a:pt x="6934198" y="1286272"/>
                  <a:pt x="6938168" y="1284685"/>
                  <a:pt x="6941342" y="1282304"/>
                </a:cubicBezTo>
                <a:cubicBezTo>
                  <a:pt x="6947692" y="1279922"/>
                  <a:pt x="6954440" y="1279922"/>
                  <a:pt x="6961583" y="1282304"/>
                </a:cubicBezTo>
                <a:cubicBezTo>
                  <a:pt x="6961583" y="1274366"/>
                  <a:pt x="6961583" y="1265238"/>
                  <a:pt x="6961583" y="1254919"/>
                </a:cubicBezTo>
                <a:close/>
                <a:moveTo>
                  <a:pt x="3935015" y="1251347"/>
                </a:moveTo>
                <a:cubicBezTo>
                  <a:pt x="3936999" y="1251347"/>
                  <a:pt x="3938984" y="1251744"/>
                  <a:pt x="3940968" y="1252538"/>
                </a:cubicBezTo>
                <a:cubicBezTo>
                  <a:pt x="3952080" y="1257300"/>
                  <a:pt x="3960812" y="1263254"/>
                  <a:pt x="3967162" y="1270397"/>
                </a:cubicBezTo>
                <a:cubicBezTo>
                  <a:pt x="3971130" y="1274366"/>
                  <a:pt x="3971130" y="1278732"/>
                  <a:pt x="3967162" y="1283494"/>
                </a:cubicBezTo>
                <a:cubicBezTo>
                  <a:pt x="3961606" y="1297782"/>
                  <a:pt x="3957240" y="1316435"/>
                  <a:pt x="3954065" y="1339454"/>
                </a:cubicBezTo>
                <a:cubicBezTo>
                  <a:pt x="3953271" y="1352947"/>
                  <a:pt x="3947715" y="1362472"/>
                  <a:pt x="3937396" y="1368029"/>
                </a:cubicBezTo>
                <a:cubicBezTo>
                  <a:pt x="3932633" y="1369616"/>
                  <a:pt x="3928268" y="1368425"/>
                  <a:pt x="3924299" y="1364457"/>
                </a:cubicBezTo>
                <a:cubicBezTo>
                  <a:pt x="3917949" y="1356519"/>
                  <a:pt x="3915568" y="1348979"/>
                  <a:pt x="3917155" y="1341835"/>
                </a:cubicBezTo>
                <a:cubicBezTo>
                  <a:pt x="3909218" y="1342629"/>
                  <a:pt x="3896915" y="1343422"/>
                  <a:pt x="3880246" y="1344216"/>
                </a:cubicBezTo>
                <a:cubicBezTo>
                  <a:pt x="3863577" y="1345803"/>
                  <a:pt x="3851274" y="1346597"/>
                  <a:pt x="3843337" y="1346597"/>
                </a:cubicBezTo>
                <a:cubicBezTo>
                  <a:pt x="3843337" y="1352947"/>
                  <a:pt x="3842146" y="1358107"/>
                  <a:pt x="3839765" y="1362075"/>
                </a:cubicBezTo>
                <a:cubicBezTo>
                  <a:pt x="3836590" y="1364457"/>
                  <a:pt x="3833018" y="1364853"/>
                  <a:pt x="3829049" y="1363266"/>
                </a:cubicBezTo>
                <a:cubicBezTo>
                  <a:pt x="3817143" y="1358504"/>
                  <a:pt x="3811586" y="1351360"/>
                  <a:pt x="3812380" y="1341835"/>
                </a:cubicBezTo>
                <a:cubicBezTo>
                  <a:pt x="3812380" y="1339454"/>
                  <a:pt x="3811984" y="1337072"/>
                  <a:pt x="3811190" y="1334691"/>
                </a:cubicBezTo>
                <a:cubicBezTo>
                  <a:pt x="3809603" y="1328341"/>
                  <a:pt x="3808015" y="1318419"/>
                  <a:pt x="3806427" y="1304925"/>
                </a:cubicBezTo>
                <a:cubicBezTo>
                  <a:pt x="3804840" y="1294607"/>
                  <a:pt x="3801268" y="1283891"/>
                  <a:pt x="3795712" y="1272779"/>
                </a:cubicBezTo>
                <a:cubicBezTo>
                  <a:pt x="3794918" y="1271985"/>
                  <a:pt x="3794521" y="1271191"/>
                  <a:pt x="3794521" y="1270397"/>
                </a:cubicBezTo>
                <a:cubicBezTo>
                  <a:pt x="3792140" y="1264047"/>
                  <a:pt x="3794124" y="1261269"/>
                  <a:pt x="3800474" y="1262063"/>
                </a:cubicBezTo>
                <a:cubicBezTo>
                  <a:pt x="3803649" y="1262857"/>
                  <a:pt x="3808412" y="1264047"/>
                  <a:pt x="3814762" y="1265635"/>
                </a:cubicBezTo>
                <a:cubicBezTo>
                  <a:pt x="3817937" y="1266429"/>
                  <a:pt x="3820318" y="1266825"/>
                  <a:pt x="3821906" y="1266825"/>
                </a:cubicBezTo>
                <a:cubicBezTo>
                  <a:pt x="3833812" y="1265238"/>
                  <a:pt x="3853656" y="1263254"/>
                  <a:pt x="3881437" y="1260872"/>
                </a:cubicBezTo>
                <a:cubicBezTo>
                  <a:pt x="3889374" y="1259285"/>
                  <a:pt x="3894930" y="1258491"/>
                  <a:pt x="3898105" y="1258491"/>
                </a:cubicBezTo>
                <a:cubicBezTo>
                  <a:pt x="3901281" y="1257697"/>
                  <a:pt x="3905646" y="1256904"/>
                  <a:pt x="3911202" y="1256110"/>
                </a:cubicBezTo>
                <a:cubicBezTo>
                  <a:pt x="3914378" y="1255316"/>
                  <a:pt x="3920330" y="1254125"/>
                  <a:pt x="3929062" y="1252538"/>
                </a:cubicBezTo>
                <a:cubicBezTo>
                  <a:pt x="3931046" y="1251744"/>
                  <a:pt x="3933031" y="1251347"/>
                  <a:pt x="3935015" y="1251347"/>
                </a:cubicBezTo>
                <a:close/>
                <a:moveTo>
                  <a:pt x="7670302" y="1248073"/>
                </a:moveTo>
                <a:cubicBezTo>
                  <a:pt x="7672882" y="1248272"/>
                  <a:pt x="7675164" y="1248966"/>
                  <a:pt x="7677148" y="1250157"/>
                </a:cubicBezTo>
                <a:cubicBezTo>
                  <a:pt x="7684292" y="1254125"/>
                  <a:pt x="7689452" y="1258094"/>
                  <a:pt x="7692627" y="1262063"/>
                </a:cubicBezTo>
                <a:cubicBezTo>
                  <a:pt x="7697390" y="1270794"/>
                  <a:pt x="7695008" y="1275557"/>
                  <a:pt x="7685483" y="1276350"/>
                </a:cubicBezTo>
                <a:cubicBezTo>
                  <a:pt x="7673577" y="1276350"/>
                  <a:pt x="7654924" y="1277938"/>
                  <a:pt x="7629524" y="1281113"/>
                </a:cubicBezTo>
                <a:cubicBezTo>
                  <a:pt x="7623174" y="1281907"/>
                  <a:pt x="7618808" y="1282304"/>
                  <a:pt x="7616427" y="1282304"/>
                </a:cubicBezTo>
                <a:cubicBezTo>
                  <a:pt x="7620396" y="1284685"/>
                  <a:pt x="7622777" y="1286669"/>
                  <a:pt x="7623570" y="1288257"/>
                </a:cubicBezTo>
                <a:cubicBezTo>
                  <a:pt x="7626746" y="1293019"/>
                  <a:pt x="7625952" y="1296194"/>
                  <a:pt x="7621190" y="1297782"/>
                </a:cubicBezTo>
                <a:cubicBezTo>
                  <a:pt x="7619602" y="1298575"/>
                  <a:pt x="7616427" y="1300163"/>
                  <a:pt x="7611664" y="1302544"/>
                </a:cubicBezTo>
                <a:cubicBezTo>
                  <a:pt x="7591026" y="1312863"/>
                  <a:pt x="7576342" y="1320007"/>
                  <a:pt x="7567611" y="1323975"/>
                </a:cubicBezTo>
                <a:cubicBezTo>
                  <a:pt x="7583486" y="1321594"/>
                  <a:pt x="7606902" y="1318816"/>
                  <a:pt x="7637858" y="1315641"/>
                </a:cubicBezTo>
                <a:cubicBezTo>
                  <a:pt x="7634683" y="1310879"/>
                  <a:pt x="7631905" y="1305719"/>
                  <a:pt x="7629524" y="1300163"/>
                </a:cubicBezTo>
                <a:cubicBezTo>
                  <a:pt x="7628730" y="1298575"/>
                  <a:pt x="7628730" y="1297385"/>
                  <a:pt x="7629524" y="1296591"/>
                </a:cubicBezTo>
                <a:cubicBezTo>
                  <a:pt x="7630317" y="1295797"/>
                  <a:pt x="7631905" y="1295797"/>
                  <a:pt x="7634286" y="1296591"/>
                </a:cubicBezTo>
                <a:cubicBezTo>
                  <a:pt x="7650162" y="1299766"/>
                  <a:pt x="7664846" y="1304925"/>
                  <a:pt x="7678340" y="1312069"/>
                </a:cubicBezTo>
                <a:cubicBezTo>
                  <a:pt x="7693420" y="1323182"/>
                  <a:pt x="7695405" y="1339454"/>
                  <a:pt x="7684292" y="1360885"/>
                </a:cubicBezTo>
                <a:cubicBezTo>
                  <a:pt x="7678736" y="1367235"/>
                  <a:pt x="7671592" y="1365250"/>
                  <a:pt x="7662861" y="1354932"/>
                </a:cubicBezTo>
                <a:cubicBezTo>
                  <a:pt x="7655718" y="1346200"/>
                  <a:pt x="7649764" y="1337469"/>
                  <a:pt x="7645002" y="1328738"/>
                </a:cubicBezTo>
                <a:cubicBezTo>
                  <a:pt x="7621983" y="1333500"/>
                  <a:pt x="7598964" y="1340644"/>
                  <a:pt x="7575946" y="1350169"/>
                </a:cubicBezTo>
                <a:cubicBezTo>
                  <a:pt x="7572770" y="1350963"/>
                  <a:pt x="7567611" y="1353741"/>
                  <a:pt x="7560468" y="1358504"/>
                </a:cubicBezTo>
                <a:cubicBezTo>
                  <a:pt x="7555705" y="1362472"/>
                  <a:pt x="7551736" y="1362472"/>
                  <a:pt x="7548561" y="1358504"/>
                </a:cubicBezTo>
                <a:cubicBezTo>
                  <a:pt x="7541418" y="1351360"/>
                  <a:pt x="7535067" y="1343819"/>
                  <a:pt x="7529511" y="1335882"/>
                </a:cubicBezTo>
                <a:cubicBezTo>
                  <a:pt x="7527130" y="1329532"/>
                  <a:pt x="7528320" y="1325563"/>
                  <a:pt x="7533083" y="1323975"/>
                </a:cubicBezTo>
                <a:cubicBezTo>
                  <a:pt x="7545783" y="1320007"/>
                  <a:pt x="7556896" y="1312863"/>
                  <a:pt x="7566420" y="1302544"/>
                </a:cubicBezTo>
                <a:cubicBezTo>
                  <a:pt x="7568008" y="1300163"/>
                  <a:pt x="7569992" y="1297385"/>
                  <a:pt x="7572374" y="1294210"/>
                </a:cubicBezTo>
                <a:cubicBezTo>
                  <a:pt x="7575548" y="1290241"/>
                  <a:pt x="7577533" y="1287463"/>
                  <a:pt x="7578327" y="1285875"/>
                </a:cubicBezTo>
                <a:cubicBezTo>
                  <a:pt x="7575152" y="1286669"/>
                  <a:pt x="7569992" y="1287463"/>
                  <a:pt x="7562848" y="1288257"/>
                </a:cubicBezTo>
                <a:cubicBezTo>
                  <a:pt x="7557292" y="1289844"/>
                  <a:pt x="7553324" y="1290638"/>
                  <a:pt x="7550942" y="1290638"/>
                </a:cubicBezTo>
                <a:cubicBezTo>
                  <a:pt x="7544592" y="1292225"/>
                  <a:pt x="7539036" y="1291432"/>
                  <a:pt x="7534274" y="1288257"/>
                </a:cubicBezTo>
                <a:cubicBezTo>
                  <a:pt x="7528718" y="1283494"/>
                  <a:pt x="7523558" y="1278732"/>
                  <a:pt x="7518796" y="1273969"/>
                </a:cubicBezTo>
                <a:cubicBezTo>
                  <a:pt x="7517208" y="1272382"/>
                  <a:pt x="7516414" y="1270794"/>
                  <a:pt x="7516414" y="1269207"/>
                </a:cubicBezTo>
                <a:cubicBezTo>
                  <a:pt x="7517208" y="1268413"/>
                  <a:pt x="7519192" y="1268016"/>
                  <a:pt x="7522368" y="1268016"/>
                </a:cubicBezTo>
                <a:cubicBezTo>
                  <a:pt x="7535862" y="1266429"/>
                  <a:pt x="7548561" y="1265238"/>
                  <a:pt x="7560468" y="1264444"/>
                </a:cubicBezTo>
                <a:cubicBezTo>
                  <a:pt x="7564436" y="1263650"/>
                  <a:pt x="7570786" y="1262857"/>
                  <a:pt x="7579518" y="1262063"/>
                </a:cubicBezTo>
                <a:cubicBezTo>
                  <a:pt x="7602536" y="1258094"/>
                  <a:pt x="7621983" y="1255316"/>
                  <a:pt x="7637858" y="1253729"/>
                </a:cubicBezTo>
                <a:cubicBezTo>
                  <a:pt x="7641033" y="1253729"/>
                  <a:pt x="7648970" y="1252141"/>
                  <a:pt x="7661670" y="1248966"/>
                </a:cubicBezTo>
                <a:cubicBezTo>
                  <a:pt x="7664846" y="1248172"/>
                  <a:pt x="7667723" y="1247875"/>
                  <a:pt x="7670302" y="1248073"/>
                </a:cubicBezTo>
                <a:close/>
                <a:moveTo>
                  <a:pt x="1665684" y="1244204"/>
                </a:moveTo>
                <a:cubicBezTo>
                  <a:pt x="1654572" y="1258491"/>
                  <a:pt x="1643460" y="1270397"/>
                  <a:pt x="1632347" y="1279922"/>
                </a:cubicBezTo>
                <a:cubicBezTo>
                  <a:pt x="1633934" y="1279922"/>
                  <a:pt x="1636712" y="1279525"/>
                  <a:pt x="1640681" y="1278732"/>
                </a:cubicBezTo>
                <a:cubicBezTo>
                  <a:pt x="1643856" y="1278732"/>
                  <a:pt x="1652191" y="1277541"/>
                  <a:pt x="1665684" y="1275160"/>
                </a:cubicBezTo>
                <a:cubicBezTo>
                  <a:pt x="1665684" y="1266429"/>
                  <a:pt x="1665684" y="1256110"/>
                  <a:pt x="1665684" y="1244204"/>
                </a:cubicBezTo>
                <a:close/>
                <a:moveTo>
                  <a:pt x="4217193" y="1237060"/>
                </a:moveTo>
                <a:cubicBezTo>
                  <a:pt x="4215606" y="1237060"/>
                  <a:pt x="4212827" y="1237457"/>
                  <a:pt x="4208859" y="1238250"/>
                </a:cubicBezTo>
                <a:cubicBezTo>
                  <a:pt x="4204890" y="1238250"/>
                  <a:pt x="4202112" y="1238647"/>
                  <a:pt x="4200524" y="1239441"/>
                </a:cubicBezTo>
                <a:cubicBezTo>
                  <a:pt x="4202112" y="1245791"/>
                  <a:pt x="4203302" y="1251347"/>
                  <a:pt x="4204096" y="1256110"/>
                </a:cubicBezTo>
                <a:cubicBezTo>
                  <a:pt x="4208065" y="1256110"/>
                  <a:pt x="4212034" y="1256110"/>
                  <a:pt x="4216002" y="1256110"/>
                </a:cubicBezTo>
                <a:cubicBezTo>
                  <a:pt x="4216796" y="1248966"/>
                  <a:pt x="4217193" y="1242616"/>
                  <a:pt x="4217193" y="1237060"/>
                </a:cubicBezTo>
                <a:close/>
                <a:moveTo>
                  <a:pt x="1063228" y="1234679"/>
                </a:moveTo>
                <a:cubicBezTo>
                  <a:pt x="1050528" y="1236266"/>
                  <a:pt x="1037828" y="1238250"/>
                  <a:pt x="1025128" y="1240632"/>
                </a:cubicBezTo>
                <a:cubicBezTo>
                  <a:pt x="1026715" y="1240632"/>
                  <a:pt x="1027509" y="1241028"/>
                  <a:pt x="1027509" y="1241822"/>
                </a:cubicBezTo>
                <a:cubicBezTo>
                  <a:pt x="1030684" y="1243410"/>
                  <a:pt x="1035844" y="1246188"/>
                  <a:pt x="1042987" y="1250157"/>
                </a:cubicBezTo>
                <a:cubicBezTo>
                  <a:pt x="1046162" y="1252538"/>
                  <a:pt x="1048543" y="1254125"/>
                  <a:pt x="1050131" y="1254919"/>
                </a:cubicBezTo>
                <a:cubicBezTo>
                  <a:pt x="1054099" y="1258888"/>
                  <a:pt x="1054893" y="1263254"/>
                  <a:pt x="1052512" y="1268016"/>
                </a:cubicBezTo>
                <a:cubicBezTo>
                  <a:pt x="1052512" y="1268810"/>
                  <a:pt x="1052512" y="1269207"/>
                  <a:pt x="1052512" y="1269207"/>
                </a:cubicBezTo>
                <a:cubicBezTo>
                  <a:pt x="1052512" y="1269207"/>
                  <a:pt x="1052115" y="1270000"/>
                  <a:pt x="1051322" y="1271588"/>
                </a:cubicBezTo>
                <a:cubicBezTo>
                  <a:pt x="1049734" y="1273175"/>
                  <a:pt x="1048543" y="1274366"/>
                  <a:pt x="1047750" y="1275160"/>
                </a:cubicBezTo>
                <a:cubicBezTo>
                  <a:pt x="1054099" y="1279922"/>
                  <a:pt x="1060450" y="1284288"/>
                  <a:pt x="1066800" y="1288257"/>
                </a:cubicBezTo>
                <a:lnTo>
                  <a:pt x="1066800" y="1260872"/>
                </a:lnTo>
                <a:cubicBezTo>
                  <a:pt x="1066800" y="1249760"/>
                  <a:pt x="1065609" y="1241028"/>
                  <a:pt x="1063228" y="1234679"/>
                </a:cubicBezTo>
                <a:close/>
                <a:moveTo>
                  <a:pt x="2035969" y="1233488"/>
                </a:moveTo>
                <a:cubicBezTo>
                  <a:pt x="2031206" y="1234282"/>
                  <a:pt x="2027634" y="1234679"/>
                  <a:pt x="2025253" y="1234679"/>
                </a:cubicBezTo>
                <a:cubicBezTo>
                  <a:pt x="2024459" y="1244997"/>
                  <a:pt x="2024062" y="1254125"/>
                  <a:pt x="2024062" y="1262063"/>
                </a:cubicBezTo>
                <a:cubicBezTo>
                  <a:pt x="2026444" y="1261269"/>
                  <a:pt x="2031206" y="1260475"/>
                  <a:pt x="2038350" y="1259682"/>
                </a:cubicBezTo>
                <a:cubicBezTo>
                  <a:pt x="2041525" y="1258888"/>
                  <a:pt x="2043906" y="1258491"/>
                  <a:pt x="2045493" y="1258491"/>
                </a:cubicBezTo>
                <a:cubicBezTo>
                  <a:pt x="2045493" y="1255316"/>
                  <a:pt x="2045891" y="1250950"/>
                  <a:pt x="2046684" y="1245394"/>
                </a:cubicBezTo>
                <a:cubicBezTo>
                  <a:pt x="2046684" y="1239838"/>
                  <a:pt x="2046684" y="1235869"/>
                  <a:pt x="2046684" y="1233488"/>
                </a:cubicBezTo>
                <a:cubicBezTo>
                  <a:pt x="2044303" y="1233488"/>
                  <a:pt x="2040731" y="1233488"/>
                  <a:pt x="2035969" y="1233488"/>
                </a:cubicBezTo>
                <a:close/>
                <a:moveTo>
                  <a:pt x="719137" y="1231107"/>
                </a:moveTo>
                <a:cubicBezTo>
                  <a:pt x="719931" y="1231107"/>
                  <a:pt x="720725" y="1232694"/>
                  <a:pt x="721518" y="1235869"/>
                </a:cubicBezTo>
                <a:cubicBezTo>
                  <a:pt x="723900" y="1244600"/>
                  <a:pt x="725488" y="1252935"/>
                  <a:pt x="726281" y="1260872"/>
                </a:cubicBezTo>
                <a:cubicBezTo>
                  <a:pt x="727868" y="1284685"/>
                  <a:pt x="721916" y="1298178"/>
                  <a:pt x="708422" y="1301354"/>
                </a:cubicBezTo>
                <a:cubicBezTo>
                  <a:pt x="703659" y="1302147"/>
                  <a:pt x="698897" y="1299369"/>
                  <a:pt x="694134" y="1293019"/>
                </a:cubicBezTo>
                <a:cubicBezTo>
                  <a:pt x="690959" y="1288257"/>
                  <a:pt x="689372" y="1283494"/>
                  <a:pt x="689372" y="1278732"/>
                </a:cubicBezTo>
                <a:cubicBezTo>
                  <a:pt x="688578" y="1270000"/>
                  <a:pt x="690959" y="1262460"/>
                  <a:pt x="696515" y="1256110"/>
                </a:cubicBezTo>
                <a:cubicBezTo>
                  <a:pt x="703659" y="1250553"/>
                  <a:pt x="710010" y="1243410"/>
                  <a:pt x="715565" y="1234679"/>
                </a:cubicBezTo>
                <a:cubicBezTo>
                  <a:pt x="717152" y="1232297"/>
                  <a:pt x="718343" y="1231107"/>
                  <a:pt x="719137" y="1231107"/>
                </a:cubicBezTo>
                <a:close/>
                <a:moveTo>
                  <a:pt x="4266306" y="1230809"/>
                </a:moveTo>
                <a:cubicBezTo>
                  <a:pt x="4266108" y="1230611"/>
                  <a:pt x="4265612" y="1230710"/>
                  <a:pt x="4264818" y="1231107"/>
                </a:cubicBezTo>
                <a:cubicBezTo>
                  <a:pt x="4260849" y="1231107"/>
                  <a:pt x="4255690" y="1231900"/>
                  <a:pt x="4249340" y="1233488"/>
                </a:cubicBezTo>
                <a:cubicBezTo>
                  <a:pt x="4249340" y="1237457"/>
                  <a:pt x="4248943" y="1243807"/>
                  <a:pt x="4248149" y="1252538"/>
                </a:cubicBezTo>
                <a:cubicBezTo>
                  <a:pt x="4250530" y="1252538"/>
                  <a:pt x="4253308" y="1252141"/>
                  <a:pt x="4256484" y="1251347"/>
                </a:cubicBezTo>
                <a:cubicBezTo>
                  <a:pt x="4258865" y="1251347"/>
                  <a:pt x="4260849" y="1251347"/>
                  <a:pt x="4262437" y="1251347"/>
                </a:cubicBezTo>
                <a:cubicBezTo>
                  <a:pt x="4262437" y="1250553"/>
                  <a:pt x="4262833" y="1248966"/>
                  <a:pt x="4263627" y="1246585"/>
                </a:cubicBezTo>
                <a:cubicBezTo>
                  <a:pt x="4264421" y="1238647"/>
                  <a:pt x="4265215" y="1233885"/>
                  <a:pt x="4266009" y="1232297"/>
                </a:cubicBezTo>
                <a:cubicBezTo>
                  <a:pt x="4266405" y="1231503"/>
                  <a:pt x="4266505" y="1231007"/>
                  <a:pt x="4266306" y="1230809"/>
                </a:cubicBezTo>
                <a:close/>
                <a:moveTo>
                  <a:pt x="400050" y="1223963"/>
                </a:moveTo>
                <a:cubicBezTo>
                  <a:pt x="398462" y="1223963"/>
                  <a:pt x="396875" y="1224360"/>
                  <a:pt x="395288" y="1225154"/>
                </a:cubicBezTo>
                <a:cubicBezTo>
                  <a:pt x="393700" y="1225154"/>
                  <a:pt x="392509" y="1225154"/>
                  <a:pt x="391716" y="1225154"/>
                </a:cubicBezTo>
                <a:cubicBezTo>
                  <a:pt x="387747" y="1225947"/>
                  <a:pt x="383381" y="1226344"/>
                  <a:pt x="378619" y="1226344"/>
                </a:cubicBezTo>
                <a:cubicBezTo>
                  <a:pt x="379412" y="1231900"/>
                  <a:pt x="380603" y="1250157"/>
                  <a:pt x="382191" y="1281113"/>
                </a:cubicBezTo>
                <a:cubicBezTo>
                  <a:pt x="389334" y="1267619"/>
                  <a:pt x="395288" y="1248569"/>
                  <a:pt x="400050" y="1223963"/>
                </a:cubicBezTo>
                <a:close/>
                <a:moveTo>
                  <a:pt x="6087665" y="1219200"/>
                </a:moveTo>
                <a:cubicBezTo>
                  <a:pt x="6097190" y="1222375"/>
                  <a:pt x="6105127" y="1225947"/>
                  <a:pt x="6111477" y="1229916"/>
                </a:cubicBezTo>
                <a:cubicBezTo>
                  <a:pt x="6116240" y="1233885"/>
                  <a:pt x="6115842" y="1237060"/>
                  <a:pt x="6110286" y="1239441"/>
                </a:cubicBezTo>
                <a:cubicBezTo>
                  <a:pt x="6103143" y="1244204"/>
                  <a:pt x="6092824" y="1250157"/>
                  <a:pt x="6079330" y="1257300"/>
                </a:cubicBezTo>
                <a:cubicBezTo>
                  <a:pt x="6083299" y="1256507"/>
                  <a:pt x="6089252" y="1255316"/>
                  <a:pt x="6097190" y="1253729"/>
                </a:cubicBezTo>
                <a:cubicBezTo>
                  <a:pt x="6101158" y="1252935"/>
                  <a:pt x="6103936" y="1252538"/>
                  <a:pt x="6105524" y="1252538"/>
                </a:cubicBezTo>
                <a:cubicBezTo>
                  <a:pt x="6107905" y="1251744"/>
                  <a:pt x="6114255" y="1250157"/>
                  <a:pt x="6124574" y="1247775"/>
                </a:cubicBezTo>
                <a:cubicBezTo>
                  <a:pt x="6129336" y="1246188"/>
                  <a:pt x="6132115" y="1245394"/>
                  <a:pt x="6132908" y="1245394"/>
                </a:cubicBezTo>
                <a:cubicBezTo>
                  <a:pt x="6135290" y="1243807"/>
                  <a:pt x="6139258" y="1243807"/>
                  <a:pt x="6144815" y="1245394"/>
                </a:cubicBezTo>
                <a:cubicBezTo>
                  <a:pt x="6153546" y="1250157"/>
                  <a:pt x="6160690" y="1256507"/>
                  <a:pt x="6166246" y="1264444"/>
                </a:cubicBezTo>
                <a:cubicBezTo>
                  <a:pt x="6169421" y="1267619"/>
                  <a:pt x="6169421" y="1271588"/>
                  <a:pt x="6166246" y="1276350"/>
                </a:cubicBezTo>
                <a:cubicBezTo>
                  <a:pt x="6164658" y="1278732"/>
                  <a:pt x="6163865" y="1285479"/>
                  <a:pt x="6163865" y="1296591"/>
                </a:cubicBezTo>
                <a:cubicBezTo>
                  <a:pt x="6163865" y="1297385"/>
                  <a:pt x="6163865" y="1299766"/>
                  <a:pt x="6163865" y="1303735"/>
                </a:cubicBezTo>
                <a:cubicBezTo>
                  <a:pt x="6163071" y="1318816"/>
                  <a:pt x="6163071" y="1329929"/>
                  <a:pt x="6163865" y="1337072"/>
                </a:cubicBezTo>
                <a:cubicBezTo>
                  <a:pt x="6163865" y="1345803"/>
                  <a:pt x="6160690" y="1354138"/>
                  <a:pt x="6154340" y="1362075"/>
                </a:cubicBezTo>
                <a:cubicBezTo>
                  <a:pt x="6148783" y="1367632"/>
                  <a:pt x="6142433" y="1366838"/>
                  <a:pt x="6135290" y="1359694"/>
                </a:cubicBezTo>
                <a:cubicBezTo>
                  <a:pt x="6132115" y="1354932"/>
                  <a:pt x="6130527" y="1348979"/>
                  <a:pt x="6130527" y="1341835"/>
                </a:cubicBezTo>
                <a:cubicBezTo>
                  <a:pt x="6130527" y="1341835"/>
                  <a:pt x="6130924" y="1341041"/>
                  <a:pt x="6131718" y="1339454"/>
                </a:cubicBezTo>
                <a:cubicBezTo>
                  <a:pt x="6107905" y="1341041"/>
                  <a:pt x="6090046" y="1341835"/>
                  <a:pt x="6078140" y="1341835"/>
                </a:cubicBezTo>
                <a:cubicBezTo>
                  <a:pt x="6077346" y="1350566"/>
                  <a:pt x="6075758" y="1355725"/>
                  <a:pt x="6073377" y="1357313"/>
                </a:cubicBezTo>
                <a:cubicBezTo>
                  <a:pt x="6072583" y="1360488"/>
                  <a:pt x="6069012" y="1360488"/>
                  <a:pt x="6062661" y="1357313"/>
                </a:cubicBezTo>
                <a:cubicBezTo>
                  <a:pt x="6057899" y="1354138"/>
                  <a:pt x="6054327" y="1350169"/>
                  <a:pt x="6051946" y="1345407"/>
                </a:cubicBezTo>
                <a:cubicBezTo>
                  <a:pt x="6049565" y="1342232"/>
                  <a:pt x="6049167" y="1337072"/>
                  <a:pt x="6050755" y="1329929"/>
                </a:cubicBezTo>
                <a:cubicBezTo>
                  <a:pt x="6050755" y="1328341"/>
                  <a:pt x="6050755" y="1325960"/>
                  <a:pt x="6050755" y="1322785"/>
                </a:cubicBezTo>
                <a:cubicBezTo>
                  <a:pt x="6051549" y="1318816"/>
                  <a:pt x="6051946" y="1315641"/>
                  <a:pt x="6051946" y="1313260"/>
                </a:cubicBezTo>
                <a:cubicBezTo>
                  <a:pt x="6051946" y="1308497"/>
                  <a:pt x="6051549" y="1301354"/>
                  <a:pt x="6050755" y="1291829"/>
                </a:cubicBezTo>
                <a:cubicBezTo>
                  <a:pt x="6050755" y="1284685"/>
                  <a:pt x="6050755" y="1279922"/>
                  <a:pt x="6050755" y="1277541"/>
                </a:cubicBezTo>
                <a:cubicBezTo>
                  <a:pt x="6049962" y="1271191"/>
                  <a:pt x="6048374" y="1264841"/>
                  <a:pt x="6045993" y="1258491"/>
                </a:cubicBezTo>
                <a:cubicBezTo>
                  <a:pt x="6045993" y="1257697"/>
                  <a:pt x="6045993" y="1257300"/>
                  <a:pt x="6045993" y="1257300"/>
                </a:cubicBezTo>
                <a:cubicBezTo>
                  <a:pt x="6044405" y="1253332"/>
                  <a:pt x="6046786" y="1251744"/>
                  <a:pt x="6053136" y="1252538"/>
                </a:cubicBezTo>
                <a:cubicBezTo>
                  <a:pt x="6056311" y="1252538"/>
                  <a:pt x="6060280" y="1253332"/>
                  <a:pt x="6065043" y="1254919"/>
                </a:cubicBezTo>
                <a:cubicBezTo>
                  <a:pt x="6073774" y="1241425"/>
                  <a:pt x="6079727" y="1231107"/>
                  <a:pt x="6082902" y="1223963"/>
                </a:cubicBezTo>
                <a:cubicBezTo>
                  <a:pt x="6083696" y="1220788"/>
                  <a:pt x="6085283" y="1219200"/>
                  <a:pt x="6087665" y="1219200"/>
                </a:cubicBezTo>
                <a:close/>
                <a:moveTo>
                  <a:pt x="5848349" y="1218010"/>
                </a:moveTo>
                <a:cubicBezTo>
                  <a:pt x="5846761" y="1218010"/>
                  <a:pt x="5843586" y="1218407"/>
                  <a:pt x="5838824" y="1219200"/>
                </a:cubicBezTo>
                <a:cubicBezTo>
                  <a:pt x="5826918" y="1219994"/>
                  <a:pt x="5817790" y="1221185"/>
                  <a:pt x="5811440" y="1222772"/>
                </a:cubicBezTo>
                <a:cubicBezTo>
                  <a:pt x="5811440" y="1229122"/>
                  <a:pt x="5812233" y="1241028"/>
                  <a:pt x="5813821" y="1258491"/>
                </a:cubicBezTo>
                <a:cubicBezTo>
                  <a:pt x="5826521" y="1256904"/>
                  <a:pt x="5837633" y="1254919"/>
                  <a:pt x="5847158" y="1252538"/>
                </a:cubicBezTo>
                <a:cubicBezTo>
                  <a:pt x="5847952" y="1248569"/>
                  <a:pt x="5849142" y="1242616"/>
                  <a:pt x="5850730" y="1234679"/>
                </a:cubicBezTo>
                <a:cubicBezTo>
                  <a:pt x="5851524" y="1228329"/>
                  <a:pt x="5852318" y="1223566"/>
                  <a:pt x="5853111" y="1220391"/>
                </a:cubicBezTo>
                <a:cubicBezTo>
                  <a:pt x="5852318" y="1218010"/>
                  <a:pt x="5850730" y="1217216"/>
                  <a:pt x="5848349" y="1218010"/>
                </a:cubicBezTo>
                <a:close/>
                <a:moveTo>
                  <a:pt x="3889771" y="1218010"/>
                </a:moveTo>
                <a:cubicBezTo>
                  <a:pt x="3885802" y="1218804"/>
                  <a:pt x="3879452" y="1219597"/>
                  <a:pt x="3870721" y="1220391"/>
                </a:cubicBezTo>
                <a:cubicBezTo>
                  <a:pt x="3861990" y="1221979"/>
                  <a:pt x="3855640" y="1223169"/>
                  <a:pt x="3851671" y="1223963"/>
                </a:cubicBezTo>
                <a:cubicBezTo>
                  <a:pt x="3851671" y="1227138"/>
                  <a:pt x="3852068" y="1231107"/>
                  <a:pt x="3852862" y="1235869"/>
                </a:cubicBezTo>
                <a:cubicBezTo>
                  <a:pt x="3856831" y="1235075"/>
                  <a:pt x="3863180" y="1233885"/>
                  <a:pt x="3871912" y="1232297"/>
                </a:cubicBezTo>
                <a:cubicBezTo>
                  <a:pt x="3880643" y="1231503"/>
                  <a:pt x="3886993" y="1230710"/>
                  <a:pt x="3890962" y="1229916"/>
                </a:cubicBezTo>
                <a:cubicBezTo>
                  <a:pt x="3890962" y="1228329"/>
                  <a:pt x="3891359" y="1226741"/>
                  <a:pt x="3892152" y="1225154"/>
                </a:cubicBezTo>
                <a:cubicBezTo>
                  <a:pt x="3892152" y="1223566"/>
                  <a:pt x="3892152" y="1222375"/>
                  <a:pt x="3892152" y="1221582"/>
                </a:cubicBezTo>
                <a:cubicBezTo>
                  <a:pt x="3892946" y="1219200"/>
                  <a:pt x="3892152" y="1218010"/>
                  <a:pt x="3889771" y="1218010"/>
                </a:cubicBezTo>
                <a:close/>
                <a:moveTo>
                  <a:pt x="454818" y="1216819"/>
                </a:moveTo>
                <a:cubicBezTo>
                  <a:pt x="447675" y="1216819"/>
                  <a:pt x="439341" y="1218010"/>
                  <a:pt x="429816" y="1220391"/>
                </a:cubicBezTo>
                <a:cubicBezTo>
                  <a:pt x="428228" y="1226741"/>
                  <a:pt x="426244" y="1233091"/>
                  <a:pt x="423862" y="1239441"/>
                </a:cubicBezTo>
                <a:cubicBezTo>
                  <a:pt x="428625" y="1240235"/>
                  <a:pt x="433387" y="1241425"/>
                  <a:pt x="438150" y="1243013"/>
                </a:cubicBezTo>
                <a:cubicBezTo>
                  <a:pt x="442913" y="1243807"/>
                  <a:pt x="446087" y="1246188"/>
                  <a:pt x="447675" y="1250157"/>
                </a:cubicBezTo>
                <a:cubicBezTo>
                  <a:pt x="450850" y="1239838"/>
                  <a:pt x="453628" y="1228725"/>
                  <a:pt x="456009" y="1216819"/>
                </a:cubicBezTo>
                <a:close/>
                <a:moveTo>
                  <a:pt x="817959" y="1215331"/>
                </a:moveTo>
                <a:cubicBezTo>
                  <a:pt x="819150" y="1215529"/>
                  <a:pt x="820737" y="1216025"/>
                  <a:pt x="822721" y="1216819"/>
                </a:cubicBezTo>
                <a:cubicBezTo>
                  <a:pt x="833834" y="1221582"/>
                  <a:pt x="843359" y="1230313"/>
                  <a:pt x="851297" y="1243013"/>
                </a:cubicBezTo>
                <a:cubicBezTo>
                  <a:pt x="853678" y="1249363"/>
                  <a:pt x="852487" y="1254919"/>
                  <a:pt x="847725" y="1259682"/>
                </a:cubicBezTo>
                <a:cubicBezTo>
                  <a:pt x="844550" y="1262063"/>
                  <a:pt x="839788" y="1267222"/>
                  <a:pt x="833437" y="1275160"/>
                </a:cubicBezTo>
                <a:cubicBezTo>
                  <a:pt x="832644" y="1276747"/>
                  <a:pt x="831850" y="1277938"/>
                  <a:pt x="831056" y="1278732"/>
                </a:cubicBezTo>
                <a:cubicBezTo>
                  <a:pt x="821531" y="1295400"/>
                  <a:pt x="812006" y="1307703"/>
                  <a:pt x="802481" y="1315641"/>
                </a:cubicBezTo>
                <a:cubicBezTo>
                  <a:pt x="770731" y="1349772"/>
                  <a:pt x="727075" y="1368425"/>
                  <a:pt x="671512" y="1371600"/>
                </a:cubicBezTo>
                <a:cubicBezTo>
                  <a:pt x="669131" y="1372394"/>
                  <a:pt x="667940" y="1371997"/>
                  <a:pt x="667940" y="1370410"/>
                </a:cubicBezTo>
                <a:cubicBezTo>
                  <a:pt x="667940" y="1368822"/>
                  <a:pt x="669527" y="1367632"/>
                  <a:pt x="672702" y="1366838"/>
                </a:cubicBezTo>
                <a:cubicBezTo>
                  <a:pt x="709612" y="1352154"/>
                  <a:pt x="739477" y="1334889"/>
                  <a:pt x="762297" y="1315046"/>
                </a:cubicBezTo>
                <a:lnTo>
                  <a:pt x="779602" y="1290450"/>
                </a:lnTo>
                <a:lnTo>
                  <a:pt x="781050" y="1289447"/>
                </a:lnTo>
                <a:lnTo>
                  <a:pt x="781239" y="1288122"/>
                </a:lnTo>
                <a:lnTo>
                  <a:pt x="809625" y="1247775"/>
                </a:lnTo>
                <a:cubicBezTo>
                  <a:pt x="812800" y="1239044"/>
                  <a:pt x="814387" y="1231107"/>
                  <a:pt x="814387" y="1223963"/>
                </a:cubicBezTo>
                <a:cubicBezTo>
                  <a:pt x="813594" y="1219994"/>
                  <a:pt x="813990" y="1217216"/>
                  <a:pt x="815578" y="1215629"/>
                </a:cubicBezTo>
                <a:cubicBezTo>
                  <a:pt x="815975" y="1215232"/>
                  <a:pt x="816769" y="1215132"/>
                  <a:pt x="817959" y="1215331"/>
                </a:cubicBezTo>
                <a:close/>
                <a:moveTo>
                  <a:pt x="7633988" y="1208485"/>
                </a:moveTo>
                <a:cubicBezTo>
                  <a:pt x="7637758" y="1208485"/>
                  <a:pt x="7641033" y="1209279"/>
                  <a:pt x="7643811" y="1210866"/>
                </a:cubicBezTo>
                <a:cubicBezTo>
                  <a:pt x="7651748" y="1214835"/>
                  <a:pt x="7656511" y="1219200"/>
                  <a:pt x="7658098" y="1223963"/>
                </a:cubicBezTo>
                <a:cubicBezTo>
                  <a:pt x="7662068" y="1231107"/>
                  <a:pt x="7659686" y="1235472"/>
                  <a:pt x="7650955" y="1237060"/>
                </a:cubicBezTo>
                <a:cubicBezTo>
                  <a:pt x="7632698" y="1241028"/>
                  <a:pt x="7609680" y="1243807"/>
                  <a:pt x="7581898" y="1245394"/>
                </a:cubicBezTo>
                <a:cubicBezTo>
                  <a:pt x="7572374" y="1246188"/>
                  <a:pt x="7564436" y="1241425"/>
                  <a:pt x="7558086" y="1231107"/>
                </a:cubicBezTo>
                <a:cubicBezTo>
                  <a:pt x="7554912" y="1226344"/>
                  <a:pt x="7555705" y="1223169"/>
                  <a:pt x="7560468" y="1221582"/>
                </a:cubicBezTo>
                <a:cubicBezTo>
                  <a:pt x="7586661" y="1219200"/>
                  <a:pt x="7606902" y="1215629"/>
                  <a:pt x="7621190" y="1210866"/>
                </a:cubicBezTo>
                <a:cubicBezTo>
                  <a:pt x="7625952" y="1209279"/>
                  <a:pt x="7630218" y="1208485"/>
                  <a:pt x="7633988" y="1208485"/>
                </a:cubicBezTo>
                <a:close/>
                <a:moveTo>
                  <a:pt x="6954440" y="1207294"/>
                </a:moveTo>
                <a:cubicBezTo>
                  <a:pt x="6944914" y="1208088"/>
                  <a:pt x="6935390" y="1209279"/>
                  <a:pt x="6925864" y="1210866"/>
                </a:cubicBezTo>
                <a:cubicBezTo>
                  <a:pt x="6925864" y="1212453"/>
                  <a:pt x="6926262" y="1214835"/>
                  <a:pt x="6927055" y="1218010"/>
                </a:cubicBezTo>
                <a:cubicBezTo>
                  <a:pt x="6927055" y="1221185"/>
                  <a:pt x="6927055" y="1223566"/>
                  <a:pt x="6927055" y="1225154"/>
                </a:cubicBezTo>
                <a:cubicBezTo>
                  <a:pt x="6927055" y="1229916"/>
                  <a:pt x="6927055" y="1234282"/>
                  <a:pt x="6927055" y="1238250"/>
                </a:cubicBezTo>
                <a:cubicBezTo>
                  <a:pt x="6931818" y="1237457"/>
                  <a:pt x="6935390" y="1235869"/>
                  <a:pt x="6937770" y="1233488"/>
                </a:cubicBezTo>
                <a:cubicBezTo>
                  <a:pt x="6941740" y="1231107"/>
                  <a:pt x="6947692" y="1231503"/>
                  <a:pt x="6955630" y="1234679"/>
                </a:cubicBezTo>
                <a:cubicBezTo>
                  <a:pt x="6957218" y="1234679"/>
                  <a:pt x="6958804" y="1235472"/>
                  <a:pt x="6960392" y="1237060"/>
                </a:cubicBezTo>
                <a:cubicBezTo>
                  <a:pt x="6960392" y="1227535"/>
                  <a:pt x="6959996" y="1219597"/>
                  <a:pt x="6959202" y="1213247"/>
                </a:cubicBezTo>
                <a:cubicBezTo>
                  <a:pt x="6959202" y="1209279"/>
                  <a:pt x="6957614" y="1207294"/>
                  <a:pt x="6954440" y="1207294"/>
                </a:cubicBezTo>
                <a:close/>
                <a:moveTo>
                  <a:pt x="6652020" y="1203722"/>
                </a:moveTo>
                <a:cubicBezTo>
                  <a:pt x="6650433" y="1204516"/>
                  <a:pt x="6644877" y="1205310"/>
                  <a:pt x="6635352" y="1206104"/>
                </a:cubicBezTo>
                <a:cubicBezTo>
                  <a:pt x="6636146" y="1206104"/>
                  <a:pt x="6634558" y="1206500"/>
                  <a:pt x="6630590" y="1207294"/>
                </a:cubicBezTo>
                <a:cubicBezTo>
                  <a:pt x="6630590" y="1208088"/>
                  <a:pt x="6630590" y="1209279"/>
                  <a:pt x="6630590" y="1210866"/>
                </a:cubicBezTo>
                <a:cubicBezTo>
                  <a:pt x="6629796" y="1215629"/>
                  <a:pt x="6629398" y="1219597"/>
                  <a:pt x="6629398" y="1222772"/>
                </a:cubicBezTo>
                <a:lnTo>
                  <a:pt x="6629398" y="1232297"/>
                </a:lnTo>
                <a:cubicBezTo>
                  <a:pt x="6630986" y="1233091"/>
                  <a:pt x="6633764" y="1233488"/>
                  <a:pt x="6637733" y="1233488"/>
                </a:cubicBezTo>
                <a:cubicBezTo>
                  <a:pt x="6641702" y="1234282"/>
                  <a:pt x="6644480" y="1234679"/>
                  <a:pt x="6646068" y="1234679"/>
                </a:cubicBezTo>
                <a:cubicBezTo>
                  <a:pt x="6652418" y="1236266"/>
                  <a:pt x="6656783" y="1239441"/>
                  <a:pt x="6659164" y="1244204"/>
                </a:cubicBezTo>
                <a:cubicBezTo>
                  <a:pt x="6659164" y="1232297"/>
                  <a:pt x="6658767" y="1220391"/>
                  <a:pt x="6657974" y="1208485"/>
                </a:cubicBezTo>
                <a:cubicBezTo>
                  <a:pt x="6658767" y="1205310"/>
                  <a:pt x="6656783" y="1203722"/>
                  <a:pt x="6652020" y="1203722"/>
                </a:cubicBezTo>
                <a:close/>
                <a:moveTo>
                  <a:pt x="5394721" y="1202532"/>
                </a:moveTo>
                <a:cubicBezTo>
                  <a:pt x="5391546" y="1204119"/>
                  <a:pt x="5385989" y="1205310"/>
                  <a:pt x="5378052" y="1206104"/>
                </a:cubicBezTo>
                <a:cubicBezTo>
                  <a:pt x="5372496" y="1206897"/>
                  <a:pt x="5368527" y="1207691"/>
                  <a:pt x="5366146" y="1208485"/>
                </a:cubicBezTo>
                <a:cubicBezTo>
                  <a:pt x="5366146" y="1218804"/>
                  <a:pt x="5366146" y="1228329"/>
                  <a:pt x="5366146" y="1237060"/>
                </a:cubicBezTo>
                <a:cubicBezTo>
                  <a:pt x="5368527" y="1237060"/>
                  <a:pt x="5370908" y="1236266"/>
                  <a:pt x="5373290" y="1234679"/>
                </a:cubicBezTo>
                <a:cubicBezTo>
                  <a:pt x="5380433" y="1233091"/>
                  <a:pt x="5386386" y="1233091"/>
                  <a:pt x="5391149" y="1234679"/>
                </a:cubicBezTo>
                <a:cubicBezTo>
                  <a:pt x="5391149" y="1234679"/>
                  <a:pt x="5391942" y="1235075"/>
                  <a:pt x="5393530" y="1235869"/>
                </a:cubicBezTo>
                <a:cubicBezTo>
                  <a:pt x="5394324" y="1224757"/>
                  <a:pt x="5394721" y="1213644"/>
                  <a:pt x="5394721" y="1202532"/>
                </a:cubicBezTo>
                <a:close/>
                <a:moveTo>
                  <a:pt x="4476749" y="1198960"/>
                </a:moveTo>
                <a:cubicBezTo>
                  <a:pt x="4472781" y="1199754"/>
                  <a:pt x="4466827" y="1200547"/>
                  <a:pt x="4458890" y="1201341"/>
                </a:cubicBezTo>
                <a:cubicBezTo>
                  <a:pt x="4451746" y="1202928"/>
                  <a:pt x="4446587" y="1203722"/>
                  <a:pt x="4443412" y="1203722"/>
                </a:cubicBezTo>
                <a:lnTo>
                  <a:pt x="4443412" y="1214438"/>
                </a:lnTo>
                <a:cubicBezTo>
                  <a:pt x="4443412" y="1219994"/>
                  <a:pt x="4443412" y="1225947"/>
                  <a:pt x="4443412" y="1232297"/>
                </a:cubicBezTo>
                <a:cubicBezTo>
                  <a:pt x="4454524" y="1230710"/>
                  <a:pt x="4469209" y="1227535"/>
                  <a:pt x="4487465" y="1222772"/>
                </a:cubicBezTo>
                <a:cubicBezTo>
                  <a:pt x="4484290" y="1214041"/>
                  <a:pt x="4480718" y="1206104"/>
                  <a:pt x="4476749" y="1198960"/>
                </a:cubicBezTo>
                <a:close/>
                <a:moveTo>
                  <a:pt x="5503068" y="1197769"/>
                </a:moveTo>
                <a:cubicBezTo>
                  <a:pt x="5496717" y="1198563"/>
                  <a:pt x="5490368" y="1199754"/>
                  <a:pt x="5484018" y="1201341"/>
                </a:cubicBezTo>
                <a:cubicBezTo>
                  <a:pt x="5483224" y="1202135"/>
                  <a:pt x="5481636" y="1202135"/>
                  <a:pt x="5479255" y="1201341"/>
                </a:cubicBezTo>
                <a:cubicBezTo>
                  <a:pt x="5478462" y="1201341"/>
                  <a:pt x="5477667" y="1201341"/>
                  <a:pt x="5476874" y="1201341"/>
                </a:cubicBezTo>
                <a:cubicBezTo>
                  <a:pt x="5476874" y="1204516"/>
                  <a:pt x="5476477" y="1209279"/>
                  <a:pt x="5475683" y="1215629"/>
                </a:cubicBezTo>
                <a:cubicBezTo>
                  <a:pt x="5475683" y="1221979"/>
                  <a:pt x="5475286" y="1226741"/>
                  <a:pt x="5474493" y="1229916"/>
                </a:cubicBezTo>
                <a:cubicBezTo>
                  <a:pt x="5479255" y="1228329"/>
                  <a:pt x="5484018" y="1227138"/>
                  <a:pt x="5488780" y="1226344"/>
                </a:cubicBezTo>
                <a:cubicBezTo>
                  <a:pt x="5495924" y="1223963"/>
                  <a:pt x="5501877" y="1223963"/>
                  <a:pt x="5506640" y="1226344"/>
                </a:cubicBezTo>
                <a:cubicBezTo>
                  <a:pt x="5508227" y="1226344"/>
                  <a:pt x="5510211" y="1227535"/>
                  <a:pt x="5512593" y="1229916"/>
                </a:cubicBezTo>
                <a:cubicBezTo>
                  <a:pt x="5512593" y="1218804"/>
                  <a:pt x="5512593" y="1208088"/>
                  <a:pt x="5512593" y="1197769"/>
                </a:cubicBezTo>
                <a:cubicBezTo>
                  <a:pt x="5511799" y="1197769"/>
                  <a:pt x="5510211" y="1197769"/>
                  <a:pt x="5507830" y="1197769"/>
                </a:cubicBezTo>
                <a:cubicBezTo>
                  <a:pt x="5506242" y="1197769"/>
                  <a:pt x="5504655" y="1197769"/>
                  <a:pt x="5503068" y="1197769"/>
                </a:cubicBezTo>
                <a:close/>
                <a:moveTo>
                  <a:pt x="3309937" y="1197769"/>
                </a:moveTo>
                <a:lnTo>
                  <a:pt x="3300604" y="1198806"/>
                </a:lnTo>
                <a:lnTo>
                  <a:pt x="3296840" y="1200150"/>
                </a:lnTo>
                <a:cubicBezTo>
                  <a:pt x="3296840" y="1200150"/>
                  <a:pt x="3296046" y="1200150"/>
                  <a:pt x="3294458" y="1200150"/>
                </a:cubicBezTo>
                <a:lnTo>
                  <a:pt x="3294458" y="1210866"/>
                </a:lnTo>
                <a:cubicBezTo>
                  <a:pt x="3296046" y="1210866"/>
                  <a:pt x="3297236" y="1210469"/>
                  <a:pt x="3298030" y="1209675"/>
                </a:cubicBezTo>
                <a:lnTo>
                  <a:pt x="3306090" y="1208668"/>
                </a:lnTo>
                <a:lnTo>
                  <a:pt x="3309937" y="1207294"/>
                </a:lnTo>
                <a:cubicBezTo>
                  <a:pt x="3309937" y="1203325"/>
                  <a:pt x="3309937" y="1200150"/>
                  <a:pt x="3309937" y="1197769"/>
                </a:cubicBezTo>
                <a:close/>
                <a:moveTo>
                  <a:pt x="3215877" y="1196579"/>
                </a:moveTo>
                <a:cubicBezTo>
                  <a:pt x="3208733" y="1206897"/>
                  <a:pt x="3202384" y="1218407"/>
                  <a:pt x="3196827" y="1231107"/>
                </a:cubicBezTo>
                <a:cubicBezTo>
                  <a:pt x="3200003" y="1231107"/>
                  <a:pt x="3202384" y="1230710"/>
                  <a:pt x="3203971" y="1229916"/>
                </a:cubicBezTo>
                <a:cubicBezTo>
                  <a:pt x="3206352" y="1228329"/>
                  <a:pt x="3209924" y="1228725"/>
                  <a:pt x="3214687" y="1231107"/>
                </a:cubicBezTo>
                <a:cubicBezTo>
                  <a:pt x="3214687" y="1231107"/>
                  <a:pt x="3215083" y="1231107"/>
                  <a:pt x="3215877" y="1231107"/>
                </a:cubicBezTo>
                <a:cubicBezTo>
                  <a:pt x="3222227" y="1233488"/>
                  <a:pt x="3226990" y="1237854"/>
                  <a:pt x="3230165" y="1244204"/>
                </a:cubicBezTo>
                <a:cubicBezTo>
                  <a:pt x="3232546" y="1246585"/>
                  <a:pt x="3232546" y="1249363"/>
                  <a:pt x="3230165" y="1252538"/>
                </a:cubicBezTo>
                <a:cubicBezTo>
                  <a:pt x="3229371" y="1254125"/>
                  <a:pt x="3228180" y="1257300"/>
                  <a:pt x="3226593" y="1262063"/>
                </a:cubicBezTo>
                <a:cubicBezTo>
                  <a:pt x="3225799" y="1266825"/>
                  <a:pt x="3224609" y="1270794"/>
                  <a:pt x="3223021" y="1273969"/>
                </a:cubicBezTo>
                <a:cubicBezTo>
                  <a:pt x="3220640" y="1281907"/>
                  <a:pt x="3218258" y="1288653"/>
                  <a:pt x="3215877" y="1294210"/>
                </a:cubicBezTo>
                <a:lnTo>
                  <a:pt x="3228974" y="1301354"/>
                </a:lnTo>
                <a:cubicBezTo>
                  <a:pt x="3241674" y="1306910"/>
                  <a:pt x="3255168" y="1312069"/>
                  <a:pt x="3269456" y="1316832"/>
                </a:cubicBezTo>
                <a:cubicBezTo>
                  <a:pt x="3268662" y="1316038"/>
                  <a:pt x="3268265" y="1314847"/>
                  <a:pt x="3268265" y="1313260"/>
                </a:cubicBezTo>
                <a:cubicBezTo>
                  <a:pt x="3267471" y="1311672"/>
                  <a:pt x="3267074" y="1310482"/>
                  <a:pt x="3267074" y="1309688"/>
                </a:cubicBezTo>
                <a:cubicBezTo>
                  <a:pt x="3266280" y="1307307"/>
                  <a:pt x="3265883" y="1303735"/>
                  <a:pt x="3265883" y="1298972"/>
                </a:cubicBezTo>
                <a:cubicBezTo>
                  <a:pt x="3263502" y="1298972"/>
                  <a:pt x="3260724" y="1299369"/>
                  <a:pt x="3257549" y="1300163"/>
                </a:cubicBezTo>
                <a:cubicBezTo>
                  <a:pt x="3254374" y="1300163"/>
                  <a:pt x="3252390" y="1300163"/>
                  <a:pt x="3251596" y="1300163"/>
                </a:cubicBezTo>
                <a:cubicBezTo>
                  <a:pt x="3249215" y="1300957"/>
                  <a:pt x="3245246" y="1300560"/>
                  <a:pt x="3239690" y="1298972"/>
                </a:cubicBezTo>
                <a:cubicBezTo>
                  <a:pt x="3233340" y="1295004"/>
                  <a:pt x="3228577" y="1290638"/>
                  <a:pt x="3225402" y="1285875"/>
                </a:cubicBezTo>
                <a:cubicBezTo>
                  <a:pt x="3223815" y="1284288"/>
                  <a:pt x="3223418" y="1283097"/>
                  <a:pt x="3224212" y="1282304"/>
                </a:cubicBezTo>
                <a:cubicBezTo>
                  <a:pt x="3224212" y="1281510"/>
                  <a:pt x="3225402" y="1281113"/>
                  <a:pt x="3227783" y="1281113"/>
                </a:cubicBezTo>
                <a:cubicBezTo>
                  <a:pt x="3231752" y="1281113"/>
                  <a:pt x="3244849" y="1279525"/>
                  <a:pt x="3267074" y="1276350"/>
                </a:cubicBezTo>
                <a:cubicBezTo>
                  <a:pt x="3267074" y="1273969"/>
                  <a:pt x="3267074" y="1270794"/>
                  <a:pt x="3267074" y="1266825"/>
                </a:cubicBezTo>
                <a:cubicBezTo>
                  <a:pt x="3266280" y="1266825"/>
                  <a:pt x="3264693" y="1267222"/>
                  <a:pt x="3262312" y="1268016"/>
                </a:cubicBezTo>
                <a:cubicBezTo>
                  <a:pt x="3259931" y="1268016"/>
                  <a:pt x="3258343" y="1268413"/>
                  <a:pt x="3257549" y="1269207"/>
                </a:cubicBezTo>
                <a:cubicBezTo>
                  <a:pt x="3249611" y="1268413"/>
                  <a:pt x="3242071" y="1263254"/>
                  <a:pt x="3234927" y="1253729"/>
                </a:cubicBezTo>
                <a:cubicBezTo>
                  <a:pt x="3234133" y="1251347"/>
                  <a:pt x="3233737" y="1249760"/>
                  <a:pt x="3233737" y="1248966"/>
                </a:cubicBezTo>
                <a:cubicBezTo>
                  <a:pt x="3234531" y="1248172"/>
                  <a:pt x="3236118" y="1247775"/>
                  <a:pt x="3238499" y="1247775"/>
                </a:cubicBezTo>
                <a:cubicBezTo>
                  <a:pt x="3241674" y="1247775"/>
                  <a:pt x="3249611" y="1246982"/>
                  <a:pt x="3262312" y="1245394"/>
                </a:cubicBezTo>
                <a:cubicBezTo>
                  <a:pt x="3260724" y="1246188"/>
                  <a:pt x="3262312" y="1246188"/>
                  <a:pt x="3267074" y="1245394"/>
                </a:cubicBezTo>
                <a:lnTo>
                  <a:pt x="3267074" y="1235869"/>
                </a:lnTo>
                <a:cubicBezTo>
                  <a:pt x="3266280" y="1236663"/>
                  <a:pt x="3264693" y="1237060"/>
                  <a:pt x="3262312" y="1237060"/>
                </a:cubicBezTo>
                <a:cubicBezTo>
                  <a:pt x="3259931" y="1237854"/>
                  <a:pt x="3258343" y="1238250"/>
                  <a:pt x="3257549" y="1238250"/>
                </a:cubicBezTo>
                <a:cubicBezTo>
                  <a:pt x="3252787" y="1239044"/>
                  <a:pt x="3248024" y="1238647"/>
                  <a:pt x="3243262" y="1237060"/>
                </a:cubicBezTo>
                <a:cubicBezTo>
                  <a:pt x="3242468" y="1236266"/>
                  <a:pt x="3241674" y="1235472"/>
                  <a:pt x="3240880" y="1234679"/>
                </a:cubicBezTo>
                <a:cubicBezTo>
                  <a:pt x="3236912" y="1231503"/>
                  <a:pt x="3234531" y="1229122"/>
                  <a:pt x="3233737" y="1227535"/>
                </a:cubicBezTo>
                <a:cubicBezTo>
                  <a:pt x="3230561" y="1223566"/>
                  <a:pt x="3231752" y="1220788"/>
                  <a:pt x="3237308" y="1219200"/>
                </a:cubicBezTo>
                <a:cubicBezTo>
                  <a:pt x="3241277" y="1218407"/>
                  <a:pt x="3246437" y="1217613"/>
                  <a:pt x="3252787" y="1216819"/>
                </a:cubicBezTo>
                <a:cubicBezTo>
                  <a:pt x="3259931" y="1216026"/>
                  <a:pt x="3265090" y="1215629"/>
                  <a:pt x="3268265" y="1215629"/>
                </a:cubicBezTo>
                <a:lnTo>
                  <a:pt x="3268265" y="1204913"/>
                </a:lnTo>
                <a:cubicBezTo>
                  <a:pt x="3265090" y="1205707"/>
                  <a:pt x="3261121" y="1206500"/>
                  <a:pt x="3256359" y="1207294"/>
                </a:cubicBezTo>
                <a:cubicBezTo>
                  <a:pt x="3250009" y="1208882"/>
                  <a:pt x="3245246" y="1210072"/>
                  <a:pt x="3242071" y="1210866"/>
                </a:cubicBezTo>
                <a:cubicBezTo>
                  <a:pt x="3238102" y="1212453"/>
                  <a:pt x="3233737" y="1212057"/>
                  <a:pt x="3228974" y="1209675"/>
                </a:cubicBezTo>
                <a:cubicBezTo>
                  <a:pt x="3228974" y="1209675"/>
                  <a:pt x="3228577" y="1209279"/>
                  <a:pt x="3227783" y="1208485"/>
                </a:cubicBezTo>
                <a:cubicBezTo>
                  <a:pt x="3222227" y="1205310"/>
                  <a:pt x="3218655" y="1202532"/>
                  <a:pt x="3217068" y="1200150"/>
                </a:cubicBezTo>
                <a:cubicBezTo>
                  <a:pt x="3216274" y="1198563"/>
                  <a:pt x="3215877" y="1197372"/>
                  <a:pt x="3215877" y="1196579"/>
                </a:cubicBezTo>
                <a:close/>
                <a:moveTo>
                  <a:pt x="2883693" y="1196579"/>
                </a:moveTo>
                <a:cubicBezTo>
                  <a:pt x="2877343" y="1198960"/>
                  <a:pt x="2869009" y="1200944"/>
                  <a:pt x="2858690" y="1202532"/>
                </a:cubicBezTo>
                <a:cubicBezTo>
                  <a:pt x="2858690" y="1204913"/>
                  <a:pt x="2859484" y="1208882"/>
                  <a:pt x="2861071" y="1214438"/>
                </a:cubicBezTo>
                <a:cubicBezTo>
                  <a:pt x="2861865" y="1221582"/>
                  <a:pt x="2862658" y="1226741"/>
                  <a:pt x="2863452" y="1229916"/>
                </a:cubicBezTo>
                <a:cubicBezTo>
                  <a:pt x="2870596" y="1228329"/>
                  <a:pt x="2877740" y="1227138"/>
                  <a:pt x="2884883" y="1226344"/>
                </a:cubicBezTo>
                <a:cubicBezTo>
                  <a:pt x="2884883" y="1218407"/>
                  <a:pt x="2885677" y="1209675"/>
                  <a:pt x="2887265" y="1200150"/>
                </a:cubicBezTo>
                <a:cubicBezTo>
                  <a:pt x="2887265" y="1197769"/>
                  <a:pt x="2886074" y="1196579"/>
                  <a:pt x="2883693" y="1196579"/>
                </a:cubicBezTo>
                <a:close/>
                <a:moveTo>
                  <a:pt x="3914774" y="1194197"/>
                </a:moveTo>
                <a:cubicBezTo>
                  <a:pt x="3922712" y="1197372"/>
                  <a:pt x="3928665" y="1200944"/>
                  <a:pt x="3932633" y="1204913"/>
                </a:cubicBezTo>
                <a:cubicBezTo>
                  <a:pt x="3937396" y="1210469"/>
                  <a:pt x="3938190" y="1214835"/>
                  <a:pt x="3935015" y="1218010"/>
                </a:cubicBezTo>
                <a:cubicBezTo>
                  <a:pt x="3934221" y="1218804"/>
                  <a:pt x="3933030" y="1219994"/>
                  <a:pt x="3931443" y="1221582"/>
                </a:cubicBezTo>
                <a:cubicBezTo>
                  <a:pt x="3929062" y="1223169"/>
                  <a:pt x="3926284" y="1226344"/>
                  <a:pt x="3923109" y="1231107"/>
                </a:cubicBezTo>
                <a:cubicBezTo>
                  <a:pt x="3925490" y="1231900"/>
                  <a:pt x="3927077" y="1233488"/>
                  <a:pt x="3927871" y="1235869"/>
                </a:cubicBezTo>
                <a:cubicBezTo>
                  <a:pt x="3929458" y="1241425"/>
                  <a:pt x="3927077" y="1244997"/>
                  <a:pt x="3920727" y="1246585"/>
                </a:cubicBezTo>
                <a:cubicBezTo>
                  <a:pt x="3892946" y="1248172"/>
                  <a:pt x="3870721" y="1250157"/>
                  <a:pt x="3854052" y="1252538"/>
                </a:cubicBezTo>
                <a:cubicBezTo>
                  <a:pt x="3854052" y="1254919"/>
                  <a:pt x="3853656" y="1256507"/>
                  <a:pt x="3852862" y="1257300"/>
                </a:cubicBezTo>
                <a:cubicBezTo>
                  <a:pt x="3851274" y="1259682"/>
                  <a:pt x="3848099" y="1260872"/>
                  <a:pt x="3843337" y="1260872"/>
                </a:cubicBezTo>
                <a:cubicBezTo>
                  <a:pt x="3837780" y="1261666"/>
                  <a:pt x="3834209" y="1258491"/>
                  <a:pt x="3832621" y="1251347"/>
                </a:cubicBezTo>
                <a:cubicBezTo>
                  <a:pt x="3830240" y="1246585"/>
                  <a:pt x="3828652" y="1240632"/>
                  <a:pt x="3827858" y="1233488"/>
                </a:cubicBezTo>
                <a:cubicBezTo>
                  <a:pt x="3825477" y="1222375"/>
                  <a:pt x="3822699" y="1215232"/>
                  <a:pt x="3819524" y="1212057"/>
                </a:cubicBezTo>
                <a:cubicBezTo>
                  <a:pt x="3817143" y="1208882"/>
                  <a:pt x="3818730" y="1206500"/>
                  <a:pt x="3824287" y="1204913"/>
                </a:cubicBezTo>
                <a:cubicBezTo>
                  <a:pt x="3831430" y="1205707"/>
                  <a:pt x="3836987" y="1206897"/>
                  <a:pt x="3840955" y="1208485"/>
                </a:cubicBezTo>
                <a:cubicBezTo>
                  <a:pt x="3844131" y="1207691"/>
                  <a:pt x="3849290" y="1206897"/>
                  <a:pt x="3856434" y="1206104"/>
                </a:cubicBezTo>
                <a:cubicBezTo>
                  <a:pt x="3865959" y="1204516"/>
                  <a:pt x="3873102" y="1203325"/>
                  <a:pt x="3877865" y="1202532"/>
                </a:cubicBezTo>
                <a:cubicBezTo>
                  <a:pt x="3885802" y="1200944"/>
                  <a:pt x="3894533" y="1198563"/>
                  <a:pt x="3904058" y="1195388"/>
                </a:cubicBezTo>
                <a:cubicBezTo>
                  <a:pt x="3905646" y="1194594"/>
                  <a:pt x="3909218" y="1194197"/>
                  <a:pt x="3914774" y="1194197"/>
                </a:cubicBezTo>
                <a:close/>
                <a:moveTo>
                  <a:pt x="2612230" y="1193007"/>
                </a:moveTo>
                <a:cubicBezTo>
                  <a:pt x="2605880" y="1193800"/>
                  <a:pt x="2596355" y="1194991"/>
                  <a:pt x="2583655" y="1196579"/>
                </a:cubicBezTo>
                <a:cubicBezTo>
                  <a:pt x="2578893" y="1197372"/>
                  <a:pt x="2575321" y="1197769"/>
                  <a:pt x="2572940" y="1197769"/>
                </a:cubicBezTo>
                <a:cubicBezTo>
                  <a:pt x="2572940" y="1209675"/>
                  <a:pt x="2573734" y="1221185"/>
                  <a:pt x="2575321" y="1232297"/>
                </a:cubicBezTo>
                <a:lnTo>
                  <a:pt x="2575321" y="1233488"/>
                </a:lnTo>
                <a:cubicBezTo>
                  <a:pt x="2579290" y="1232694"/>
                  <a:pt x="2585640" y="1231900"/>
                  <a:pt x="2594371" y="1231107"/>
                </a:cubicBezTo>
                <a:cubicBezTo>
                  <a:pt x="2602309" y="1229519"/>
                  <a:pt x="2608262" y="1228725"/>
                  <a:pt x="2612230" y="1228725"/>
                </a:cubicBezTo>
                <a:close/>
                <a:moveTo>
                  <a:pt x="5993307" y="1192411"/>
                </a:moveTo>
                <a:cubicBezTo>
                  <a:pt x="5995093" y="1192411"/>
                  <a:pt x="5996780" y="1193007"/>
                  <a:pt x="5998368" y="1194197"/>
                </a:cubicBezTo>
                <a:cubicBezTo>
                  <a:pt x="6003130" y="1195785"/>
                  <a:pt x="6008686" y="1200547"/>
                  <a:pt x="6015036" y="1208485"/>
                </a:cubicBezTo>
                <a:cubicBezTo>
                  <a:pt x="6017418" y="1210866"/>
                  <a:pt x="6017815" y="1214438"/>
                  <a:pt x="6016227" y="1219200"/>
                </a:cubicBezTo>
                <a:cubicBezTo>
                  <a:pt x="6013052" y="1223169"/>
                  <a:pt x="6011067" y="1229519"/>
                  <a:pt x="6010274" y="1238250"/>
                </a:cubicBezTo>
                <a:cubicBezTo>
                  <a:pt x="6009480" y="1245394"/>
                  <a:pt x="6009083" y="1260475"/>
                  <a:pt x="6009083" y="1283494"/>
                </a:cubicBezTo>
                <a:cubicBezTo>
                  <a:pt x="6011465" y="1282700"/>
                  <a:pt x="6014639" y="1281113"/>
                  <a:pt x="6018608" y="1278732"/>
                </a:cubicBezTo>
                <a:cubicBezTo>
                  <a:pt x="6021783" y="1277144"/>
                  <a:pt x="6028927" y="1273572"/>
                  <a:pt x="6040040" y="1268016"/>
                </a:cubicBezTo>
                <a:cubicBezTo>
                  <a:pt x="6042421" y="1266429"/>
                  <a:pt x="6044008" y="1266032"/>
                  <a:pt x="6044802" y="1266825"/>
                </a:cubicBezTo>
                <a:cubicBezTo>
                  <a:pt x="6044802" y="1268413"/>
                  <a:pt x="6044008" y="1270000"/>
                  <a:pt x="6042421" y="1271588"/>
                </a:cubicBezTo>
                <a:cubicBezTo>
                  <a:pt x="6025752" y="1290638"/>
                  <a:pt x="6008686" y="1312466"/>
                  <a:pt x="5991224" y="1337072"/>
                </a:cubicBezTo>
                <a:cubicBezTo>
                  <a:pt x="5988049" y="1341041"/>
                  <a:pt x="5984874" y="1342232"/>
                  <a:pt x="5981699" y="1340644"/>
                </a:cubicBezTo>
                <a:cubicBezTo>
                  <a:pt x="5976143" y="1335088"/>
                  <a:pt x="5970983" y="1326753"/>
                  <a:pt x="5966221" y="1315641"/>
                </a:cubicBezTo>
                <a:cubicBezTo>
                  <a:pt x="5964633" y="1310879"/>
                  <a:pt x="5965427" y="1306116"/>
                  <a:pt x="5968602" y="1301354"/>
                </a:cubicBezTo>
                <a:cubicBezTo>
                  <a:pt x="5973365" y="1297385"/>
                  <a:pt x="5976143" y="1289844"/>
                  <a:pt x="5976936" y="1278732"/>
                </a:cubicBezTo>
                <a:cubicBezTo>
                  <a:pt x="5979318" y="1264444"/>
                  <a:pt x="5979715" y="1247379"/>
                  <a:pt x="5978127" y="1227535"/>
                </a:cubicBezTo>
                <a:cubicBezTo>
                  <a:pt x="5976539" y="1228329"/>
                  <a:pt x="5974158" y="1229519"/>
                  <a:pt x="5970983" y="1231107"/>
                </a:cubicBezTo>
                <a:cubicBezTo>
                  <a:pt x="5965427" y="1235075"/>
                  <a:pt x="5960665" y="1237854"/>
                  <a:pt x="5956696" y="1239441"/>
                </a:cubicBezTo>
                <a:cubicBezTo>
                  <a:pt x="5954315" y="1240235"/>
                  <a:pt x="5951536" y="1240235"/>
                  <a:pt x="5948361" y="1239441"/>
                </a:cubicBezTo>
                <a:cubicBezTo>
                  <a:pt x="5940424" y="1234679"/>
                  <a:pt x="5934471" y="1229519"/>
                  <a:pt x="5930502" y="1223963"/>
                </a:cubicBezTo>
                <a:cubicBezTo>
                  <a:pt x="5928121" y="1219994"/>
                  <a:pt x="5928914" y="1217613"/>
                  <a:pt x="5932883" y="1216819"/>
                </a:cubicBezTo>
                <a:cubicBezTo>
                  <a:pt x="5945583" y="1212850"/>
                  <a:pt x="5956696" y="1208882"/>
                  <a:pt x="5966221" y="1204913"/>
                </a:cubicBezTo>
                <a:cubicBezTo>
                  <a:pt x="5970190" y="1204119"/>
                  <a:pt x="5977333" y="1200547"/>
                  <a:pt x="5987652" y="1194197"/>
                </a:cubicBezTo>
                <a:cubicBezTo>
                  <a:pt x="5989636" y="1193007"/>
                  <a:pt x="5991522" y="1192411"/>
                  <a:pt x="5993307" y="1192411"/>
                </a:cubicBezTo>
                <a:close/>
                <a:moveTo>
                  <a:pt x="2687240" y="1185863"/>
                </a:moveTo>
                <a:cubicBezTo>
                  <a:pt x="2676127" y="1185863"/>
                  <a:pt x="2663427" y="1187054"/>
                  <a:pt x="2649140" y="1189435"/>
                </a:cubicBezTo>
                <a:cubicBezTo>
                  <a:pt x="2649140" y="1199754"/>
                  <a:pt x="2648743" y="1211660"/>
                  <a:pt x="2647949" y="1225154"/>
                </a:cubicBezTo>
                <a:lnTo>
                  <a:pt x="2661046" y="1225154"/>
                </a:lnTo>
                <a:cubicBezTo>
                  <a:pt x="2669777" y="1223566"/>
                  <a:pt x="2678111" y="1222772"/>
                  <a:pt x="2686049" y="1222772"/>
                </a:cubicBezTo>
                <a:cubicBezTo>
                  <a:pt x="2686843" y="1218804"/>
                  <a:pt x="2688034" y="1212850"/>
                  <a:pt x="2689621" y="1204913"/>
                </a:cubicBezTo>
                <a:cubicBezTo>
                  <a:pt x="2690415" y="1196975"/>
                  <a:pt x="2691208" y="1192213"/>
                  <a:pt x="2692002" y="1190625"/>
                </a:cubicBezTo>
                <a:cubicBezTo>
                  <a:pt x="2692796" y="1186657"/>
                  <a:pt x="2691208" y="1185069"/>
                  <a:pt x="2687240" y="1185863"/>
                </a:cubicBezTo>
                <a:close/>
                <a:moveTo>
                  <a:pt x="6667201" y="1179315"/>
                </a:moveTo>
                <a:cubicBezTo>
                  <a:pt x="6669384" y="1179315"/>
                  <a:pt x="6671467" y="1179910"/>
                  <a:pt x="6673452" y="1181100"/>
                </a:cubicBezTo>
                <a:cubicBezTo>
                  <a:pt x="6682977" y="1186657"/>
                  <a:pt x="6688930" y="1191419"/>
                  <a:pt x="6691311" y="1195388"/>
                </a:cubicBezTo>
                <a:cubicBezTo>
                  <a:pt x="6694486" y="1198563"/>
                  <a:pt x="6694883" y="1202532"/>
                  <a:pt x="6692502" y="1207294"/>
                </a:cubicBezTo>
                <a:cubicBezTo>
                  <a:pt x="6688533" y="1212057"/>
                  <a:pt x="6686548" y="1220788"/>
                  <a:pt x="6686548" y="1233488"/>
                </a:cubicBezTo>
                <a:cubicBezTo>
                  <a:pt x="6686548" y="1251744"/>
                  <a:pt x="6686548" y="1269207"/>
                  <a:pt x="6686548" y="1285875"/>
                </a:cubicBezTo>
                <a:cubicBezTo>
                  <a:pt x="6688930" y="1318419"/>
                  <a:pt x="6682183" y="1334294"/>
                  <a:pt x="6666308" y="1333500"/>
                </a:cubicBezTo>
                <a:cubicBezTo>
                  <a:pt x="6661546" y="1333500"/>
                  <a:pt x="6657974" y="1329929"/>
                  <a:pt x="6655592" y="1322785"/>
                </a:cubicBezTo>
                <a:cubicBezTo>
                  <a:pt x="6650830" y="1313260"/>
                  <a:pt x="6643686" y="1305719"/>
                  <a:pt x="6634161" y="1300163"/>
                </a:cubicBezTo>
                <a:cubicBezTo>
                  <a:pt x="6632574" y="1299369"/>
                  <a:pt x="6631780" y="1298178"/>
                  <a:pt x="6631780" y="1296591"/>
                </a:cubicBezTo>
                <a:cubicBezTo>
                  <a:pt x="6632574" y="1295004"/>
                  <a:pt x="6633764" y="1294607"/>
                  <a:pt x="6635352" y="1295400"/>
                </a:cubicBezTo>
                <a:cubicBezTo>
                  <a:pt x="6637733" y="1295400"/>
                  <a:pt x="6640908" y="1295400"/>
                  <a:pt x="6644877" y="1295400"/>
                </a:cubicBezTo>
                <a:cubicBezTo>
                  <a:pt x="6648846" y="1296194"/>
                  <a:pt x="6651624" y="1296591"/>
                  <a:pt x="6653211" y="1296591"/>
                </a:cubicBezTo>
                <a:cubicBezTo>
                  <a:pt x="6657974" y="1295797"/>
                  <a:pt x="6659958" y="1294210"/>
                  <a:pt x="6659164" y="1291829"/>
                </a:cubicBezTo>
                <a:cubicBezTo>
                  <a:pt x="6659164" y="1282304"/>
                  <a:pt x="6659164" y="1273572"/>
                  <a:pt x="6659164" y="1265635"/>
                </a:cubicBezTo>
                <a:cubicBezTo>
                  <a:pt x="6653608" y="1268810"/>
                  <a:pt x="6648846" y="1268810"/>
                  <a:pt x="6644877" y="1265635"/>
                </a:cubicBezTo>
                <a:cubicBezTo>
                  <a:pt x="6644083" y="1264047"/>
                  <a:pt x="6642496" y="1262063"/>
                  <a:pt x="6640114" y="1259682"/>
                </a:cubicBezTo>
                <a:cubicBezTo>
                  <a:pt x="6638526" y="1258094"/>
                  <a:pt x="6634954" y="1253729"/>
                  <a:pt x="6629398" y="1246585"/>
                </a:cubicBezTo>
                <a:cubicBezTo>
                  <a:pt x="6629398" y="1252935"/>
                  <a:pt x="6629002" y="1263254"/>
                  <a:pt x="6628208" y="1277541"/>
                </a:cubicBezTo>
                <a:cubicBezTo>
                  <a:pt x="6628208" y="1289447"/>
                  <a:pt x="6628208" y="1298178"/>
                  <a:pt x="6628208" y="1303735"/>
                </a:cubicBezTo>
                <a:cubicBezTo>
                  <a:pt x="6627414" y="1315641"/>
                  <a:pt x="6623842" y="1321594"/>
                  <a:pt x="6617492" y="1321594"/>
                </a:cubicBezTo>
                <a:cubicBezTo>
                  <a:pt x="6612730" y="1320800"/>
                  <a:pt x="6607570" y="1315641"/>
                  <a:pt x="6602014" y="1306116"/>
                </a:cubicBezTo>
                <a:cubicBezTo>
                  <a:pt x="6599633" y="1302147"/>
                  <a:pt x="6599236" y="1297385"/>
                  <a:pt x="6600824" y="1291829"/>
                </a:cubicBezTo>
                <a:cubicBezTo>
                  <a:pt x="6604792" y="1270397"/>
                  <a:pt x="6606380" y="1244997"/>
                  <a:pt x="6605586" y="1215629"/>
                </a:cubicBezTo>
                <a:cubicBezTo>
                  <a:pt x="6605586" y="1208485"/>
                  <a:pt x="6604396" y="1201738"/>
                  <a:pt x="6602014" y="1195388"/>
                </a:cubicBezTo>
                <a:cubicBezTo>
                  <a:pt x="6600426" y="1192213"/>
                  <a:pt x="6600426" y="1189832"/>
                  <a:pt x="6602014" y="1188244"/>
                </a:cubicBezTo>
                <a:cubicBezTo>
                  <a:pt x="6603602" y="1186657"/>
                  <a:pt x="6605983" y="1186260"/>
                  <a:pt x="6609158" y="1187054"/>
                </a:cubicBezTo>
                <a:cubicBezTo>
                  <a:pt x="6611540" y="1187847"/>
                  <a:pt x="6614714" y="1189038"/>
                  <a:pt x="6618683" y="1190625"/>
                </a:cubicBezTo>
                <a:cubicBezTo>
                  <a:pt x="6625827" y="1189038"/>
                  <a:pt x="6632970" y="1187847"/>
                  <a:pt x="6640114" y="1187054"/>
                </a:cubicBezTo>
                <a:cubicBezTo>
                  <a:pt x="6648052" y="1185466"/>
                  <a:pt x="6654799" y="1183482"/>
                  <a:pt x="6660355" y="1181100"/>
                </a:cubicBezTo>
                <a:cubicBezTo>
                  <a:pt x="6662736" y="1179910"/>
                  <a:pt x="6665018" y="1179315"/>
                  <a:pt x="6667201" y="1179315"/>
                </a:cubicBezTo>
                <a:close/>
                <a:moveTo>
                  <a:pt x="7272932" y="1176338"/>
                </a:moveTo>
                <a:cubicBezTo>
                  <a:pt x="7275312" y="1176338"/>
                  <a:pt x="7277893" y="1176735"/>
                  <a:pt x="7280670" y="1177529"/>
                </a:cubicBezTo>
                <a:cubicBezTo>
                  <a:pt x="7289402" y="1181497"/>
                  <a:pt x="7295355" y="1185863"/>
                  <a:pt x="7298530" y="1190625"/>
                </a:cubicBezTo>
                <a:cubicBezTo>
                  <a:pt x="7300911" y="1195388"/>
                  <a:pt x="7300514" y="1198563"/>
                  <a:pt x="7297340" y="1200150"/>
                </a:cubicBezTo>
                <a:cubicBezTo>
                  <a:pt x="7292577" y="1201738"/>
                  <a:pt x="7283449" y="1211263"/>
                  <a:pt x="7269955" y="1228725"/>
                </a:cubicBezTo>
                <a:cubicBezTo>
                  <a:pt x="7268367" y="1228725"/>
                  <a:pt x="7267574" y="1229519"/>
                  <a:pt x="7267574" y="1231107"/>
                </a:cubicBezTo>
                <a:cubicBezTo>
                  <a:pt x="7276305" y="1232694"/>
                  <a:pt x="7285830" y="1235472"/>
                  <a:pt x="7296148" y="1239441"/>
                </a:cubicBezTo>
                <a:cubicBezTo>
                  <a:pt x="7307262" y="1246585"/>
                  <a:pt x="7309642" y="1257697"/>
                  <a:pt x="7303292" y="1272779"/>
                </a:cubicBezTo>
                <a:cubicBezTo>
                  <a:pt x="7296942" y="1279922"/>
                  <a:pt x="7291386" y="1280319"/>
                  <a:pt x="7286624" y="1273969"/>
                </a:cubicBezTo>
                <a:cubicBezTo>
                  <a:pt x="7280274" y="1268413"/>
                  <a:pt x="7273130" y="1257300"/>
                  <a:pt x="7265192" y="1240632"/>
                </a:cubicBezTo>
                <a:cubicBezTo>
                  <a:pt x="7264399" y="1238250"/>
                  <a:pt x="7263604" y="1236663"/>
                  <a:pt x="7262811" y="1235869"/>
                </a:cubicBezTo>
                <a:cubicBezTo>
                  <a:pt x="7262811" y="1235869"/>
                  <a:pt x="7262414" y="1236266"/>
                  <a:pt x="7261620" y="1237060"/>
                </a:cubicBezTo>
                <a:cubicBezTo>
                  <a:pt x="7261620" y="1237854"/>
                  <a:pt x="7261224" y="1238647"/>
                  <a:pt x="7260430" y="1239441"/>
                </a:cubicBezTo>
                <a:cubicBezTo>
                  <a:pt x="7262018" y="1241028"/>
                  <a:pt x="7263208" y="1241822"/>
                  <a:pt x="7264002" y="1241822"/>
                </a:cubicBezTo>
                <a:cubicBezTo>
                  <a:pt x="7267176" y="1244997"/>
                  <a:pt x="7269162" y="1252935"/>
                  <a:pt x="7269955" y="1265635"/>
                </a:cubicBezTo>
                <a:cubicBezTo>
                  <a:pt x="7269955" y="1270397"/>
                  <a:pt x="7269558" y="1283494"/>
                  <a:pt x="7268764" y="1304925"/>
                </a:cubicBezTo>
                <a:cubicBezTo>
                  <a:pt x="7267970" y="1309688"/>
                  <a:pt x="7267574" y="1313657"/>
                  <a:pt x="7267574" y="1316832"/>
                </a:cubicBezTo>
                <a:cubicBezTo>
                  <a:pt x="7267574" y="1333500"/>
                  <a:pt x="7265192" y="1343819"/>
                  <a:pt x="7260430" y="1347788"/>
                </a:cubicBezTo>
                <a:cubicBezTo>
                  <a:pt x="7257255" y="1351757"/>
                  <a:pt x="7253286" y="1351757"/>
                  <a:pt x="7248524" y="1347788"/>
                </a:cubicBezTo>
                <a:cubicBezTo>
                  <a:pt x="7242968" y="1344613"/>
                  <a:pt x="7238998" y="1339850"/>
                  <a:pt x="7236618" y="1333500"/>
                </a:cubicBezTo>
                <a:cubicBezTo>
                  <a:pt x="7236618" y="1332707"/>
                  <a:pt x="7236618" y="1331913"/>
                  <a:pt x="7236618" y="1331119"/>
                </a:cubicBezTo>
                <a:cubicBezTo>
                  <a:pt x="7235824" y="1324769"/>
                  <a:pt x="7235824" y="1320404"/>
                  <a:pt x="7236618" y="1318022"/>
                </a:cubicBezTo>
                <a:cubicBezTo>
                  <a:pt x="7240586" y="1305322"/>
                  <a:pt x="7242968" y="1286669"/>
                  <a:pt x="7243761" y="1262063"/>
                </a:cubicBezTo>
                <a:lnTo>
                  <a:pt x="7243761" y="1256110"/>
                </a:lnTo>
                <a:cubicBezTo>
                  <a:pt x="7242174" y="1258491"/>
                  <a:pt x="7240190" y="1260078"/>
                  <a:pt x="7237808" y="1260872"/>
                </a:cubicBezTo>
                <a:cubicBezTo>
                  <a:pt x="7221140" y="1273572"/>
                  <a:pt x="7203677" y="1283891"/>
                  <a:pt x="7185420" y="1291829"/>
                </a:cubicBezTo>
                <a:cubicBezTo>
                  <a:pt x="7181452" y="1293416"/>
                  <a:pt x="7179070" y="1293813"/>
                  <a:pt x="7178277" y="1293019"/>
                </a:cubicBezTo>
                <a:cubicBezTo>
                  <a:pt x="7178277" y="1291432"/>
                  <a:pt x="7179864" y="1289447"/>
                  <a:pt x="7183040" y="1287066"/>
                </a:cubicBezTo>
                <a:cubicBezTo>
                  <a:pt x="7200502" y="1271191"/>
                  <a:pt x="7220346" y="1246585"/>
                  <a:pt x="7242570" y="1213247"/>
                </a:cubicBezTo>
                <a:cubicBezTo>
                  <a:pt x="7243364" y="1210866"/>
                  <a:pt x="7241777" y="1210072"/>
                  <a:pt x="7237808" y="1210866"/>
                </a:cubicBezTo>
                <a:cubicBezTo>
                  <a:pt x="7237014" y="1211660"/>
                  <a:pt x="7235427" y="1212453"/>
                  <a:pt x="7233046" y="1213247"/>
                </a:cubicBezTo>
                <a:cubicBezTo>
                  <a:pt x="7225902" y="1216422"/>
                  <a:pt x="7220346" y="1219200"/>
                  <a:pt x="7216377" y="1221582"/>
                </a:cubicBezTo>
                <a:cubicBezTo>
                  <a:pt x="7213202" y="1223963"/>
                  <a:pt x="7208836" y="1224360"/>
                  <a:pt x="7203280" y="1222772"/>
                </a:cubicBezTo>
                <a:cubicBezTo>
                  <a:pt x="7197724" y="1219597"/>
                  <a:pt x="7192167" y="1214041"/>
                  <a:pt x="7186611" y="1206104"/>
                </a:cubicBezTo>
                <a:cubicBezTo>
                  <a:pt x="7185024" y="1203722"/>
                  <a:pt x="7184230" y="1202135"/>
                  <a:pt x="7184230" y="1201341"/>
                </a:cubicBezTo>
                <a:cubicBezTo>
                  <a:pt x="7184230" y="1200547"/>
                  <a:pt x="7185420" y="1199754"/>
                  <a:pt x="7187802" y="1198960"/>
                </a:cubicBezTo>
                <a:cubicBezTo>
                  <a:pt x="7194946" y="1198166"/>
                  <a:pt x="7207249" y="1195785"/>
                  <a:pt x="7224711" y="1191816"/>
                </a:cubicBezTo>
                <a:cubicBezTo>
                  <a:pt x="7231062" y="1190229"/>
                  <a:pt x="7235824" y="1189038"/>
                  <a:pt x="7238998" y="1188244"/>
                </a:cubicBezTo>
                <a:cubicBezTo>
                  <a:pt x="7254080" y="1184275"/>
                  <a:pt x="7263208" y="1180704"/>
                  <a:pt x="7266383" y="1177529"/>
                </a:cubicBezTo>
                <a:cubicBezTo>
                  <a:pt x="7268368" y="1176735"/>
                  <a:pt x="7270550" y="1176338"/>
                  <a:pt x="7272932" y="1176338"/>
                </a:cubicBezTo>
                <a:close/>
                <a:moveTo>
                  <a:pt x="6762154" y="1173659"/>
                </a:moveTo>
                <a:cubicBezTo>
                  <a:pt x="6764931" y="1173857"/>
                  <a:pt x="6767908" y="1175147"/>
                  <a:pt x="6771083" y="1177529"/>
                </a:cubicBezTo>
                <a:cubicBezTo>
                  <a:pt x="6777433" y="1182291"/>
                  <a:pt x="6783783" y="1188244"/>
                  <a:pt x="6790133" y="1195388"/>
                </a:cubicBezTo>
                <a:cubicBezTo>
                  <a:pt x="6792514" y="1198563"/>
                  <a:pt x="6792514" y="1202532"/>
                  <a:pt x="6790133" y="1207294"/>
                </a:cubicBezTo>
                <a:cubicBezTo>
                  <a:pt x="6786958" y="1217613"/>
                  <a:pt x="6784974" y="1229519"/>
                  <a:pt x="6784180" y="1243013"/>
                </a:cubicBezTo>
                <a:cubicBezTo>
                  <a:pt x="6784180" y="1253332"/>
                  <a:pt x="6784577" y="1265635"/>
                  <a:pt x="6785370" y="1279922"/>
                </a:cubicBezTo>
                <a:cubicBezTo>
                  <a:pt x="6785370" y="1292622"/>
                  <a:pt x="6785370" y="1302544"/>
                  <a:pt x="6785370" y="1309688"/>
                </a:cubicBezTo>
                <a:cubicBezTo>
                  <a:pt x="6785370" y="1326357"/>
                  <a:pt x="6777830" y="1336278"/>
                  <a:pt x="6762748" y="1339454"/>
                </a:cubicBezTo>
                <a:cubicBezTo>
                  <a:pt x="6756398" y="1339454"/>
                  <a:pt x="6752826" y="1336278"/>
                  <a:pt x="6752033" y="1329929"/>
                </a:cubicBezTo>
                <a:cubicBezTo>
                  <a:pt x="6748064" y="1319610"/>
                  <a:pt x="6740920" y="1310085"/>
                  <a:pt x="6730602" y="1301354"/>
                </a:cubicBezTo>
                <a:cubicBezTo>
                  <a:pt x="6729014" y="1299766"/>
                  <a:pt x="6728618" y="1298575"/>
                  <a:pt x="6729411" y="1297782"/>
                </a:cubicBezTo>
                <a:cubicBezTo>
                  <a:pt x="6729411" y="1296988"/>
                  <a:pt x="6730602" y="1296591"/>
                  <a:pt x="6732983" y="1296591"/>
                </a:cubicBezTo>
                <a:cubicBezTo>
                  <a:pt x="6735364" y="1296591"/>
                  <a:pt x="6738936" y="1296988"/>
                  <a:pt x="6743698" y="1297782"/>
                </a:cubicBezTo>
                <a:cubicBezTo>
                  <a:pt x="6747668" y="1297782"/>
                  <a:pt x="6750446" y="1297782"/>
                  <a:pt x="6752033" y="1297782"/>
                </a:cubicBezTo>
                <a:cubicBezTo>
                  <a:pt x="6755208" y="1297782"/>
                  <a:pt x="6756796" y="1296591"/>
                  <a:pt x="6756796" y="1294210"/>
                </a:cubicBezTo>
                <a:lnTo>
                  <a:pt x="6756796" y="1263254"/>
                </a:lnTo>
                <a:cubicBezTo>
                  <a:pt x="6750446" y="1264841"/>
                  <a:pt x="6745683" y="1263254"/>
                  <a:pt x="6742508" y="1258491"/>
                </a:cubicBezTo>
                <a:cubicBezTo>
                  <a:pt x="6741714" y="1257697"/>
                  <a:pt x="6740920" y="1256110"/>
                  <a:pt x="6740127" y="1253729"/>
                </a:cubicBezTo>
                <a:cubicBezTo>
                  <a:pt x="6733776" y="1243410"/>
                  <a:pt x="6729808" y="1236663"/>
                  <a:pt x="6728220" y="1233488"/>
                </a:cubicBezTo>
                <a:cubicBezTo>
                  <a:pt x="6726633" y="1230313"/>
                  <a:pt x="6725840" y="1228329"/>
                  <a:pt x="6725840" y="1227535"/>
                </a:cubicBezTo>
                <a:cubicBezTo>
                  <a:pt x="6726633" y="1225947"/>
                  <a:pt x="6728220" y="1225550"/>
                  <a:pt x="6730602" y="1226344"/>
                </a:cubicBezTo>
                <a:cubicBezTo>
                  <a:pt x="6731396" y="1226344"/>
                  <a:pt x="6732586" y="1226741"/>
                  <a:pt x="6734174" y="1227535"/>
                </a:cubicBezTo>
                <a:cubicBezTo>
                  <a:pt x="6744492" y="1229122"/>
                  <a:pt x="6752033" y="1231503"/>
                  <a:pt x="6756796" y="1234679"/>
                </a:cubicBezTo>
                <a:cubicBezTo>
                  <a:pt x="6756796" y="1224360"/>
                  <a:pt x="6756796" y="1214041"/>
                  <a:pt x="6756796" y="1203722"/>
                </a:cubicBezTo>
                <a:cubicBezTo>
                  <a:pt x="6756002" y="1198960"/>
                  <a:pt x="6753620" y="1196975"/>
                  <a:pt x="6749652" y="1197769"/>
                </a:cubicBezTo>
                <a:cubicBezTo>
                  <a:pt x="6747270" y="1198563"/>
                  <a:pt x="6741318" y="1199357"/>
                  <a:pt x="6731792" y="1200150"/>
                </a:cubicBezTo>
                <a:cubicBezTo>
                  <a:pt x="6733380" y="1200150"/>
                  <a:pt x="6731792" y="1200547"/>
                  <a:pt x="6727030" y="1201341"/>
                </a:cubicBezTo>
                <a:cubicBezTo>
                  <a:pt x="6727030" y="1202135"/>
                  <a:pt x="6727030" y="1204119"/>
                  <a:pt x="6727030" y="1207294"/>
                </a:cubicBezTo>
                <a:cubicBezTo>
                  <a:pt x="6726236" y="1211263"/>
                  <a:pt x="6725840" y="1214835"/>
                  <a:pt x="6725840" y="1218010"/>
                </a:cubicBezTo>
                <a:lnTo>
                  <a:pt x="6725840" y="1227535"/>
                </a:lnTo>
                <a:lnTo>
                  <a:pt x="6725840" y="1287066"/>
                </a:lnTo>
                <a:cubicBezTo>
                  <a:pt x="6725840" y="1310879"/>
                  <a:pt x="6722268" y="1323579"/>
                  <a:pt x="6715124" y="1325166"/>
                </a:cubicBezTo>
                <a:cubicBezTo>
                  <a:pt x="6708774" y="1325166"/>
                  <a:pt x="6703218" y="1319213"/>
                  <a:pt x="6698455" y="1307307"/>
                </a:cubicBezTo>
                <a:cubicBezTo>
                  <a:pt x="6697662" y="1304132"/>
                  <a:pt x="6697662" y="1300560"/>
                  <a:pt x="6698455" y="1296591"/>
                </a:cubicBezTo>
                <a:cubicBezTo>
                  <a:pt x="6701630" y="1287066"/>
                  <a:pt x="6703218" y="1259682"/>
                  <a:pt x="6703218" y="1214438"/>
                </a:cubicBezTo>
                <a:cubicBezTo>
                  <a:pt x="6703218" y="1204913"/>
                  <a:pt x="6701630" y="1198166"/>
                  <a:pt x="6698455" y="1194197"/>
                </a:cubicBezTo>
                <a:cubicBezTo>
                  <a:pt x="6696867" y="1190229"/>
                  <a:pt x="6696470" y="1187450"/>
                  <a:pt x="6697264" y="1185863"/>
                </a:cubicBezTo>
                <a:cubicBezTo>
                  <a:pt x="6698058" y="1184275"/>
                  <a:pt x="6700439" y="1183878"/>
                  <a:pt x="6704408" y="1184672"/>
                </a:cubicBezTo>
                <a:cubicBezTo>
                  <a:pt x="6705202" y="1184672"/>
                  <a:pt x="6706392" y="1184672"/>
                  <a:pt x="6707980" y="1184672"/>
                </a:cubicBezTo>
                <a:cubicBezTo>
                  <a:pt x="6709568" y="1185466"/>
                  <a:pt x="6710758" y="1185863"/>
                  <a:pt x="6711552" y="1185863"/>
                </a:cubicBezTo>
                <a:cubicBezTo>
                  <a:pt x="6712346" y="1185863"/>
                  <a:pt x="6713933" y="1185466"/>
                  <a:pt x="6716314" y="1184672"/>
                </a:cubicBezTo>
                <a:cubicBezTo>
                  <a:pt x="6727427" y="1183878"/>
                  <a:pt x="6734570" y="1182688"/>
                  <a:pt x="6737746" y="1181100"/>
                </a:cubicBezTo>
                <a:cubicBezTo>
                  <a:pt x="6744890" y="1180307"/>
                  <a:pt x="6750446" y="1178719"/>
                  <a:pt x="6754414" y="1176338"/>
                </a:cubicBezTo>
                <a:cubicBezTo>
                  <a:pt x="6756796" y="1174354"/>
                  <a:pt x="6759375" y="1173461"/>
                  <a:pt x="6762154" y="1173659"/>
                </a:cubicBezTo>
                <a:close/>
                <a:moveTo>
                  <a:pt x="7998320" y="1173361"/>
                </a:moveTo>
                <a:cubicBezTo>
                  <a:pt x="8000106" y="1173361"/>
                  <a:pt x="8001792" y="1173957"/>
                  <a:pt x="8003380" y="1175147"/>
                </a:cubicBezTo>
                <a:cubicBezTo>
                  <a:pt x="8012112" y="1179910"/>
                  <a:pt x="8018858" y="1186260"/>
                  <a:pt x="8023620" y="1194197"/>
                </a:cubicBezTo>
                <a:cubicBezTo>
                  <a:pt x="8026796" y="1198960"/>
                  <a:pt x="8026002" y="1202135"/>
                  <a:pt x="8021240" y="1203722"/>
                </a:cubicBezTo>
                <a:cubicBezTo>
                  <a:pt x="8020446" y="1203722"/>
                  <a:pt x="8018858" y="1204119"/>
                  <a:pt x="8016477" y="1204913"/>
                </a:cubicBezTo>
                <a:cubicBezTo>
                  <a:pt x="8009333" y="1205707"/>
                  <a:pt x="8003380" y="1206104"/>
                  <a:pt x="7998618" y="1206104"/>
                </a:cubicBezTo>
                <a:cubicBezTo>
                  <a:pt x="7983536" y="1206897"/>
                  <a:pt x="7967661" y="1208485"/>
                  <a:pt x="7950992" y="1210866"/>
                </a:cubicBezTo>
                <a:cubicBezTo>
                  <a:pt x="7954962" y="1213247"/>
                  <a:pt x="7958533" y="1216026"/>
                  <a:pt x="7961708" y="1219200"/>
                </a:cubicBezTo>
                <a:cubicBezTo>
                  <a:pt x="7963296" y="1223963"/>
                  <a:pt x="7963296" y="1227535"/>
                  <a:pt x="7961708" y="1229916"/>
                </a:cubicBezTo>
                <a:cubicBezTo>
                  <a:pt x="7959327" y="1234679"/>
                  <a:pt x="7958136" y="1239441"/>
                  <a:pt x="7958136" y="1244204"/>
                </a:cubicBezTo>
                <a:cubicBezTo>
                  <a:pt x="7958136" y="1244204"/>
                  <a:pt x="7957739" y="1244600"/>
                  <a:pt x="7956946" y="1245394"/>
                </a:cubicBezTo>
                <a:cubicBezTo>
                  <a:pt x="7968852" y="1243013"/>
                  <a:pt x="7978774" y="1240632"/>
                  <a:pt x="7986711" y="1238250"/>
                </a:cubicBezTo>
                <a:cubicBezTo>
                  <a:pt x="7992267" y="1235869"/>
                  <a:pt x="7997427" y="1236266"/>
                  <a:pt x="8002190" y="1239441"/>
                </a:cubicBezTo>
                <a:cubicBezTo>
                  <a:pt x="8010920" y="1246585"/>
                  <a:pt x="8016080" y="1252141"/>
                  <a:pt x="8017668" y="1256110"/>
                </a:cubicBezTo>
                <a:cubicBezTo>
                  <a:pt x="8020048" y="1261666"/>
                  <a:pt x="8018461" y="1265238"/>
                  <a:pt x="8012905" y="1266825"/>
                </a:cubicBezTo>
                <a:cubicBezTo>
                  <a:pt x="8012112" y="1266825"/>
                  <a:pt x="8010126" y="1267222"/>
                  <a:pt x="8006952" y="1268016"/>
                </a:cubicBezTo>
                <a:cubicBezTo>
                  <a:pt x="7987108" y="1271191"/>
                  <a:pt x="7970440" y="1273572"/>
                  <a:pt x="7956946" y="1275160"/>
                </a:cubicBezTo>
                <a:cubicBezTo>
                  <a:pt x="7956946" y="1287860"/>
                  <a:pt x="7956946" y="1299766"/>
                  <a:pt x="7956946" y="1310879"/>
                </a:cubicBezTo>
                <a:cubicBezTo>
                  <a:pt x="7968058" y="1310879"/>
                  <a:pt x="7978774" y="1310085"/>
                  <a:pt x="7989092" y="1308497"/>
                </a:cubicBezTo>
                <a:cubicBezTo>
                  <a:pt x="7991474" y="1308497"/>
                  <a:pt x="7995046" y="1308100"/>
                  <a:pt x="7999808" y="1307307"/>
                </a:cubicBezTo>
                <a:cubicBezTo>
                  <a:pt x="8010920" y="1307307"/>
                  <a:pt x="8019255" y="1306513"/>
                  <a:pt x="8024811" y="1304925"/>
                </a:cubicBezTo>
                <a:cubicBezTo>
                  <a:pt x="8031955" y="1303338"/>
                  <a:pt x="8038305" y="1304925"/>
                  <a:pt x="8043861" y="1309688"/>
                </a:cubicBezTo>
                <a:cubicBezTo>
                  <a:pt x="8053386" y="1316038"/>
                  <a:pt x="8059340" y="1323182"/>
                  <a:pt x="8061720" y="1331119"/>
                </a:cubicBezTo>
                <a:cubicBezTo>
                  <a:pt x="8064102" y="1337469"/>
                  <a:pt x="8062514" y="1341041"/>
                  <a:pt x="8056958" y="1341835"/>
                </a:cubicBezTo>
                <a:cubicBezTo>
                  <a:pt x="8052196" y="1341835"/>
                  <a:pt x="8041480" y="1340644"/>
                  <a:pt x="8024811" y="1338263"/>
                </a:cubicBezTo>
                <a:cubicBezTo>
                  <a:pt x="8000205" y="1334294"/>
                  <a:pt x="7971630" y="1333500"/>
                  <a:pt x="7939086" y="1335882"/>
                </a:cubicBezTo>
                <a:cubicBezTo>
                  <a:pt x="7900986" y="1338263"/>
                  <a:pt x="7872014" y="1341835"/>
                  <a:pt x="7852170" y="1346597"/>
                </a:cubicBezTo>
                <a:cubicBezTo>
                  <a:pt x="7845820" y="1348979"/>
                  <a:pt x="7840662" y="1348582"/>
                  <a:pt x="7836692" y="1345407"/>
                </a:cubicBezTo>
                <a:cubicBezTo>
                  <a:pt x="7835899" y="1344613"/>
                  <a:pt x="7834311" y="1343025"/>
                  <a:pt x="7831930" y="1340644"/>
                </a:cubicBezTo>
                <a:cubicBezTo>
                  <a:pt x="7826374" y="1335088"/>
                  <a:pt x="7822008" y="1330722"/>
                  <a:pt x="7818833" y="1327547"/>
                </a:cubicBezTo>
                <a:cubicBezTo>
                  <a:pt x="7817246" y="1324372"/>
                  <a:pt x="7818436" y="1322388"/>
                  <a:pt x="7822405" y="1321594"/>
                </a:cubicBezTo>
                <a:cubicBezTo>
                  <a:pt x="7838280" y="1321594"/>
                  <a:pt x="7849790" y="1321197"/>
                  <a:pt x="7856933" y="1320404"/>
                </a:cubicBezTo>
                <a:cubicBezTo>
                  <a:pt x="7864870" y="1319610"/>
                  <a:pt x="7875983" y="1318419"/>
                  <a:pt x="7890270" y="1316832"/>
                </a:cubicBezTo>
                <a:cubicBezTo>
                  <a:pt x="7905352" y="1316038"/>
                  <a:pt x="7916464" y="1315244"/>
                  <a:pt x="7923608" y="1314450"/>
                </a:cubicBezTo>
                <a:cubicBezTo>
                  <a:pt x="7923608" y="1311275"/>
                  <a:pt x="7923608" y="1306116"/>
                  <a:pt x="7923608" y="1298972"/>
                </a:cubicBezTo>
                <a:cubicBezTo>
                  <a:pt x="7922814" y="1290241"/>
                  <a:pt x="7922418" y="1283891"/>
                  <a:pt x="7922418" y="1279922"/>
                </a:cubicBezTo>
                <a:cubicBezTo>
                  <a:pt x="7912892" y="1281510"/>
                  <a:pt x="7903368" y="1282304"/>
                  <a:pt x="7893842" y="1282304"/>
                </a:cubicBezTo>
                <a:cubicBezTo>
                  <a:pt x="7885905" y="1283891"/>
                  <a:pt x="7876776" y="1278335"/>
                  <a:pt x="7866458" y="1265635"/>
                </a:cubicBezTo>
                <a:cubicBezTo>
                  <a:pt x="7864870" y="1263254"/>
                  <a:pt x="7864474" y="1261666"/>
                  <a:pt x="7865268" y="1260872"/>
                </a:cubicBezTo>
                <a:cubicBezTo>
                  <a:pt x="7866061" y="1259285"/>
                  <a:pt x="7867648" y="1258491"/>
                  <a:pt x="7870030" y="1258491"/>
                </a:cubicBezTo>
                <a:cubicBezTo>
                  <a:pt x="7881936" y="1257697"/>
                  <a:pt x="7899398" y="1255713"/>
                  <a:pt x="7922418" y="1252538"/>
                </a:cubicBezTo>
                <a:lnTo>
                  <a:pt x="7922418" y="1240632"/>
                </a:lnTo>
                <a:cubicBezTo>
                  <a:pt x="7922418" y="1229519"/>
                  <a:pt x="7920830" y="1221185"/>
                  <a:pt x="7917655" y="1215629"/>
                </a:cubicBezTo>
                <a:cubicBezTo>
                  <a:pt x="7915274" y="1215629"/>
                  <a:pt x="7912496" y="1216026"/>
                  <a:pt x="7909320" y="1216819"/>
                </a:cubicBezTo>
                <a:cubicBezTo>
                  <a:pt x="7902177" y="1217613"/>
                  <a:pt x="7895430" y="1219200"/>
                  <a:pt x="7889080" y="1221582"/>
                </a:cubicBezTo>
                <a:cubicBezTo>
                  <a:pt x="7885905" y="1221582"/>
                  <a:pt x="7882333" y="1220788"/>
                  <a:pt x="7878364" y="1219200"/>
                </a:cubicBezTo>
                <a:cubicBezTo>
                  <a:pt x="7870427" y="1214438"/>
                  <a:pt x="7863283" y="1208088"/>
                  <a:pt x="7856933" y="1200150"/>
                </a:cubicBezTo>
                <a:cubicBezTo>
                  <a:pt x="7855346" y="1198563"/>
                  <a:pt x="7854949" y="1196975"/>
                  <a:pt x="7855742" y="1195388"/>
                </a:cubicBezTo>
                <a:cubicBezTo>
                  <a:pt x="7856536" y="1194594"/>
                  <a:pt x="7858124" y="1194197"/>
                  <a:pt x="7860505" y="1194197"/>
                </a:cubicBezTo>
                <a:cubicBezTo>
                  <a:pt x="7872411" y="1194197"/>
                  <a:pt x="7881539" y="1193404"/>
                  <a:pt x="7887890" y="1191816"/>
                </a:cubicBezTo>
                <a:cubicBezTo>
                  <a:pt x="7896620" y="1191022"/>
                  <a:pt x="7909718" y="1189435"/>
                  <a:pt x="7927180" y="1187054"/>
                </a:cubicBezTo>
                <a:cubicBezTo>
                  <a:pt x="7947024" y="1183878"/>
                  <a:pt x="7960914" y="1181894"/>
                  <a:pt x="7968852" y="1181100"/>
                </a:cubicBezTo>
                <a:cubicBezTo>
                  <a:pt x="7971233" y="1180307"/>
                  <a:pt x="7974408" y="1179513"/>
                  <a:pt x="7978377" y="1178719"/>
                </a:cubicBezTo>
                <a:cubicBezTo>
                  <a:pt x="7981552" y="1177925"/>
                  <a:pt x="7986314" y="1176735"/>
                  <a:pt x="7992664" y="1175147"/>
                </a:cubicBezTo>
                <a:cubicBezTo>
                  <a:pt x="7994649" y="1173957"/>
                  <a:pt x="7996534" y="1173361"/>
                  <a:pt x="7998320" y="1173361"/>
                </a:cubicBezTo>
                <a:close/>
                <a:moveTo>
                  <a:pt x="4883645" y="1173361"/>
                </a:moveTo>
                <a:cubicBezTo>
                  <a:pt x="4885431" y="1173361"/>
                  <a:pt x="4887117" y="1173957"/>
                  <a:pt x="4888705" y="1175147"/>
                </a:cubicBezTo>
                <a:cubicBezTo>
                  <a:pt x="4897437" y="1179910"/>
                  <a:pt x="4904183" y="1186260"/>
                  <a:pt x="4908946" y="1194197"/>
                </a:cubicBezTo>
                <a:cubicBezTo>
                  <a:pt x="4912121" y="1198960"/>
                  <a:pt x="4911327" y="1202135"/>
                  <a:pt x="4906565" y="1203722"/>
                </a:cubicBezTo>
                <a:cubicBezTo>
                  <a:pt x="4905771" y="1203722"/>
                  <a:pt x="4904183" y="1204119"/>
                  <a:pt x="4901802" y="1204913"/>
                </a:cubicBezTo>
                <a:cubicBezTo>
                  <a:pt x="4894658" y="1205707"/>
                  <a:pt x="4888705" y="1206104"/>
                  <a:pt x="4883943" y="1206104"/>
                </a:cubicBezTo>
                <a:cubicBezTo>
                  <a:pt x="4868862" y="1206897"/>
                  <a:pt x="4852986" y="1208485"/>
                  <a:pt x="4836318" y="1210866"/>
                </a:cubicBezTo>
                <a:cubicBezTo>
                  <a:pt x="4840287" y="1213247"/>
                  <a:pt x="4843858" y="1216026"/>
                  <a:pt x="4847033" y="1219200"/>
                </a:cubicBezTo>
                <a:cubicBezTo>
                  <a:pt x="4848621" y="1223963"/>
                  <a:pt x="4848621" y="1227535"/>
                  <a:pt x="4847033" y="1229916"/>
                </a:cubicBezTo>
                <a:cubicBezTo>
                  <a:pt x="4844652" y="1234679"/>
                  <a:pt x="4843461" y="1239441"/>
                  <a:pt x="4843461" y="1244204"/>
                </a:cubicBezTo>
                <a:cubicBezTo>
                  <a:pt x="4843461" y="1244204"/>
                  <a:pt x="4843065" y="1244600"/>
                  <a:pt x="4842271" y="1245394"/>
                </a:cubicBezTo>
                <a:cubicBezTo>
                  <a:pt x="4854177" y="1243013"/>
                  <a:pt x="4864099" y="1240632"/>
                  <a:pt x="4872036" y="1238250"/>
                </a:cubicBezTo>
                <a:cubicBezTo>
                  <a:pt x="4877592" y="1235869"/>
                  <a:pt x="4882752" y="1236266"/>
                  <a:pt x="4887515" y="1239441"/>
                </a:cubicBezTo>
                <a:cubicBezTo>
                  <a:pt x="4896246" y="1246585"/>
                  <a:pt x="4901405" y="1252141"/>
                  <a:pt x="4902993" y="1256110"/>
                </a:cubicBezTo>
                <a:cubicBezTo>
                  <a:pt x="4905374" y="1261666"/>
                  <a:pt x="4903786" y="1265238"/>
                  <a:pt x="4898230" y="1266825"/>
                </a:cubicBezTo>
                <a:cubicBezTo>
                  <a:pt x="4897437" y="1266825"/>
                  <a:pt x="4895452" y="1267222"/>
                  <a:pt x="4892277" y="1268016"/>
                </a:cubicBezTo>
                <a:cubicBezTo>
                  <a:pt x="4872433" y="1271191"/>
                  <a:pt x="4855765" y="1273572"/>
                  <a:pt x="4842271" y="1275160"/>
                </a:cubicBezTo>
                <a:cubicBezTo>
                  <a:pt x="4842271" y="1287860"/>
                  <a:pt x="4842271" y="1299766"/>
                  <a:pt x="4842271" y="1310879"/>
                </a:cubicBezTo>
                <a:cubicBezTo>
                  <a:pt x="4853383" y="1310879"/>
                  <a:pt x="4864099" y="1310085"/>
                  <a:pt x="4874418" y="1308497"/>
                </a:cubicBezTo>
                <a:cubicBezTo>
                  <a:pt x="4876799" y="1308497"/>
                  <a:pt x="4880371" y="1308100"/>
                  <a:pt x="4885133" y="1307307"/>
                </a:cubicBezTo>
                <a:cubicBezTo>
                  <a:pt x="4896246" y="1307307"/>
                  <a:pt x="4904580" y="1306513"/>
                  <a:pt x="4910136" y="1304925"/>
                </a:cubicBezTo>
                <a:cubicBezTo>
                  <a:pt x="4917280" y="1303338"/>
                  <a:pt x="4923630" y="1304925"/>
                  <a:pt x="4929186" y="1309688"/>
                </a:cubicBezTo>
                <a:cubicBezTo>
                  <a:pt x="4938711" y="1316038"/>
                  <a:pt x="4944665" y="1323182"/>
                  <a:pt x="4947046" y="1331119"/>
                </a:cubicBezTo>
                <a:cubicBezTo>
                  <a:pt x="4949427" y="1337469"/>
                  <a:pt x="4947839" y="1341041"/>
                  <a:pt x="4942283" y="1341835"/>
                </a:cubicBezTo>
                <a:cubicBezTo>
                  <a:pt x="4937521" y="1341835"/>
                  <a:pt x="4926805" y="1340644"/>
                  <a:pt x="4910136" y="1338263"/>
                </a:cubicBezTo>
                <a:cubicBezTo>
                  <a:pt x="4885530" y="1334294"/>
                  <a:pt x="4856955" y="1333500"/>
                  <a:pt x="4824411" y="1335882"/>
                </a:cubicBezTo>
                <a:cubicBezTo>
                  <a:pt x="4786311" y="1338263"/>
                  <a:pt x="4757340" y="1341835"/>
                  <a:pt x="4737496" y="1346597"/>
                </a:cubicBezTo>
                <a:cubicBezTo>
                  <a:pt x="4731146" y="1348979"/>
                  <a:pt x="4725987" y="1348582"/>
                  <a:pt x="4722018" y="1345407"/>
                </a:cubicBezTo>
                <a:cubicBezTo>
                  <a:pt x="4721224" y="1344613"/>
                  <a:pt x="4719637" y="1343025"/>
                  <a:pt x="4717255" y="1340644"/>
                </a:cubicBezTo>
                <a:cubicBezTo>
                  <a:pt x="4711699" y="1335088"/>
                  <a:pt x="4707334" y="1330722"/>
                  <a:pt x="4704159" y="1327547"/>
                </a:cubicBezTo>
                <a:cubicBezTo>
                  <a:pt x="4702571" y="1324372"/>
                  <a:pt x="4703762" y="1322388"/>
                  <a:pt x="4707730" y="1321594"/>
                </a:cubicBezTo>
                <a:cubicBezTo>
                  <a:pt x="4723605" y="1321594"/>
                  <a:pt x="4735115" y="1321197"/>
                  <a:pt x="4742259" y="1320404"/>
                </a:cubicBezTo>
                <a:cubicBezTo>
                  <a:pt x="4750196" y="1319610"/>
                  <a:pt x="4761309" y="1318419"/>
                  <a:pt x="4775596" y="1316832"/>
                </a:cubicBezTo>
                <a:cubicBezTo>
                  <a:pt x="4790677" y="1316038"/>
                  <a:pt x="4801790" y="1315244"/>
                  <a:pt x="4808933" y="1314450"/>
                </a:cubicBezTo>
                <a:cubicBezTo>
                  <a:pt x="4808933" y="1311275"/>
                  <a:pt x="4808933" y="1306116"/>
                  <a:pt x="4808933" y="1298972"/>
                </a:cubicBezTo>
                <a:cubicBezTo>
                  <a:pt x="4808140" y="1290241"/>
                  <a:pt x="4807743" y="1283891"/>
                  <a:pt x="4807743" y="1279922"/>
                </a:cubicBezTo>
                <a:cubicBezTo>
                  <a:pt x="4798218" y="1281510"/>
                  <a:pt x="4788693" y="1282304"/>
                  <a:pt x="4779168" y="1282304"/>
                </a:cubicBezTo>
                <a:cubicBezTo>
                  <a:pt x="4771230" y="1283891"/>
                  <a:pt x="4762102" y="1278335"/>
                  <a:pt x="4751784" y="1265635"/>
                </a:cubicBezTo>
                <a:cubicBezTo>
                  <a:pt x="4750196" y="1263254"/>
                  <a:pt x="4749799" y="1261666"/>
                  <a:pt x="4750593" y="1260872"/>
                </a:cubicBezTo>
                <a:cubicBezTo>
                  <a:pt x="4751387" y="1259285"/>
                  <a:pt x="4752974" y="1258491"/>
                  <a:pt x="4755355" y="1258491"/>
                </a:cubicBezTo>
                <a:cubicBezTo>
                  <a:pt x="4767262" y="1257697"/>
                  <a:pt x="4784724" y="1255713"/>
                  <a:pt x="4807743" y="1252538"/>
                </a:cubicBezTo>
                <a:lnTo>
                  <a:pt x="4807743" y="1240632"/>
                </a:lnTo>
                <a:cubicBezTo>
                  <a:pt x="4807743" y="1229519"/>
                  <a:pt x="4806156" y="1221185"/>
                  <a:pt x="4802980" y="1215629"/>
                </a:cubicBezTo>
                <a:cubicBezTo>
                  <a:pt x="4800599" y="1215629"/>
                  <a:pt x="4797821" y="1216026"/>
                  <a:pt x="4794646" y="1216819"/>
                </a:cubicBezTo>
                <a:cubicBezTo>
                  <a:pt x="4787502" y="1217613"/>
                  <a:pt x="4780755" y="1219200"/>
                  <a:pt x="4774405" y="1221582"/>
                </a:cubicBezTo>
                <a:cubicBezTo>
                  <a:pt x="4771230" y="1221582"/>
                  <a:pt x="4767658" y="1220788"/>
                  <a:pt x="4763690" y="1219200"/>
                </a:cubicBezTo>
                <a:cubicBezTo>
                  <a:pt x="4755752" y="1214438"/>
                  <a:pt x="4748608" y="1208088"/>
                  <a:pt x="4742259" y="1200150"/>
                </a:cubicBezTo>
                <a:cubicBezTo>
                  <a:pt x="4740671" y="1198563"/>
                  <a:pt x="4740274" y="1196975"/>
                  <a:pt x="4741068" y="1195388"/>
                </a:cubicBezTo>
                <a:cubicBezTo>
                  <a:pt x="4741862" y="1194594"/>
                  <a:pt x="4743449" y="1194197"/>
                  <a:pt x="4745830" y="1194197"/>
                </a:cubicBezTo>
                <a:cubicBezTo>
                  <a:pt x="4757737" y="1194197"/>
                  <a:pt x="4766865" y="1193404"/>
                  <a:pt x="4773215" y="1191816"/>
                </a:cubicBezTo>
                <a:cubicBezTo>
                  <a:pt x="4781946" y="1191022"/>
                  <a:pt x="4795043" y="1189435"/>
                  <a:pt x="4812505" y="1187054"/>
                </a:cubicBezTo>
                <a:cubicBezTo>
                  <a:pt x="4832349" y="1183878"/>
                  <a:pt x="4846240" y="1181894"/>
                  <a:pt x="4854177" y="1181100"/>
                </a:cubicBezTo>
                <a:cubicBezTo>
                  <a:pt x="4856558" y="1180307"/>
                  <a:pt x="4859734" y="1179513"/>
                  <a:pt x="4863702" y="1178719"/>
                </a:cubicBezTo>
                <a:cubicBezTo>
                  <a:pt x="4866877" y="1177925"/>
                  <a:pt x="4871639" y="1176735"/>
                  <a:pt x="4877990" y="1175147"/>
                </a:cubicBezTo>
                <a:cubicBezTo>
                  <a:pt x="4879974" y="1173957"/>
                  <a:pt x="4881859" y="1173361"/>
                  <a:pt x="4883645" y="1173361"/>
                </a:cubicBezTo>
                <a:close/>
                <a:moveTo>
                  <a:pt x="3903165" y="1166813"/>
                </a:moveTo>
                <a:cubicBezTo>
                  <a:pt x="3906142" y="1166813"/>
                  <a:pt x="3908424" y="1167210"/>
                  <a:pt x="3910012" y="1168004"/>
                </a:cubicBezTo>
                <a:cubicBezTo>
                  <a:pt x="3916361" y="1171179"/>
                  <a:pt x="3919933" y="1174353"/>
                  <a:pt x="3920727" y="1177529"/>
                </a:cubicBezTo>
                <a:cubicBezTo>
                  <a:pt x="3923903" y="1183085"/>
                  <a:pt x="3922712" y="1186260"/>
                  <a:pt x="3917155" y="1187054"/>
                </a:cubicBezTo>
                <a:cubicBezTo>
                  <a:pt x="3894930" y="1191816"/>
                  <a:pt x="3871912" y="1194991"/>
                  <a:pt x="3848099" y="1196579"/>
                </a:cubicBezTo>
                <a:cubicBezTo>
                  <a:pt x="3840161" y="1195785"/>
                  <a:pt x="3832224" y="1191816"/>
                  <a:pt x="3824287" y="1184672"/>
                </a:cubicBezTo>
                <a:cubicBezTo>
                  <a:pt x="3822699" y="1182291"/>
                  <a:pt x="3822302" y="1180704"/>
                  <a:pt x="3823096" y="1179910"/>
                </a:cubicBezTo>
                <a:cubicBezTo>
                  <a:pt x="3823096" y="1179116"/>
                  <a:pt x="3824683" y="1178322"/>
                  <a:pt x="3827858" y="1177529"/>
                </a:cubicBezTo>
                <a:cubicBezTo>
                  <a:pt x="3863577" y="1173560"/>
                  <a:pt x="3885008" y="1170385"/>
                  <a:pt x="3892152" y="1168004"/>
                </a:cubicBezTo>
                <a:cubicBezTo>
                  <a:pt x="3896518" y="1167210"/>
                  <a:pt x="3900189" y="1166813"/>
                  <a:pt x="3903165" y="1166813"/>
                </a:cubicBezTo>
                <a:close/>
                <a:moveTo>
                  <a:pt x="3312318" y="1165622"/>
                </a:moveTo>
                <a:cubicBezTo>
                  <a:pt x="3310730" y="1166416"/>
                  <a:pt x="3307952" y="1166813"/>
                  <a:pt x="3303984" y="1166813"/>
                </a:cubicBezTo>
                <a:cubicBezTo>
                  <a:pt x="3300015" y="1167607"/>
                  <a:pt x="3297236" y="1168004"/>
                  <a:pt x="3295649" y="1168004"/>
                </a:cubicBezTo>
                <a:lnTo>
                  <a:pt x="3295649" y="1179910"/>
                </a:lnTo>
                <a:cubicBezTo>
                  <a:pt x="3297236" y="1179116"/>
                  <a:pt x="3300015" y="1178322"/>
                  <a:pt x="3303984" y="1177529"/>
                </a:cubicBezTo>
                <a:cubicBezTo>
                  <a:pt x="3307159" y="1176735"/>
                  <a:pt x="3309540" y="1176338"/>
                  <a:pt x="3311127" y="1176338"/>
                </a:cubicBezTo>
                <a:cubicBezTo>
                  <a:pt x="3311921" y="1172369"/>
                  <a:pt x="3312318" y="1168797"/>
                  <a:pt x="3312318" y="1165622"/>
                </a:cubicBezTo>
                <a:close/>
                <a:moveTo>
                  <a:pt x="5197375" y="1164134"/>
                </a:moveTo>
                <a:cubicBezTo>
                  <a:pt x="5201145" y="1164332"/>
                  <a:pt x="5204618" y="1165225"/>
                  <a:pt x="5207793" y="1166813"/>
                </a:cubicBezTo>
                <a:cubicBezTo>
                  <a:pt x="5217318" y="1170782"/>
                  <a:pt x="5223271" y="1176735"/>
                  <a:pt x="5225652" y="1184672"/>
                </a:cubicBezTo>
                <a:cubicBezTo>
                  <a:pt x="5228033" y="1191022"/>
                  <a:pt x="5224858" y="1194197"/>
                  <a:pt x="5216127" y="1194197"/>
                </a:cubicBezTo>
                <a:cubicBezTo>
                  <a:pt x="5192315" y="1194197"/>
                  <a:pt x="5170883" y="1194991"/>
                  <a:pt x="5151833" y="1196579"/>
                </a:cubicBezTo>
                <a:cubicBezTo>
                  <a:pt x="5158183" y="1200547"/>
                  <a:pt x="5162946" y="1204913"/>
                  <a:pt x="5166121" y="1209675"/>
                </a:cubicBezTo>
                <a:cubicBezTo>
                  <a:pt x="5167708" y="1212057"/>
                  <a:pt x="5167311" y="1215629"/>
                  <a:pt x="5164930" y="1220391"/>
                </a:cubicBezTo>
                <a:cubicBezTo>
                  <a:pt x="5164137" y="1221185"/>
                  <a:pt x="5163342" y="1222375"/>
                  <a:pt x="5162549" y="1223963"/>
                </a:cubicBezTo>
                <a:cubicBezTo>
                  <a:pt x="5159374" y="1231107"/>
                  <a:pt x="5156993" y="1237457"/>
                  <a:pt x="5155405" y="1243013"/>
                </a:cubicBezTo>
                <a:cubicBezTo>
                  <a:pt x="5155405" y="1243807"/>
                  <a:pt x="5155008" y="1245394"/>
                  <a:pt x="5154215" y="1247775"/>
                </a:cubicBezTo>
                <a:cubicBezTo>
                  <a:pt x="5151040" y="1258094"/>
                  <a:pt x="5147864" y="1265635"/>
                  <a:pt x="5144690" y="1270397"/>
                </a:cubicBezTo>
                <a:cubicBezTo>
                  <a:pt x="5157389" y="1280716"/>
                  <a:pt x="5170883" y="1289844"/>
                  <a:pt x="5185171" y="1297782"/>
                </a:cubicBezTo>
                <a:cubicBezTo>
                  <a:pt x="5213746" y="1312863"/>
                  <a:pt x="5240337" y="1323579"/>
                  <a:pt x="5264943" y="1329929"/>
                </a:cubicBezTo>
                <a:cubicBezTo>
                  <a:pt x="5268912" y="1331516"/>
                  <a:pt x="5270896" y="1333104"/>
                  <a:pt x="5270896" y="1334691"/>
                </a:cubicBezTo>
                <a:cubicBezTo>
                  <a:pt x="5270896" y="1336278"/>
                  <a:pt x="5269308" y="1337469"/>
                  <a:pt x="5266133" y="1338263"/>
                </a:cubicBezTo>
                <a:cubicBezTo>
                  <a:pt x="5244702" y="1343025"/>
                  <a:pt x="5222874" y="1346994"/>
                  <a:pt x="5200649" y="1350169"/>
                </a:cubicBezTo>
                <a:cubicBezTo>
                  <a:pt x="5194299" y="1350169"/>
                  <a:pt x="5189140" y="1348979"/>
                  <a:pt x="5185171" y="1346597"/>
                </a:cubicBezTo>
                <a:cubicBezTo>
                  <a:pt x="5162946" y="1331516"/>
                  <a:pt x="5142705" y="1315244"/>
                  <a:pt x="5124449" y="1297782"/>
                </a:cubicBezTo>
                <a:cubicBezTo>
                  <a:pt x="5122068" y="1300163"/>
                  <a:pt x="5118893" y="1302941"/>
                  <a:pt x="5114924" y="1306116"/>
                </a:cubicBezTo>
                <a:cubicBezTo>
                  <a:pt x="5092699" y="1322785"/>
                  <a:pt x="5060949" y="1331516"/>
                  <a:pt x="5019674" y="1332310"/>
                </a:cubicBezTo>
                <a:cubicBezTo>
                  <a:pt x="5017293" y="1332310"/>
                  <a:pt x="5015705" y="1331516"/>
                  <a:pt x="5014911" y="1329929"/>
                </a:cubicBezTo>
                <a:cubicBezTo>
                  <a:pt x="5014911" y="1327547"/>
                  <a:pt x="5016102" y="1325960"/>
                  <a:pt x="5018483" y="1325166"/>
                </a:cubicBezTo>
                <a:cubicBezTo>
                  <a:pt x="5060552" y="1310085"/>
                  <a:pt x="5088333" y="1293416"/>
                  <a:pt x="5101827" y="1275160"/>
                </a:cubicBezTo>
                <a:cubicBezTo>
                  <a:pt x="5094683" y="1267222"/>
                  <a:pt x="5087937" y="1258491"/>
                  <a:pt x="5081586" y="1248966"/>
                </a:cubicBezTo>
                <a:cubicBezTo>
                  <a:pt x="5072855" y="1241028"/>
                  <a:pt x="5065315" y="1235472"/>
                  <a:pt x="5058965" y="1232297"/>
                </a:cubicBezTo>
                <a:cubicBezTo>
                  <a:pt x="5054996" y="1229916"/>
                  <a:pt x="5053011" y="1227535"/>
                  <a:pt x="5053011" y="1225154"/>
                </a:cubicBezTo>
                <a:cubicBezTo>
                  <a:pt x="5053011" y="1221979"/>
                  <a:pt x="5054996" y="1219200"/>
                  <a:pt x="5058965" y="1216819"/>
                </a:cubicBezTo>
                <a:cubicBezTo>
                  <a:pt x="5062139" y="1214438"/>
                  <a:pt x="5068092" y="1214041"/>
                  <a:pt x="5076824" y="1215629"/>
                </a:cubicBezTo>
                <a:cubicBezTo>
                  <a:pt x="5082380" y="1216422"/>
                  <a:pt x="5088333" y="1219597"/>
                  <a:pt x="5094683" y="1225154"/>
                </a:cubicBezTo>
                <a:cubicBezTo>
                  <a:pt x="5097858" y="1229122"/>
                  <a:pt x="5103018" y="1234282"/>
                  <a:pt x="5110161" y="1240632"/>
                </a:cubicBezTo>
                <a:cubicBezTo>
                  <a:pt x="5113336" y="1243807"/>
                  <a:pt x="5115717" y="1246188"/>
                  <a:pt x="5117305" y="1247775"/>
                </a:cubicBezTo>
                <a:cubicBezTo>
                  <a:pt x="5119686" y="1241425"/>
                  <a:pt x="5121671" y="1234679"/>
                  <a:pt x="5123258" y="1227535"/>
                </a:cubicBezTo>
                <a:cubicBezTo>
                  <a:pt x="5123258" y="1227535"/>
                  <a:pt x="5123258" y="1227138"/>
                  <a:pt x="5123258" y="1226344"/>
                </a:cubicBezTo>
                <a:cubicBezTo>
                  <a:pt x="5124846" y="1217613"/>
                  <a:pt x="5125242" y="1208882"/>
                  <a:pt x="5124449" y="1200150"/>
                </a:cubicBezTo>
                <a:cubicBezTo>
                  <a:pt x="5107780" y="1202532"/>
                  <a:pt x="5089127" y="1205707"/>
                  <a:pt x="5068490" y="1209675"/>
                </a:cubicBezTo>
                <a:cubicBezTo>
                  <a:pt x="5062933" y="1211263"/>
                  <a:pt x="5057774" y="1210866"/>
                  <a:pt x="5053011" y="1208485"/>
                </a:cubicBezTo>
                <a:cubicBezTo>
                  <a:pt x="5043486" y="1202135"/>
                  <a:pt x="5037136" y="1197372"/>
                  <a:pt x="5033961" y="1194197"/>
                </a:cubicBezTo>
                <a:cubicBezTo>
                  <a:pt x="5032374" y="1192610"/>
                  <a:pt x="5031580" y="1191022"/>
                  <a:pt x="5031580" y="1189435"/>
                </a:cubicBezTo>
                <a:cubicBezTo>
                  <a:pt x="5031580" y="1188641"/>
                  <a:pt x="5033168" y="1187847"/>
                  <a:pt x="5036343" y="1187054"/>
                </a:cubicBezTo>
                <a:cubicBezTo>
                  <a:pt x="5042693" y="1186260"/>
                  <a:pt x="5054599" y="1184672"/>
                  <a:pt x="5072061" y="1182291"/>
                </a:cubicBezTo>
                <a:cubicBezTo>
                  <a:pt x="5102224" y="1177529"/>
                  <a:pt x="5124846" y="1174353"/>
                  <a:pt x="5139927" y="1172766"/>
                </a:cubicBezTo>
                <a:cubicBezTo>
                  <a:pt x="5147071" y="1171972"/>
                  <a:pt x="5157786" y="1170385"/>
                  <a:pt x="5172074" y="1168004"/>
                </a:cubicBezTo>
                <a:cubicBezTo>
                  <a:pt x="5178424" y="1167210"/>
                  <a:pt x="5182790" y="1166416"/>
                  <a:pt x="5185171" y="1165622"/>
                </a:cubicBezTo>
                <a:cubicBezTo>
                  <a:pt x="5189537" y="1164432"/>
                  <a:pt x="5193605" y="1163936"/>
                  <a:pt x="5197375" y="1164134"/>
                </a:cubicBezTo>
                <a:close/>
                <a:moveTo>
                  <a:pt x="5393232" y="1160562"/>
                </a:moveTo>
                <a:cubicBezTo>
                  <a:pt x="5392241" y="1159967"/>
                  <a:pt x="5390752" y="1160066"/>
                  <a:pt x="5388768" y="1160860"/>
                </a:cubicBezTo>
                <a:cubicBezTo>
                  <a:pt x="5382417" y="1161654"/>
                  <a:pt x="5375671" y="1164035"/>
                  <a:pt x="5368527" y="1168004"/>
                </a:cubicBezTo>
                <a:cubicBezTo>
                  <a:pt x="5367733" y="1168004"/>
                  <a:pt x="5367336" y="1168004"/>
                  <a:pt x="5367336" y="1168004"/>
                </a:cubicBezTo>
                <a:cubicBezTo>
                  <a:pt x="5366543" y="1174353"/>
                  <a:pt x="5366146" y="1181100"/>
                  <a:pt x="5366146" y="1188244"/>
                </a:cubicBezTo>
                <a:cubicBezTo>
                  <a:pt x="5370908" y="1185863"/>
                  <a:pt x="5374877" y="1184275"/>
                  <a:pt x="5378052" y="1183482"/>
                </a:cubicBezTo>
                <a:cubicBezTo>
                  <a:pt x="5383608" y="1181894"/>
                  <a:pt x="5387577" y="1181894"/>
                  <a:pt x="5389958" y="1183482"/>
                </a:cubicBezTo>
                <a:cubicBezTo>
                  <a:pt x="5390752" y="1183482"/>
                  <a:pt x="5391546" y="1183878"/>
                  <a:pt x="5392340" y="1184672"/>
                </a:cubicBezTo>
                <a:cubicBezTo>
                  <a:pt x="5393927" y="1185466"/>
                  <a:pt x="5394721" y="1186260"/>
                  <a:pt x="5394721" y="1187054"/>
                </a:cubicBezTo>
                <a:cubicBezTo>
                  <a:pt x="5395514" y="1183878"/>
                  <a:pt x="5395514" y="1178719"/>
                  <a:pt x="5394721" y="1171575"/>
                </a:cubicBezTo>
                <a:cubicBezTo>
                  <a:pt x="5394721" y="1168400"/>
                  <a:pt x="5394721" y="1166019"/>
                  <a:pt x="5394721" y="1164432"/>
                </a:cubicBezTo>
                <a:cubicBezTo>
                  <a:pt x="5394721" y="1162447"/>
                  <a:pt x="5394225" y="1161157"/>
                  <a:pt x="5393232" y="1160562"/>
                </a:cubicBezTo>
                <a:close/>
                <a:moveTo>
                  <a:pt x="461962" y="1156097"/>
                </a:moveTo>
                <a:cubicBezTo>
                  <a:pt x="458787" y="1156891"/>
                  <a:pt x="455215" y="1157288"/>
                  <a:pt x="451247" y="1157288"/>
                </a:cubicBezTo>
                <a:cubicBezTo>
                  <a:pt x="449659" y="1157288"/>
                  <a:pt x="446882" y="1157685"/>
                  <a:pt x="442913" y="1158479"/>
                </a:cubicBezTo>
                <a:cubicBezTo>
                  <a:pt x="438943" y="1158479"/>
                  <a:pt x="436166" y="1158875"/>
                  <a:pt x="434577" y="1159669"/>
                </a:cubicBezTo>
                <a:cubicBezTo>
                  <a:pt x="435371" y="1160463"/>
                  <a:pt x="436562" y="1161257"/>
                  <a:pt x="438150" y="1162050"/>
                </a:cubicBezTo>
                <a:cubicBezTo>
                  <a:pt x="439738" y="1162844"/>
                  <a:pt x="440928" y="1163638"/>
                  <a:pt x="441722" y="1164432"/>
                </a:cubicBezTo>
                <a:cubicBezTo>
                  <a:pt x="446484" y="1166813"/>
                  <a:pt x="446882" y="1169988"/>
                  <a:pt x="442913" y="1173957"/>
                </a:cubicBezTo>
                <a:cubicBezTo>
                  <a:pt x="438150" y="1177925"/>
                  <a:pt x="435371" y="1185069"/>
                  <a:pt x="434577" y="1195388"/>
                </a:cubicBezTo>
                <a:cubicBezTo>
                  <a:pt x="443309" y="1193800"/>
                  <a:pt x="451643" y="1192610"/>
                  <a:pt x="459581" y="1191816"/>
                </a:cubicBezTo>
                <a:cubicBezTo>
                  <a:pt x="460375" y="1187847"/>
                  <a:pt x="460772" y="1184275"/>
                  <a:pt x="460772" y="1181100"/>
                </a:cubicBezTo>
                <a:cubicBezTo>
                  <a:pt x="460772" y="1180307"/>
                  <a:pt x="460772" y="1179116"/>
                  <a:pt x="460772" y="1177529"/>
                </a:cubicBezTo>
                <a:cubicBezTo>
                  <a:pt x="462359" y="1168004"/>
                  <a:pt x="462756" y="1160860"/>
                  <a:pt x="461962" y="1156097"/>
                </a:cubicBezTo>
                <a:close/>
                <a:moveTo>
                  <a:pt x="2401490" y="1150740"/>
                </a:moveTo>
                <a:cubicBezTo>
                  <a:pt x="2403474" y="1150740"/>
                  <a:pt x="2405458" y="1151335"/>
                  <a:pt x="2407443" y="1152525"/>
                </a:cubicBezTo>
                <a:cubicBezTo>
                  <a:pt x="2415380" y="1157288"/>
                  <a:pt x="2422127" y="1163638"/>
                  <a:pt x="2427684" y="1171575"/>
                </a:cubicBezTo>
                <a:cubicBezTo>
                  <a:pt x="2430065" y="1175544"/>
                  <a:pt x="2429271" y="1179513"/>
                  <a:pt x="2425302" y="1183482"/>
                </a:cubicBezTo>
                <a:cubicBezTo>
                  <a:pt x="2417365" y="1189832"/>
                  <a:pt x="2409824" y="1200547"/>
                  <a:pt x="2402680" y="1215629"/>
                </a:cubicBezTo>
                <a:cubicBezTo>
                  <a:pt x="2405062" y="1218010"/>
                  <a:pt x="2407443" y="1221185"/>
                  <a:pt x="2409824" y="1225154"/>
                </a:cubicBezTo>
                <a:cubicBezTo>
                  <a:pt x="2412999" y="1233091"/>
                  <a:pt x="2411015" y="1237854"/>
                  <a:pt x="2403871" y="1239441"/>
                </a:cubicBezTo>
                <a:cubicBezTo>
                  <a:pt x="2401490" y="1239441"/>
                  <a:pt x="2395140" y="1240235"/>
                  <a:pt x="2384821" y="1241822"/>
                </a:cubicBezTo>
                <a:cubicBezTo>
                  <a:pt x="2371327" y="1243410"/>
                  <a:pt x="2361406" y="1244600"/>
                  <a:pt x="2355055" y="1245394"/>
                </a:cubicBezTo>
                <a:cubicBezTo>
                  <a:pt x="2351087" y="1254125"/>
                  <a:pt x="2349499" y="1267619"/>
                  <a:pt x="2350293" y="1285875"/>
                </a:cubicBezTo>
                <a:cubicBezTo>
                  <a:pt x="2350293" y="1294607"/>
                  <a:pt x="2351483" y="1301354"/>
                  <a:pt x="2353865" y="1306116"/>
                </a:cubicBezTo>
                <a:cubicBezTo>
                  <a:pt x="2357040" y="1310085"/>
                  <a:pt x="2364184" y="1312069"/>
                  <a:pt x="2375296" y="1312069"/>
                </a:cubicBezTo>
                <a:cubicBezTo>
                  <a:pt x="2387996" y="1312069"/>
                  <a:pt x="2396727" y="1311672"/>
                  <a:pt x="2401490" y="1310879"/>
                </a:cubicBezTo>
                <a:cubicBezTo>
                  <a:pt x="2416571" y="1310085"/>
                  <a:pt x="2426493" y="1303338"/>
                  <a:pt x="2431256" y="1290638"/>
                </a:cubicBezTo>
                <a:cubicBezTo>
                  <a:pt x="2435224" y="1282700"/>
                  <a:pt x="2439193" y="1271985"/>
                  <a:pt x="2443162" y="1258491"/>
                </a:cubicBezTo>
                <a:cubicBezTo>
                  <a:pt x="2443955" y="1256110"/>
                  <a:pt x="2445146" y="1254919"/>
                  <a:pt x="2446733" y="1254919"/>
                </a:cubicBezTo>
                <a:cubicBezTo>
                  <a:pt x="2448321" y="1254919"/>
                  <a:pt x="2449115" y="1256110"/>
                  <a:pt x="2449115" y="1258491"/>
                </a:cubicBezTo>
                <a:cubicBezTo>
                  <a:pt x="2449909" y="1278335"/>
                  <a:pt x="2455465" y="1293813"/>
                  <a:pt x="2465783" y="1304925"/>
                </a:cubicBezTo>
                <a:cubicBezTo>
                  <a:pt x="2470546" y="1310482"/>
                  <a:pt x="2470546" y="1316435"/>
                  <a:pt x="2465783" y="1322785"/>
                </a:cubicBezTo>
                <a:cubicBezTo>
                  <a:pt x="2453084" y="1338660"/>
                  <a:pt x="2424905" y="1346597"/>
                  <a:pt x="2381249" y="1346597"/>
                </a:cubicBezTo>
                <a:cubicBezTo>
                  <a:pt x="2357437" y="1345803"/>
                  <a:pt x="2341562" y="1341041"/>
                  <a:pt x="2333624" y="1332310"/>
                </a:cubicBezTo>
                <a:cubicBezTo>
                  <a:pt x="2325687" y="1324372"/>
                  <a:pt x="2321718" y="1311672"/>
                  <a:pt x="2321718" y="1294210"/>
                </a:cubicBezTo>
                <a:cubicBezTo>
                  <a:pt x="2322512" y="1291035"/>
                  <a:pt x="2322908" y="1284685"/>
                  <a:pt x="2322908" y="1275160"/>
                </a:cubicBezTo>
                <a:cubicBezTo>
                  <a:pt x="2323702" y="1267222"/>
                  <a:pt x="2324099" y="1260872"/>
                  <a:pt x="2324099" y="1256110"/>
                </a:cubicBezTo>
                <a:cubicBezTo>
                  <a:pt x="2324099" y="1242616"/>
                  <a:pt x="2322512" y="1233488"/>
                  <a:pt x="2319337" y="1228725"/>
                </a:cubicBezTo>
                <a:cubicBezTo>
                  <a:pt x="2317749" y="1223169"/>
                  <a:pt x="2319734" y="1219994"/>
                  <a:pt x="2325290" y="1219200"/>
                </a:cubicBezTo>
                <a:cubicBezTo>
                  <a:pt x="2326084" y="1219200"/>
                  <a:pt x="2326877" y="1219200"/>
                  <a:pt x="2327671" y="1219200"/>
                </a:cubicBezTo>
                <a:cubicBezTo>
                  <a:pt x="2331640" y="1219994"/>
                  <a:pt x="2336005" y="1221582"/>
                  <a:pt x="2340768" y="1223963"/>
                </a:cubicBezTo>
                <a:cubicBezTo>
                  <a:pt x="2342356" y="1223963"/>
                  <a:pt x="2344340" y="1223566"/>
                  <a:pt x="2346721" y="1222772"/>
                </a:cubicBezTo>
                <a:cubicBezTo>
                  <a:pt x="2349102" y="1222772"/>
                  <a:pt x="2355055" y="1221582"/>
                  <a:pt x="2364580" y="1219200"/>
                </a:cubicBezTo>
                <a:cubicBezTo>
                  <a:pt x="2366168" y="1215232"/>
                  <a:pt x="2368152" y="1209675"/>
                  <a:pt x="2370533" y="1202532"/>
                </a:cubicBezTo>
                <a:cubicBezTo>
                  <a:pt x="2373709" y="1195388"/>
                  <a:pt x="2375693" y="1190229"/>
                  <a:pt x="2376487" y="1187054"/>
                </a:cubicBezTo>
                <a:cubicBezTo>
                  <a:pt x="2378074" y="1184672"/>
                  <a:pt x="2376884" y="1183482"/>
                  <a:pt x="2372915" y="1183482"/>
                </a:cubicBezTo>
                <a:cubicBezTo>
                  <a:pt x="2361802" y="1186657"/>
                  <a:pt x="2351483" y="1189832"/>
                  <a:pt x="2341958" y="1193007"/>
                </a:cubicBezTo>
                <a:cubicBezTo>
                  <a:pt x="2337990" y="1194594"/>
                  <a:pt x="2334815" y="1194197"/>
                  <a:pt x="2332434" y="1191816"/>
                </a:cubicBezTo>
                <a:cubicBezTo>
                  <a:pt x="2326084" y="1185466"/>
                  <a:pt x="2320924" y="1179513"/>
                  <a:pt x="2316955" y="1173957"/>
                </a:cubicBezTo>
                <a:cubicBezTo>
                  <a:pt x="2315368" y="1172369"/>
                  <a:pt x="2314971" y="1171179"/>
                  <a:pt x="2315765" y="1170385"/>
                </a:cubicBezTo>
                <a:cubicBezTo>
                  <a:pt x="2315765" y="1169591"/>
                  <a:pt x="2316955" y="1169194"/>
                  <a:pt x="2319337" y="1169194"/>
                </a:cubicBezTo>
                <a:cubicBezTo>
                  <a:pt x="2325687" y="1169194"/>
                  <a:pt x="2338387" y="1167210"/>
                  <a:pt x="2357437" y="1163241"/>
                </a:cubicBezTo>
                <a:cubicBezTo>
                  <a:pt x="2359818" y="1162447"/>
                  <a:pt x="2363787" y="1161654"/>
                  <a:pt x="2369343" y="1160860"/>
                </a:cubicBezTo>
                <a:cubicBezTo>
                  <a:pt x="2383630" y="1156891"/>
                  <a:pt x="2392362" y="1154113"/>
                  <a:pt x="2395537" y="1152525"/>
                </a:cubicBezTo>
                <a:cubicBezTo>
                  <a:pt x="2397521" y="1151335"/>
                  <a:pt x="2399506" y="1150740"/>
                  <a:pt x="2401490" y="1150740"/>
                </a:cubicBezTo>
                <a:close/>
                <a:moveTo>
                  <a:pt x="4249340" y="1150144"/>
                </a:moveTo>
                <a:cubicBezTo>
                  <a:pt x="4240609" y="1150938"/>
                  <a:pt x="4229099" y="1152922"/>
                  <a:pt x="4214812" y="1156097"/>
                </a:cubicBezTo>
                <a:cubicBezTo>
                  <a:pt x="4215606" y="1158479"/>
                  <a:pt x="4216399" y="1162447"/>
                  <a:pt x="4217193" y="1168004"/>
                </a:cubicBezTo>
                <a:cubicBezTo>
                  <a:pt x="4218780" y="1171972"/>
                  <a:pt x="4219574" y="1174750"/>
                  <a:pt x="4219574" y="1176338"/>
                </a:cubicBezTo>
                <a:cubicBezTo>
                  <a:pt x="4222749" y="1175544"/>
                  <a:pt x="4227512" y="1174750"/>
                  <a:pt x="4233862" y="1173957"/>
                </a:cubicBezTo>
                <a:cubicBezTo>
                  <a:pt x="4240212" y="1172369"/>
                  <a:pt x="4244577" y="1171575"/>
                  <a:pt x="4246959" y="1171575"/>
                </a:cubicBezTo>
                <a:cubicBezTo>
                  <a:pt x="4246959" y="1168400"/>
                  <a:pt x="4248149" y="1163638"/>
                  <a:pt x="4250530" y="1157288"/>
                </a:cubicBezTo>
                <a:cubicBezTo>
                  <a:pt x="4251324" y="1154907"/>
                  <a:pt x="4251721" y="1153319"/>
                  <a:pt x="4251721" y="1152525"/>
                </a:cubicBezTo>
                <a:cubicBezTo>
                  <a:pt x="4252515" y="1150144"/>
                  <a:pt x="4251721" y="1149350"/>
                  <a:pt x="4249340" y="1150144"/>
                </a:cubicBezTo>
                <a:close/>
                <a:moveTo>
                  <a:pt x="4496990" y="1146572"/>
                </a:moveTo>
                <a:cubicBezTo>
                  <a:pt x="4493021" y="1147366"/>
                  <a:pt x="4485480" y="1148954"/>
                  <a:pt x="4474368" y="1151335"/>
                </a:cubicBezTo>
                <a:cubicBezTo>
                  <a:pt x="4460874" y="1153716"/>
                  <a:pt x="4450952" y="1155700"/>
                  <a:pt x="4444602" y="1157288"/>
                </a:cubicBezTo>
                <a:cubicBezTo>
                  <a:pt x="4444602" y="1164432"/>
                  <a:pt x="4444602" y="1172369"/>
                  <a:pt x="4444602" y="1181100"/>
                </a:cubicBezTo>
                <a:cubicBezTo>
                  <a:pt x="4460477" y="1177925"/>
                  <a:pt x="4478734" y="1173163"/>
                  <a:pt x="4499371" y="1166813"/>
                </a:cubicBezTo>
                <a:cubicBezTo>
                  <a:pt x="4500958" y="1158875"/>
                  <a:pt x="4502149" y="1154113"/>
                  <a:pt x="4502943" y="1152525"/>
                </a:cubicBezTo>
                <a:cubicBezTo>
                  <a:pt x="4504530" y="1148557"/>
                  <a:pt x="4502546" y="1146572"/>
                  <a:pt x="4496990" y="1146572"/>
                </a:cubicBezTo>
                <a:close/>
                <a:moveTo>
                  <a:pt x="5508351" y="1143298"/>
                </a:moveTo>
                <a:cubicBezTo>
                  <a:pt x="5507210" y="1143298"/>
                  <a:pt x="5505846" y="1143596"/>
                  <a:pt x="5504258" y="1144191"/>
                </a:cubicBezTo>
                <a:cubicBezTo>
                  <a:pt x="5497908" y="1144985"/>
                  <a:pt x="5489971" y="1146175"/>
                  <a:pt x="5480446" y="1147763"/>
                </a:cubicBezTo>
                <a:cubicBezTo>
                  <a:pt x="5478858" y="1158082"/>
                  <a:pt x="5478065" y="1168797"/>
                  <a:pt x="5478065" y="1179910"/>
                </a:cubicBezTo>
                <a:cubicBezTo>
                  <a:pt x="5479652" y="1179116"/>
                  <a:pt x="5482033" y="1178322"/>
                  <a:pt x="5485208" y="1177529"/>
                </a:cubicBezTo>
                <a:cubicBezTo>
                  <a:pt x="5491558" y="1175941"/>
                  <a:pt x="5495130" y="1174750"/>
                  <a:pt x="5495924" y="1173957"/>
                </a:cubicBezTo>
                <a:cubicBezTo>
                  <a:pt x="5498305" y="1173163"/>
                  <a:pt x="5501877" y="1173163"/>
                  <a:pt x="5506640" y="1173957"/>
                </a:cubicBezTo>
                <a:cubicBezTo>
                  <a:pt x="5507433" y="1173957"/>
                  <a:pt x="5508227" y="1173957"/>
                  <a:pt x="5509021" y="1173957"/>
                </a:cubicBezTo>
                <a:cubicBezTo>
                  <a:pt x="5509814" y="1174750"/>
                  <a:pt x="5510608" y="1175147"/>
                  <a:pt x="5511402" y="1175147"/>
                </a:cubicBezTo>
                <a:cubicBezTo>
                  <a:pt x="5512196" y="1175941"/>
                  <a:pt x="5512990" y="1176338"/>
                  <a:pt x="5513783" y="1176338"/>
                </a:cubicBezTo>
                <a:cubicBezTo>
                  <a:pt x="5513783" y="1173163"/>
                  <a:pt x="5513783" y="1168797"/>
                  <a:pt x="5513783" y="1163241"/>
                </a:cubicBezTo>
                <a:cubicBezTo>
                  <a:pt x="5512990" y="1157685"/>
                  <a:pt x="5512593" y="1153716"/>
                  <a:pt x="5512593" y="1151335"/>
                </a:cubicBezTo>
                <a:cubicBezTo>
                  <a:pt x="5513188" y="1145977"/>
                  <a:pt x="5511774" y="1143298"/>
                  <a:pt x="5508351" y="1143298"/>
                </a:cubicBezTo>
                <a:close/>
                <a:moveTo>
                  <a:pt x="108347" y="1143000"/>
                </a:moveTo>
                <a:cubicBezTo>
                  <a:pt x="113903" y="1143000"/>
                  <a:pt x="119459" y="1145382"/>
                  <a:pt x="125016" y="1150144"/>
                </a:cubicBezTo>
                <a:cubicBezTo>
                  <a:pt x="130572" y="1155700"/>
                  <a:pt x="134938" y="1161654"/>
                  <a:pt x="138112" y="1168004"/>
                </a:cubicBezTo>
                <a:cubicBezTo>
                  <a:pt x="139699" y="1171179"/>
                  <a:pt x="139303" y="1173957"/>
                  <a:pt x="136922" y="1176338"/>
                </a:cubicBezTo>
                <a:cubicBezTo>
                  <a:pt x="136128" y="1177132"/>
                  <a:pt x="134540" y="1179116"/>
                  <a:pt x="132159" y="1182291"/>
                </a:cubicBezTo>
                <a:cubicBezTo>
                  <a:pt x="129778" y="1185466"/>
                  <a:pt x="128190" y="1187847"/>
                  <a:pt x="127397" y="1189435"/>
                </a:cubicBezTo>
                <a:cubicBezTo>
                  <a:pt x="112315" y="1208485"/>
                  <a:pt x="97234" y="1223169"/>
                  <a:pt x="82153" y="1233488"/>
                </a:cubicBezTo>
                <a:lnTo>
                  <a:pt x="78581" y="1237060"/>
                </a:lnTo>
                <a:cubicBezTo>
                  <a:pt x="79375" y="1236266"/>
                  <a:pt x="79772" y="1235869"/>
                  <a:pt x="79772" y="1235869"/>
                </a:cubicBezTo>
                <a:cubicBezTo>
                  <a:pt x="98822" y="1233488"/>
                  <a:pt x="112712" y="1231503"/>
                  <a:pt x="121443" y="1229916"/>
                </a:cubicBezTo>
                <a:cubicBezTo>
                  <a:pt x="123825" y="1229122"/>
                  <a:pt x="127793" y="1227932"/>
                  <a:pt x="133350" y="1226344"/>
                </a:cubicBezTo>
                <a:cubicBezTo>
                  <a:pt x="149225" y="1221582"/>
                  <a:pt x="160337" y="1218010"/>
                  <a:pt x="166687" y="1215629"/>
                </a:cubicBezTo>
                <a:cubicBezTo>
                  <a:pt x="171450" y="1214041"/>
                  <a:pt x="177006" y="1214041"/>
                  <a:pt x="183356" y="1215629"/>
                </a:cubicBezTo>
                <a:cubicBezTo>
                  <a:pt x="192087" y="1218804"/>
                  <a:pt x="200025" y="1225947"/>
                  <a:pt x="207169" y="1237060"/>
                </a:cubicBezTo>
                <a:cubicBezTo>
                  <a:pt x="210344" y="1241028"/>
                  <a:pt x="210741" y="1245394"/>
                  <a:pt x="208359" y="1250157"/>
                </a:cubicBezTo>
                <a:cubicBezTo>
                  <a:pt x="206772" y="1254125"/>
                  <a:pt x="204390" y="1262460"/>
                  <a:pt x="201215" y="1275160"/>
                </a:cubicBezTo>
                <a:cubicBezTo>
                  <a:pt x="198834" y="1283097"/>
                  <a:pt x="196849" y="1289447"/>
                  <a:pt x="195262" y="1294210"/>
                </a:cubicBezTo>
                <a:cubicBezTo>
                  <a:pt x="192881" y="1305322"/>
                  <a:pt x="188119" y="1317228"/>
                  <a:pt x="180975" y="1329929"/>
                </a:cubicBezTo>
                <a:cubicBezTo>
                  <a:pt x="169068" y="1351360"/>
                  <a:pt x="156369" y="1360091"/>
                  <a:pt x="142875" y="1356122"/>
                </a:cubicBezTo>
                <a:cubicBezTo>
                  <a:pt x="141287" y="1353741"/>
                  <a:pt x="140494" y="1350963"/>
                  <a:pt x="140494" y="1347788"/>
                </a:cubicBezTo>
                <a:cubicBezTo>
                  <a:pt x="139699" y="1336675"/>
                  <a:pt x="132159" y="1323182"/>
                  <a:pt x="117872" y="1307307"/>
                </a:cubicBezTo>
                <a:cubicBezTo>
                  <a:pt x="116284" y="1305719"/>
                  <a:pt x="115887" y="1304529"/>
                  <a:pt x="116681" y="1303735"/>
                </a:cubicBezTo>
                <a:cubicBezTo>
                  <a:pt x="116681" y="1302941"/>
                  <a:pt x="117872" y="1302941"/>
                  <a:pt x="120253" y="1303735"/>
                </a:cubicBezTo>
                <a:cubicBezTo>
                  <a:pt x="121840" y="1304529"/>
                  <a:pt x="125809" y="1305719"/>
                  <a:pt x="132159" y="1307307"/>
                </a:cubicBezTo>
                <a:cubicBezTo>
                  <a:pt x="137715" y="1308894"/>
                  <a:pt x="141684" y="1310085"/>
                  <a:pt x="144065" y="1310879"/>
                </a:cubicBezTo>
                <a:cubicBezTo>
                  <a:pt x="146447" y="1313260"/>
                  <a:pt x="148828" y="1312863"/>
                  <a:pt x="151210" y="1309688"/>
                </a:cubicBezTo>
                <a:cubicBezTo>
                  <a:pt x="162322" y="1289844"/>
                  <a:pt x="168275" y="1269207"/>
                  <a:pt x="169068" y="1247775"/>
                </a:cubicBezTo>
                <a:cubicBezTo>
                  <a:pt x="169068" y="1245394"/>
                  <a:pt x="168275" y="1244600"/>
                  <a:pt x="166687" y="1245394"/>
                </a:cubicBezTo>
                <a:cubicBezTo>
                  <a:pt x="165100" y="1245394"/>
                  <a:pt x="163116" y="1245791"/>
                  <a:pt x="160734" y="1246585"/>
                </a:cubicBezTo>
                <a:cubicBezTo>
                  <a:pt x="159147" y="1246585"/>
                  <a:pt x="153194" y="1247775"/>
                  <a:pt x="142875" y="1250157"/>
                </a:cubicBezTo>
                <a:cubicBezTo>
                  <a:pt x="145256" y="1250950"/>
                  <a:pt x="147637" y="1252538"/>
                  <a:pt x="150019" y="1254919"/>
                </a:cubicBezTo>
                <a:cubicBezTo>
                  <a:pt x="150812" y="1255713"/>
                  <a:pt x="151210" y="1256507"/>
                  <a:pt x="151210" y="1257300"/>
                </a:cubicBezTo>
                <a:cubicBezTo>
                  <a:pt x="155178" y="1261269"/>
                  <a:pt x="155178" y="1264444"/>
                  <a:pt x="151210" y="1266825"/>
                </a:cubicBezTo>
                <a:cubicBezTo>
                  <a:pt x="149621" y="1268413"/>
                  <a:pt x="146843" y="1270794"/>
                  <a:pt x="142875" y="1273969"/>
                </a:cubicBezTo>
                <a:cubicBezTo>
                  <a:pt x="140494" y="1276350"/>
                  <a:pt x="138906" y="1277938"/>
                  <a:pt x="138112" y="1278732"/>
                </a:cubicBezTo>
                <a:cubicBezTo>
                  <a:pt x="130969" y="1286669"/>
                  <a:pt x="123031" y="1293813"/>
                  <a:pt x="114300" y="1300163"/>
                </a:cubicBezTo>
                <a:cubicBezTo>
                  <a:pt x="111918" y="1302544"/>
                  <a:pt x="109934" y="1304132"/>
                  <a:pt x="108347" y="1304925"/>
                </a:cubicBezTo>
                <a:cubicBezTo>
                  <a:pt x="91678" y="1319213"/>
                  <a:pt x="67468" y="1329532"/>
                  <a:pt x="35719" y="1335882"/>
                </a:cubicBezTo>
                <a:cubicBezTo>
                  <a:pt x="30956" y="1337469"/>
                  <a:pt x="30559" y="1336675"/>
                  <a:pt x="34528" y="1333500"/>
                </a:cubicBezTo>
                <a:cubicBezTo>
                  <a:pt x="53578" y="1320800"/>
                  <a:pt x="73025" y="1304925"/>
                  <a:pt x="92869" y="1285875"/>
                </a:cubicBezTo>
                <a:cubicBezTo>
                  <a:pt x="100806" y="1277144"/>
                  <a:pt x="107156" y="1268016"/>
                  <a:pt x="111918" y="1258491"/>
                </a:cubicBezTo>
                <a:cubicBezTo>
                  <a:pt x="111125" y="1258491"/>
                  <a:pt x="109934" y="1258888"/>
                  <a:pt x="108347" y="1259682"/>
                </a:cubicBezTo>
                <a:cubicBezTo>
                  <a:pt x="106759" y="1259682"/>
                  <a:pt x="105569" y="1260078"/>
                  <a:pt x="104775" y="1260872"/>
                </a:cubicBezTo>
                <a:cubicBezTo>
                  <a:pt x="99219" y="1261666"/>
                  <a:pt x="94456" y="1260475"/>
                  <a:pt x="90487" y="1257300"/>
                </a:cubicBezTo>
                <a:cubicBezTo>
                  <a:pt x="88900" y="1255713"/>
                  <a:pt x="86915" y="1253332"/>
                  <a:pt x="84534" y="1250157"/>
                </a:cubicBezTo>
                <a:cubicBezTo>
                  <a:pt x="81359" y="1246982"/>
                  <a:pt x="78979" y="1244600"/>
                  <a:pt x="77390" y="1243013"/>
                </a:cubicBezTo>
                <a:cubicBezTo>
                  <a:pt x="75803" y="1241425"/>
                  <a:pt x="75406" y="1239838"/>
                  <a:pt x="76200" y="1238250"/>
                </a:cubicBezTo>
                <a:cubicBezTo>
                  <a:pt x="63499" y="1246188"/>
                  <a:pt x="47625" y="1251744"/>
                  <a:pt x="28575" y="1254919"/>
                </a:cubicBezTo>
                <a:cubicBezTo>
                  <a:pt x="26194" y="1255713"/>
                  <a:pt x="25003" y="1255713"/>
                  <a:pt x="25003" y="1254919"/>
                </a:cubicBezTo>
                <a:cubicBezTo>
                  <a:pt x="25003" y="1254125"/>
                  <a:pt x="26194" y="1252935"/>
                  <a:pt x="28575" y="1251347"/>
                </a:cubicBezTo>
                <a:cubicBezTo>
                  <a:pt x="47625" y="1237854"/>
                  <a:pt x="67468" y="1217613"/>
                  <a:pt x="88106" y="1190625"/>
                </a:cubicBezTo>
                <a:cubicBezTo>
                  <a:pt x="100806" y="1173163"/>
                  <a:pt x="106363" y="1159272"/>
                  <a:pt x="104775" y="1148954"/>
                </a:cubicBezTo>
                <a:cubicBezTo>
                  <a:pt x="103981" y="1144191"/>
                  <a:pt x="105172" y="1142207"/>
                  <a:pt x="108347" y="1143000"/>
                </a:cubicBezTo>
                <a:close/>
                <a:moveTo>
                  <a:pt x="5965030" y="1133475"/>
                </a:moveTo>
                <a:cubicBezTo>
                  <a:pt x="5981699" y="1133475"/>
                  <a:pt x="5995193" y="1134269"/>
                  <a:pt x="6005511" y="1135857"/>
                </a:cubicBezTo>
                <a:cubicBezTo>
                  <a:pt x="6015036" y="1138238"/>
                  <a:pt x="6019402" y="1144588"/>
                  <a:pt x="6018608" y="1154907"/>
                </a:cubicBezTo>
                <a:cubicBezTo>
                  <a:pt x="6019402" y="1162050"/>
                  <a:pt x="6017815" y="1168004"/>
                  <a:pt x="6013846" y="1172766"/>
                </a:cubicBezTo>
                <a:cubicBezTo>
                  <a:pt x="6011465" y="1175941"/>
                  <a:pt x="6007893" y="1176338"/>
                  <a:pt x="6003130" y="1173957"/>
                </a:cubicBezTo>
                <a:cubicBezTo>
                  <a:pt x="5992017" y="1165225"/>
                  <a:pt x="5978524" y="1152525"/>
                  <a:pt x="5962649" y="1135857"/>
                </a:cubicBezTo>
                <a:cubicBezTo>
                  <a:pt x="5961061" y="1134269"/>
                  <a:pt x="5961855" y="1133475"/>
                  <a:pt x="5965030" y="1133475"/>
                </a:cubicBezTo>
                <a:close/>
                <a:moveTo>
                  <a:pt x="5404246" y="1133475"/>
                </a:moveTo>
                <a:cubicBezTo>
                  <a:pt x="5406230" y="1133475"/>
                  <a:pt x="5408215" y="1133872"/>
                  <a:pt x="5410199" y="1134666"/>
                </a:cubicBezTo>
                <a:cubicBezTo>
                  <a:pt x="5421312" y="1139429"/>
                  <a:pt x="5428455" y="1145778"/>
                  <a:pt x="5431630" y="1153716"/>
                </a:cubicBezTo>
                <a:cubicBezTo>
                  <a:pt x="5433218" y="1156097"/>
                  <a:pt x="5433218" y="1160860"/>
                  <a:pt x="5431630" y="1168004"/>
                </a:cubicBezTo>
                <a:cubicBezTo>
                  <a:pt x="5427661" y="1176735"/>
                  <a:pt x="5425677" y="1185069"/>
                  <a:pt x="5425677" y="1193007"/>
                </a:cubicBezTo>
                <a:cubicBezTo>
                  <a:pt x="5425677" y="1198563"/>
                  <a:pt x="5425677" y="1206104"/>
                  <a:pt x="5425677" y="1215629"/>
                </a:cubicBezTo>
                <a:cubicBezTo>
                  <a:pt x="5424883" y="1229122"/>
                  <a:pt x="5424486" y="1242219"/>
                  <a:pt x="5424486" y="1254919"/>
                </a:cubicBezTo>
                <a:cubicBezTo>
                  <a:pt x="5422899" y="1269207"/>
                  <a:pt x="5416946" y="1277541"/>
                  <a:pt x="5406627" y="1279922"/>
                </a:cubicBezTo>
                <a:cubicBezTo>
                  <a:pt x="5397102" y="1279922"/>
                  <a:pt x="5392340" y="1272779"/>
                  <a:pt x="5392340" y="1258491"/>
                </a:cubicBezTo>
                <a:lnTo>
                  <a:pt x="5392340" y="1256110"/>
                </a:lnTo>
                <a:cubicBezTo>
                  <a:pt x="5389165" y="1256904"/>
                  <a:pt x="5383608" y="1257300"/>
                  <a:pt x="5375671" y="1257300"/>
                </a:cubicBezTo>
                <a:cubicBezTo>
                  <a:pt x="5370908" y="1258094"/>
                  <a:pt x="5367336" y="1258491"/>
                  <a:pt x="5364955" y="1258491"/>
                </a:cubicBezTo>
                <a:cubicBezTo>
                  <a:pt x="5364955" y="1258491"/>
                  <a:pt x="5364558" y="1258491"/>
                  <a:pt x="5363765" y="1258491"/>
                </a:cubicBezTo>
                <a:cubicBezTo>
                  <a:pt x="5362971" y="1260872"/>
                  <a:pt x="5361780" y="1263650"/>
                  <a:pt x="5360193" y="1266825"/>
                </a:cubicBezTo>
                <a:cubicBezTo>
                  <a:pt x="5359399" y="1268413"/>
                  <a:pt x="5359002" y="1269207"/>
                  <a:pt x="5359002" y="1269207"/>
                </a:cubicBezTo>
                <a:cubicBezTo>
                  <a:pt x="5355827" y="1272382"/>
                  <a:pt x="5352255" y="1273572"/>
                  <a:pt x="5348286" y="1272779"/>
                </a:cubicBezTo>
                <a:cubicBezTo>
                  <a:pt x="5347493" y="1272779"/>
                  <a:pt x="5346699" y="1272382"/>
                  <a:pt x="5345905" y="1271588"/>
                </a:cubicBezTo>
                <a:cubicBezTo>
                  <a:pt x="5341143" y="1270000"/>
                  <a:pt x="5337968" y="1266825"/>
                  <a:pt x="5336380" y="1262063"/>
                </a:cubicBezTo>
                <a:cubicBezTo>
                  <a:pt x="5335587" y="1260475"/>
                  <a:pt x="5335190" y="1254919"/>
                  <a:pt x="5335190" y="1245394"/>
                </a:cubicBezTo>
                <a:cubicBezTo>
                  <a:pt x="5337571" y="1236663"/>
                  <a:pt x="5339158" y="1218804"/>
                  <a:pt x="5339952" y="1191816"/>
                </a:cubicBezTo>
                <a:cubicBezTo>
                  <a:pt x="5339952" y="1187847"/>
                  <a:pt x="5339952" y="1184672"/>
                  <a:pt x="5339952" y="1182291"/>
                </a:cubicBezTo>
                <a:cubicBezTo>
                  <a:pt x="5341540" y="1162447"/>
                  <a:pt x="5339952" y="1150144"/>
                  <a:pt x="5335190" y="1145382"/>
                </a:cubicBezTo>
                <a:cubicBezTo>
                  <a:pt x="5334396" y="1140619"/>
                  <a:pt x="5336777" y="1138635"/>
                  <a:pt x="5342333" y="1139429"/>
                </a:cubicBezTo>
                <a:cubicBezTo>
                  <a:pt x="5347096" y="1139429"/>
                  <a:pt x="5352652" y="1141810"/>
                  <a:pt x="5359002" y="1146572"/>
                </a:cubicBezTo>
                <a:cubicBezTo>
                  <a:pt x="5361383" y="1145778"/>
                  <a:pt x="5364955" y="1144985"/>
                  <a:pt x="5369718" y="1144191"/>
                </a:cubicBezTo>
                <a:cubicBezTo>
                  <a:pt x="5372099" y="1143397"/>
                  <a:pt x="5373687" y="1143000"/>
                  <a:pt x="5374480" y="1143000"/>
                </a:cubicBezTo>
                <a:cubicBezTo>
                  <a:pt x="5376861" y="1142207"/>
                  <a:pt x="5379640" y="1141413"/>
                  <a:pt x="5382815" y="1140619"/>
                </a:cubicBezTo>
                <a:cubicBezTo>
                  <a:pt x="5390752" y="1138238"/>
                  <a:pt x="5395911" y="1136253"/>
                  <a:pt x="5398293" y="1134666"/>
                </a:cubicBezTo>
                <a:cubicBezTo>
                  <a:pt x="5400277" y="1133872"/>
                  <a:pt x="5402262" y="1133475"/>
                  <a:pt x="5404246" y="1133475"/>
                </a:cubicBezTo>
                <a:close/>
                <a:moveTo>
                  <a:pt x="6785966" y="1129011"/>
                </a:moveTo>
                <a:cubicBezTo>
                  <a:pt x="6789935" y="1129606"/>
                  <a:pt x="6793705" y="1131094"/>
                  <a:pt x="6797277" y="1133475"/>
                </a:cubicBezTo>
                <a:cubicBezTo>
                  <a:pt x="6806802" y="1141413"/>
                  <a:pt x="6811962" y="1147763"/>
                  <a:pt x="6812755" y="1152525"/>
                </a:cubicBezTo>
                <a:cubicBezTo>
                  <a:pt x="6814342" y="1157288"/>
                  <a:pt x="6811962" y="1160066"/>
                  <a:pt x="6805611" y="1160860"/>
                </a:cubicBezTo>
                <a:cubicBezTo>
                  <a:pt x="6777036" y="1156891"/>
                  <a:pt x="6739730" y="1156494"/>
                  <a:pt x="6693692" y="1159669"/>
                </a:cubicBezTo>
                <a:cubicBezTo>
                  <a:pt x="6663530" y="1162050"/>
                  <a:pt x="6633368" y="1165622"/>
                  <a:pt x="6603205" y="1170385"/>
                </a:cubicBezTo>
                <a:cubicBezTo>
                  <a:pt x="6598442" y="1170385"/>
                  <a:pt x="6594474" y="1169988"/>
                  <a:pt x="6591298" y="1169194"/>
                </a:cubicBezTo>
                <a:cubicBezTo>
                  <a:pt x="6589711" y="1168400"/>
                  <a:pt x="6588124" y="1166813"/>
                  <a:pt x="6586536" y="1164432"/>
                </a:cubicBezTo>
                <a:cubicBezTo>
                  <a:pt x="6578599" y="1158082"/>
                  <a:pt x="6573836" y="1153716"/>
                  <a:pt x="6572248" y="1151335"/>
                </a:cubicBezTo>
                <a:cubicBezTo>
                  <a:pt x="6571455" y="1148160"/>
                  <a:pt x="6572248" y="1146572"/>
                  <a:pt x="6574630" y="1146572"/>
                </a:cubicBezTo>
                <a:cubicBezTo>
                  <a:pt x="6584948" y="1146572"/>
                  <a:pt x="6596458" y="1145778"/>
                  <a:pt x="6609158" y="1144191"/>
                </a:cubicBezTo>
                <a:cubicBezTo>
                  <a:pt x="6617096" y="1143397"/>
                  <a:pt x="6628605" y="1142604"/>
                  <a:pt x="6643686" y="1141810"/>
                </a:cubicBezTo>
                <a:cubicBezTo>
                  <a:pt x="6687342" y="1137841"/>
                  <a:pt x="6719886" y="1135460"/>
                  <a:pt x="6741318" y="1134666"/>
                </a:cubicBezTo>
                <a:cubicBezTo>
                  <a:pt x="6751636" y="1134666"/>
                  <a:pt x="6762352" y="1133079"/>
                  <a:pt x="6773464" y="1129904"/>
                </a:cubicBezTo>
                <a:cubicBezTo>
                  <a:pt x="6777830" y="1128713"/>
                  <a:pt x="6781998" y="1128415"/>
                  <a:pt x="6785966" y="1129011"/>
                </a:cubicBezTo>
                <a:close/>
                <a:moveTo>
                  <a:pt x="3605212" y="1126332"/>
                </a:moveTo>
                <a:cubicBezTo>
                  <a:pt x="3617118" y="1126332"/>
                  <a:pt x="3630611" y="1128713"/>
                  <a:pt x="3645693" y="1133475"/>
                </a:cubicBezTo>
                <a:cubicBezTo>
                  <a:pt x="3653630" y="1136650"/>
                  <a:pt x="3657599" y="1143000"/>
                  <a:pt x="3657599" y="1152525"/>
                </a:cubicBezTo>
                <a:cubicBezTo>
                  <a:pt x="3656012" y="1163638"/>
                  <a:pt x="3650852" y="1169988"/>
                  <a:pt x="3642121" y="1171575"/>
                </a:cubicBezTo>
                <a:cubicBezTo>
                  <a:pt x="3638153" y="1171575"/>
                  <a:pt x="3633390" y="1168797"/>
                  <a:pt x="3627833" y="1163241"/>
                </a:cubicBezTo>
                <a:cubicBezTo>
                  <a:pt x="3618308" y="1153716"/>
                  <a:pt x="3609577" y="1142604"/>
                  <a:pt x="3601640" y="1129904"/>
                </a:cubicBezTo>
                <a:cubicBezTo>
                  <a:pt x="3600846" y="1127522"/>
                  <a:pt x="3602037" y="1126332"/>
                  <a:pt x="3605212" y="1126332"/>
                </a:cubicBezTo>
                <a:close/>
                <a:moveTo>
                  <a:pt x="4157662" y="1125439"/>
                </a:moveTo>
                <a:cubicBezTo>
                  <a:pt x="4160043" y="1125637"/>
                  <a:pt x="4162424" y="1126729"/>
                  <a:pt x="4164805" y="1128713"/>
                </a:cubicBezTo>
                <a:cubicBezTo>
                  <a:pt x="4165599" y="1129507"/>
                  <a:pt x="4166790" y="1130697"/>
                  <a:pt x="4168377" y="1132285"/>
                </a:cubicBezTo>
                <a:cubicBezTo>
                  <a:pt x="4173934" y="1137047"/>
                  <a:pt x="4178299" y="1141413"/>
                  <a:pt x="4181474" y="1145382"/>
                </a:cubicBezTo>
                <a:cubicBezTo>
                  <a:pt x="4183855" y="1148557"/>
                  <a:pt x="4183855" y="1152525"/>
                  <a:pt x="4181474" y="1157288"/>
                </a:cubicBezTo>
                <a:cubicBezTo>
                  <a:pt x="4177506" y="1162050"/>
                  <a:pt x="4172346" y="1170385"/>
                  <a:pt x="4165996" y="1182291"/>
                </a:cubicBezTo>
                <a:cubicBezTo>
                  <a:pt x="4164409" y="1184672"/>
                  <a:pt x="4163218" y="1186657"/>
                  <a:pt x="4162424" y="1188244"/>
                </a:cubicBezTo>
                <a:cubicBezTo>
                  <a:pt x="4164805" y="1190625"/>
                  <a:pt x="4166790" y="1192610"/>
                  <a:pt x="4168377" y="1194197"/>
                </a:cubicBezTo>
                <a:cubicBezTo>
                  <a:pt x="4170759" y="1198960"/>
                  <a:pt x="4170362" y="1202532"/>
                  <a:pt x="4167187" y="1204913"/>
                </a:cubicBezTo>
                <a:cubicBezTo>
                  <a:pt x="4160043" y="1207294"/>
                  <a:pt x="4147343" y="1209279"/>
                  <a:pt x="4129087" y="1210866"/>
                </a:cubicBezTo>
                <a:cubicBezTo>
                  <a:pt x="4126705" y="1218804"/>
                  <a:pt x="4123927" y="1227138"/>
                  <a:pt x="4120752" y="1235869"/>
                </a:cubicBezTo>
                <a:cubicBezTo>
                  <a:pt x="4119958" y="1236663"/>
                  <a:pt x="4119562" y="1237457"/>
                  <a:pt x="4119562" y="1238250"/>
                </a:cubicBezTo>
                <a:cubicBezTo>
                  <a:pt x="4127499" y="1234282"/>
                  <a:pt x="4133452" y="1231900"/>
                  <a:pt x="4137421" y="1231107"/>
                </a:cubicBezTo>
                <a:cubicBezTo>
                  <a:pt x="4141390" y="1230313"/>
                  <a:pt x="4146549" y="1231107"/>
                  <a:pt x="4152899" y="1233488"/>
                </a:cubicBezTo>
                <a:cubicBezTo>
                  <a:pt x="4155280" y="1235075"/>
                  <a:pt x="4159249" y="1238647"/>
                  <a:pt x="4164805" y="1244204"/>
                </a:cubicBezTo>
                <a:cubicBezTo>
                  <a:pt x="4165599" y="1244997"/>
                  <a:pt x="4166393" y="1245791"/>
                  <a:pt x="4167187" y="1246585"/>
                </a:cubicBezTo>
                <a:cubicBezTo>
                  <a:pt x="4170362" y="1248966"/>
                  <a:pt x="4170759" y="1252935"/>
                  <a:pt x="4168377" y="1258491"/>
                </a:cubicBezTo>
                <a:cubicBezTo>
                  <a:pt x="4166790" y="1264047"/>
                  <a:pt x="4165599" y="1273175"/>
                  <a:pt x="4164805" y="1285875"/>
                </a:cubicBezTo>
                <a:cubicBezTo>
                  <a:pt x="4158456" y="1315244"/>
                  <a:pt x="4144168" y="1335485"/>
                  <a:pt x="4121943" y="1346597"/>
                </a:cubicBezTo>
                <a:cubicBezTo>
                  <a:pt x="4117180" y="1348185"/>
                  <a:pt x="4112815" y="1343819"/>
                  <a:pt x="4108846" y="1333500"/>
                </a:cubicBezTo>
                <a:cubicBezTo>
                  <a:pt x="4105671" y="1323975"/>
                  <a:pt x="4098924" y="1314847"/>
                  <a:pt x="4088605" y="1306116"/>
                </a:cubicBezTo>
                <a:cubicBezTo>
                  <a:pt x="4087811" y="1304529"/>
                  <a:pt x="4087415" y="1303735"/>
                  <a:pt x="4087415" y="1303735"/>
                </a:cubicBezTo>
                <a:cubicBezTo>
                  <a:pt x="4088209" y="1302941"/>
                  <a:pt x="4089796" y="1302544"/>
                  <a:pt x="4092177" y="1302544"/>
                </a:cubicBezTo>
                <a:cubicBezTo>
                  <a:pt x="4095352" y="1302544"/>
                  <a:pt x="4100115" y="1302941"/>
                  <a:pt x="4106465" y="1303735"/>
                </a:cubicBezTo>
                <a:cubicBezTo>
                  <a:pt x="4112815" y="1304529"/>
                  <a:pt x="4117180" y="1305322"/>
                  <a:pt x="4119562" y="1306116"/>
                </a:cubicBezTo>
                <a:cubicBezTo>
                  <a:pt x="4121943" y="1307703"/>
                  <a:pt x="4124324" y="1306116"/>
                  <a:pt x="4126705" y="1301354"/>
                </a:cubicBezTo>
                <a:cubicBezTo>
                  <a:pt x="4131468" y="1287066"/>
                  <a:pt x="4134246" y="1274366"/>
                  <a:pt x="4135040" y="1263254"/>
                </a:cubicBezTo>
                <a:cubicBezTo>
                  <a:pt x="4135834" y="1257697"/>
                  <a:pt x="4133055" y="1255316"/>
                  <a:pt x="4126705" y="1256110"/>
                </a:cubicBezTo>
                <a:cubicBezTo>
                  <a:pt x="4121149" y="1257697"/>
                  <a:pt x="4114402" y="1261269"/>
                  <a:pt x="4106465" y="1266825"/>
                </a:cubicBezTo>
                <a:cubicBezTo>
                  <a:pt x="4103290" y="1269207"/>
                  <a:pt x="4100512" y="1269603"/>
                  <a:pt x="4098130" y="1268016"/>
                </a:cubicBezTo>
                <a:cubicBezTo>
                  <a:pt x="4098130" y="1268016"/>
                  <a:pt x="4097734" y="1267619"/>
                  <a:pt x="4096940" y="1266825"/>
                </a:cubicBezTo>
                <a:cubicBezTo>
                  <a:pt x="4090590" y="1262063"/>
                  <a:pt x="4086621" y="1257697"/>
                  <a:pt x="4085033" y="1253729"/>
                </a:cubicBezTo>
                <a:cubicBezTo>
                  <a:pt x="4083446" y="1248966"/>
                  <a:pt x="4084240" y="1245394"/>
                  <a:pt x="4087415" y="1243013"/>
                </a:cubicBezTo>
                <a:cubicBezTo>
                  <a:pt x="4092971" y="1235869"/>
                  <a:pt x="4097337" y="1225154"/>
                  <a:pt x="4100512" y="1210866"/>
                </a:cubicBezTo>
                <a:cubicBezTo>
                  <a:pt x="4100512" y="1204516"/>
                  <a:pt x="4100115" y="1198960"/>
                  <a:pt x="4099321" y="1194197"/>
                </a:cubicBezTo>
                <a:cubicBezTo>
                  <a:pt x="4096940" y="1187847"/>
                  <a:pt x="4098130" y="1185069"/>
                  <a:pt x="4102893" y="1185863"/>
                </a:cubicBezTo>
                <a:cubicBezTo>
                  <a:pt x="4111624" y="1188244"/>
                  <a:pt x="4117974" y="1191022"/>
                  <a:pt x="4121943" y="1194197"/>
                </a:cubicBezTo>
                <a:cubicBezTo>
                  <a:pt x="4125912" y="1192610"/>
                  <a:pt x="4129483" y="1191419"/>
                  <a:pt x="4132659" y="1190625"/>
                </a:cubicBezTo>
                <a:cubicBezTo>
                  <a:pt x="4135040" y="1180307"/>
                  <a:pt x="4138215" y="1168400"/>
                  <a:pt x="4142184" y="1154907"/>
                </a:cubicBezTo>
                <a:cubicBezTo>
                  <a:pt x="4142184" y="1154113"/>
                  <a:pt x="4141390" y="1153319"/>
                  <a:pt x="4139802" y="1152525"/>
                </a:cubicBezTo>
                <a:cubicBezTo>
                  <a:pt x="4135040" y="1154907"/>
                  <a:pt x="4129087" y="1157288"/>
                  <a:pt x="4121943" y="1159669"/>
                </a:cubicBezTo>
                <a:cubicBezTo>
                  <a:pt x="4117180" y="1160463"/>
                  <a:pt x="4113609" y="1160860"/>
                  <a:pt x="4111227" y="1160860"/>
                </a:cubicBezTo>
                <a:cubicBezTo>
                  <a:pt x="4104084" y="1155303"/>
                  <a:pt x="4098924" y="1150144"/>
                  <a:pt x="4095749" y="1145382"/>
                </a:cubicBezTo>
                <a:cubicBezTo>
                  <a:pt x="4094162" y="1141413"/>
                  <a:pt x="4094955" y="1139429"/>
                  <a:pt x="4098130" y="1139429"/>
                </a:cubicBezTo>
                <a:cubicBezTo>
                  <a:pt x="4103687" y="1139429"/>
                  <a:pt x="4110433" y="1138635"/>
                  <a:pt x="4118371" y="1137047"/>
                </a:cubicBezTo>
                <a:cubicBezTo>
                  <a:pt x="4123134" y="1136253"/>
                  <a:pt x="4130674" y="1133872"/>
                  <a:pt x="4140993" y="1129904"/>
                </a:cubicBezTo>
                <a:cubicBezTo>
                  <a:pt x="4146549" y="1128316"/>
                  <a:pt x="4149724" y="1127522"/>
                  <a:pt x="4150518" y="1127522"/>
                </a:cubicBezTo>
                <a:cubicBezTo>
                  <a:pt x="4152899" y="1125935"/>
                  <a:pt x="4155280" y="1125240"/>
                  <a:pt x="4157662" y="1125439"/>
                </a:cubicBezTo>
                <a:close/>
                <a:moveTo>
                  <a:pt x="4273152" y="1121867"/>
                </a:moveTo>
                <a:cubicBezTo>
                  <a:pt x="4275534" y="1122065"/>
                  <a:pt x="4277915" y="1122760"/>
                  <a:pt x="4280296" y="1123950"/>
                </a:cubicBezTo>
                <a:cubicBezTo>
                  <a:pt x="4284265" y="1127125"/>
                  <a:pt x="4289821" y="1133079"/>
                  <a:pt x="4296965" y="1141810"/>
                </a:cubicBezTo>
                <a:cubicBezTo>
                  <a:pt x="4300140" y="1145778"/>
                  <a:pt x="4300140" y="1150144"/>
                  <a:pt x="4296965" y="1154907"/>
                </a:cubicBezTo>
                <a:cubicBezTo>
                  <a:pt x="4293790" y="1156494"/>
                  <a:pt x="4288234" y="1160463"/>
                  <a:pt x="4280296" y="1166813"/>
                </a:cubicBezTo>
                <a:cubicBezTo>
                  <a:pt x="4278709" y="1168400"/>
                  <a:pt x="4277518" y="1169591"/>
                  <a:pt x="4276724" y="1170385"/>
                </a:cubicBezTo>
                <a:cubicBezTo>
                  <a:pt x="4279105" y="1172766"/>
                  <a:pt x="4281487" y="1175147"/>
                  <a:pt x="4283868" y="1177529"/>
                </a:cubicBezTo>
                <a:cubicBezTo>
                  <a:pt x="4286249" y="1181497"/>
                  <a:pt x="4285852" y="1184672"/>
                  <a:pt x="4282677" y="1187054"/>
                </a:cubicBezTo>
                <a:cubicBezTo>
                  <a:pt x="4279502" y="1187847"/>
                  <a:pt x="4270771" y="1189038"/>
                  <a:pt x="4256484" y="1190625"/>
                </a:cubicBezTo>
                <a:cubicBezTo>
                  <a:pt x="4255690" y="1190625"/>
                  <a:pt x="4254499" y="1190625"/>
                  <a:pt x="4252912" y="1190625"/>
                </a:cubicBezTo>
                <a:cubicBezTo>
                  <a:pt x="4249737" y="1191419"/>
                  <a:pt x="4247355" y="1191816"/>
                  <a:pt x="4245768" y="1191816"/>
                </a:cubicBezTo>
                <a:cubicBezTo>
                  <a:pt x="4246562" y="1191816"/>
                  <a:pt x="4246959" y="1192213"/>
                  <a:pt x="4246959" y="1193007"/>
                </a:cubicBezTo>
                <a:cubicBezTo>
                  <a:pt x="4248546" y="1193800"/>
                  <a:pt x="4250134" y="1194197"/>
                  <a:pt x="4251721" y="1194197"/>
                </a:cubicBezTo>
                <a:cubicBezTo>
                  <a:pt x="4251721" y="1194197"/>
                  <a:pt x="4252118" y="1194594"/>
                  <a:pt x="4252912" y="1195388"/>
                </a:cubicBezTo>
                <a:cubicBezTo>
                  <a:pt x="4254499" y="1198563"/>
                  <a:pt x="4254896" y="1201738"/>
                  <a:pt x="4254102" y="1204913"/>
                </a:cubicBezTo>
                <a:cubicBezTo>
                  <a:pt x="4254102" y="1204913"/>
                  <a:pt x="4254102" y="1205707"/>
                  <a:pt x="4254102" y="1207294"/>
                </a:cubicBezTo>
                <a:cubicBezTo>
                  <a:pt x="4253308" y="1208882"/>
                  <a:pt x="4252912" y="1210072"/>
                  <a:pt x="4252912" y="1210866"/>
                </a:cubicBezTo>
                <a:cubicBezTo>
                  <a:pt x="4264024" y="1208485"/>
                  <a:pt x="4271565" y="1206500"/>
                  <a:pt x="4275534" y="1204913"/>
                </a:cubicBezTo>
                <a:cubicBezTo>
                  <a:pt x="4280296" y="1203325"/>
                  <a:pt x="4285455" y="1203722"/>
                  <a:pt x="4291012" y="1206104"/>
                </a:cubicBezTo>
                <a:cubicBezTo>
                  <a:pt x="4299743" y="1212453"/>
                  <a:pt x="4305696" y="1218010"/>
                  <a:pt x="4308871" y="1222772"/>
                </a:cubicBezTo>
                <a:cubicBezTo>
                  <a:pt x="4312046" y="1228329"/>
                  <a:pt x="4312443" y="1233091"/>
                  <a:pt x="4310062" y="1237060"/>
                </a:cubicBezTo>
                <a:cubicBezTo>
                  <a:pt x="4309268" y="1237854"/>
                  <a:pt x="4308077" y="1239044"/>
                  <a:pt x="4306490" y="1240632"/>
                </a:cubicBezTo>
                <a:cubicBezTo>
                  <a:pt x="4298552" y="1247775"/>
                  <a:pt x="4293790" y="1252935"/>
                  <a:pt x="4292202" y="1256110"/>
                </a:cubicBezTo>
                <a:cubicBezTo>
                  <a:pt x="4293790" y="1258491"/>
                  <a:pt x="4294980" y="1260078"/>
                  <a:pt x="4295774" y="1260872"/>
                </a:cubicBezTo>
                <a:cubicBezTo>
                  <a:pt x="4298155" y="1265635"/>
                  <a:pt x="4297759" y="1268413"/>
                  <a:pt x="4294584" y="1269207"/>
                </a:cubicBezTo>
                <a:cubicBezTo>
                  <a:pt x="4291408" y="1271588"/>
                  <a:pt x="4282677" y="1272779"/>
                  <a:pt x="4268390" y="1272779"/>
                </a:cubicBezTo>
                <a:cubicBezTo>
                  <a:pt x="4267596" y="1272779"/>
                  <a:pt x="4265612" y="1272779"/>
                  <a:pt x="4262437" y="1272779"/>
                </a:cubicBezTo>
                <a:cubicBezTo>
                  <a:pt x="4256087" y="1273572"/>
                  <a:pt x="4250927" y="1273969"/>
                  <a:pt x="4246959" y="1273969"/>
                </a:cubicBezTo>
                <a:cubicBezTo>
                  <a:pt x="4246959" y="1277144"/>
                  <a:pt x="4246562" y="1281907"/>
                  <a:pt x="4245768" y="1288257"/>
                </a:cubicBezTo>
                <a:cubicBezTo>
                  <a:pt x="4245768" y="1294607"/>
                  <a:pt x="4245371" y="1299369"/>
                  <a:pt x="4244577" y="1302544"/>
                </a:cubicBezTo>
                <a:cubicBezTo>
                  <a:pt x="4250927" y="1300957"/>
                  <a:pt x="4256880" y="1300163"/>
                  <a:pt x="4262437" y="1300163"/>
                </a:cubicBezTo>
                <a:cubicBezTo>
                  <a:pt x="4261643" y="1297782"/>
                  <a:pt x="4260452" y="1295004"/>
                  <a:pt x="4258865" y="1291829"/>
                </a:cubicBezTo>
                <a:cubicBezTo>
                  <a:pt x="4257277" y="1287860"/>
                  <a:pt x="4256087" y="1285082"/>
                  <a:pt x="4255293" y="1283494"/>
                </a:cubicBezTo>
                <a:cubicBezTo>
                  <a:pt x="4254499" y="1281907"/>
                  <a:pt x="4254499" y="1281113"/>
                  <a:pt x="4255293" y="1281113"/>
                </a:cubicBezTo>
                <a:cubicBezTo>
                  <a:pt x="4256087" y="1280319"/>
                  <a:pt x="4257674" y="1280319"/>
                  <a:pt x="4260055" y="1281113"/>
                </a:cubicBezTo>
                <a:cubicBezTo>
                  <a:pt x="4276724" y="1284288"/>
                  <a:pt x="4290615" y="1291432"/>
                  <a:pt x="4301727" y="1302544"/>
                </a:cubicBezTo>
                <a:cubicBezTo>
                  <a:pt x="4307284" y="1307307"/>
                  <a:pt x="4310062" y="1312069"/>
                  <a:pt x="4310062" y="1316832"/>
                </a:cubicBezTo>
                <a:cubicBezTo>
                  <a:pt x="4310856" y="1325563"/>
                  <a:pt x="4309268" y="1333104"/>
                  <a:pt x="4305299" y="1339454"/>
                </a:cubicBezTo>
                <a:cubicBezTo>
                  <a:pt x="4301331" y="1344216"/>
                  <a:pt x="4297362" y="1346200"/>
                  <a:pt x="4293393" y="1345407"/>
                </a:cubicBezTo>
                <a:cubicBezTo>
                  <a:pt x="4287043" y="1343025"/>
                  <a:pt x="4282677" y="1339454"/>
                  <a:pt x="4280296" y="1334691"/>
                </a:cubicBezTo>
                <a:cubicBezTo>
                  <a:pt x="4277915" y="1331516"/>
                  <a:pt x="4274740" y="1326357"/>
                  <a:pt x="4270771" y="1319213"/>
                </a:cubicBezTo>
                <a:cubicBezTo>
                  <a:pt x="4269184" y="1316038"/>
                  <a:pt x="4267993" y="1313657"/>
                  <a:pt x="4267199" y="1312069"/>
                </a:cubicBezTo>
                <a:cubicBezTo>
                  <a:pt x="4232274" y="1326357"/>
                  <a:pt x="4206874" y="1337072"/>
                  <a:pt x="4190999" y="1344216"/>
                </a:cubicBezTo>
                <a:cubicBezTo>
                  <a:pt x="4187031" y="1346597"/>
                  <a:pt x="4183062" y="1346200"/>
                  <a:pt x="4179093" y="1343025"/>
                </a:cubicBezTo>
                <a:cubicBezTo>
                  <a:pt x="4175124" y="1338263"/>
                  <a:pt x="4169568" y="1329532"/>
                  <a:pt x="4162424" y="1316832"/>
                </a:cubicBezTo>
                <a:cubicBezTo>
                  <a:pt x="4161630" y="1312069"/>
                  <a:pt x="4162821" y="1309688"/>
                  <a:pt x="4165996" y="1309688"/>
                </a:cubicBezTo>
                <a:cubicBezTo>
                  <a:pt x="4172346" y="1311275"/>
                  <a:pt x="4179093" y="1311275"/>
                  <a:pt x="4186237" y="1309688"/>
                </a:cubicBezTo>
                <a:cubicBezTo>
                  <a:pt x="4190205" y="1309688"/>
                  <a:pt x="4196158" y="1308894"/>
                  <a:pt x="4204096" y="1307307"/>
                </a:cubicBezTo>
                <a:cubicBezTo>
                  <a:pt x="4208065" y="1306513"/>
                  <a:pt x="4211240" y="1306116"/>
                  <a:pt x="4213621" y="1306116"/>
                </a:cubicBezTo>
                <a:cubicBezTo>
                  <a:pt x="4214415" y="1303735"/>
                  <a:pt x="4214812" y="1298972"/>
                  <a:pt x="4214812" y="1291829"/>
                </a:cubicBezTo>
                <a:cubicBezTo>
                  <a:pt x="4215606" y="1284685"/>
                  <a:pt x="4216002" y="1279525"/>
                  <a:pt x="4216002" y="1276350"/>
                </a:cubicBezTo>
                <a:cubicBezTo>
                  <a:pt x="4214415" y="1276350"/>
                  <a:pt x="4212034" y="1276747"/>
                  <a:pt x="4208859" y="1277541"/>
                </a:cubicBezTo>
                <a:cubicBezTo>
                  <a:pt x="4207271" y="1277541"/>
                  <a:pt x="4206081" y="1277541"/>
                  <a:pt x="4205287" y="1277541"/>
                </a:cubicBezTo>
                <a:cubicBezTo>
                  <a:pt x="4204493" y="1279922"/>
                  <a:pt x="4203302" y="1282304"/>
                  <a:pt x="4201715" y="1284685"/>
                </a:cubicBezTo>
                <a:cubicBezTo>
                  <a:pt x="4199334" y="1286272"/>
                  <a:pt x="4196556" y="1287066"/>
                  <a:pt x="4193380" y="1287066"/>
                </a:cubicBezTo>
                <a:cubicBezTo>
                  <a:pt x="4186237" y="1283891"/>
                  <a:pt x="4182665" y="1279922"/>
                  <a:pt x="4182665" y="1275160"/>
                </a:cubicBezTo>
                <a:cubicBezTo>
                  <a:pt x="4181871" y="1267222"/>
                  <a:pt x="4179490" y="1256507"/>
                  <a:pt x="4175521" y="1243013"/>
                </a:cubicBezTo>
                <a:cubicBezTo>
                  <a:pt x="4174727" y="1241425"/>
                  <a:pt x="4174330" y="1240235"/>
                  <a:pt x="4174330" y="1239441"/>
                </a:cubicBezTo>
                <a:cubicBezTo>
                  <a:pt x="4174330" y="1238647"/>
                  <a:pt x="4173934" y="1237457"/>
                  <a:pt x="4173140" y="1235869"/>
                </a:cubicBezTo>
                <a:cubicBezTo>
                  <a:pt x="4171552" y="1228725"/>
                  <a:pt x="4169965" y="1224360"/>
                  <a:pt x="4168377" y="1222772"/>
                </a:cubicBezTo>
                <a:cubicBezTo>
                  <a:pt x="4166790" y="1218804"/>
                  <a:pt x="4167981" y="1216422"/>
                  <a:pt x="4171949" y="1215629"/>
                </a:cubicBezTo>
                <a:cubicBezTo>
                  <a:pt x="4179093" y="1214835"/>
                  <a:pt x="4185840" y="1215629"/>
                  <a:pt x="4192190" y="1218010"/>
                </a:cubicBezTo>
                <a:cubicBezTo>
                  <a:pt x="4194571" y="1218804"/>
                  <a:pt x="4195762" y="1219994"/>
                  <a:pt x="4195762" y="1221582"/>
                </a:cubicBezTo>
                <a:cubicBezTo>
                  <a:pt x="4196556" y="1221582"/>
                  <a:pt x="4197349" y="1221582"/>
                  <a:pt x="4198143" y="1221582"/>
                </a:cubicBezTo>
                <a:cubicBezTo>
                  <a:pt x="4206874" y="1219994"/>
                  <a:pt x="4213224" y="1218407"/>
                  <a:pt x="4217193" y="1216819"/>
                </a:cubicBezTo>
                <a:cubicBezTo>
                  <a:pt x="4217193" y="1209675"/>
                  <a:pt x="4216796" y="1204119"/>
                  <a:pt x="4216002" y="1200150"/>
                </a:cubicBezTo>
                <a:cubicBezTo>
                  <a:pt x="4212827" y="1204913"/>
                  <a:pt x="4209255" y="1206104"/>
                  <a:pt x="4205287" y="1203722"/>
                </a:cubicBezTo>
                <a:cubicBezTo>
                  <a:pt x="4198937" y="1200547"/>
                  <a:pt x="4195365" y="1195388"/>
                  <a:pt x="4194571" y="1188244"/>
                </a:cubicBezTo>
                <a:cubicBezTo>
                  <a:pt x="4193777" y="1185863"/>
                  <a:pt x="4192984" y="1182291"/>
                  <a:pt x="4192190" y="1177529"/>
                </a:cubicBezTo>
                <a:cubicBezTo>
                  <a:pt x="4190602" y="1169591"/>
                  <a:pt x="4189015" y="1163241"/>
                  <a:pt x="4187427" y="1158479"/>
                </a:cubicBezTo>
                <a:cubicBezTo>
                  <a:pt x="4185046" y="1151335"/>
                  <a:pt x="4182665" y="1145382"/>
                  <a:pt x="4180284" y="1140619"/>
                </a:cubicBezTo>
                <a:cubicBezTo>
                  <a:pt x="4177108" y="1135063"/>
                  <a:pt x="4178299" y="1131888"/>
                  <a:pt x="4183855" y="1131094"/>
                </a:cubicBezTo>
                <a:cubicBezTo>
                  <a:pt x="4191793" y="1131094"/>
                  <a:pt x="4198540" y="1132285"/>
                  <a:pt x="4204096" y="1134666"/>
                </a:cubicBezTo>
                <a:cubicBezTo>
                  <a:pt x="4204096" y="1134666"/>
                  <a:pt x="4204493" y="1135063"/>
                  <a:pt x="4205287" y="1135857"/>
                </a:cubicBezTo>
                <a:cubicBezTo>
                  <a:pt x="4206081" y="1135857"/>
                  <a:pt x="4206477" y="1136253"/>
                  <a:pt x="4206477" y="1137047"/>
                </a:cubicBezTo>
                <a:cubicBezTo>
                  <a:pt x="4226321" y="1133079"/>
                  <a:pt x="4246165" y="1128316"/>
                  <a:pt x="4266009" y="1122760"/>
                </a:cubicBezTo>
                <a:cubicBezTo>
                  <a:pt x="4268390" y="1121966"/>
                  <a:pt x="4270771" y="1121668"/>
                  <a:pt x="4273152" y="1121867"/>
                </a:cubicBezTo>
                <a:close/>
                <a:moveTo>
                  <a:pt x="7900986" y="1119188"/>
                </a:moveTo>
                <a:cubicBezTo>
                  <a:pt x="7924005" y="1120775"/>
                  <a:pt x="7940674" y="1124744"/>
                  <a:pt x="7950992" y="1131094"/>
                </a:cubicBezTo>
                <a:cubicBezTo>
                  <a:pt x="7962898" y="1139825"/>
                  <a:pt x="7965280" y="1152129"/>
                  <a:pt x="7958136" y="1168004"/>
                </a:cubicBezTo>
                <a:cubicBezTo>
                  <a:pt x="7952580" y="1173560"/>
                  <a:pt x="7945436" y="1173957"/>
                  <a:pt x="7936705" y="1169194"/>
                </a:cubicBezTo>
                <a:cubicBezTo>
                  <a:pt x="7917655" y="1150144"/>
                  <a:pt x="7904955" y="1135063"/>
                  <a:pt x="7898605" y="1123950"/>
                </a:cubicBezTo>
                <a:cubicBezTo>
                  <a:pt x="7897812" y="1123157"/>
                  <a:pt x="7897414" y="1121966"/>
                  <a:pt x="7897414" y="1120379"/>
                </a:cubicBezTo>
                <a:cubicBezTo>
                  <a:pt x="7898208" y="1119585"/>
                  <a:pt x="7899398" y="1119188"/>
                  <a:pt x="7900986" y="1119188"/>
                </a:cubicBezTo>
                <a:close/>
                <a:moveTo>
                  <a:pt x="4786311" y="1119188"/>
                </a:moveTo>
                <a:cubicBezTo>
                  <a:pt x="4809330" y="1120775"/>
                  <a:pt x="4825999" y="1124744"/>
                  <a:pt x="4836318" y="1131094"/>
                </a:cubicBezTo>
                <a:cubicBezTo>
                  <a:pt x="4848224" y="1139825"/>
                  <a:pt x="4850605" y="1152129"/>
                  <a:pt x="4843461" y="1168004"/>
                </a:cubicBezTo>
                <a:cubicBezTo>
                  <a:pt x="4837905" y="1173560"/>
                  <a:pt x="4830762" y="1173957"/>
                  <a:pt x="4822030" y="1169194"/>
                </a:cubicBezTo>
                <a:cubicBezTo>
                  <a:pt x="4802980" y="1150144"/>
                  <a:pt x="4790280" y="1135063"/>
                  <a:pt x="4783930" y="1123950"/>
                </a:cubicBezTo>
                <a:cubicBezTo>
                  <a:pt x="4783137" y="1123157"/>
                  <a:pt x="4782740" y="1121966"/>
                  <a:pt x="4782740" y="1120379"/>
                </a:cubicBezTo>
                <a:cubicBezTo>
                  <a:pt x="4783534" y="1119585"/>
                  <a:pt x="4784724" y="1119188"/>
                  <a:pt x="4786311" y="1119188"/>
                </a:cubicBezTo>
                <a:close/>
                <a:moveTo>
                  <a:pt x="7333058" y="1117997"/>
                </a:moveTo>
                <a:cubicBezTo>
                  <a:pt x="7334248" y="1117600"/>
                  <a:pt x="7335836" y="1117600"/>
                  <a:pt x="7337820" y="1117997"/>
                </a:cubicBezTo>
                <a:cubicBezTo>
                  <a:pt x="7353696" y="1119585"/>
                  <a:pt x="7367586" y="1127125"/>
                  <a:pt x="7379492" y="1140619"/>
                </a:cubicBezTo>
                <a:cubicBezTo>
                  <a:pt x="7381874" y="1144588"/>
                  <a:pt x="7382667" y="1149350"/>
                  <a:pt x="7381874" y="1154907"/>
                </a:cubicBezTo>
                <a:cubicBezTo>
                  <a:pt x="7379492" y="1160463"/>
                  <a:pt x="7377508" y="1173163"/>
                  <a:pt x="7375920" y="1193007"/>
                </a:cubicBezTo>
                <a:cubicBezTo>
                  <a:pt x="7375920" y="1193800"/>
                  <a:pt x="7375920" y="1195785"/>
                  <a:pt x="7375920" y="1198960"/>
                </a:cubicBezTo>
                <a:cubicBezTo>
                  <a:pt x="7375127" y="1202135"/>
                  <a:pt x="7374730" y="1204516"/>
                  <a:pt x="7374730" y="1206104"/>
                </a:cubicBezTo>
                <a:cubicBezTo>
                  <a:pt x="7381874" y="1204516"/>
                  <a:pt x="7387430" y="1203325"/>
                  <a:pt x="7391398" y="1202532"/>
                </a:cubicBezTo>
                <a:cubicBezTo>
                  <a:pt x="7391398" y="1202532"/>
                  <a:pt x="7391796" y="1202532"/>
                  <a:pt x="7392590" y="1202532"/>
                </a:cubicBezTo>
                <a:cubicBezTo>
                  <a:pt x="7398940" y="1200944"/>
                  <a:pt x="7403702" y="1200944"/>
                  <a:pt x="7406877" y="1202532"/>
                </a:cubicBezTo>
                <a:cubicBezTo>
                  <a:pt x="7412433" y="1204119"/>
                  <a:pt x="7417592" y="1207691"/>
                  <a:pt x="7422355" y="1213247"/>
                </a:cubicBezTo>
                <a:cubicBezTo>
                  <a:pt x="7426324" y="1222772"/>
                  <a:pt x="7424339" y="1227535"/>
                  <a:pt x="7416402" y="1227535"/>
                </a:cubicBezTo>
                <a:cubicBezTo>
                  <a:pt x="7414020" y="1227535"/>
                  <a:pt x="7409655" y="1227932"/>
                  <a:pt x="7403305" y="1228725"/>
                </a:cubicBezTo>
                <a:cubicBezTo>
                  <a:pt x="7390605" y="1230313"/>
                  <a:pt x="7380683" y="1231503"/>
                  <a:pt x="7373540" y="1232297"/>
                </a:cubicBezTo>
                <a:cubicBezTo>
                  <a:pt x="7373540" y="1252935"/>
                  <a:pt x="7373540" y="1271588"/>
                  <a:pt x="7373540" y="1288257"/>
                </a:cubicBezTo>
                <a:cubicBezTo>
                  <a:pt x="7374333" y="1287463"/>
                  <a:pt x="7374730" y="1287066"/>
                  <a:pt x="7374730" y="1287066"/>
                </a:cubicBezTo>
                <a:cubicBezTo>
                  <a:pt x="7384255" y="1287066"/>
                  <a:pt x="7396558" y="1285875"/>
                  <a:pt x="7411640" y="1283494"/>
                </a:cubicBezTo>
                <a:cubicBezTo>
                  <a:pt x="7419576" y="1281907"/>
                  <a:pt x="7426324" y="1283097"/>
                  <a:pt x="7431880" y="1287066"/>
                </a:cubicBezTo>
                <a:cubicBezTo>
                  <a:pt x="7437436" y="1289447"/>
                  <a:pt x="7442596" y="1293813"/>
                  <a:pt x="7447358" y="1300163"/>
                </a:cubicBezTo>
                <a:cubicBezTo>
                  <a:pt x="7450533" y="1308894"/>
                  <a:pt x="7447358" y="1313657"/>
                  <a:pt x="7437833" y="1314450"/>
                </a:cubicBezTo>
                <a:cubicBezTo>
                  <a:pt x="7415608" y="1311275"/>
                  <a:pt x="7390605" y="1310879"/>
                  <a:pt x="7362824" y="1313260"/>
                </a:cubicBezTo>
                <a:cubicBezTo>
                  <a:pt x="7339804" y="1313260"/>
                  <a:pt x="7320358" y="1315244"/>
                  <a:pt x="7304483" y="1319213"/>
                </a:cubicBezTo>
                <a:cubicBezTo>
                  <a:pt x="7300514" y="1320800"/>
                  <a:pt x="7296546" y="1320007"/>
                  <a:pt x="7292577" y="1316832"/>
                </a:cubicBezTo>
                <a:cubicBezTo>
                  <a:pt x="7286226" y="1310482"/>
                  <a:pt x="7281464" y="1306116"/>
                  <a:pt x="7278290" y="1303735"/>
                </a:cubicBezTo>
                <a:cubicBezTo>
                  <a:pt x="7275908" y="1299766"/>
                  <a:pt x="7276702" y="1297385"/>
                  <a:pt x="7280670" y="1296591"/>
                </a:cubicBezTo>
                <a:cubicBezTo>
                  <a:pt x="7289402" y="1296591"/>
                  <a:pt x="7304483" y="1295400"/>
                  <a:pt x="7325914" y="1293019"/>
                </a:cubicBezTo>
                <a:cubicBezTo>
                  <a:pt x="7327502" y="1293019"/>
                  <a:pt x="7329883" y="1293019"/>
                  <a:pt x="7333058" y="1293019"/>
                </a:cubicBezTo>
                <a:cubicBezTo>
                  <a:pt x="7336233" y="1292225"/>
                  <a:pt x="7339011" y="1291829"/>
                  <a:pt x="7341392" y="1291829"/>
                </a:cubicBezTo>
                <a:lnTo>
                  <a:pt x="7341392" y="1235869"/>
                </a:lnTo>
                <a:cubicBezTo>
                  <a:pt x="7334248" y="1237457"/>
                  <a:pt x="7327898" y="1238250"/>
                  <a:pt x="7322342" y="1238250"/>
                </a:cubicBezTo>
                <a:cubicBezTo>
                  <a:pt x="7318374" y="1239044"/>
                  <a:pt x="7315198" y="1239044"/>
                  <a:pt x="7312818" y="1238250"/>
                </a:cubicBezTo>
                <a:cubicBezTo>
                  <a:pt x="7306467" y="1234282"/>
                  <a:pt x="7301308" y="1229519"/>
                  <a:pt x="7297340" y="1223963"/>
                </a:cubicBezTo>
                <a:cubicBezTo>
                  <a:pt x="7294958" y="1220788"/>
                  <a:pt x="7294164" y="1218407"/>
                  <a:pt x="7294958" y="1216819"/>
                </a:cubicBezTo>
                <a:cubicBezTo>
                  <a:pt x="7295752" y="1216026"/>
                  <a:pt x="7298133" y="1215232"/>
                  <a:pt x="7302102" y="1214438"/>
                </a:cubicBezTo>
                <a:cubicBezTo>
                  <a:pt x="7305276" y="1214438"/>
                  <a:pt x="7312420" y="1213644"/>
                  <a:pt x="7323533" y="1212057"/>
                </a:cubicBezTo>
                <a:cubicBezTo>
                  <a:pt x="7331470" y="1211263"/>
                  <a:pt x="7337424" y="1210866"/>
                  <a:pt x="7341392" y="1210866"/>
                </a:cubicBezTo>
                <a:cubicBezTo>
                  <a:pt x="7341392" y="1202135"/>
                  <a:pt x="7341392" y="1193800"/>
                  <a:pt x="7341392" y="1185863"/>
                </a:cubicBezTo>
                <a:cubicBezTo>
                  <a:pt x="7343774" y="1156494"/>
                  <a:pt x="7341392" y="1137841"/>
                  <a:pt x="7334248" y="1129904"/>
                </a:cubicBezTo>
                <a:cubicBezTo>
                  <a:pt x="7331868" y="1125935"/>
                  <a:pt x="7330677" y="1122760"/>
                  <a:pt x="7330677" y="1120379"/>
                </a:cubicBezTo>
                <a:cubicBezTo>
                  <a:pt x="7331074" y="1119188"/>
                  <a:pt x="7331868" y="1118394"/>
                  <a:pt x="7333058" y="1117997"/>
                </a:cubicBezTo>
                <a:close/>
                <a:moveTo>
                  <a:pt x="6306740" y="1117997"/>
                </a:moveTo>
                <a:cubicBezTo>
                  <a:pt x="6307533" y="1117203"/>
                  <a:pt x="6309518" y="1117203"/>
                  <a:pt x="6312693" y="1117997"/>
                </a:cubicBezTo>
                <a:cubicBezTo>
                  <a:pt x="6323805" y="1118791"/>
                  <a:pt x="6335314" y="1121172"/>
                  <a:pt x="6347220" y="1125141"/>
                </a:cubicBezTo>
                <a:cubicBezTo>
                  <a:pt x="6356746" y="1128316"/>
                  <a:pt x="6360318" y="1135857"/>
                  <a:pt x="6357936" y="1147763"/>
                </a:cubicBezTo>
                <a:cubicBezTo>
                  <a:pt x="6352380" y="1162844"/>
                  <a:pt x="6344442" y="1166416"/>
                  <a:pt x="6334124" y="1158479"/>
                </a:cubicBezTo>
                <a:cubicBezTo>
                  <a:pt x="6332536" y="1156097"/>
                  <a:pt x="6328964" y="1150938"/>
                  <a:pt x="6323408" y="1143000"/>
                </a:cubicBezTo>
                <a:cubicBezTo>
                  <a:pt x="6317058" y="1133475"/>
                  <a:pt x="6312296" y="1126728"/>
                  <a:pt x="6309121" y="1122760"/>
                </a:cubicBezTo>
                <a:cubicBezTo>
                  <a:pt x="6307533" y="1120379"/>
                  <a:pt x="6306740" y="1118791"/>
                  <a:pt x="6306740" y="1117997"/>
                </a:cubicBezTo>
                <a:close/>
                <a:moveTo>
                  <a:pt x="2044303" y="1117997"/>
                </a:moveTo>
                <a:cubicBezTo>
                  <a:pt x="2046684" y="1117600"/>
                  <a:pt x="2049462" y="1117997"/>
                  <a:pt x="2052638" y="1119188"/>
                </a:cubicBezTo>
                <a:cubicBezTo>
                  <a:pt x="2064544" y="1122363"/>
                  <a:pt x="2076053" y="1127919"/>
                  <a:pt x="2087166" y="1135857"/>
                </a:cubicBezTo>
                <a:cubicBezTo>
                  <a:pt x="2093516" y="1139825"/>
                  <a:pt x="2094309" y="1145382"/>
                  <a:pt x="2089547" y="1152525"/>
                </a:cubicBezTo>
                <a:cubicBezTo>
                  <a:pt x="2084785" y="1159669"/>
                  <a:pt x="2082403" y="1167607"/>
                  <a:pt x="2082403" y="1176338"/>
                </a:cubicBezTo>
                <a:cubicBezTo>
                  <a:pt x="2081609" y="1184275"/>
                  <a:pt x="2080419" y="1193800"/>
                  <a:pt x="2078831" y="1204913"/>
                </a:cubicBezTo>
                <a:cubicBezTo>
                  <a:pt x="2079625" y="1204913"/>
                  <a:pt x="2080816" y="1204516"/>
                  <a:pt x="2082403" y="1203722"/>
                </a:cubicBezTo>
                <a:cubicBezTo>
                  <a:pt x="2083991" y="1203722"/>
                  <a:pt x="2085181" y="1203722"/>
                  <a:pt x="2085975" y="1203722"/>
                </a:cubicBezTo>
                <a:cubicBezTo>
                  <a:pt x="2093912" y="1203722"/>
                  <a:pt x="2103437" y="1202135"/>
                  <a:pt x="2114550" y="1198960"/>
                </a:cubicBezTo>
                <a:cubicBezTo>
                  <a:pt x="2120900" y="1196579"/>
                  <a:pt x="2126059" y="1196579"/>
                  <a:pt x="2130028" y="1198960"/>
                </a:cubicBezTo>
                <a:cubicBezTo>
                  <a:pt x="2141934" y="1205310"/>
                  <a:pt x="2149474" y="1213247"/>
                  <a:pt x="2152649" y="1222772"/>
                </a:cubicBezTo>
                <a:cubicBezTo>
                  <a:pt x="2153443" y="1225154"/>
                  <a:pt x="2153443" y="1227138"/>
                  <a:pt x="2152649" y="1228725"/>
                </a:cubicBezTo>
                <a:cubicBezTo>
                  <a:pt x="2151062" y="1230313"/>
                  <a:pt x="2148680" y="1230710"/>
                  <a:pt x="2145505" y="1229916"/>
                </a:cubicBezTo>
                <a:cubicBezTo>
                  <a:pt x="2135187" y="1229122"/>
                  <a:pt x="2112169" y="1229519"/>
                  <a:pt x="2076450" y="1231107"/>
                </a:cubicBezTo>
                <a:cubicBezTo>
                  <a:pt x="2076450" y="1234282"/>
                  <a:pt x="2076053" y="1239441"/>
                  <a:pt x="2075259" y="1246585"/>
                </a:cubicBezTo>
                <a:cubicBezTo>
                  <a:pt x="2075259" y="1252935"/>
                  <a:pt x="2074862" y="1257697"/>
                  <a:pt x="2074069" y="1260872"/>
                </a:cubicBezTo>
                <a:cubicBezTo>
                  <a:pt x="2079625" y="1266429"/>
                  <a:pt x="2083991" y="1272382"/>
                  <a:pt x="2087166" y="1278732"/>
                </a:cubicBezTo>
                <a:cubicBezTo>
                  <a:pt x="2087959" y="1282700"/>
                  <a:pt x="2086372" y="1284288"/>
                  <a:pt x="2082403" y="1283494"/>
                </a:cubicBezTo>
                <a:cubicBezTo>
                  <a:pt x="2069703" y="1281907"/>
                  <a:pt x="2057003" y="1282304"/>
                  <a:pt x="2044303" y="1284685"/>
                </a:cubicBezTo>
                <a:cubicBezTo>
                  <a:pt x="2033191" y="1285479"/>
                  <a:pt x="2024459" y="1287463"/>
                  <a:pt x="2018109" y="1290638"/>
                </a:cubicBezTo>
                <a:cubicBezTo>
                  <a:pt x="2012553" y="1292225"/>
                  <a:pt x="2008584" y="1291432"/>
                  <a:pt x="2006203" y="1288257"/>
                </a:cubicBezTo>
                <a:cubicBezTo>
                  <a:pt x="1999853" y="1281113"/>
                  <a:pt x="1995090" y="1275160"/>
                  <a:pt x="1991916" y="1270397"/>
                </a:cubicBezTo>
                <a:cubicBezTo>
                  <a:pt x="1990328" y="1268810"/>
                  <a:pt x="1990328" y="1266032"/>
                  <a:pt x="1991916" y="1262063"/>
                </a:cubicBezTo>
                <a:cubicBezTo>
                  <a:pt x="1995884" y="1256507"/>
                  <a:pt x="1997868" y="1251347"/>
                  <a:pt x="1997868" y="1246585"/>
                </a:cubicBezTo>
                <a:lnTo>
                  <a:pt x="1997868" y="1238250"/>
                </a:lnTo>
                <a:cubicBezTo>
                  <a:pt x="1990725" y="1239044"/>
                  <a:pt x="1983582" y="1240235"/>
                  <a:pt x="1976437" y="1241822"/>
                </a:cubicBezTo>
                <a:cubicBezTo>
                  <a:pt x="1976437" y="1245394"/>
                  <a:pt x="1976437" y="1247775"/>
                  <a:pt x="1976437" y="1248966"/>
                </a:cubicBezTo>
                <a:cubicBezTo>
                  <a:pt x="1974850" y="1282304"/>
                  <a:pt x="1973262" y="1305322"/>
                  <a:pt x="1971675" y="1318022"/>
                </a:cubicBezTo>
                <a:cubicBezTo>
                  <a:pt x="1973262" y="1318022"/>
                  <a:pt x="1976834" y="1317625"/>
                  <a:pt x="1982391" y="1316832"/>
                </a:cubicBezTo>
                <a:cubicBezTo>
                  <a:pt x="2017315" y="1312863"/>
                  <a:pt x="2043112" y="1310085"/>
                  <a:pt x="2059781" y="1308497"/>
                </a:cubicBezTo>
                <a:cubicBezTo>
                  <a:pt x="2069306" y="1308497"/>
                  <a:pt x="2076847" y="1307703"/>
                  <a:pt x="2082403" y="1306116"/>
                </a:cubicBezTo>
                <a:cubicBezTo>
                  <a:pt x="2086372" y="1304529"/>
                  <a:pt x="2090737" y="1304925"/>
                  <a:pt x="2095500" y="1307307"/>
                </a:cubicBezTo>
                <a:cubicBezTo>
                  <a:pt x="2107406" y="1314450"/>
                  <a:pt x="2115741" y="1323182"/>
                  <a:pt x="2120503" y="1333500"/>
                </a:cubicBezTo>
                <a:cubicBezTo>
                  <a:pt x="2122090" y="1339057"/>
                  <a:pt x="2120106" y="1341835"/>
                  <a:pt x="2114550" y="1341835"/>
                </a:cubicBezTo>
                <a:cubicBezTo>
                  <a:pt x="2106613" y="1343422"/>
                  <a:pt x="2099072" y="1343025"/>
                  <a:pt x="2091928" y="1340644"/>
                </a:cubicBezTo>
                <a:cubicBezTo>
                  <a:pt x="2070497" y="1337469"/>
                  <a:pt x="2049065" y="1336675"/>
                  <a:pt x="2027634" y="1338263"/>
                </a:cubicBezTo>
                <a:cubicBezTo>
                  <a:pt x="1999853" y="1339850"/>
                  <a:pt x="1979612" y="1343422"/>
                  <a:pt x="1966912" y="1348979"/>
                </a:cubicBezTo>
                <a:cubicBezTo>
                  <a:pt x="1962150" y="1352154"/>
                  <a:pt x="1958181" y="1352550"/>
                  <a:pt x="1955006" y="1350169"/>
                </a:cubicBezTo>
                <a:cubicBezTo>
                  <a:pt x="1950244" y="1346994"/>
                  <a:pt x="1943497" y="1340644"/>
                  <a:pt x="1934766" y="1331119"/>
                </a:cubicBezTo>
                <a:cubicBezTo>
                  <a:pt x="1931591" y="1326357"/>
                  <a:pt x="1931194" y="1322388"/>
                  <a:pt x="1933575" y="1319213"/>
                </a:cubicBezTo>
                <a:cubicBezTo>
                  <a:pt x="1935163" y="1317625"/>
                  <a:pt x="1937544" y="1312069"/>
                  <a:pt x="1940719" y="1302544"/>
                </a:cubicBezTo>
                <a:cubicBezTo>
                  <a:pt x="1942306" y="1284288"/>
                  <a:pt x="1943497" y="1265635"/>
                  <a:pt x="1944290" y="1246585"/>
                </a:cubicBezTo>
                <a:cubicBezTo>
                  <a:pt x="1941909" y="1247379"/>
                  <a:pt x="1937941" y="1248172"/>
                  <a:pt x="1932384" y="1248966"/>
                </a:cubicBezTo>
                <a:cubicBezTo>
                  <a:pt x="1929209" y="1248966"/>
                  <a:pt x="1924050" y="1250157"/>
                  <a:pt x="1916906" y="1252538"/>
                </a:cubicBezTo>
                <a:cubicBezTo>
                  <a:pt x="1910556" y="1254125"/>
                  <a:pt x="1905000" y="1253729"/>
                  <a:pt x="1900238" y="1251347"/>
                </a:cubicBezTo>
                <a:cubicBezTo>
                  <a:pt x="1899444" y="1250553"/>
                  <a:pt x="1897459" y="1248966"/>
                  <a:pt x="1894284" y="1246585"/>
                </a:cubicBezTo>
                <a:cubicBezTo>
                  <a:pt x="1887934" y="1240235"/>
                  <a:pt x="1883966" y="1235869"/>
                  <a:pt x="1882378" y="1233488"/>
                </a:cubicBezTo>
                <a:cubicBezTo>
                  <a:pt x="1879997" y="1231107"/>
                  <a:pt x="1879203" y="1229122"/>
                  <a:pt x="1879997" y="1227535"/>
                </a:cubicBezTo>
                <a:cubicBezTo>
                  <a:pt x="1880791" y="1225947"/>
                  <a:pt x="1882775" y="1225154"/>
                  <a:pt x="1885950" y="1225154"/>
                </a:cubicBezTo>
                <a:cubicBezTo>
                  <a:pt x="1894681" y="1225154"/>
                  <a:pt x="1903810" y="1224360"/>
                  <a:pt x="1913335" y="1222772"/>
                </a:cubicBezTo>
                <a:cubicBezTo>
                  <a:pt x="1916509" y="1221979"/>
                  <a:pt x="1921669" y="1221185"/>
                  <a:pt x="1928813" y="1220391"/>
                </a:cubicBezTo>
                <a:cubicBezTo>
                  <a:pt x="1935163" y="1219597"/>
                  <a:pt x="1939925" y="1219200"/>
                  <a:pt x="1943100" y="1219200"/>
                </a:cubicBezTo>
                <a:cubicBezTo>
                  <a:pt x="1943100" y="1216819"/>
                  <a:pt x="1943100" y="1214438"/>
                  <a:pt x="1943100" y="1212057"/>
                </a:cubicBezTo>
                <a:cubicBezTo>
                  <a:pt x="1941512" y="1193800"/>
                  <a:pt x="1938338" y="1181100"/>
                  <a:pt x="1933575" y="1173957"/>
                </a:cubicBezTo>
                <a:cubicBezTo>
                  <a:pt x="1931194" y="1167607"/>
                  <a:pt x="1933575" y="1164432"/>
                  <a:pt x="1940719" y="1164432"/>
                </a:cubicBezTo>
                <a:cubicBezTo>
                  <a:pt x="1961356" y="1170782"/>
                  <a:pt x="1974453" y="1178719"/>
                  <a:pt x="1980010" y="1188244"/>
                </a:cubicBezTo>
                <a:cubicBezTo>
                  <a:pt x="1983184" y="1193007"/>
                  <a:pt x="1983582" y="1198166"/>
                  <a:pt x="1981200" y="1203722"/>
                </a:cubicBezTo>
                <a:cubicBezTo>
                  <a:pt x="1979612" y="1206897"/>
                  <a:pt x="1978819" y="1210469"/>
                  <a:pt x="1978819" y="1214438"/>
                </a:cubicBezTo>
                <a:cubicBezTo>
                  <a:pt x="1985169" y="1214438"/>
                  <a:pt x="1991122" y="1213644"/>
                  <a:pt x="1996678" y="1212057"/>
                </a:cubicBezTo>
                <a:cubicBezTo>
                  <a:pt x="1996678" y="1200150"/>
                  <a:pt x="1996281" y="1188641"/>
                  <a:pt x="1995488" y="1177529"/>
                </a:cubicBezTo>
                <a:cubicBezTo>
                  <a:pt x="1995488" y="1164828"/>
                  <a:pt x="1992709" y="1153319"/>
                  <a:pt x="1987153" y="1143000"/>
                </a:cubicBezTo>
                <a:cubicBezTo>
                  <a:pt x="1985566" y="1140619"/>
                  <a:pt x="1985169" y="1138635"/>
                  <a:pt x="1985963" y="1137047"/>
                </a:cubicBezTo>
                <a:cubicBezTo>
                  <a:pt x="1986756" y="1135460"/>
                  <a:pt x="1988741" y="1134666"/>
                  <a:pt x="1991916" y="1134666"/>
                </a:cubicBezTo>
                <a:cubicBezTo>
                  <a:pt x="2007790" y="1136253"/>
                  <a:pt x="2020094" y="1141413"/>
                  <a:pt x="2028825" y="1150144"/>
                </a:cubicBezTo>
                <a:cubicBezTo>
                  <a:pt x="2032000" y="1153319"/>
                  <a:pt x="2032794" y="1157685"/>
                  <a:pt x="2031206" y="1163241"/>
                </a:cubicBezTo>
                <a:cubicBezTo>
                  <a:pt x="2028031" y="1169591"/>
                  <a:pt x="2026047" y="1177529"/>
                  <a:pt x="2025253" y="1187054"/>
                </a:cubicBezTo>
                <a:cubicBezTo>
                  <a:pt x="2025253" y="1194197"/>
                  <a:pt x="2025253" y="1201738"/>
                  <a:pt x="2025253" y="1209675"/>
                </a:cubicBezTo>
                <a:cubicBezTo>
                  <a:pt x="2027634" y="1208882"/>
                  <a:pt x="2031206" y="1208485"/>
                  <a:pt x="2035969" y="1208485"/>
                </a:cubicBezTo>
                <a:cubicBezTo>
                  <a:pt x="2040731" y="1207691"/>
                  <a:pt x="2044303" y="1207294"/>
                  <a:pt x="2046684" y="1207294"/>
                </a:cubicBezTo>
                <a:cubicBezTo>
                  <a:pt x="2047478" y="1193800"/>
                  <a:pt x="2047875" y="1180704"/>
                  <a:pt x="2047875" y="1168004"/>
                </a:cubicBezTo>
                <a:cubicBezTo>
                  <a:pt x="2048668" y="1150541"/>
                  <a:pt x="2046684" y="1139032"/>
                  <a:pt x="2041922" y="1133475"/>
                </a:cubicBezTo>
                <a:cubicBezTo>
                  <a:pt x="2038747" y="1127919"/>
                  <a:pt x="2037557" y="1123950"/>
                  <a:pt x="2038350" y="1121569"/>
                </a:cubicBezTo>
                <a:cubicBezTo>
                  <a:pt x="2039937" y="1119585"/>
                  <a:pt x="2041922" y="1118394"/>
                  <a:pt x="2044303" y="1117997"/>
                </a:cubicBezTo>
                <a:close/>
                <a:moveTo>
                  <a:pt x="510480" y="1117104"/>
                </a:moveTo>
                <a:cubicBezTo>
                  <a:pt x="512663" y="1116906"/>
                  <a:pt x="515143" y="1117204"/>
                  <a:pt x="517922" y="1117997"/>
                </a:cubicBezTo>
                <a:cubicBezTo>
                  <a:pt x="529034" y="1122760"/>
                  <a:pt x="536972" y="1129904"/>
                  <a:pt x="541734" y="1139429"/>
                </a:cubicBezTo>
                <a:cubicBezTo>
                  <a:pt x="544116" y="1144985"/>
                  <a:pt x="541337" y="1148557"/>
                  <a:pt x="533400" y="1150144"/>
                </a:cubicBezTo>
                <a:cubicBezTo>
                  <a:pt x="518319" y="1151732"/>
                  <a:pt x="501650" y="1152922"/>
                  <a:pt x="483394" y="1153716"/>
                </a:cubicBezTo>
                <a:cubicBezTo>
                  <a:pt x="490537" y="1156891"/>
                  <a:pt x="495300" y="1159272"/>
                  <a:pt x="497681" y="1160860"/>
                </a:cubicBezTo>
                <a:cubicBezTo>
                  <a:pt x="501650" y="1164035"/>
                  <a:pt x="502047" y="1167607"/>
                  <a:pt x="498872" y="1171575"/>
                </a:cubicBezTo>
                <a:cubicBezTo>
                  <a:pt x="495697" y="1176338"/>
                  <a:pt x="493712" y="1181894"/>
                  <a:pt x="492919" y="1188244"/>
                </a:cubicBezTo>
                <a:cubicBezTo>
                  <a:pt x="493712" y="1188244"/>
                  <a:pt x="494903" y="1187847"/>
                  <a:pt x="496491" y="1187054"/>
                </a:cubicBezTo>
                <a:cubicBezTo>
                  <a:pt x="498078" y="1187054"/>
                  <a:pt x="499268" y="1187054"/>
                  <a:pt x="500062" y="1187054"/>
                </a:cubicBezTo>
                <a:cubicBezTo>
                  <a:pt x="507206" y="1186260"/>
                  <a:pt x="515540" y="1183878"/>
                  <a:pt x="525066" y="1179910"/>
                </a:cubicBezTo>
                <a:cubicBezTo>
                  <a:pt x="529828" y="1175941"/>
                  <a:pt x="534193" y="1175941"/>
                  <a:pt x="538162" y="1179910"/>
                </a:cubicBezTo>
                <a:cubicBezTo>
                  <a:pt x="551657" y="1186260"/>
                  <a:pt x="561181" y="1194197"/>
                  <a:pt x="566737" y="1203722"/>
                </a:cubicBezTo>
                <a:cubicBezTo>
                  <a:pt x="571500" y="1208485"/>
                  <a:pt x="571500" y="1213644"/>
                  <a:pt x="566737" y="1219200"/>
                </a:cubicBezTo>
                <a:cubicBezTo>
                  <a:pt x="560387" y="1226344"/>
                  <a:pt x="556816" y="1250950"/>
                  <a:pt x="556022" y="1293019"/>
                </a:cubicBezTo>
                <a:cubicBezTo>
                  <a:pt x="555227" y="1330325"/>
                  <a:pt x="542528" y="1349772"/>
                  <a:pt x="517922" y="1351360"/>
                </a:cubicBezTo>
                <a:cubicBezTo>
                  <a:pt x="513953" y="1351360"/>
                  <a:pt x="510778" y="1348979"/>
                  <a:pt x="508397" y="1344216"/>
                </a:cubicBezTo>
                <a:cubicBezTo>
                  <a:pt x="502047" y="1329135"/>
                  <a:pt x="491331" y="1317228"/>
                  <a:pt x="476250" y="1308497"/>
                </a:cubicBezTo>
                <a:cubicBezTo>
                  <a:pt x="473869" y="1307703"/>
                  <a:pt x="472678" y="1306513"/>
                  <a:pt x="472678" y="1304925"/>
                </a:cubicBezTo>
                <a:cubicBezTo>
                  <a:pt x="472678" y="1304132"/>
                  <a:pt x="474266" y="1303735"/>
                  <a:pt x="477440" y="1303735"/>
                </a:cubicBezTo>
                <a:cubicBezTo>
                  <a:pt x="480615" y="1303735"/>
                  <a:pt x="485775" y="1303735"/>
                  <a:pt x="492919" y="1303735"/>
                </a:cubicBezTo>
                <a:cubicBezTo>
                  <a:pt x="500062" y="1304529"/>
                  <a:pt x="505618" y="1304925"/>
                  <a:pt x="509587" y="1304925"/>
                </a:cubicBezTo>
                <a:cubicBezTo>
                  <a:pt x="513556" y="1304925"/>
                  <a:pt x="515938" y="1303338"/>
                  <a:pt x="516731" y="1300163"/>
                </a:cubicBezTo>
                <a:cubicBezTo>
                  <a:pt x="519906" y="1281113"/>
                  <a:pt x="522287" y="1253332"/>
                  <a:pt x="523875" y="1216819"/>
                </a:cubicBezTo>
                <a:cubicBezTo>
                  <a:pt x="523875" y="1213644"/>
                  <a:pt x="522287" y="1212057"/>
                  <a:pt x="519112" y="1212057"/>
                </a:cubicBezTo>
                <a:cubicBezTo>
                  <a:pt x="505618" y="1212057"/>
                  <a:pt x="494903" y="1212453"/>
                  <a:pt x="486966" y="1213247"/>
                </a:cubicBezTo>
                <a:cubicBezTo>
                  <a:pt x="484584" y="1221185"/>
                  <a:pt x="482202" y="1228725"/>
                  <a:pt x="479822" y="1235869"/>
                </a:cubicBezTo>
                <a:cubicBezTo>
                  <a:pt x="481409" y="1236663"/>
                  <a:pt x="484584" y="1237457"/>
                  <a:pt x="489346" y="1238250"/>
                </a:cubicBezTo>
                <a:cubicBezTo>
                  <a:pt x="494109" y="1239838"/>
                  <a:pt x="497681" y="1241028"/>
                  <a:pt x="500062" y="1241822"/>
                </a:cubicBezTo>
                <a:cubicBezTo>
                  <a:pt x="515143" y="1248172"/>
                  <a:pt x="521494" y="1257697"/>
                  <a:pt x="519112" y="1270397"/>
                </a:cubicBezTo>
                <a:cubicBezTo>
                  <a:pt x="517525" y="1278335"/>
                  <a:pt x="512762" y="1282700"/>
                  <a:pt x="504825" y="1283494"/>
                </a:cubicBezTo>
                <a:cubicBezTo>
                  <a:pt x="500062" y="1283494"/>
                  <a:pt x="493316" y="1277144"/>
                  <a:pt x="484584" y="1264444"/>
                </a:cubicBezTo>
                <a:cubicBezTo>
                  <a:pt x="481409" y="1258888"/>
                  <a:pt x="477837" y="1254522"/>
                  <a:pt x="473869" y="1251347"/>
                </a:cubicBezTo>
                <a:cubicBezTo>
                  <a:pt x="473075" y="1252935"/>
                  <a:pt x="472281" y="1255316"/>
                  <a:pt x="471487" y="1258491"/>
                </a:cubicBezTo>
                <a:cubicBezTo>
                  <a:pt x="469900" y="1261666"/>
                  <a:pt x="468709" y="1264047"/>
                  <a:pt x="467916" y="1265635"/>
                </a:cubicBezTo>
                <a:cubicBezTo>
                  <a:pt x="459184" y="1283097"/>
                  <a:pt x="445294" y="1297385"/>
                  <a:pt x="426244" y="1308497"/>
                </a:cubicBezTo>
                <a:cubicBezTo>
                  <a:pt x="423862" y="1310085"/>
                  <a:pt x="422275" y="1310482"/>
                  <a:pt x="421481" y="1309688"/>
                </a:cubicBezTo>
                <a:cubicBezTo>
                  <a:pt x="420688" y="1308894"/>
                  <a:pt x="421084" y="1307307"/>
                  <a:pt x="422672" y="1304925"/>
                </a:cubicBezTo>
                <a:cubicBezTo>
                  <a:pt x="427434" y="1295400"/>
                  <a:pt x="432196" y="1286272"/>
                  <a:pt x="436959" y="1277541"/>
                </a:cubicBezTo>
                <a:cubicBezTo>
                  <a:pt x="432196" y="1275160"/>
                  <a:pt x="428228" y="1270397"/>
                  <a:pt x="425053" y="1263254"/>
                </a:cubicBezTo>
                <a:cubicBezTo>
                  <a:pt x="422672" y="1259285"/>
                  <a:pt x="420688" y="1256110"/>
                  <a:pt x="419100" y="1253729"/>
                </a:cubicBezTo>
                <a:cubicBezTo>
                  <a:pt x="418306" y="1256110"/>
                  <a:pt x="416719" y="1258888"/>
                  <a:pt x="414338" y="1262063"/>
                </a:cubicBezTo>
                <a:cubicBezTo>
                  <a:pt x="407987" y="1276350"/>
                  <a:pt x="397668" y="1288257"/>
                  <a:pt x="383381" y="1297782"/>
                </a:cubicBezTo>
                <a:cubicBezTo>
                  <a:pt x="383381" y="1299369"/>
                  <a:pt x="383381" y="1301354"/>
                  <a:pt x="383381" y="1303735"/>
                </a:cubicBezTo>
                <a:cubicBezTo>
                  <a:pt x="384175" y="1319610"/>
                  <a:pt x="380603" y="1328341"/>
                  <a:pt x="372665" y="1329929"/>
                </a:cubicBezTo>
                <a:cubicBezTo>
                  <a:pt x="364729" y="1328341"/>
                  <a:pt x="357981" y="1323182"/>
                  <a:pt x="352425" y="1314450"/>
                </a:cubicBezTo>
                <a:cubicBezTo>
                  <a:pt x="350837" y="1310482"/>
                  <a:pt x="350043" y="1305719"/>
                  <a:pt x="350043" y="1300163"/>
                </a:cubicBezTo>
                <a:cubicBezTo>
                  <a:pt x="350837" y="1281113"/>
                  <a:pt x="349647" y="1257697"/>
                  <a:pt x="346472" y="1229916"/>
                </a:cubicBezTo>
                <a:cubicBezTo>
                  <a:pt x="345678" y="1221185"/>
                  <a:pt x="343297" y="1212850"/>
                  <a:pt x="339328" y="1204913"/>
                </a:cubicBezTo>
                <a:cubicBezTo>
                  <a:pt x="336947" y="1200944"/>
                  <a:pt x="338138" y="1198563"/>
                  <a:pt x="342900" y="1197769"/>
                </a:cubicBezTo>
                <a:cubicBezTo>
                  <a:pt x="350837" y="1197769"/>
                  <a:pt x="358775" y="1199754"/>
                  <a:pt x="366713" y="1203722"/>
                </a:cubicBezTo>
                <a:cubicBezTo>
                  <a:pt x="379412" y="1202928"/>
                  <a:pt x="391716" y="1201341"/>
                  <a:pt x="403622" y="1198960"/>
                </a:cubicBezTo>
                <a:cubicBezTo>
                  <a:pt x="403622" y="1197372"/>
                  <a:pt x="404018" y="1195388"/>
                  <a:pt x="404812" y="1193007"/>
                </a:cubicBezTo>
                <a:cubicBezTo>
                  <a:pt x="404812" y="1190625"/>
                  <a:pt x="404812" y="1189038"/>
                  <a:pt x="404812" y="1188244"/>
                </a:cubicBezTo>
                <a:cubicBezTo>
                  <a:pt x="406400" y="1178719"/>
                  <a:pt x="406400" y="1170385"/>
                  <a:pt x="404812" y="1163241"/>
                </a:cubicBezTo>
                <a:cubicBezTo>
                  <a:pt x="397668" y="1164035"/>
                  <a:pt x="390525" y="1165225"/>
                  <a:pt x="383381" y="1166813"/>
                </a:cubicBezTo>
                <a:cubicBezTo>
                  <a:pt x="376237" y="1168400"/>
                  <a:pt x="370681" y="1167210"/>
                  <a:pt x="366713" y="1163241"/>
                </a:cubicBezTo>
                <a:cubicBezTo>
                  <a:pt x="365919" y="1162447"/>
                  <a:pt x="364729" y="1160860"/>
                  <a:pt x="363140" y="1158479"/>
                </a:cubicBezTo>
                <a:cubicBezTo>
                  <a:pt x="357584" y="1152129"/>
                  <a:pt x="354409" y="1147763"/>
                  <a:pt x="353615" y="1145382"/>
                </a:cubicBezTo>
                <a:cubicBezTo>
                  <a:pt x="352821" y="1143794"/>
                  <a:pt x="352821" y="1142207"/>
                  <a:pt x="353615" y="1140619"/>
                </a:cubicBezTo>
                <a:cubicBezTo>
                  <a:pt x="354409" y="1139825"/>
                  <a:pt x="355600" y="1139825"/>
                  <a:pt x="357187" y="1140619"/>
                </a:cubicBezTo>
                <a:cubicBezTo>
                  <a:pt x="368300" y="1140619"/>
                  <a:pt x="378619" y="1140222"/>
                  <a:pt x="388144" y="1139429"/>
                </a:cubicBezTo>
                <a:cubicBezTo>
                  <a:pt x="417512" y="1133872"/>
                  <a:pt x="448468" y="1129507"/>
                  <a:pt x="481012" y="1126332"/>
                </a:cubicBezTo>
                <a:cubicBezTo>
                  <a:pt x="482600" y="1125538"/>
                  <a:pt x="485378" y="1124744"/>
                  <a:pt x="489346" y="1123950"/>
                </a:cubicBezTo>
                <a:cubicBezTo>
                  <a:pt x="496491" y="1122363"/>
                  <a:pt x="501650" y="1120775"/>
                  <a:pt x="504825" y="1119188"/>
                </a:cubicBezTo>
                <a:cubicBezTo>
                  <a:pt x="506412" y="1117997"/>
                  <a:pt x="508297" y="1117303"/>
                  <a:pt x="510480" y="1117104"/>
                </a:cubicBezTo>
                <a:close/>
                <a:moveTo>
                  <a:pt x="7234236" y="1116807"/>
                </a:moveTo>
                <a:cubicBezTo>
                  <a:pt x="7234236" y="1116807"/>
                  <a:pt x="7234633" y="1116807"/>
                  <a:pt x="7235427" y="1116807"/>
                </a:cubicBezTo>
                <a:cubicBezTo>
                  <a:pt x="7248126" y="1116807"/>
                  <a:pt x="7260033" y="1117600"/>
                  <a:pt x="7271146" y="1119188"/>
                </a:cubicBezTo>
                <a:cubicBezTo>
                  <a:pt x="7285433" y="1121569"/>
                  <a:pt x="7292180" y="1131491"/>
                  <a:pt x="7291386" y="1148954"/>
                </a:cubicBezTo>
                <a:cubicBezTo>
                  <a:pt x="7289005" y="1161654"/>
                  <a:pt x="7281861" y="1165225"/>
                  <a:pt x="7269955" y="1159669"/>
                </a:cubicBezTo>
                <a:cubicBezTo>
                  <a:pt x="7264399" y="1155700"/>
                  <a:pt x="7252492" y="1143000"/>
                  <a:pt x="7234236" y="1121569"/>
                </a:cubicBezTo>
                <a:cubicBezTo>
                  <a:pt x="7231855" y="1119188"/>
                  <a:pt x="7231855" y="1117600"/>
                  <a:pt x="7234236" y="1116807"/>
                </a:cubicBezTo>
                <a:close/>
                <a:moveTo>
                  <a:pt x="5099446" y="1116807"/>
                </a:moveTo>
                <a:cubicBezTo>
                  <a:pt x="5116115" y="1118394"/>
                  <a:pt x="5129608" y="1120379"/>
                  <a:pt x="5139927" y="1122760"/>
                </a:cubicBezTo>
                <a:cubicBezTo>
                  <a:pt x="5149452" y="1124347"/>
                  <a:pt x="5155008" y="1129110"/>
                  <a:pt x="5156596" y="1137047"/>
                </a:cubicBezTo>
                <a:cubicBezTo>
                  <a:pt x="5158977" y="1141810"/>
                  <a:pt x="5159374" y="1148160"/>
                  <a:pt x="5157786" y="1156097"/>
                </a:cubicBezTo>
                <a:cubicBezTo>
                  <a:pt x="5153817" y="1163241"/>
                  <a:pt x="5148658" y="1167210"/>
                  <a:pt x="5142308" y="1168004"/>
                </a:cubicBezTo>
                <a:cubicBezTo>
                  <a:pt x="5137546" y="1168004"/>
                  <a:pt x="5132386" y="1164828"/>
                  <a:pt x="5126830" y="1158479"/>
                </a:cubicBezTo>
                <a:cubicBezTo>
                  <a:pt x="5110955" y="1141810"/>
                  <a:pt x="5100636" y="1129507"/>
                  <a:pt x="5095874" y="1121569"/>
                </a:cubicBezTo>
                <a:cubicBezTo>
                  <a:pt x="5094286" y="1118394"/>
                  <a:pt x="5095477" y="1116807"/>
                  <a:pt x="5099446" y="1116807"/>
                </a:cubicBezTo>
                <a:close/>
                <a:moveTo>
                  <a:pt x="2266949" y="1116137"/>
                </a:moveTo>
                <a:cubicBezTo>
                  <a:pt x="2268338" y="1116385"/>
                  <a:pt x="2269926" y="1117005"/>
                  <a:pt x="2271712" y="1117997"/>
                </a:cubicBezTo>
                <a:cubicBezTo>
                  <a:pt x="2278062" y="1121172"/>
                  <a:pt x="2285206" y="1128316"/>
                  <a:pt x="2293143" y="1139429"/>
                </a:cubicBezTo>
                <a:cubicBezTo>
                  <a:pt x="2296318" y="1143397"/>
                  <a:pt x="2296318" y="1147763"/>
                  <a:pt x="2293143" y="1152525"/>
                </a:cubicBezTo>
                <a:cubicBezTo>
                  <a:pt x="2291555" y="1154113"/>
                  <a:pt x="2288777" y="1156891"/>
                  <a:pt x="2284809" y="1160860"/>
                </a:cubicBezTo>
                <a:cubicBezTo>
                  <a:pt x="2279252" y="1168004"/>
                  <a:pt x="2274887" y="1173163"/>
                  <a:pt x="2271712" y="1176338"/>
                </a:cubicBezTo>
                <a:cubicBezTo>
                  <a:pt x="2261393" y="1186657"/>
                  <a:pt x="2251471" y="1196579"/>
                  <a:pt x="2241946" y="1206104"/>
                </a:cubicBezTo>
                <a:cubicBezTo>
                  <a:pt x="2246709" y="1205310"/>
                  <a:pt x="2256234" y="1203325"/>
                  <a:pt x="2270521" y="1200150"/>
                </a:cubicBezTo>
                <a:cubicBezTo>
                  <a:pt x="2276871" y="1189038"/>
                  <a:pt x="2281634" y="1179116"/>
                  <a:pt x="2284809" y="1170385"/>
                </a:cubicBezTo>
                <a:cubicBezTo>
                  <a:pt x="2285602" y="1165622"/>
                  <a:pt x="2287984" y="1164432"/>
                  <a:pt x="2291952" y="1166813"/>
                </a:cubicBezTo>
                <a:cubicBezTo>
                  <a:pt x="2299890" y="1169988"/>
                  <a:pt x="2308621" y="1176735"/>
                  <a:pt x="2318146" y="1187054"/>
                </a:cubicBezTo>
                <a:cubicBezTo>
                  <a:pt x="2322115" y="1191816"/>
                  <a:pt x="2321321" y="1196182"/>
                  <a:pt x="2315765" y="1200150"/>
                </a:cubicBezTo>
                <a:cubicBezTo>
                  <a:pt x="2306240" y="1207294"/>
                  <a:pt x="2297509" y="1214438"/>
                  <a:pt x="2289571" y="1221582"/>
                </a:cubicBezTo>
                <a:cubicBezTo>
                  <a:pt x="2276077" y="1234282"/>
                  <a:pt x="2264568" y="1245394"/>
                  <a:pt x="2255043" y="1254919"/>
                </a:cubicBezTo>
                <a:cubicBezTo>
                  <a:pt x="2271712" y="1251744"/>
                  <a:pt x="2289174" y="1248569"/>
                  <a:pt x="2307430" y="1245394"/>
                </a:cubicBezTo>
                <a:cubicBezTo>
                  <a:pt x="2310605" y="1244600"/>
                  <a:pt x="2312590" y="1244600"/>
                  <a:pt x="2313384" y="1245394"/>
                </a:cubicBezTo>
                <a:cubicBezTo>
                  <a:pt x="2313384" y="1246982"/>
                  <a:pt x="2311796" y="1248569"/>
                  <a:pt x="2308621" y="1250157"/>
                </a:cubicBezTo>
                <a:cubicBezTo>
                  <a:pt x="2304652" y="1253332"/>
                  <a:pt x="2297509" y="1258888"/>
                  <a:pt x="2287190" y="1266825"/>
                </a:cubicBezTo>
                <a:cubicBezTo>
                  <a:pt x="2280046" y="1271588"/>
                  <a:pt x="2275284" y="1274763"/>
                  <a:pt x="2272902" y="1276350"/>
                </a:cubicBezTo>
                <a:cubicBezTo>
                  <a:pt x="2269727" y="1278732"/>
                  <a:pt x="2265362" y="1281510"/>
                  <a:pt x="2259805" y="1284685"/>
                </a:cubicBezTo>
                <a:cubicBezTo>
                  <a:pt x="2253455" y="1287860"/>
                  <a:pt x="2249090" y="1290638"/>
                  <a:pt x="2246709" y="1293019"/>
                </a:cubicBezTo>
                <a:cubicBezTo>
                  <a:pt x="2242740" y="1295400"/>
                  <a:pt x="2238374" y="1295400"/>
                  <a:pt x="2233612" y="1293019"/>
                </a:cubicBezTo>
                <a:cubicBezTo>
                  <a:pt x="2228849" y="1289844"/>
                  <a:pt x="2223293" y="1283097"/>
                  <a:pt x="2216943" y="1272779"/>
                </a:cubicBezTo>
                <a:cubicBezTo>
                  <a:pt x="2216149" y="1271985"/>
                  <a:pt x="2215752" y="1271588"/>
                  <a:pt x="2215752" y="1271588"/>
                </a:cubicBezTo>
                <a:cubicBezTo>
                  <a:pt x="2214165" y="1267619"/>
                  <a:pt x="2214959" y="1264841"/>
                  <a:pt x="2218134" y="1263254"/>
                </a:cubicBezTo>
                <a:cubicBezTo>
                  <a:pt x="2223690" y="1263254"/>
                  <a:pt x="2231230" y="1257300"/>
                  <a:pt x="2240755" y="1245394"/>
                </a:cubicBezTo>
                <a:cubicBezTo>
                  <a:pt x="2245518" y="1239044"/>
                  <a:pt x="2249487" y="1233091"/>
                  <a:pt x="2252662" y="1227535"/>
                </a:cubicBezTo>
                <a:cubicBezTo>
                  <a:pt x="2245518" y="1230710"/>
                  <a:pt x="2239565" y="1234282"/>
                  <a:pt x="2234802" y="1238250"/>
                </a:cubicBezTo>
                <a:cubicBezTo>
                  <a:pt x="2230040" y="1241425"/>
                  <a:pt x="2226071" y="1241822"/>
                  <a:pt x="2222896" y="1239441"/>
                </a:cubicBezTo>
                <a:cubicBezTo>
                  <a:pt x="2218134" y="1235472"/>
                  <a:pt x="2213371" y="1229519"/>
                  <a:pt x="2208608" y="1221582"/>
                </a:cubicBezTo>
                <a:cubicBezTo>
                  <a:pt x="2206227" y="1216819"/>
                  <a:pt x="2206624" y="1213644"/>
                  <a:pt x="2209799" y="1212057"/>
                </a:cubicBezTo>
                <a:cubicBezTo>
                  <a:pt x="2217737" y="1208882"/>
                  <a:pt x="2225674" y="1200547"/>
                  <a:pt x="2233612" y="1187054"/>
                </a:cubicBezTo>
                <a:cubicBezTo>
                  <a:pt x="2234405" y="1185466"/>
                  <a:pt x="2235993" y="1183085"/>
                  <a:pt x="2238374" y="1179910"/>
                </a:cubicBezTo>
                <a:cubicBezTo>
                  <a:pt x="2243137" y="1171972"/>
                  <a:pt x="2246709" y="1166019"/>
                  <a:pt x="2249090" y="1162050"/>
                </a:cubicBezTo>
                <a:cubicBezTo>
                  <a:pt x="2255440" y="1150144"/>
                  <a:pt x="2259012" y="1137444"/>
                  <a:pt x="2259805" y="1123950"/>
                </a:cubicBezTo>
                <a:cubicBezTo>
                  <a:pt x="2260401" y="1117997"/>
                  <a:pt x="2262782" y="1115393"/>
                  <a:pt x="2266949" y="1116137"/>
                </a:cubicBezTo>
                <a:close/>
                <a:moveTo>
                  <a:pt x="4515742" y="1114128"/>
                </a:moveTo>
                <a:cubicBezTo>
                  <a:pt x="4518322" y="1113929"/>
                  <a:pt x="4520802" y="1114425"/>
                  <a:pt x="4523184" y="1115616"/>
                </a:cubicBezTo>
                <a:cubicBezTo>
                  <a:pt x="4531915" y="1119585"/>
                  <a:pt x="4539852" y="1124347"/>
                  <a:pt x="4546996" y="1129904"/>
                </a:cubicBezTo>
                <a:cubicBezTo>
                  <a:pt x="4551759" y="1133872"/>
                  <a:pt x="4552155" y="1138635"/>
                  <a:pt x="4548187" y="1144191"/>
                </a:cubicBezTo>
                <a:cubicBezTo>
                  <a:pt x="4543424" y="1150541"/>
                  <a:pt x="4537868" y="1158479"/>
                  <a:pt x="4531518" y="1168004"/>
                </a:cubicBezTo>
                <a:cubicBezTo>
                  <a:pt x="4533899" y="1168004"/>
                  <a:pt x="4535884" y="1168797"/>
                  <a:pt x="4537471" y="1170385"/>
                </a:cubicBezTo>
                <a:cubicBezTo>
                  <a:pt x="4543821" y="1178322"/>
                  <a:pt x="4542630" y="1183878"/>
                  <a:pt x="4533899" y="1187054"/>
                </a:cubicBezTo>
                <a:cubicBezTo>
                  <a:pt x="4531518" y="1187847"/>
                  <a:pt x="4526755" y="1189038"/>
                  <a:pt x="4519612" y="1190625"/>
                </a:cubicBezTo>
                <a:cubicBezTo>
                  <a:pt x="4514849" y="1191419"/>
                  <a:pt x="4511277" y="1192213"/>
                  <a:pt x="4508896" y="1193007"/>
                </a:cubicBezTo>
                <a:cubicBezTo>
                  <a:pt x="4516834" y="1198563"/>
                  <a:pt x="4520008" y="1203722"/>
                  <a:pt x="4518421" y="1208485"/>
                </a:cubicBezTo>
                <a:cubicBezTo>
                  <a:pt x="4517627" y="1209279"/>
                  <a:pt x="4517627" y="1210072"/>
                  <a:pt x="4518421" y="1210866"/>
                </a:cubicBezTo>
                <a:cubicBezTo>
                  <a:pt x="4518421" y="1211660"/>
                  <a:pt x="4518421" y="1212453"/>
                  <a:pt x="4518421" y="1213247"/>
                </a:cubicBezTo>
                <a:cubicBezTo>
                  <a:pt x="4521596" y="1212453"/>
                  <a:pt x="4525168" y="1211263"/>
                  <a:pt x="4529137" y="1209675"/>
                </a:cubicBezTo>
                <a:cubicBezTo>
                  <a:pt x="4532312" y="1208088"/>
                  <a:pt x="4534296" y="1207294"/>
                  <a:pt x="4535090" y="1207294"/>
                </a:cubicBezTo>
                <a:cubicBezTo>
                  <a:pt x="4544615" y="1204119"/>
                  <a:pt x="4551759" y="1203722"/>
                  <a:pt x="4556521" y="1206104"/>
                </a:cubicBezTo>
                <a:cubicBezTo>
                  <a:pt x="4561284" y="1207691"/>
                  <a:pt x="4564459" y="1209675"/>
                  <a:pt x="4566046" y="1212057"/>
                </a:cubicBezTo>
                <a:cubicBezTo>
                  <a:pt x="4566840" y="1213644"/>
                  <a:pt x="4567633" y="1214835"/>
                  <a:pt x="4568427" y="1215629"/>
                </a:cubicBezTo>
                <a:cubicBezTo>
                  <a:pt x="4573190" y="1221979"/>
                  <a:pt x="4572396" y="1226741"/>
                  <a:pt x="4566046" y="1229916"/>
                </a:cubicBezTo>
                <a:cubicBezTo>
                  <a:pt x="4562077" y="1230710"/>
                  <a:pt x="4556124" y="1232297"/>
                  <a:pt x="4548187" y="1234679"/>
                </a:cubicBezTo>
                <a:cubicBezTo>
                  <a:pt x="4537868" y="1236266"/>
                  <a:pt x="4530327" y="1237854"/>
                  <a:pt x="4525565" y="1239441"/>
                </a:cubicBezTo>
                <a:cubicBezTo>
                  <a:pt x="4525565" y="1239441"/>
                  <a:pt x="4525962" y="1239838"/>
                  <a:pt x="4526755" y="1240632"/>
                </a:cubicBezTo>
                <a:cubicBezTo>
                  <a:pt x="4538662" y="1273969"/>
                  <a:pt x="4556918" y="1297385"/>
                  <a:pt x="4581524" y="1310879"/>
                </a:cubicBezTo>
                <a:cubicBezTo>
                  <a:pt x="4587081" y="1312466"/>
                  <a:pt x="4590652" y="1311672"/>
                  <a:pt x="4592240" y="1308497"/>
                </a:cubicBezTo>
                <a:cubicBezTo>
                  <a:pt x="4598590" y="1295004"/>
                  <a:pt x="4603749" y="1282304"/>
                  <a:pt x="4607718" y="1270397"/>
                </a:cubicBezTo>
                <a:cubicBezTo>
                  <a:pt x="4608512" y="1268810"/>
                  <a:pt x="4609305" y="1268016"/>
                  <a:pt x="4610099" y="1268016"/>
                </a:cubicBezTo>
                <a:cubicBezTo>
                  <a:pt x="4611687" y="1268016"/>
                  <a:pt x="4612480" y="1268810"/>
                  <a:pt x="4612480" y="1270397"/>
                </a:cubicBezTo>
                <a:cubicBezTo>
                  <a:pt x="4614862" y="1283891"/>
                  <a:pt x="4616449" y="1295004"/>
                  <a:pt x="4617243" y="1303735"/>
                </a:cubicBezTo>
                <a:cubicBezTo>
                  <a:pt x="4618830" y="1315641"/>
                  <a:pt x="4621609" y="1328341"/>
                  <a:pt x="4625577" y="1341835"/>
                </a:cubicBezTo>
                <a:cubicBezTo>
                  <a:pt x="4627165" y="1350566"/>
                  <a:pt x="4622799" y="1354932"/>
                  <a:pt x="4612480" y="1354932"/>
                </a:cubicBezTo>
                <a:cubicBezTo>
                  <a:pt x="4578349" y="1350169"/>
                  <a:pt x="4549774" y="1334294"/>
                  <a:pt x="4526755" y="1307307"/>
                </a:cubicBezTo>
                <a:cubicBezTo>
                  <a:pt x="4512468" y="1289050"/>
                  <a:pt x="4501752" y="1268810"/>
                  <a:pt x="4494609" y="1246585"/>
                </a:cubicBezTo>
                <a:cubicBezTo>
                  <a:pt x="4493021" y="1246585"/>
                  <a:pt x="4489846" y="1247379"/>
                  <a:pt x="4485084" y="1248966"/>
                </a:cubicBezTo>
                <a:cubicBezTo>
                  <a:pt x="4481115" y="1249760"/>
                  <a:pt x="4477940" y="1250553"/>
                  <a:pt x="4475559" y="1251347"/>
                </a:cubicBezTo>
                <a:cubicBezTo>
                  <a:pt x="4467621" y="1254522"/>
                  <a:pt x="4461271" y="1254522"/>
                  <a:pt x="4456509" y="1251347"/>
                </a:cubicBezTo>
                <a:cubicBezTo>
                  <a:pt x="4454127" y="1249760"/>
                  <a:pt x="4451349" y="1247775"/>
                  <a:pt x="4448174" y="1245394"/>
                </a:cubicBezTo>
                <a:cubicBezTo>
                  <a:pt x="4445793" y="1244600"/>
                  <a:pt x="4444206" y="1243807"/>
                  <a:pt x="4443412" y="1243013"/>
                </a:cubicBezTo>
                <a:cubicBezTo>
                  <a:pt x="4442618" y="1254919"/>
                  <a:pt x="4441030" y="1268810"/>
                  <a:pt x="4438649" y="1284685"/>
                </a:cubicBezTo>
                <a:cubicBezTo>
                  <a:pt x="4438649" y="1287066"/>
                  <a:pt x="4438649" y="1288653"/>
                  <a:pt x="4438649" y="1289447"/>
                </a:cubicBezTo>
                <a:cubicBezTo>
                  <a:pt x="4442618" y="1288653"/>
                  <a:pt x="4454524" y="1285479"/>
                  <a:pt x="4474368" y="1279922"/>
                </a:cubicBezTo>
                <a:cubicBezTo>
                  <a:pt x="4479130" y="1279128"/>
                  <a:pt x="4482306" y="1278335"/>
                  <a:pt x="4483893" y="1277541"/>
                </a:cubicBezTo>
                <a:cubicBezTo>
                  <a:pt x="4487862" y="1275954"/>
                  <a:pt x="4490243" y="1275557"/>
                  <a:pt x="4491037" y="1276350"/>
                </a:cubicBezTo>
                <a:cubicBezTo>
                  <a:pt x="4491831" y="1277938"/>
                  <a:pt x="4491037" y="1279922"/>
                  <a:pt x="4488655" y="1282304"/>
                </a:cubicBezTo>
                <a:cubicBezTo>
                  <a:pt x="4486274" y="1284685"/>
                  <a:pt x="4482702" y="1288257"/>
                  <a:pt x="4477940" y="1293019"/>
                </a:cubicBezTo>
                <a:cubicBezTo>
                  <a:pt x="4468415" y="1302544"/>
                  <a:pt x="4460477" y="1309291"/>
                  <a:pt x="4454127" y="1313260"/>
                </a:cubicBezTo>
                <a:cubicBezTo>
                  <a:pt x="4453333" y="1314054"/>
                  <a:pt x="4452540" y="1314847"/>
                  <a:pt x="4451746" y="1315641"/>
                </a:cubicBezTo>
                <a:cubicBezTo>
                  <a:pt x="4441427" y="1323579"/>
                  <a:pt x="4432299" y="1331516"/>
                  <a:pt x="4424362" y="1339454"/>
                </a:cubicBezTo>
                <a:cubicBezTo>
                  <a:pt x="4419599" y="1343422"/>
                  <a:pt x="4415631" y="1343422"/>
                  <a:pt x="4412455" y="1339454"/>
                </a:cubicBezTo>
                <a:cubicBezTo>
                  <a:pt x="4407693" y="1336278"/>
                  <a:pt x="4402930" y="1328341"/>
                  <a:pt x="4398168" y="1315641"/>
                </a:cubicBezTo>
                <a:cubicBezTo>
                  <a:pt x="4397374" y="1314847"/>
                  <a:pt x="4396977" y="1314450"/>
                  <a:pt x="4396977" y="1314450"/>
                </a:cubicBezTo>
                <a:cubicBezTo>
                  <a:pt x="4395390" y="1309688"/>
                  <a:pt x="4396183" y="1306513"/>
                  <a:pt x="4399359" y="1304925"/>
                </a:cubicBezTo>
                <a:cubicBezTo>
                  <a:pt x="4404915" y="1303338"/>
                  <a:pt x="4408487" y="1293813"/>
                  <a:pt x="4410074" y="1276350"/>
                </a:cubicBezTo>
                <a:cubicBezTo>
                  <a:pt x="4413249" y="1249363"/>
                  <a:pt x="4414440" y="1221582"/>
                  <a:pt x="4413646" y="1193007"/>
                </a:cubicBezTo>
                <a:cubicBezTo>
                  <a:pt x="4412852" y="1165225"/>
                  <a:pt x="4409280" y="1147366"/>
                  <a:pt x="4402930" y="1139429"/>
                </a:cubicBezTo>
                <a:cubicBezTo>
                  <a:pt x="4400549" y="1134666"/>
                  <a:pt x="4402137" y="1131888"/>
                  <a:pt x="4407693" y="1131094"/>
                </a:cubicBezTo>
                <a:cubicBezTo>
                  <a:pt x="4415631" y="1132682"/>
                  <a:pt x="4423965" y="1134666"/>
                  <a:pt x="4432696" y="1137047"/>
                </a:cubicBezTo>
                <a:cubicBezTo>
                  <a:pt x="4436665" y="1136253"/>
                  <a:pt x="4443412" y="1134666"/>
                  <a:pt x="4452937" y="1132285"/>
                </a:cubicBezTo>
                <a:cubicBezTo>
                  <a:pt x="4462462" y="1129110"/>
                  <a:pt x="4469605" y="1127125"/>
                  <a:pt x="4474368" y="1126332"/>
                </a:cubicBezTo>
                <a:cubicBezTo>
                  <a:pt x="4475955" y="1125538"/>
                  <a:pt x="4479527" y="1124744"/>
                  <a:pt x="4485084" y="1123950"/>
                </a:cubicBezTo>
                <a:cubicBezTo>
                  <a:pt x="4499371" y="1119982"/>
                  <a:pt x="4506912" y="1117600"/>
                  <a:pt x="4507705" y="1116807"/>
                </a:cubicBezTo>
                <a:cubicBezTo>
                  <a:pt x="4510483" y="1115219"/>
                  <a:pt x="4513162" y="1114326"/>
                  <a:pt x="4515742" y="1114128"/>
                </a:cubicBezTo>
                <a:close/>
                <a:moveTo>
                  <a:pt x="5527475" y="1113532"/>
                </a:moveTo>
                <a:cubicBezTo>
                  <a:pt x="5529063" y="1113731"/>
                  <a:pt x="5530452" y="1114425"/>
                  <a:pt x="5531643" y="1115616"/>
                </a:cubicBezTo>
                <a:cubicBezTo>
                  <a:pt x="5539580" y="1119585"/>
                  <a:pt x="5546327" y="1125538"/>
                  <a:pt x="5551883" y="1133475"/>
                </a:cubicBezTo>
                <a:cubicBezTo>
                  <a:pt x="5554265" y="1138238"/>
                  <a:pt x="5555058" y="1143000"/>
                  <a:pt x="5554265" y="1147763"/>
                </a:cubicBezTo>
                <a:cubicBezTo>
                  <a:pt x="5547914" y="1165225"/>
                  <a:pt x="5544740" y="1180704"/>
                  <a:pt x="5544740" y="1194197"/>
                </a:cubicBezTo>
                <a:cubicBezTo>
                  <a:pt x="5543946" y="1225154"/>
                  <a:pt x="5543946" y="1256110"/>
                  <a:pt x="5544740" y="1287066"/>
                </a:cubicBezTo>
                <a:cubicBezTo>
                  <a:pt x="5547121" y="1329929"/>
                  <a:pt x="5539977" y="1352947"/>
                  <a:pt x="5523308" y="1356122"/>
                </a:cubicBezTo>
                <a:cubicBezTo>
                  <a:pt x="5514577" y="1357710"/>
                  <a:pt x="5508624" y="1352154"/>
                  <a:pt x="5505449" y="1339454"/>
                </a:cubicBezTo>
                <a:cubicBezTo>
                  <a:pt x="5501480" y="1328341"/>
                  <a:pt x="5491955" y="1317625"/>
                  <a:pt x="5476874" y="1307307"/>
                </a:cubicBezTo>
                <a:cubicBezTo>
                  <a:pt x="5475286" y="1306513"/>
                  <a:pt x="5474493" y="1305322"/>
                  <a:pt x="5474493" y="1303735"/>
                </a:cubicBezTo>
                <a:cubicBezTo>
                  <a:pt x="5474493" y="1302147"/>
                  <a:pt x="5475683" y="1301354"/>
                  <a:pt x="5478065" y="1301354"/>
                </a:cubicBezTo>
                <a:cubicBezTo>
                  <a:pt x="5482033" y="1301354"/>
                  <a:pt x="5488780" y="1301750"/>
                  <a:pt x="5498305" y="1302544"/>
                </a:cubicBezTo>
                <a:cubicBezTo>
                  <a:pt x="5500686" y="1303338"/>
                  <a:pt x="5502671" y="1303735"/>
                  <a:pt x="5504258" y="1303735"/>
                </a:cubicBezTo>
                <a:cubicBezTo>
                  <a:pt x="5508227" y="1305322"/>
                  <a:pt x="5510211" y="1302544"/>
                  <a:pt x="5510211" y="1295400"/>
                </a:cubicBezTo>
                <a:cubicBezTo>
                  <a:pt x="5510211" y="1289844"/>
                  <a:pt x="5510608" y="1282304"/>
                  <a:pt x="5511402" y="1272779"/>
                </a:cubicBezTo>
                <a:cubicBezTo>
                  <a:pt x="5511402" y="1263254"/>
                  <a:pt x="5511402" y="1256110"/>
                  <a:pt x="5511402" y="1251347"/>
                </a:cubicBezTo>
                <a:cubicBezTo>
                  <a:pt x="5496321" y="1251347"/>
                  <a:pt x="5482827" y="1251744"/>
                  <a:pt x="5470921" y="1252538"/>
                </a:cubicBezTo>
                <a:cubicBezTo>
                  <a:pt x="5468540" y="1263650"/>
                  <a:pt x="5465365" y="1273572"/>
                  <a:pt x="5461396" y="1282304"/>
                </a:cubicBezTo>
                <a:cubicBezTo>
                  <a:pt x="5450283" y="1304529"/>
                  <a:pt x="5427265" y="1323579"/>
                  <a:pt x="5392340" y="1339454"/>
                </a:cubicBezTo>
                <a:cubicBezTo>
                  <a:pt x="5388371" y="1341041"/>
                  <a:pt x="5385989" y="1341041"/>
                  <a:pt x="5385196" y="1339454"/>
                </a:cubicBezTo>
                <a:cubicBezTo>
                  <a:pt x="5384402" y="1337866"/>
                  <a:pt x="5385196" y="1335882"/>
                  <a:pt x="5387577" y="1333500"/>
                </a:cubicBezTo>
                <a:cubicBezTo>
                  <a:pt x="5416152" y="1306513"/>
                  <a:pt x="5433614" y="1280716"/>
                  <a:pt x="5439965" y="1256110"/>
                </a:cubicBezTo>
                <a:cubicBezTo>
                  <a:pt x="5445521" y="1229916"/>
                  <a:pt x="5447902" y="1197372"/>
                  <a:pt x="5447108" y="1158479"/>
                </a:cubicBezTo>
                <a:cubicBezTo>
                  <a:pt x="5446315" y="1145778"/>
                  <a:pt x="5444330" y="1136650"/>
                  <a:pt x="5441155" y="1131094"/>
                </a:cubicBezTo>
                <a:cubicBezTo>
                  <a:pt x="5438774" y="1123950"/>
                  <a:pt x="5440758" y="1120775"/>
                  <a:pt x="5447108" y="1121569"/>
                </a:cubicBezTo>
                <a:cubicBezTo>
                  <a:pt x="5447902" y="1121569"/>
                  <a:pt x="5449092" y="1121966"/>
                  <a:pt x="5450680" y="1122760"/>
                </a:cubicBezTo>
                <a:cubicBezTo>
                  <a:pt x="5459412" y="1123554"/>
                  <a:pt x="5465761" y="1125141"/>
                  <a:pt x="5469730" y="1127522"/>
                </a:cubicBezTo>
                <a:cubicBezTo>
                  <a:pt x="5473699" y="1126728"/>
                  <a:pt x="5479652" y="1125538"/>
                  <a:pt x="5487590" y="1123950"/>
                </a:cubicBezTo>
                <a:cubicBezTo>
                  <a:pt x="5491558" y="1123157"/>
                  <a:pt x="5494733" y="1122363"/>
                  <a:pt x="5497115" y="1121569"/>
                </a:cubicBezTo>
                <a:cubicBezTo>
                  <a:pt x="5506640" y="1119982"/>
                  <a:pt x="5514974" y="1117600"/>
                  <a:pt x="5522118" y="1114425"/>
                </a:cubicBezTo>
                <a:cubicBezTo>
                  <a:pt x="5524102" y="1113632"/>
                  <a:pt x="5525888" y="1113334"/>
                  <a:pt x="5527475" y="1113532"/>
                </a:cubicBezTo>
                <a:close/>
                <a:moveTo>
                  <a:pt x="7034211" y="1110854"/>
                </a:moveTo>
                <a:cubicBezTo>
                  <a:pt x="7049292" y="1115616"/>
                  <a:pt x="7060008" y="1122363"/>
                  <a:pt x="7066358" y="1131094"/>
                </a:cubicBezTo>
                <a:cubicBezTo>
                  <a:pt x="7069533" y="1135063"/>
                  <a:pt x="7069136" y="1138635"/>
                  <a:pt x="7065168" y="1141810"/>
                </a:cubicBezTo>
                <a:cubicBezTo>
                  <a:pt x="7065168" y="1143397"/>
                  <a:pt x="7063183" y="1148160"/>
                  <a:pt x="7059214" y="1156097"/>
                </a:cubicBezTo>
                <a:cubicBezTo>
                  <a:pt x="7057626" y="1157685"/>
                  <a:pt x="7056833" y="1158875"/>
                  <a:pt x="7056833" y="1159669"/>
                </a:cubicBezTo>
                <a:cubicBezTo>
                  <a:pt x="7053658" y="1166813"/>
                  <a:pt x="7049690" y="1173560"/>
                  <a:pt x="7044927" y="1179910"/>
                </a:cubicBezTo>
                <a:cubicBezTo>
                  <a:pt x="7046514" y="1179910"/>
                  <a:pt x="7048896" y="1179513"/>
                  <a:pt x="7052070" y="1178719"/>
                </a:cubicBezTo>
                <a:cubicBezTo>
                  <a:pt x="7055246" y="1178719"/>
                  <a:pt x="7057626" y="1178719"/>
                  <a:pt x="7059214" y="1178719"/>
                </a:cubicBezTo>
                <a:cubicBezTo>
                  <a:pt x="7067152" y="1177132"/>
                  <a:pt x="7076280" y="1174750"/>
                  <a:pt x="7086598" y="1171575"/>
                </a:cubicBezTo>
                <a:cubicBezTo>
                  <a:pt x="7091361" y="1169194"/>
                  <a:pt x="7096124" y="1169591"/>
                  <a:pt x="7100886" y="1172766"/>
                </a:cubicBezTo>
                <a:cubicBezTo>
                  <a:pt x="7111999" y="1179116"/>
                  <a:pt x="7119539" y="1185863"/>
                  <a:pt x="7123508" y="1193007"/>
                </a:cubicBezTo>
                <a:cubicBezTo>
                  <a:pt x="7125890" y="1196182"/>
                  <a:pt x="7125492" y="1201341"/>
                  <a:pt x="7122318" y="1208485"/>
                </a:cubicBezTo>
                <a:cubicBezTo>
                  <a:pt x="7119936" y="1214041"/>
                  <a:pt x="7118348" y="1223566"/>
                  <a:pt x="7117555" y="1237060"/>
                </a:cubicBezTo>
                <a:cubicBezTo>
                  <a:pt x="7115174" y="1269603"/>
                  <a:pt x="7110808" y="1296194"/>
                  <a:pt x="7104458" y="1316832"/>
                </a:cubicBezTo>
                <a:cubicBezTo>
                  <a:pt x="7098108" y="1337469"/>
                  <a:pt x="7089377" y="1350566"/>
                  <a:pt x="7078264" y="1356122"/>
                </a:cubicBezTo>
                <a:cubicBezTo>
                  <a:pt x="7070327" y="1358504"/>
                  <a:pt x="7063977" y="1355725"/>
                  <a:pt x="7059214" y="1347788"/>
                </a:cubicBezTo>
                <a:cubicBezTo>
                  <a:pt x="7052070" y="1331119"/>
                  <a:pt x="7041752" y="1318022"/>
                  <a:pt x="7028258" y="1308497"/>
                </a:cubicBezTo>
                <a:cubicBezTo>
                  <a:pt x="7026670" y="1306910"/>
                  <a:pt x="7025877" y="1305719"/>
                  <a:pt x="7025877" y="1304925"/>
                </a:cubicBezTo>
                <a:cubicBezTo>
                  <a:pt x="7025877" y="1304132"/>
                  <a:pt x="7027068" y="1303735"/>
                  <a:pt x="7029448" y="1303735"/>
                </a:cubicBezTo>
                <a:cubicBezTo>
                  <a:pt x="7038974" y="1306116"/>
                  <a:pt x="7049292" y="1308100"/>
                  <a:pt x="7060405" y="1309688"/>
                </a:cubicBezTo>
                <a:cubicBezTo>
                  <a:pt x="7066755" y="1310482"/>
                  <a:pt x="7070327" y="1308894"/>
                  <a:pt x="7071120" y="1304925"/>
                </a:cubicBezTo>
                <a:cubicBezTo>
                  <a:pt x="7079058" y="1287463"/>
                  <a:pt x="7082630" y="1253729"/>
                  <a:pt x="7081836" y="1203722"/>
                </a:cubicBezTo>
                <a:cubicBezTo>
                  <a:pt x="7081836" y="1200547"/>
                  <a:pt x="7079852" y="1198960"/>
                  <a:pt x="7075883" y="1198960"/>
                </a:cubicBezTo>
                <a:cubicBezTo>
                  <a:pt x="7070327" y="1198960"/>
                  <a:pt x="7061596" y="1200547"/>
                  <a:pt x="7049690" y="1203722"/>
                </a:cubicBezTo>
                <a:cubicBezTo>
                  <a:pt x="7047308" y="1204516"/>
                  <a:pt x="7045720" y="1204913"/>
                  <a:pt x="7044927" y="1204913"/>
                </a:cubicBezTo>
                <a:cubicBezTo>
                  <a:pt x="7044133" y="1204913"/>
                  <a:pt x="7043339" y="1204913"/>
                  <a:pt x="7042546" y="1204913"/>
                </a:cubicBezTo>
                <a:cubicBezTo>
                  <a:pt x="7039370" y="1205707"/>
                  <a:pt x="7036990" y="1205310"/>
                  <a:pt x="7035402" y="1203722"/>
                </a:cubicBezTo>
                <a:cubicBezTo>
                  <a:pt x="7033814" y="1203722"/>
                  <a:pt x="7031830" y="1202928"/>
                  <a:pt x="7029448" y="1201341"/>
                </a:cubicBezTo>
                <a:cubicBezTo>
                  <a:pt x="7028655" y="1202135"/>
                  <a:pt x="7027068" y="1203722"/>
                  <a:pt x="7024686" y="1206104"/>
                </a:cubicBezTo>
                <a:cubicBezTo>
                  <a:pt x="7019130" y="1214041"/>
                  <a:pt x="7014368" y="1219597"/>
                  <a:pt x="7010398" y="1222772"/>
                </a:cubicBezTo>
                <a:cubicBezTo>
                  <a:pt x="7020717" y="1224360"/>
                  <a:pt x="7031830" y="1227138"/>
                  <a:pt x="7043736" y="1231107"/>
                </a:cubicBezTo>
                <a:cubicBezTo>
                  <a:pt x="7055642" y="1233488"/>
                  <a:pt x="7061992" y="1242616"/>
                  <a:pt x="7062786" y="1258491"/>
                </a:cubicBezTo>
                <a:cubicBezTo>
                  <a:pt x="7059612" y="1275160"/>
                  <a:pt x="7051674" y="1279525"/>
                  <a:pt x="7038974" y="1271588"/>
                </a:cubicBezTo>
                <a:cubicBezTo>
                  <a:pt x="7031036" y="1265238"/>
                  <a:pt x="7020717" y="1252141"/>
                  <a:pt x="7008018" y="1232297"/>
                </a:cubicBezTo>
                <a:cubicBezTo>
                  <a:pt x="7006430" y="1229916"/>
                  <a:pt x="7005239" y="1228329"/>
                  <a:pt x="7004446" y="1227535"/>
                </a:cubicBezTo>
                <a:cubicBezTo>
                  <a:pt x="7000476" y="1231503"/>
                  <a:pt x="6996508" y="1234679"/>
                  <a:pt x="6992540" y="1237060"/>
                </a:cubicBezTo>
                <a:cubicBezTo>
                  <a:pt x="6992540" y="1237060"/>
                  <a:pt x="6992142" y="1237060"/>
                  <a:pt x="6991348" y="1237060"/>
                </a:cubicBezTo>
                <a:cubicBezTo>
                  <a:pt x="6991348" y="1246585"/>
                  <a:pt x="6991348" y="1255713"/>
                  <a:pt x="6991348" y="1264444"/>
                </a:cubicBezTo>
                <a:cubicBezTo>
                  <a:pt x="6992142" y="1273175"/>
                  <a:pt x="6992142" y="1283494"/>
                  <a:pt x="6991348" y="1295400"/>
                </a:cubicBezTo>
                <a:cubicBezTo>
                  <a:pt x="6991348" y="1300957"/>
                  <a:pt x="6991348" y="1304925"/>
                  <a:pt x="6991348" y="1307307"/>
                </a:cubicBezTo>
                <a:cubicBezTo>
                  <a:pt x="6990555" y="1318419"/>
                  <a:pt x="6985792" y="1323975"/>
                  <a:pt x="6977061" y="1323975"/>
                </a:cubicBezTo>
                <a:cubicBezTo>
                  <a:pt x="6967536" y="1323182"/>
                  <a:pt x="6961980" y="1316832"/>
                  <a:pt x="6960392" y="1304925"/>
                </a:cubicBezTo>
                <a:cubicBezTo>
                  <a:pt x="6946105" y="1306513"/>
                  <a:pt x="6935786" y="1307307"/>
                  <a:pt x="6929436" y="1307307"/>
                </a:cubicBezTo>
                <a:lnTo>
                  <a:pt x="6928246" y="1307307"/>
                </a:lnTo>
                <a:cubicBezTo>
                  <a:pt x="6928246" y="1313657"/>
                  <a:pt x="6927055" y="1318022"/>
                  <a:pt x="6924674" y="1320404"/>
                </a:cubicBezTo>
                <a:cubicBezTo>
                  <a:pt x="6919911" y="1323579"/>
                  <a:pt x="6914752" y="1323579"/>
                  <a:pt x="6909196" y="1320404"/>
                </a:cubicBezTo>
                <a:cubicBezTo>
                  <a:pt x="6902846" y="1313260"/>
                  <a:pt x="6899670" y="1306513"/>
                  <a:pt x="6899670" y="1300163"/>
                </a:cubicBezTo>
                <a:cubicBezTo>
                  <a:pt x="6900464" y="1289844"/>
                  <a:pt x="6900068" y="1268810"/>
                  <a:pt x="6898480" y="1237060"/>
                </a:cubicBezTo>
                <a:cubicBezTo>
                  <a:pt x="6898480" y="1216422"/>
                  <a:pt x="6895702" y="1202928"/>
                  <a:pt x="6890146" y="1196579"/>
                </a:cubicBezTo>
                <a:cubicBezTo>
                  <a:pt x="6887764" y="1191022"/>
                  <a:pt x="6888955" y="1187847"/>
                  <a:pt x="6893718" y="1187054"/>
                </a:cubicBezTo>
                <a:cubicBezTo>
                  <a:pt x="6896098" y="1187054"/>
                  <a:pt x="6901258" y="1187847"/>
                  <a:pt x="6909196" y="1189435"/>
                </a:cubicBezTo>
                <a:cubicBezTo>
                  <a:pt x="6912370" y="1190229"/>
                  <a:pt x="6914752" y="1190625"/>
                  <a:pt x="6916340" y="1190625"/>
                </a:cubicBezTo>
                <a:cubicBezTo>
                  <a:pt x="6917927" y="1187450"/>
                  <a:pt x="6920308" y="1183085"/>
                  <a:pt x="6923483" y="1177529"/>
                </a:cubicBezTo>
                <a:cubicBezTo>
                  <a:pt x="6926658" y="1171972"/>
                  <a:pt x="6929039" y="1167607"/>
                  <a:pt x="6930627" y="1164432"/>
                </a:cubicBezTo>
                <a:cubicBezTo>
                  <a:pt x="6936977" y="1147763"/>
                  <a:pt x="6939358" y="1137444"/>
                  <a:pt x="6937770" y="1133475"/>
                </a:cubicBezTo>
                <a:cubicBezTo>
                  <a:pt x="6936183" y="1127919"/>
                  <a:pt x="6939358" y="1124744"/>
                  <a:pt x="6947296" y="1123950"/>
                </a:cubicBezTo>
                <a:cubicBezTo>
                  <a:pt x="6956027" y="1126332"/>
                  <a:pt x="6964362" y="1131888"/>
                  <a:pt x="6972298" y="1140619"/>
                </a:cubicBezTo>
                <a:cubicBezTo>
                  <a:pt x="6977061" y="1146969"/>
                  <a:pt x="6976664" y="1153319"/>
                  <a:pt x="6971108" y="1159669"/>
                </a:cubicBezTo>
                <a:cubicBezTo>
                  <a:pt x="6968727" y="1162050"/>
                  <a:pt x="6963964" y="1166813"/>
                  <a:pt x="6956820" y="1173957"/>
                </a:cubicBezTo>
                <a:cubicBezTo>
                  <a:pt x="6948883" y="1181100"/>
                  <a:pt x="6943326" y="1186260"/>
                  <a:pt x="6940152" y="1189435"/>
                </a:cubicBezTo>
                <a:cubicBezTo>
                  <a:pt x="6943326" y="1188641"/>
                  <a:pt x="6947692" y="1187054"/>
                  <a:pt x="6953248" y="1184672"/>
                </a:cubicBezTo>
                <a:cubicBezTo>
                  <a:pt x="6957218" y="1183085"/>
                  <a:pt x="6959599" y="1182291"/>
                  <a:pt x="6960392" y="1182291"/>
                </a:cubicBezTo>
                <a:cubicBezTo>
                  <a:pt x="6966742" y="1179910"/>
                  <a:pt x="6972298" y="1180307"/>
                  <a:pt x="6977061" y="1183482"/>
                </a:cubicBezTo>
                <a:cubicBezTo>
                  <a:pt x="6979442" y="1185069"/>
                  <a:pt x="6982220" y="1186657"/>
                  <a:pt x="6985396" y="1188244"/>
                </a:cubicBezTo>
                <a:cubicBezTo>
                  <a:pt x="6988570" y="1190625"/>
                  <a:pt x="6991348" y="1192213"/>
                  <a:pt x="6993730" y="1193007"/>
                </a:cubicBezTo>
                <a:cubicBezTo>
                  <a:pt x="6997699" y="1196975"/>
                  <a:pt x="6998492" y="1201341"/>
                  <a:pt x="6996111" y="1206104"/>
                </a:cubicBezTo>
                <a:cubicBezTo>
                  <a:pt x="6995318" y="1207691"/>
                  <a:pt x="6994127" y="1214041"/>
                  <a:pt x="6992540" y="1225154"/>
                </a:cubicBezTo>
                <a:cubicBezTo>
                  <a:pt x="7006827" y="1202928"/>
                  <a:pt x="7017542" y="1177529"/>
                  <a:pt x="7024686" y="1148954"/>
                </a:cubicBezTo>
                <a:cubicBezTo>
                  <a:pt x="7027068" y="1139429"/>
                  <a:pt x="7027861" y="1128713"/>
                  <a:pt x="7027068" y="1116807"/>
                </a:cubicBezTo>
                <a:cubicBezTo>
                  <a:pt x="7026274" y="1111250"/>
                  <a:pt x="7028655" y="1109266"/>
                  <a:pt x="7034211" y="1110854"/>
                </a:cubicBezTo>
                <a:close/>
                <a:moveTo>
                  <a:pt x="132159" y="1110854"/>
                </a:moveTo>
                <a:cubicBezTo>
                  <a:pt x="136128" y="1110854"/>
                  <a:pt x="139699" y="1111647"/>
                  <a:pt x="142875" y="1113235"/>
                </a:cubicBezTo>
                <a:cubicBezTo>
                  <a:pt x="149225" y="1114029"/>
                  <a:pt x="153988" y="1117203"/>
                  <a:pt x="157163" y="1122760"/>
                </a:cubicBezTo>
                <a:cubicBezTo>
                  <a:pt x="179388" y="1148954"/>
                  <a:pt x="201613" y="1171972"/>
                  <a:pt x="223837" y="1191816"/>
                </a:cubicBezTo>
                <a:cubicBezTo>
                  <a:pt x="242093" y="1206104"/>
                  <a:pt x="263128" y="1218010"/>
                  <a:pt x="286941" y="1227535"/>
                </a:cubicBezTo>
                <a:cubicBezTo>
                  <a:pt x="288528" y="1228329"/>
                  <a:pt x="289322" y="1229122"/>
                  <a:pt x="289322" y="1229916"/>
                </a:cubicBezTo>
                <a:cubicBezTo>
                  <a:pt x="289322" y="1231503"/>
                  <a:pt x="288528" y="1232297"/>
                  <a:pt x="286941" y="1232297"/>
                </a:cubicBezTo>
                <a:cubicBezTo>
                  <a:pt x="284559" y="1232297"/>
                  <a:pt x="280988" y="1232694"/>
                  <a:pt x="276225" y="1233488"/>
                </a:cubicBezTo>
                <a:cubicBezTo>
                  <a:pt x="252412" y="1235075"/>
                  <a:pt x="234553" y="1235869"/>
                  <a:pt x="222647" y="1235869"/>
                </a:cubicBezTo>
                <a:cubicBezTo>
                  <a:pt x="217091" y="1236663"/>
                  <a:pt x="213122" y="1235075"/>
                  <a:pt x="210741" y="1231107"/>
                </a:cubicBezTo>
                <a:cubicBezTo>
                  <a:pt x="193278" y="1212057"/>
                  <a:pt x="172641" y="1185863"/>
                  <a:pt x="148828" y="1152525"/>
                </a:cubicBezTo>
                <a:cubicBezTo>
                  <a:pt x="140096" y="1140619"/>
                  <a:pt x="130969" y="1131094"/>
                  <a:pt x="121443" y="1123950"/>
                </a:cubicBezTo>
                <a:cubicBezTo>
                  <a:pt x="121443" y="1123950"/>
                  <a:pt x="121047" y="1123554"/>
                  <a:pt x="120253" y="1122760"/>
                </a:cubicBezTo>
                <a:cubicBezTo>
                  <a:pt x="119459" y="1121172"/>
                  <a:pt x="119459" y="1119982"/>
                  <a:pt x="120253" y="1119188"/>
                </a:cubicBezTo>
                <a:cubicBezTo>
                  <a:pt x="122634" y="1113632"/>
                  <a:pt x="126603" y="1110854"/>
                  <a:pt x="132159" y="1110854"/>
                </a:cubicBezTo>
                <a:close/>
                <a:moveTo>
                  <a:pt x="5737621" y="1110556"/>
                </a:moveTo>
                <a:cubicBezTo>
                  <a:pt x="5739208" y="1109961"/>
                  <a:pt x="5740796" y="1110060"/>
                  <a:pt x="5742383" y="1110854"/>
                </a:cubicBezTo>
                <a:cubicBezTo>
                  <a:pt x="5743177" y="1110854"/>
                  <a:pt x="5744367" y="1111250"/>
                  <a:pt x="5745955" y="1112044"/>
                </a:cubicBezTo>
                <a:cubicBezTo>
                  <a:pt x="5761036" y="1118394"/>
                  <a:pt x="5769371" y="1123157"/>
                  <a:pt x="5770958" y="1126332"/>
                </a:cubicBezTo>
                <a:cubicBezTo>
                  <a:pt x="5776514" y="1132682"/>
                  <a:pt x="5775324" y="1137047"/>
                  <a:pt x="5767386" y="1139429"/>
                </a:cubicBezTo>
                <a:cubicBezTo>
                  <a:pt x="5763417" y="1141016"/>
                  <a:pt x="5757861" y="1143000"/>
                  <a:pt x="5750718" y="1145382"/>
                </a:cubicBezTo>
                <a:cubicBezTo>
                  <a:pt x="5742780" y="1148557"/>
                  <a:pt x="5736827" y="1150938"/>
                  <a:pt x="5732858" y="1152525"/>
                </a:cubicBezTo>
                <a:cubicBezTo>
                  <a:pt x="5735240" y="1154113"/>
                  <a:pt x="5737621" y="1156097"/>
                  <a:pt x="5740002" y="1158479"/>
                </a:cubicBezTo>
                <a:cubicBezTo>
                  <a:pt x="5742383" y="1163241"/>
                  <a:pt x="5743177" y="1167607"/>
                  <a:pt x="5742383" y="1171575"/>
                </a:cubicBezTo>
                <a:cubicBezTo>
                  <a:pt x="5741590" y="1173957"/>
                  <a:pt x="5740796" y="1177529"/>
                  <a:pt x="5740002" y="1182291"/>
                </a:cubicBezTo>
                <a:cubicBezTo>
                  <a:pt x="5739208" y="1184672"/>
                  <a:pt x="5738811" y="1186260"/>
                  <a:pt x="5738811" y="1187054"/>
                </a:cubicBezTo>
                <a:cubicBezTo>
                  <a:pt x="5739605" y="1187054"/>
                  <a:pt x="5740796" y="1186657"/>
                  <a:pt x="5742383" y="1185863"/>
                </a:cubicBezTo>
                <a:cubicBezTo>
                  <a:pt x="5744765" y="1185863"/>
                  <a:pt x="5746352" y="1185466"/>
                  <a:pt x="5747146" y="1184672"/>
                </a:cubicBezTo>
                <a:cubicBezTo>
                  <a:pt x="5751908" y="1183878"/>
                  <a:pt x="5756671" y="1183482"/>
                  <a:pt x="5761433" y="1183482"/>
                </a:cubicBezTo>
                <a:cubicBezTo>
                  <a:pt x="5770165" y="1187450"/>
                  <a:pt x="5775721" y="1191022"/>
                  <a:pt x="5778102" y="1194197"/>
                </a:cubicBezTo>
                <a:lnTo>
                  <a:pt x="5779293" y="1195388"/>
                </a:lnTo>
                <a:lnTo>
                  <a:pt x="5780483" y="1195388"/>
                </a:lnTo>
                <a:cubicBezTo>
                  <a:pt x="5782071" y="1195388"/>
                  <a:pt x="5784055" y="1195785"/>
                  <a:pt x="5786436" y="1196579"/>
                </a:cubicBezTo>
                <a:cubicBezTo>
                  <a:pt x="5791992" y="1196579"/>
                  <a:pt x="5795961" y="1197372"/>
                  <a:pt x="5798343" y="1198960"/>
                </a:cubicBezTo>
                <a:cubicBezTo>
                  <a:pt x="5803899" y="1198166"/>
                  <a:pt x="5811042" y="1197372"/>
                  <a:pt x="5819774" y="1196579"/>
                </a:cubicBezTo>
                <a:cubicBezTo>
                  <a:pt x="5826918" y="1195785"/>
                  <a:pt x="5833268" y="1194991"/>
                  <a:pt x="5838824" y="1194197"/>
                </a:cubicBezTo>
                <a:cubicBezTo>
                  <a:pt x="5846761" y="1193404"/>
                  <a:pt x="5852714" y="1191816"/>
                  <a:pt x="5856683" y="1189435"/>
                </a:cubicBezTo>
                <a:cubicBezTo>
                  <a:pt x="5856683" y="1189435"/>
                  <a:pt x="5857080" y="1189435"/>
                  <a:pt x="5857874" y="1189435"/>
                </a:cubicBezTo>
                <a:cubicBezTo>
                  <a:pt x="5863430" y="1187054"/>
                  <a:pt x="5868987" y="1186657"/>
                  <a:pt x="5874543" y="1188244"/>
                </a:cubicBezTo>
                <a:cubicBezTo>
                  <a:pt x="5885655" y="1192213"/>
                  <a:pt x="5894386" y="1198960"/>
                  <a:pt x="5900736" y="1208485"/>
                </a:cubicBezTo>
                <a:cubicBezTo>
                  <a:pt x="5904705" y="1212453"/>
                  <a:pt x="5904705" y="1216026"/>
                  <a:pt x="5900736" y="1219200"/>
                </a:cubicBezTo>
                <a:cubicBezTo>
                  <a:pt x="5892799" y="1225550"/>
                  <a:pt x="5885655" y="1237854"/>
                  <a:pt x="5879305" y="1256110"/>
                </a:cubicBezTo>
                <a:cubicBezTo>
                  <a:pt x="5881686" y="1258491"/>
                  <a:pt x="5884068" y="1261269"/>
                  <a:pt x="5886449" y="1264444"/>
                </a:cubicBezTo>
                <a:cubicBezTo>
                  <a:pt x="5888830" y="1272382"/>
                  <a:pt x="5886449" y="1277541"/>
                  <a:pt x="5879305" y="1279922"/>
                </a:cubicBezTo>
                <a:cubicBezTo>
                  <a:pt x="5854699" y="1279922"/>
                  <a:pt x="5833268" y="1280319"/>
                  <a:pt x="5815011" y="1281113"/>
                </a:cubicBezTo>
                <a:cubicBezTo>
                  <a:pt x="5815011" y="1288257"/>
                  <a:pt x="5813821" y="1293416"/>
                  <a:pt x="5811440" y="1296591"/>
                </a:cubicBezTo>
                <a:cubicBezTo>
                  <a:pt x="5810646" y="1299766"/>
                  <a:pt x="5807868" y="1300560"/>
                  <a:pt x="5803105" y="1298972"/>
                </a:cubicBezTo>
                <a:cubicBezTo>
                  <a:pt x="5792787" y="1295004"/>
                  <a:pt x="5787627" y="1286669"/>
                  <a:pt x="5787627" y="1273969"/>
                </a:cubicBezTo>
                <a:cubicBezTo>
                  <a:pt x="5786833" y="1247775"/>
                  <a:pt x="5783262" y="1225550"/>
                  <a:pt x="5776911" y="1207294"/>
                </a:cubicBezTo>
                <a:cubicBezTo>
                  <a:pt x="5776911" y="1207294"/>
                  <a:pt x="5776514" y="1207294"/>
                  <a:pt x="5775721" y="1207294"/>
                </a:cubicBezTo>
                <a:cubicBezTo>
                  <a:pt x="5774927" y="1208088"/>
                  <a:pt x="5774133" y="1208485"/>
                  <a:pt x="5773340" y="1208485"/>
                </a:cubicBezTo>
                <a:cubicBezTo>
                  <a:pt x="5761433" y="1208485"/>
                  <a:pt x="5749527" y="1209675"/>
                  <a:pt x="5737621" y="1212057"/>
                </a:cubicBezTo>
                <a:lnTo>
                  <a:pt x="5737621" y="1216819"/>
                </a:lnTo>
                <a:cubicBezTo>
                  <a:pt x="5737621" y="1219994"/>
                  <a:pt x="5737621" y="1223566"/>
                  <a:pt x="5737621" y="1227535"/>
                </a:cubicBezTo>
                <a:cubicBezTo>
                  <a:pt x="5750321" y="1226741"/>
                  <a:pt x="5759449" y="1228329"/>
                  <a:pt x="5765005" y="1232297"/>
                </a:cubicBezTo>
                <a:cubicBezTo>
                  <a:pt x="5774530" y="1235472"/>
                  <a:pt x="5777308" y="1244997"/>
                  <a:pt x="5773340" y="1260872"/>
                </a:cubicBezTo>
                <a:cubicBezTo>
                  <a:pt x="5771752" y="1268810"/>
                  <a:pt x="5766989" y="1270794"/>
                  <a:pt x="5759052" y="1266825"/>
                </a:cubicBezTo>
                <a:cubicBezTo>
                  <a:pt x="5755877" y="1264444"/>
                  <a:pt x="5750718" y="1260475"/>
                  <a:pt x="5743574" y="1254919"/>
                </a:cubicBezTo>
                <a:cubicBezTo>
                  <a:pt x="5740399" y="1251744"/>
                  <a:pt x="5738018" y="1249363"/>
                  <a:pt x="5736430" y="1247775"/>
                </a:cubicBezTo>
                <a:cubicBezTo>
                  <a:pt x="5736430" y="1274763"/>
                  <a:pt x="5736827" y="1297385"/>
                  <a:pt x="5737621" y="1315641"/>
                </a:cubicBezTo>
                <a:cubicBezTo>
                  <a:pt x="5737621" y="1334691"/>
                  <a:pt x="5734842" y="1347391"/>
                  <a:pt x="5729286" y="1353741"/>
                </a:cubicBezTo>
                <a:cubicBezTo>
                  <a:pt x="5723730" y="1359297"/>
                  <a:pt x="5718174" y="1359694"/>
                  <a:pt x="5712618" y="1354932"/>
                </a:cubicBezTo>
                <a:cubicBezTo>
                  <a:pt x="5709443" y="1353344"/>
                  <a:pt x="5706267" y="1347788"/>
                  <a:pt x="5703093" y="1338263"/>
                </a:cubicBezTo>
                <a:cubicBezTo>
                  <a:pt x="5700711" y="1333500"/>
                  <a:pt x="5700314" y="1329532"/>
                  <a:pt x="5701902" y="1326357"/>
                </a:cubicBezTo>
                <a:cubicBezTo>
                  <a:pt x="5704283" y="1315244"/>
                  <a:pt x="5706267" y="1293813"/>
                  <a:pt x="5707855" y="1262063"/>
                </a:cubicBezTo>
                <a:cubicBezTo>
                  <a:pt x="5688805" y="1283494"/>
                  <a:pt x="5664596" y="1300560"/>
                  <a:pt x="5635227" y="1313260"/>
                </a:cubicBezTo>
                <a:cubicBezTo>
                  <a:pt x="5631258" y="1314054"/>
                  <a:pt x="5629274" y="1314054"/>
                  <a:pt x="5629274" y="1313260"/>
                </a:cubicBezTo>
                <a:cubicBezTo>
                  <a:pt x="5628480" y="1313260"/>
                  <a:pt x="5629274" y="1312069"/>
                  <a:pt x="5631655" y="1309688"/>
                </a:cubicBezTo>
                <a:cubicBezTo>
                  <a:pt x="5651499" y="1291432"/>
                  <a:pt x="5672930" y="1261666"/>
                  <a:pt x="5695949" y="1220391"/>
                </a:cubicBezTo>
                <a:cubicBezTo>
                  <a:pt x="5690393" y="1221979"/>
                  <a:pt x="5682455" y="1223963"/>
                  <a:pt x="5672136" y="1226344"/>
                </a:cubicBezTo>
                <a:cubicBezTo>
                  <a:pt x="5664199" y="1228725"/>
                  <a:pt x="5658642" y="1230313"/>
                  <a:pt x="5655468" y="1231107"/>
                </a:cubicBezTo>
                <a:cubicBezTo>
                  <a:pt x="5653086" y="1232694"/>
                  <a:pt x="5650308" y="1232297"/>
                  <a:pt x="5647133" y="1229916"/>
                </a:cubicBezTo>
                <a:cubicBezTo>
                  <a:pt x="5639990" y="1225947"/>
                  <a:pt x="5634036" y="1220788"/>
                  <a:pt x="5629274" y="1214438"/>
                </a:cubicBezTo>
                <a:cubicBezTo>
                  <a:pt x="5626893" y="1208882"/>
                  <a:pt x="5629274" y="1205707"/>
                  <a:pt x="5636418" y="1204913"/>
                </a:cubicBezTo>
                <a:cubicBezTo>
                  <a:pt x="5640387" y="1205707"/>
                  <a:pt x="5650705" y="1204516"/>
                  <a:pt x="5667374" y="1201341"/>
                </a:cubicBezTo>
                <a:cubicBezTo>
                  <a:pt x="5679280" y="1198960"/>
                  <a:pt x="5691980" y="1196579"/>
                  <a:pt x="5705474" y="1194197"/>
                </a:cubicBezTo>
                <a:cubicBezTo>
                  <a:pt x="5704680" y="1179910"/>
                  <a:pt x="5703093" y="1169194"/>
                  <a:pt x="5700711" y="1162050"/>
                </a:cubicBezTo>
                <a:cubicBezTo>
                  <a:pt x="5685630" y="1166019"/>
                  <a:pt x="5668962" y="1169591"/>
                  <a:pt x="5650705" y="1172766"/>
                </a:cubicBezTo>
                <a:cubicBezTo>
                  <a:pt x="5647530" y="1172766"/>
                  <a:pt x="5645943" y="1172369"/>
                  <a:pt x="5645943" y="1171575"/>
                </a:cubicBezTo>
                <a:cubicBezTo>
                  <a:pt x="5645943" y="1170782"/>
                  <a:pt x="5647133" y="1169591"/>
                  <a:pt x="5649515" y="1168004"/>
                </a:cubicBezTo>
                <a:cubicBezTo>
                  <a:pt x="5659833" y="1164035"/>
                  <a:pt x="5680868" y="1151732"/>
                  <a:pt x="5712618" y="1131094"/>
                </a:cubicBezTo>
                <a:cubicBezTo>
                  <a:pt x="5716587" y="1127919"/>
                  <a:pt x="5720952" y="1124347"/>
                  <a:pt x="5725715" y="1120379"/>
                </a:cubicBezTo>
                <a:cubicBezTo>
                  <a:pt x="5729683" y="1117203"/>
                  <a:pt x="5732065" y="1115219"/>
                  <a:pt x="5732858" y="1114425"/>
                </a:cubicBezTo>
                <a:cubicBezTo>
                  <a:pt x="5734446" y="1112441"/>
                  <a:pt x="5736033" y="1111151"/>
                  <a:pt x="5737621" y="1110556"/>
                </a:cubicBezTo>
                <a:close/>
                <a:moveTo>
                  <a:pt x="6405561" y="1107282"/>
                </a:moveTo>
                <a:cubicBezTo>
                  <a:pt x="6416674" y="1110457"/>
                  <a:pt x="6425802" y="1115219"/>
                  <a:pt x="6432946" y="1121569"/>
                </a:cubicBezTo>
                <a:cubicBezTo>
                  <a:pt x="6436914" y="1124744"/>
                  <a:pt x="6438502" y="1127125"/>
                  <a:pt x="6437708" y="1128713"/>
                </a:cubicBezTo>
                <a:cubicBezTo>
                  <a:pt x="6437708" y="1131094"/>
                  <a:pt x="6435724" y="1133475"/>
                  <a:pt x="6431755" y="1135857"/>
                </a:cubicBezTo>
                <a:cubicBezTo>
                  <a:pt x="6430167" y="1136650"/>
                  <a:pt x="6427786" y="1137841"/>
                  <a:pt x="6424611" y="1139429"/>
                </a:cubicBezTo>
                <a:cubicBezTo>
                  <a:pt x="6405561" y="1149747"/>
                  <a:pt x="6392464" y="1157288"/>
                  <a:pt x="6385320" y="1162050"/>
                </a:cubicBezTo>
                <a:cubicBezTo>
                  <a:pt x="6396433" y="1159669"/>
                  <a:pt x="6405561" y="1157685"/>
                  <a:pt x="6412705" y="1156097"/>
                </a:cubicBezTo>
                <a:cubicBezTo>
                  <a:pt x="6417468" y="1155303"/>
                  <a:pt x="6422230" y="1155700"/>
                  <a:pt x="6426992" y="1157288"/>
                </a:cubicBezTo>
                <a:cubicBezTo>
                  <a:pt x="6429374" y="1158875"/>
                  <a:pt x="6431755" y="1161257"/>
                  <a:pt x="6434136" y="1164432"/>
                </a:cubicBezTo>
                <a:cubicBezTo>
                  <a:pt x="6434930" y="1165225"/>
                  <a:pt x="6435724" y="1166019"/>
                  <a:pt x="6436518" y="1166813"/>
                </a:cubicBezTo>
                <a:cubicBezTo>
                  <a:pt x="6438898" y="1173163"/>
                  <a:pt x="6437311" y="1177132"/>
                  <a:pt x="6431755" y="1178719"/>
                </a:cubicBezTo>
                <a:cubicBezTo>
                  <a:pt x="6428580" y="1178719"/>
                  <a:pt x="6423420" y="1179116"/>
                  <a:pt x="6416277" y="1179910"/>
                </a:cubicBezTo>
                <a:cubicBezTo>
                  <a:pt x="6401990" y="1181497"/>
                  <a:pt x="6390876" y="1182688"/>
                  <a:pt x="6382940" y="1183482"/>
                </a:cubicBezTo>
                <a:cubicBezTo>
                  <a:pt x="6383733" y="1186657"/>
                  <a:pt x="6384130" y="1190229"/>
                  <a:pt x="6384130" y="1194197"/>
                </a:cubicBezTo>
                <a:cubicBezTo>
                  <a:pt x="6392067" y="1192610"/>
                  <a:pt x="6398418" y="1191419"/>
                  <a:pt x="6403180" y="1190625"/>
                </a:cubicBezTo>
                <a:cubicBezTo>
                  <a:pt x="6407149" y="1189038"/>
                  <a:pt x="6411117" y="1189038"/>
                  <a:pt x="6415086" y="1190625"/>
                </a:cubicBezTo>
                <a:cubicBezTo>
                  <a:pt x="6420642" y="1193800"/>
                  <a:pt x="6424214" y="1197372"/>
                  <a:pt x="6425802" y="1201341"/>
                </a:cubicBezTo>
                <a:cubicBezTo>
                  <a:pt x="6428183" y="1208485"/>
                  <a:pt x="6425404" y="1212850"/>
                  <a:pt x="6417468" y="1214438"/>
                </a:cubicBezTo>
                <a:cubicBezTo>
                  <a:pt x="6406354" y="1214438"/>
                  <a:pt x="6395242" y="1215232"/>
                  <a:pt x="6384130" y="1216819"/>
                </a:cubicBezTo>
                <a:cubicBezTo>
                  <a:pt x="6383336" y="1219994"/>
                  <a:pt x="6383336" y="1223169"/>
                  <a:pt x="6384130" y="1226344"/>
                </a:cubicBezTo>
                <a:cubicBezTo>
                  <a:pt x="6384130" y="1227138"/>
                  <a:pt x="6384130" y="1227932"/>
                  <a:pt x="6384130" y="1228725"/>
                </a:cubicBezTo>
                <a:cubicBezTo>
                  <a:pt x="6385718" y="1228725"/>
                  <a:pt x="6386908" y="1228329"/>
                  <a:pt x="6387702" y="1227535"/>
                </a:cubicBezTo>
                <a:cubicBezTo>
                  <a:pt x="6392464" y="1227535"/>
                  <a:pt x="6408340" y="1225550"/>
                  <a:pt x="6435327" y="1221582"/>
                </a:cubicBezTo>
                <a:cubicBezTo>
                  <a:pt x="6440883" y="1219994"/>
                  <a:pt x="6444454" y="1219200"/>
                  <a:pt x="6446042" y="1219200"/>
                </a:cubicBezTo>
                <a:cubicBezTo>
                  <a:pt x="6453186" y="1216819"/>
                  <a:pt x="6459536" y="1217216"/>
                  <a:pt x="6465092" y="1220391"/>
                </a:cubicBezTo>
                <a:cubicBezTo>
                  <a:pt x="6473030" y="1223566"/>
                  <a:pt x="6479777" y="1228329"/>
                  <a:pt x="6485333" y="1234679"/>
                </a:cubicBezTo>
                <a:cubicBezTo>
                  <a:pt x="6486126" y="1244204"/>
                  <a:pt x="6482554" y="1248569"/>
                  <a:pt x="6474618" y="1247775"/>
                </a:cubicBezTo>
                <a:cubicBezTo>
                  <a:pt x="6456361" y="1243807"/>
                  <a:pt x="6424611" y="1243807"/>
                  <a:pt x="6379368" y="1247775"/>
                </a:cubicBezTo>
                <a:lnTo>
                  <a:pt x="6378177" y="1247775"/>
                </a:lnTo>
                <a:cubicBezTo>
                  <a:pt x="6380558" y="1250157"/>
                  <a:pt x="6382940" y="1252141"/>
                  <a:pt x="6385320" y="1253729"/>
                </a:cubicBezTo>
                <a:cubicBezTo>
                  <a:pt x="6387702" y="1256110"/>
                  <a:pt x="6388099" y="1259285"/>
                  <a:pt x="6386511" y="1263254"/>
                </a:cubicBezTo>
                <a:cubicBezTo>
                  <a:pt x="6386511" y="1264841"/>
                  <a:pt x="6386114" y="1265635"/>
                  <a:pt x="6385320" y="1265635"/>
                </a:cubicBezTo>
                <a:cubicBezTo>
                  <a:pt x="6390876" y="1264841"/>
                  <a:pt x="6400402" y="1263650"/>
                  <a:pt x="6413896" y="1262063"/>
                </a:cubicBezTo>
                <a:cubicBezTo>
                  <a:pt x="6423420" y="1260475"/>
                  <a:pt x="6429770" y="1259682"/>
                  <a:pt x="6432946" y="1259682"/>
                </a:cubicBezTo>
                <a:cubicBezTo>
                  <a:pt x="6437708" y="1258094"/>
                  <a:pt x="6442074" y="1258094"/>
                  <a:pt x="6446042" y="1259682"/>
                </a:cubicBezTo>
                <a:cubicBezTo>
                  <a:pt x="6453980" y="1262857"/>
                  <a:pt x="6459140" y="1266825"/>
                  <a:pt x="6461520" y="1271588"/>
                </a:cubicBezTo>
                <a:cubicBezTo>
                  <a:pt x="6463902" y="1274763"/>
                  <a:pt x="6464299" y="1277541"/>
                  <a:pt x="6462711" y="1279922"/>
                </a:cubicBezTo>
                <a:cubicBezTo>
                  <a:pt x="6461918" y="1281510"/>
                  <a:pt x="6459536" y="1282304"/>
                  <a:pt x="6455568" y="1282304"/>
                </a:cubicBezTo>
                <a:cubicBezTo>
                  <a:pt x="6445249" y="1283097"/>
                  <a:pt x="6422627" y="1284288"/>
                  <a:pt x="6387702" y="1285875"/>
                </a:cubicBezTo>
                <a:cubicBezTo>
                  <a:pt x="6414689" y="1308894"/>
                  <a:pt x="6453186" y="1329135"/>
                  <a:pt x="6503192" y="1346597"/>
                </a:cubicBezTo>
                <a:cubicBezTo>
                  <a:pt x="6505574" y="1347391"/>
                  <a:pt x="6506764" y="1348185"/>
                  <a:pt x="6506764" y="1348979"/>
                </a:cubicBezTo>
                <a:cubicBezTo>
                  <a:pt x="6506764" y="1350566"/>
                  <a:pt x="6505574" y="1351360"/>
                  <a:pt x="6503192" y="1351360"/>
                </a:cubicBezTo>
                <a:cubicBezTo>
                  <a:pt x="6480968" y="1355328"/>
                  <a:pt x="6461124" y="1358107"/>
                  <a:pt x="6443661" y="1359694"/>
                </a:cubicBezTo>
                <a:cubicBezTo>
                  <a:pt x="6438105" y="1360488"/>
                  <a:pt x="6432548" y="1359694"/>
                  <a:pt x="6426992" y="1357313"/>
                </a:cubicBezTo>
                <a:cubicBezTo>
                  <a:pt x="6404768" y="1342232"/>
                  <a:pt x="6386114" y="1322388"/>
                  <a:pt x="6371033" y="1297782"/>
                </a:cubicBezTo>
                <a:cubicBezTo>
                  <a:pt x="6358333" y="1313657"/>
                  <a:pt x="6345236" y="1325960"/>
                  <a:pt x="6331742" y="1334691"/>
                </a:cubicBezTo>
                <a:cubicBezTo>
                  <a:pt x="6312693" y="1347391"/>
                  <a:pt x="6290864" y="1354138"/>
                  <a:pt x="6266258" y="1354932"/>
                </a:cubicBezTo>
                <a:cubicBezTo>
                  <a:pt x="6263083" y="1354932"/>
                  <a:pt x="6261496" y="1354138"/>
                  <a:pt x="6261496" y="1352550"/>
                </a:cubicBezTo>
                <a:cubicBezTo>
                  <a:pt x="6261496" y="1351757"/>
                  <a:pt x="6263083" y="1350963"/>
                  <a:pt x="6266258" y="1350169"/>
                </a:cubicBezTo>
                <a:cubicBezTo>
                  <a:pt x="6300389" y="1336675"/>
                  <a:pt x="6325392" y="1316832"/>
                  <a:pt x="6341268" y="1290638"/>
                </a:cubicBezTo>
                <a:cubicBezTo>
                  <a:pt x="6329361" y="1291432"/>
                  <a:pt x="6319439" y="1292622"/>
                  <a:pt x="6311502" y="1294210"/>
                </a:cubicBezTo>
                <a:cubicBezTo>
                  <a:pt x="6307533" y="1295004"/>
                  <a:pt x="6303565" y="1294607"/>
                  <a:pt x="6299596" y="1293019"/>
                </a:cubicBezTo>
                <a:cubicBezTo>
                  <a:pt x="6294040" y="1289844"/>
                  <a:pt x="6288880" y="1285875"/>
                  <a:pt x="6284118" y="1281113"/>
                </a:cubicBezTo>
                <a:cubicBezTo>
                  <a:pt x="6282530" y="1277938"/>
                  <a:pt x="6281736" y="1276350"/>
                  <a:pt x="6281736" y="1276350"/>
                </a:cubicBezTo>
                <a:cubicBezTo>
                  <a:pt x="6282530" y="1275557"/>
                  <a:pt x="6284515" y="1275160"/>
                  <a:pt x="6287690" y="1275160"/>
                </a:cubicBezTo>
                <a:cubicBezTo>
                  <a:pt x="6290864" y="1274366"/>
                  <a:pt x="6299596" y="1273572"/>
                  <a:pt x="6313883" y="1272779"/>
                </a:cubicBezTo>
                <a:cubicBezTo>
                  <a:pt x="6324202" y="1271985"/>
                  <a:pt x="6330949" y="1271588"/>
                  <a:pt x="6334124" y="1271588"/>
                </a:cubicBezTo>
                <a:cubicBezTo>
                  <a:pt x="6336505" y="1270794"/>
                  <a:pt x="6339283" y="1270397"/>
                  <a:pt x="6342458" y="1270397"/>
                </a:cubicBezTo>
                <a:cubicBezTo>
                  <a:pt x="6346427" y="1269603"/>
                  <a:pt x="6349204" y="1269207"/>
                  <a:pt x="6350792" y="1269207"/>
                </a:cubicBezTo>
                <a:cubicBezTo>
                  <a:pt x="6351586" y="1262857"/>
                  <a:pt x="6351983" y="1256507"/>
                  <a:pt x="6351983" y="1250157"/>
                </a:cubicBezTo>
                <a:cubicBezTo>
                  <a:pt x="6347220" y="1250950"/>
                  <a:pt x="6339680" y="1252141"/>
                  <a:pt x="6329361" y="1253729"/>
                </a:cubicBezTo>
                <a:cubicBezTo>
                  <a:pt x="6311105" y="1256110"/>
                  <a:pt x="6296817" y="1258491"/>
                  <a:pt x="6286499" y="1260872"/>
                </a:cubicBezTo>
                <a:cubicBezTo>
                  <a:pt x="6283324" y="1262460"/>
                  <a:pt x="6279752" y="1262063"/>
                  <a:pt x="6275783" y="1259682"/>
                </a:cubicBezTo>
                <a:cubicBezTo>
                  <a:pt x="6269433" y="1255713"/>
                  <a:pt x="6263877" y="1250950"/>
                  <a:pt x="6259115" y="1245394"/>
                </a:cubicBezTo>
                <a:cubicBezTo>
                  <a:pt x="6257527" y="1243807"/>
                  <a:pt x="6257130" y="1242616"/>
                  <a:pt x="6257924" y="1241822"/>
                </a:cubicBezTo>
                <a:cubicBezTo>
                  <a:pt x="6258717" y="1241028"/>
                  <a:pt x="6260305" y="1240632"/>
                  <a:pt x="6262686" y="1240632"/>
                </a:cubicBezTo>
                <a:cubicBezTo>
                  <a:pt x="6265068" y="1239838"/>
                  <a:pt x="6273005" y="1239044"/>
                  <a:pt x="6286499" y="1238250"/>
                </a:cubicBezTo>
                <a:cubicBezTo>
                  <a:pt x="6296817" y="1237457"/>
                  <a:pt x="6303565" y="1237060"/>
                  <a:pt x="6306740" y="1237060"/>
                </a:cubicBezTo>
                <a:cubicBezTo>
                  <a:pt x="6312296" y="1236266"/>
                  <a:pt x="6320233" y="1235472"/>
                  <a:pt x="6330552" y="1234679"/>
                </a:cubicBezTo>
                <a:cubicBezTo>
                  <a:pt x="6341664" y="1233091"/>
                  <a:pt x="6349602" y="1232297"/>
                  <a:pt x="6354364" y="1232297"/>
                </a:cubicBezTo>
                <a:cubicBezTo>
                  <a:pt x="6354364" y="1228329"/>
                  <a:pt x="6354364" y="1224360"/>
                  <a:pt x="6354364" y="1220391"/>
                </a:cubicBezTo>
                <a:cubicBezTo>
                  <a:pt x="6344840" y="1221979"/>
                  <a:pt x="6337696" y="1222772"/>
                  <a:pt x="6332933" y="1222772"/>
                </a:cubicBezTo>
                <a:cubicBezTo>
                  <a:pt x="6329758" y="1223566"/>
                  <a:pt x="6326187" y="1223169"/>
                  <a:pt x="6322218" y="1221582"/>
                </a:cubicBezTo>
                <a:cubicBezTo>
                  <a:pt x="6319836" y="1219994"/>
                  <a:pt x="6317058" y="1217613"/>
                  <a:pt x="6313883" y="1214438"/>
                </a:cubicBezTo>
                <a:cubicBezTo>
                  <a:pt x="6311502" y="1212057"/>
                  <a:pt x="6309914" y="1210469"/>
                  <a:pt x="6309121" y="1209675"/>
                </a:cubicBezTo>
                <a:cubicBezTo>
                  <a:pt x="6306740" y="1206500"/>
                  <a:pt x="6307533" y="1204516"/>
                  <a:pt x="6311502" y="1203722"/>
                </a:cubicBezTo>
                <a:cubicBezTo>
                  <a:pt x="6324996" y="1202135"/>
                  <a:pt x="6339283" y="1200547"/>
                  <a:pt x="6354364" y="1198960"/>
                </a:cubicBezTo>
                <a:cubicBezTo>
                  <a:pt x="6354364" y="1198166"/>
                  <a:pt x="6354364" y="1196579"/>
                  <a:pt x="6354364" y="1194197"/>
                </a:cubicBezTo>
                <a:cubicBezTo>
                  <a:pt x="6353570" y="1191022"/>
                  <a:pt x="6353174" y="1188641"/>
                  <a:pt x="6353174" y="1187054"/>
                </a:cubicBezTo>
                <a:cubicBezTo>
                  <a:pt x="6346030" y="1187847"/>
                  <a:pt x="6338489" y="1189038"/>
                  <a:pt x="6330552" y="1190625"/>
                </a:cubicBezTo>
                <a:cubicBezTo>
                  <a:pt x="6324202" y="1191419"/>
                  <a:pt x="6320233" y="1191022"/>
                  <a:pt x="6318646" y="1189435"/>
                </a:cubicBezTo>
                <a:cubicBezTo>
                  <a:pt x="6317058" y="1187847"/>
                  <a:pt x="6314280" y="1185466"/>
                  <a:pt x="6310311" y="1182291"/>
                </a:cubicBezTo>
                <a:cubicBezTo>
                  <a:pt x="6306342" y="1179116"/>
                  <a:pt x="6303961" y="1177132"/>
                  <a:pt x="6303168" y="1176338"/>
                </a:cubicBezTo>
                <a:cubicBezTo>
                  <a:pt x="6301580" y="1174750"/>
                  <a:pt x="6301183" y="1173163"/>
                  <a:pt x="6301977" y="1171575"/>
                </a:cubicBezTo>
                <a:cubicBezTo>
                  <a:pt x="6302771" y="1170782"/>
                  <a:pt x="6304358" y="1170385"/>
                  <a:pt x="6306740" y="1170385"/>
                </a:cubicBezTo>
                <a:cubicBezTo>
                  <a:pt x="6320233" y="1170385"/>
                  <a:pt x="6332536" y="1169194"/>
                  <a:pt x="6343648" y="1166813"/>
                </a:cubicBezTo>
                <a:cubicBezTo>
                  <a:pt x="6346824" y="1166813"/>
                  <a:pt x="6350792" y="1166416"/>
                  <a:pt x="6355555" y="1165622"/>
                </a:cubicBezTo>
                <a:cubicBezTo>
                  <a:pt x="6361111" y="1165622"/>
                  <a:pt x="6365477" y="1165225"/>
                  <a:pt x="6368652" y="1164432"/>
                </a:cubicBezTo>
                <a:cubicBezTo>
                  <a:pt x="6371033" y="1160463"/>
                  <a:pt x="6375002" y="1154510"/>
                  <a:pt x="6380558" y="1146572"/>
                </a:cubicBezTo>
                <a:cubicBezTo>
                  <a:pt x="6382940" y="1143397"/>
                  <a:pt x="6384527" y="1141016"/>
                  <a:pt x="6385320" y="1139429"/>
                </a:cubicBezTo>
                <a:cubicBezTo>
                  <a:pt x="6393258" y="1129110"/>
                  <a:pt x="6397624" y="1120379"/>
                  <a:pt x="6398418" y="1113235"/>
                </a:cubicBezTo>
                <a:cubicBezTo>
                  <a:pt x="6398418" y="1108472"/>
                  <a:pt x="6400798" y="1106488"/>
                  <a:pt x="6405561" y="1107282"/>
                </a:cubicBezTo>
                <a:close/>
                <a:moveTo>
                  <a:pt x="2972990" y="1106091"/>
                </a:moveTo>
                <a:cubicBezTo>
                  <a:pt x="2989658" y="1110854"/>
                  <a:pt x="3002359" y="1118791"/>
                  <a:pt x="3011090" y="1129904"/>
                </a:cubicBezTo>
                <a:cubicBezTo>
                  <a:pt x="3014265" y="1133872"/>
                  <a:pt x="3014265" y="1137841"/>
                  <a:pt x="3011090" y="1141810"/>
                </a:cubicBezTo>
                <a:cubicBezTo>
                  <a:pt x="3009502" y="1144191"/>
                  <a:pt x="3008708" y="1149350"/>
                  <a:pt x="3008708" y="1157288"/>
                </a:cubicBezTo>
                <a:cubicBezTo>
                  <a:pt x="3007915" y="1160463"/>
                  <a:pt x="3007518" y="1162844"/>
                  <a:pt x="3007518" y="1164432"/>
                </a:cubicBezTo>
                <a:cubicBezTo>
                  <a:pt x="3007518" y="1175544"/>
                  <a:pt x="3007121" y="1184672"/>
                  <a:pt x="3006327" y="1191816"/>
                </a:cubicBezTo>
                <a:cubicBezTo>
                  <a:pt x="3007915" y="1191816"/>
                  <a:pt x="3010296" y="1191419"/>
                  <a:pt x="3013471" y="1190625"/>
                </a:cubicBezTo>
                <a:cubicBezTo>
                  <a:pt x="3015852" y="1190625"/>
                  <a:pt x="3017440" y="1190625"/>
                  <a:pt x="3018233" y="1190625"/>
                </a:cubicBezTo>
                <a:cubicBezTo>
                  <a:pt x="3022202" y="1189832"/>
                  <a:pt x="3028949" y="1188641"/>
                  <a:pt x="3038474" y="1187054"/>
                </a:cubicBezTo>
                <a:cubicBezTo>
                  <a:pt x="3040856" y="1186260"/>
                  <a:pt x="3042443" y="1185863"/>
                  <a:pt x="3043237" y="1185863"/>
                </a:cubicBezTo>
                <a:cubicBezTo>
                  <a:pt x="3048793" y="1184275"/>
                  <a:pt x="3053952" y="1185069"/>
                  <a:pt x="3058715" y="1188244"/>
                </a:cubicBezTo>
                <a:cubicBezTo>
                  <a:pt x="3066652" y="1191419"/>
                  <a:pt x="3071812" y="1196182"/>
                  <a:pt x="3074193" y="1202532"/>
                </a:cubicBezTo>
                <a:cubicBezTo>
                  <a:pt x="3077368" y="1209675"/>
                  <a:pt x="3074987" y="1213644"/>
                  <a:pt x="3067049" y="1214438"/>
                </a:cubicBezTo>
                <a:cubicBezTo>
                  <a:pt x="3041649" y="1214438"/>
                  <a:pt x="3021409" y="1214835"/>
                  <a:pt x="3006327" y="1215629"/>
                </a:cubicBezTo>
                <a:cubicBezTo>
                  <a:pt x="3005534" y="1227535"/>
                  <a:pt x="3005137" y="1241822"/>
                  <a:pt x="3005137" y="1258491"/>
                </a:cubicBezTo>
                <a:cubicBezTo>
                  <a:pt x="3003549" y="1313260"/>
                  <a:pt x="2999183" y="1345803"/>
                  <a:pt x="2992040" y="1356122"/>
                </a:cubicBezTo>
                <a:cubicBezTo>
                  <a:pt x="2990452" y="1359297"/>
                  <a:pt x="2989262" y="1360885"/>
                  <a:pt x="2988468" y="1360885"/>
                </a:cubicBezTo>
                <a:cubicBezTo>
                  <a:pt x="2986880" y="1360885"/>
                  <a:pt x="2985690" y="1359694"/>
                  <a:pt x="2984896" y="1357313"/>
                </a:cubicBezTo>
                <a:cubicBezTo>
                  <a:pt x="2976165" y="1328738"/>
                  <a:pt x="2971799" y="1292225"/>
                  <a:pt x="2971799" y="1247775"/>
                </a:cubicBezTo>
                <a:lnTo>
                  <a:pt x="2971799" y="1219200"/>
                </a:lnTo>
                <a:cubicBezTo>
                  <a:pt x="2962274" y="1219994"/>
                  <a:pt x="2953146" y="1221185"/>
                  <a:pt x="2944415" y="1222772"/>
                </a:cubicBezTo>
                <a:cubicBezTo>
                  <a:pt x="2942033" y="1223566"/>
                  <a:pt x="2938858" y="1222772"/>
                  <a:pt x="2934890" y="1220391"/>
                </a:cubicBezTo>
                <a:cubicBezTo>
                  <a:pt x="2930127" y="1218010"/>
                  <a:pt x="2925365" y="1214835"/>
                  <a:pt x="2920602" y="1210866"/>
                </a:cubicBezTo>
                <a:cubicBezTo>
                  <a:pt x="2919808" y="1212453"/>
                  <a:pt x="2918618" y="1214835"/>
                  <a:pt x="2917030" y="1218010"/>
                </a:cubicBezTo>
                <a:cubicBezTo>
                  <a:pt x="2916236" y="1221185"/>
                  <a:pt x="2915443" y="1223566"/>
                  <a:pt x="2914649" y="1225154"/>
                </a:cubicBezTo>
                <a:cubicBezTo>
                  <a:pt x="2917030" y="1225947"/>
                  <a:pt x="2919412" y="1228329"/>
                  <a:pt x="2921793" y="1232297"/>
                </a:cubicBezTo>
                <a:cubicBezTo>
                  <a:pt x="2923380" y="1237060"/>
                  <a:pt x="2920999" y="1240632"/>
                  <a:pt x="2914649" y="1243013"/>
                </a:cubicBezTo>
                <a:cubicBezTo>
                  <a:pt x="2909887" y="1243807"/>
                  <a:pt x="2899965" y="1245394"/>
                  <a:pt x="2884883" y="1247775"/>
                </a:cubicBezTo>
                <a:cubicBezTo>
                  <a:pt x="2876946" y="1248569"/>
                  <a:pt x="2870993" y="1249363"/>
                  <a:pt x="2867024" y="1250157"/>
                </a:cubicBezTo>
                <a:cubicBezTo>
                  <a:pt x="2867818" y="1262857"/>
                  <a:pt x="2864246" y="1269207"/>
                  <a:pt x="2856309" y="1269207"/>
                </a:cubicBezTo>
                <a:cubicBezTo>
                  <a:pt x="2845990" y="1269207"/>
                  <a:pt x="2840036" y="1263254"/>
                  <a:pt x="2838449" y="1251347"/>
                </a:cubicBezTo>
                <a:cubicBezTo>
                  <a:pt x="2837655" y="1226741"/>
                  <a:pt x="2832099" y="1205310"/>
                  <a:pt x="2821781" y="1187054"/>
                </a:cubicBezTo>
                <a:cubicBezTo>
                  <a:pt x="2820987" y="1183085"/>
                  <a:pt x="2822574" y="1180704"/>
                  <a:pt x="2826543" y="1179910"/>
                </a:cubicBezTo>
                <a:cubicBezTo>
                  <a:pt x="2834480" y="1179910"/>
                  <a:pt x="2842418" y="1181100"/>
                  <a:pt x="2850355" y="1183482"/>
                </a:cubicBezTo>
                <a:cubicBezTo>
                  <a:pt x="2856706" y="1182688"/>
                  <a:pt x="2863055" y="1181100"/>
                  <a:pt x="2869405" y="1178719"/>
                </a:cubicBezTo>
                <a:cubicBezTo>
                  <a:pt x="2876549" y="1177132"/>
                  <a:pt x="2883693" y="1174353"/>
                  <a:pt x="2890837" y="1170385"/>
                </a:cubicBezTo>
                <a:cubicBezTo>
                  <a:pt x="2893218" y="1168797"/>
                  <a:pt x="2896393" y="1168797"/>
                  <a:pt x="2900362" y="1170385"/>
                </a:cubicBezTo>
                <a:cubicBezTo>
                  <a:pt x="2912268" y="1173560"/>
                  <a:pt x="2920999" y="1179910"/>
                  <a:pt x="2926556" y="1189435"/>
                </a:cubicBezTo>
                <a:cubicBezTo>
                  <a:pt x="2930524" y="1192610"/>
                  <a:pt x="2930524" y="1196182"/>
                  <a:pt x="2926556" y="1200150"/>
                </a:cubicBezTo>
                <a:lnTo>
                  <a:pt x="2925365" y="1201341"/>
                </a:lnTo>
                <a:cubicBezTo>
                  <a:pt x="2930127" y="1201341"/>
                  <a:pt x="2937271" y="1200944"/>
                  <a:pt x="2946796" y="1200150"/>
                </a:cubicBezTo>
                <a:cubicBezTo>
                  <a:pt x="2949177" y="1199357"/>
                  <a:pt x="2951162" y="1198960"/>
                  <a:pt x="2952749" y="1198960"/>
                </a:cubicBezTo>
                <a:cubicBezTo>
                  <a:pt x="2955130" y="1198166"/>
                  <a:pt x="2958306" y="1197769"/>
                  <a:pt x="2962274" y="1197769"/>
                </a:cubicBezTo>
                <a:cubicBezTo>
                  <a:pt x="2967037" y="1196975"/>
                  <a:pt x="2970212" y="1196579"/>
                  <a:pt x="2971799" y="1196579"/>
                </a:cubicBezTo>
                <a:lnTo>
                  <a:pt x="2971799" y="1165622"/>
                </a:lnTo>
                <a:cubicBezTo>
                  <a:pt x="2971799" y="1144191"/>
                  <a:pt x="2969021" y="1127522"/>
                  <a:pt x="2963465" y="1115616"/>
                </a:cubicBezTo>
                <a:cubicBezTo>
                  <a:pt x="2961083" y="1108472"/>
                  <a:pt x="2964259" y="1105297"/>
                  <a:pt x="2972990" y="1106091"/>
                </a:cubicBezTo>
                <a:close/>
                <a:moveTo>
                  <a:pt x="7590233" y="1104900"/>
                </a:moveTo>
                <a:cubicBezTo>
                  <a:pt x="7591820" y="1104107"/>
                  <a:pt x="7594202" y="1104107"/>
                  <a:pt x="7597377" y="1104900"/>
                </a:cubicBezTo>
                <a:cubicBezTo>
                  <a:pt x="7609283" y="1108075"/>
                  <a:pt x="7618411" y="1113235"/>
                  <a:pt x="7624761" y="1120379"/>
                </a:cubicBezTo>
                <a:cubicBezTo>
                  <a:pt x="7630317" y="1125935"/>
                  <a:pt x="7631112" y="1131094"/>
                  <a:pt x="7627142" y="1135857"/>
                </a:cubicBezTo>
                <a:cubicBezTo>
                  <a:pt x="7626349" y="1136650"/>
                  <a:pt x="7625158" y="1137841"/>
                  <a:pt x="7623570" y="1139429"/>
                </a:cubicBezTo>
                <a:cubicBezTo>
                  <a:pt x="7664846" y="1186260"/>
                  <a:pt x="7711280" y="1214438"/>
                  <a:pt x="7762874" y="1223963"/>
                </a:cubicBezTo>
                <a:cubicBezTo>
                  <a:pt x="7766842" y="1224757"/>
                  <a:pt x="7768827" y="1225947"/>
                  <a:pt x="7768827" y="1227535"/>
                </a:cubicBezTo>
                <a:cubicBezTo>
                  <a:pt x="7768827" y="1229122"/>
                  <a:pt x="7766842" y="1230313"/>
                  <a:pt x="7762874" y="1231107"/>
                </a:cubicBezTo>
                <a:cubicBezTo>
                  <a:pt x="7743030" y="1233488"/>
                  <a:pt x="7723186" y="1235472"/>
                  <a:pt x="7703342" y="1237060"/>
                </a:cubicBezTo>
                <a:cubicBezTo>
                  <a:pt x="7693818" y="1238647"/>
                  <a:pt x="7685086" y="1236266"/>
                  <a:pt x="7677148" y="1229916"/>
                </a:cubicBezTo>
                <a:cubicBezTo>
                  <a:pt x="7654130" y="1213247"/>
                  <a:pt x="7635477" y="1193404"/>
                  <a:pt x="7621190" y="1170385"/>
                </a:cubicBezTo>
                <a:cubicBezTo>
                  <a:pt x="7620396" y="1169591"/>
                  <a:pt x="7618808" y="1167210"/>
                  <a:pt x="7616427" y="1163241"/>
                </a:cubicBezTo>
                <a:cubicBezTo>
                  <a:pt x="7614046" y="1160066"/>
                  <a:pt x="7612458" y="1157685"/>
                  <a:pt x="7611664" y="1156097"/>
                </a:cubicBezTo>
                <a:cubicBezTo>
                  <a:pt x="7610870" y="1156891"/>
                  <a:pt x="7609283" y="1158875"/>
                  <a:pt x="7606902" y="1162050"/>
                </a:cubicBezTo>
                <a:cubicBezTo>
                  <a:pt x="7605314" y="1164432"/>
                  <a:pt x="7603727" y="1166416"/>
                  <a:pt x="7602140" y="1168004"/>
                </a:cubicBezTo>
                <a:cubicBezTo>
                  <a:pt x="7569596" y="1217216"/>
                  <a:pt x="7531892" y="1247379"/>
                  <a:pt x="7489030" y="1258491"/>
                </a:cubicBezTo>
                <a:cubicBezTo>
                  <a:pt x="7485061" y="1259285"/>
                  <a:pt x="7483077" y="1259285"/>
                  <a:pt x="7483077" y="1258491"/>
                </a:cubicBezTo>
                <a:cubicBezTo>
                  <a:pt x="7482283" y="1256904"/>
                  <a:pt x="7483474" y="1255316"/>
                  <a:pt x="7486648" y="1253729"/>
                </a:cubicBezTo>
                <a:cubicBezTo>
                  <a:pt x="7525542" y="1222772"/>
                  <a:pt x="7556896" y="1185863"/>
                  <a:pt x="7580708" y="1143000"/>
                </a:cubicBezTo>
                <a:cubicBezTo>
                  <a:pt x="7587852" y="1128713"/>
                  <a:pt x="7590630" y="1117997"/>
                  <a:pt x="7589042" y="1110854"/>
                </a:cubicBezTo>
                <a:cubicBezTo>
                  <a:pt x="7588249" y="1107678"/>
                  <a:pt x="7588646" y="1105694"/>
                  <a:pt x="7590233" y="1104900"/>
                </a:cubicBezTo>
                <a:close/>
                <a:moveTo>
                  <a:pt x="3544490" y="1102519"/>
                </a:moveTo>
                <a:cubicBezTo>
                  <a:pt x="3558777" y="1104900"/>
                  <a:pt x="3572271" y="1110060"/>
                  <a:pt x="3584971" y="1117997"/>
                </a:cubicBezTo>
                <a:cubicBezTo>
                  <a:pt x="3587352" y="1120379"/>
                  <a:pt x="3588146" y="1123950"/>
                  <a:pt x="3587352" y="1128713"/>
                </a:cubicBezTo>
                <a:cubicBezTo>
                  <a:pt x="3586558" y="1136650"/>
                  <a:pt x="3588146" y="1151335"/>
                  <a:pt x="3592115" y="1172766"/>
                </a:cubicBezTo>
                <a:cubicBezTo>
                  <a:pt x="3596877" y="1170385"/>
                  <a:pt x="3601243" y="1168797"/>
                  <a:pt x="3605212" y="1168004"/>
                </a:cubicBezTo>
                <a:cubicBezTo>
                  <a:pt x="3611561" y="1164828"/>
                  <a:pt x="3617912" y="1164432"/>
                  <a:pt x="3624262" y="1166813"/>
                </a:cubicBezTo>
                <a:cubicBezTo>
                  <a:pt x="3630611" y="1169194"/>
                  <a:pt x="3635374" y="1173560"/>
                  <a:pt x="3638549" y="1179910"/>
                </a:cubicBezTo>
                <a:cubicBezTo>
                  <a:pt x="3642518" y="1186260"/>
                  <a:pt x="3640534" y="1190625"/>
                  <a:pt x="3632596" y="1193007"/>
                </a:cubicBezTo>
                <a:cubicBezTo>
                  <a:pt x="3622277" y="1195388"/>
                  <a:pt x="3610768" y="1197769"/>
                  <a:pt x="3598068" y="1200150"/>
                </a:cubicBezTo>
                <a:cubicBezTo>
                  <a:pt x="3600449" y="1210469"/>
                  <a:pt x="3605212" y="1224360"/>
                  <a:pt x="3612355" y="1241822"/>
                </a:cubicBezTo>
                <a:cubicBezTo>
                  <a:pt x="3613149" y="1244204"/>
                  <a:pt x="3613943" y="1246188"/>
                  <a:pt x="3614737" y="1247775"/>
                </a:cubicBezTo>
                <a:cubicBezTo>
                  <a:pt x="3620293" y="1233488"/>
                  <a:pt x="3623071" y="1221979"/>
                  <a:pt x="3623071" y="1213247"/>
                </a:cubicBezTo>
                <a:cubicBezTo>
                  <a:pt x="3622277" y="1210072"/>
                  <a:pt x="3622674" y="1208088"/>
                  <a:pt x="3624262" y="1207294"/>
                </a:cubicBezTo>
                <a:cubicBezTo>
                  <a:pt x="3625849" y="1206500"/>
                  <a:pt x="3628627" y="1206897"/>
                  <a:pt x="3632596" y="1208485"/>
                </a:cubicBezTo>
                <a:cubicBezTo>
                  <a:pt x="3643708" y="1214835"/>
                  <a:pt x="3651249" y="1221979"/>
                  <a:pt x="3655218" y="1229916"/>
                </a:cubicBezTo>
                <a:cubicBezTo>
                  <a:pt x="3657599" y="1233885"/>
                  <a:pt x="3657599" y="1237457"/>
                  <a:pt x="3655218" y="1240632"/>
                </a:cubicBezTo>
                <a:cubicBezTo>
                  <a:pt x="3650456" y="1246982"/>
                  <a:pt x="3645693" y="1253729"/>
                  <a:pt x="3640930" y="1260872"/>
                </a:cubicBezTo>
                <a:cubicBezTo>
                  <a:pt x="3640136" y="1261666"/>
                  <a:pt x="3639343" y="1263254"/>
                  <a:pt x="3638549" y="1265635"/>
                </a:cubicBezTo>
                <a:cubicBezTo>
                  <a:pt x="3636962" y="1268016"/>
                  <a:pt x="3634580" y="1271588"/>
                  <a:pt x="3631405" y="1276350"/>
                </a:cubicBezTo>
                <a:cubicBezTo>
                  <a:pt x="3643312" y="1294607"/>
                  <a:pt x="3656805" y="1309291"/>
                  <a:pt x="3671887" y="1320404"/>
                </a:cubicBezTo>
                <a:cubicBezTo>
                  <a:pt x="3673474" y="1321197"/>
                  <a:pt x="3674665" y="1321594"/>
                  <a:pt x="3675458" y="1321594"/>
                </a:cubicBezTo>
                <a:cubicBezTo>
                  <a:pt x="3676252" y="1321594"/>
                  <a:pt x="3676649" y="1320800"/>
                  <a:pt x="3676649" y="1319213"/>
                </a:cubicBezTo>
                <a:cubicBezTo>
                  <a:pt x="3677443" y="1315244"/>
                  <a:pt x="3679030" y="1309688"/>
                  <a:pt x="3681412" y="1302544"/>
                </a:cubicBezTo>
                <a:cubicBezTo>
                  <a:pt x="3683793" y="1296194"/>
                  <a:pt x="3685381" y="1291035"/>
                  <a:pt x="3686174" y="1287066"/>
                </a:cubicBezTo>
                <a:cubicBezTo>
                  <a:pt x="3686968" y="1285479"/>
                  <a:pt x="3687761" y="1284685"/>
                  <a:pt x="3688555" y="1284685"/>
                </a:cubicBezTo>
                <a:cubicBezTo>
                  <a:pt x="3689349" y="1284685"/>
                  <a:pt x="3690143" y="1285479"/>
                  <a:pt x="3690937" y="1287066"/>
                </a:cubicBezTo>
                <a:cubicBezTo>
                  <a:pt x="3693318" y="1306910"/>
                  <a:pt x="3696890" y="1322785"/>
                  <a:pt x="3701652" y="1334691"/>
                </a:cubicBezTo>
                <a:cubicBezTo>
                  <a:pt x="3707209" y="1345010"/>
                  <a:pt x="3709193" y="1351360"/>
                  <a:pt x="3707606" y="1353741"/>
                </a:cubicBezTo>
                <a:cubicBezTo>
                  <a:pt x="3706812" y="1362472"/>
                  <a:pt x="3702049" y="1366838"/>
                  <a:pt x="3693318" y="1366838"/>
                </a:cubicBezTo>
                <a:cubicBezTo>
                  <a:pt x="3678236" y="1365250"/>
                  <a:pt x="3663155" y="1357710"/>
                  <a:pt x="3648074" y="1344216"/>
                </a:cubicBezTo>
                <a:cubicBezTo>
                  <a:pt x="3633787" y="1332310"/>
                  <a:pt x="3621484" y="1318419"/>
                  <a:pt x="3611165" y="1302544"/>
                </a:cubicBezTo>
                <a:cubicBezTo>
                  <a:pt x="3600846" y="1312863"/>
                  <a:pt x="3583384" y="1323975"/>
                  <a:pt x="3558777" y="1335882"/>
                </a:cubicBezTo>
                <a:cubicBezTo>
                  <a:pt x="3557190" y="1336675"/>
                  <a:pt x="3555999" y="1336278"/>
                  <a:pt x="3555205" y="1334691"/>
                </a:cubicBezTo>
                <a:cubicBezTo>
                  <a:pt x="3554411" y="1333897"/>
                  <a:pt x="3554809" y="1332707"/>
                  <a:pt x="3556396" y="1331119"/>
                </a:cubicBezTo>
                <a:cubicBezTo>
                  <a:pt x="3573065" y="1315244"/>
                  <a:pt x="3586558" y="1298575"/>
                  <a:pt x="3596877" y="1281113"/>
                </a:cubicBezTo>
                <a:cubicBezTo>
                  <a:pt x="3582590" y="1254919"/>
                  <a:pt x="3572668" y="1229916"/>
                  <a:pt x="3567112" y="1206104"/>
                </a:cubicBezTo>
                <a:cubicBezTo>
                  <a:pt x="3561555" y="1206897"/>
                  <a:pt x="3553221" y="1208088"/>
                  <a:pt x="3542108" y="1209675"/>
                </a:cubicBezTo>
                <a:cubicBezTo>
                  <a:pt x="3533378" y="1210469"/>
                  <a:pt x="3526630" y="1211263"/>
                  <a:pt x="3521868" y="1212057"/>
                </a:cubicBezTo>
                <a:cubicBezTo>
                  <a:pt x="3521868" y="1222375"/>
                  <a:pt x="3521074" y="1232297"/>
                  <a:pt x="3519487" y="1241822"/>
                </a:cubicBezTo>
                <a:cubicBezTo>
                  <a:pt x="3522662" y="1239441"/>
                  <a:pt x="3526234" y="1238250"/>
                  <a:pt x="3530202" y="1238250"/>
                </a:cubicBezTo>
                <a:cubicBezTo>
                  <a:pt x="3530996" y="1237457"/>
                  <a:pt x="3532584" y="1236663"/>
                  <a:pt x="3534965" y="1235869"/>
                </a:cubicBezTo>
                <a:cubicBezTo>
                  <a:pt x="3537346" y="1235075"/>
                  <a:pt x="3539727" y="1233885"/>
                  <a:pt x="3542108" y="1232297"/>
                </a:cubicBezTo>
                <a:cubicBezTo>
                  <a:pt x="3546871" y="1229916"/>
                  <a:pt x="3551237" y="1229916"/>
                  <a:pt x="3555205" y="1232297"/>
                </a:cubicBezTo>
                <a:cubicBezTo>
                  <a:pt x="3563936" y="1235472"/>
                  <a:pt x="3570683" y="1240235"/>
                  <a:pt x="3575446" y="1246585"/>
                </a:cubicBezTo>
                <a:cubicBezTo>
                  <a:pt x="3578621" y="1248966"/>
                  <a:pt x="3578621" y="1252538"/>
                  <a:pt x="3575446" y="1257300"/>
                </a:cubicBezTo>
                <a:cubicBezTo>
                  <a:pt x="3573065" y="1261269"/>
                  <a:pt x="3571081" y="1268016"/>
                  <a:pt x="3569493" y="1277541"/>
                </a:cubicBezTo>
                <a:cubicBezTo>
                  <a:pt x="3568699" y="1286272"/>
                  <a:pt x="3565921" y="1296591"/>
                  <a:pt x="3561158" y="1308497"/>
                </a:cubicBezTo>
                <a:cubicBezTo>
                  <a:pt x="3554015" y="1323579"/>
                  <a:pt x="3545681" y="1331516"/>
                  <a:pt x="3536156" y="1332310"/>
                </a:cubicBezTo>
                <a:cubicBezTo>
                  <a:pt x="3532187" y="1332310"/>
                  <a:pt x="3528615" y="1328341"/>
                  <a:pt x="3525440" y="1320404"/>
                </a:cubicBezTo>
                <a:cubicBezTo>
                  <a:pt x="3520677" y="1310085"/>
                  <a:pt x="3514724" y="1301354"/>
                  <a:pt x="3507580" y="1294210"/>
                </a:cubicBezTo>
                <a:cubicBezTo>
                  <a:pt x="3507580" y="1294210"/>
                  <a:pt x="3507184" y="1294607"/>
                  <a:pt x="3506390" y="1295400"/>
                </a:cubicBezTo>
                <a:cubicBezTo>
                  <a:pt x="3500834" y="1311275"/>
                  <a:pt x="3483371" y="1327150"/>
                  <a:pt x="3454002" y="1343025"/>
                </a:cubicBezTo>
                <a:cubicBezTo>
                  <a:pt x="3452415" y="1343819"/>
                  <a:pt x="3451224" y="1343819"/>
                  <a:pt x="3450430" y="1343025"/>
                </a:cubicBezTo>
                <a:cubicBezTo>
                  <a:pt x="3450430" y="1342232"/>
                  <a:pt x="3450827" y="1341041"/>
                  <a:pt x="3451621" y="1339454"/>
                </a:cubicBezTo>
                <a:cubicBezTo>
                  <a:pt x="3479402" y="1311672"/>
                  <a:pt x="3492499" y="1271191"/>
                  <a:pt x="3490912" y="1218010"/>
                </a:cubicBezTo>
                <a:cubicBezTo>
                  <a:pt x="3490912" y="1208485"/>
                  <a:pt x="3488927" y="1199754"/>
                  <a:pt x="3484958" y="1191816"/>
                </a:cubicBezTo>
                <a:cubicBezTo>
                  <a:pt x="3483371" y="1186260"/>
                  <a:pt x="3485355" y="1183085"/>
                  <a:pt x="3490912" y="1182291"/>
                </a:cubicBezTo>
                <a:cubicBezTo>
                  <a:pt x="3499643" y="1184672"/>
                  <a:pt x="3507580" y="1187450"/>
                  <a:pt x="3514724" y="1190625"/>
                </a:cubicBezTo>
                <a:cubicBezTo>
                  <a:pt x="3521074" y="1189832"/>
                  <a:pt x="3531393" y="1187847"/>
                  <a:pt x="3545681" y="1184672"/>
                </a:cubicBezTo>
                <a:cubicBezTo>
                  <a:pt x="3552030" y="1183085"/>
                  <a:pt x="3556793" y="1181894"/>
                  <a:pt x="3559968" y="1181100"/>
                </a:cubicBezTo>
                <a:cubicBezTo>
                  <a:pt x="3557587" y="1173163"/>
                  <a:pt x="3555999" y="1164432"/>
                  <a:pt x="3555205" y="1154907"/>
                </a:cubicBezTo>
                <a:cubicBezTo>
                  <a:pt x="3551237" y="1133475"/>
                  <a:pt x="3545284" y="1119585"/>
                  <a:pt x="3537346" y="1113235"/>
                </a:cubicBezTo>
                <a:cubicBezTo>
                  <a:pt x="3534965" y="1106885"/>
                  <a:pt x="3537346" y="1103313"/>
                  <a:pt x="3544490" y="1102519"/>
                </a:cubicBezTo>
                <a:close/>
                <a:moveTo>
                  <a:pt x="6099571" y="1101329"/>
                </a:moveTo>
                <a:cubicBezTo>
                  <a:pt x="6113065" y="1104504"/>
                  <a:pt x="6124574" y="1110060"/>
                  <a:pt x="6134099" y="1117997"/>
                </a:cubicBezTo>
                <a:cubicBezTo>
                  <a:pt x="6137274" y="1120379"/>
                  <a:pt x="6137671" y="1124347"/>
                  <a:pt x="6135290" y="1129904"/>
                </a:cubicBezTo>
                <a:cubicBezTo>
                  <a:pt x="6132908" y="1136253"/>
                  <a:pt x="6131718" y="1148160"/>
                  <a:pt x="6131718" y="1165622"/>
                </a:cubicBezTo>
                <a:cubicBezTo>
                  <a:pt x="6134099" y="1163241"/>
                  <a:pt x="6136480" y="1160463"/>
                  <a:pt x="6138861" y="1157288"/>
                </a:cubicBezTo>
                <a:cubicBezTo>
                  <a:pt x="6146799" y="1147763"/>
                  <a:pt x="6151165" y="1141016"/>
                  <a:pt x="6151958" y="1137047"/>
                </a:cubicBezTo>
                <a:cubicBezTo>
                  <a:pt x="6153546" y="1133079"/>
                  <a:pt x="6156324" y="1131888"/>
                  <a:pt x="6160293" y="1133475"/>
                </a:cubicBezTo>
                <a:cubicBezTo>
                  <a:pt x="6168230" y="1136650"/>
                  <a:pt x="6175374" y="1141810"/>
                  <a:pt x="6181724" y="1148954"/>
                </a:cubicBezTo>
                <a:cubicBezTo>
                  <a:pt x="6184899" y="1153716"/>
                  <a:pt x="6184502" y="1157288"/>
                  <a:pt x="6180533" y="1159669"/>
                </a:cubicBezTo>
                <a:cubicBezTo>
                  <a:pt x="6172596" y="1164432"/>
                  <a:pt x="6156324" y="1171179"/>
                  <a:pt x="6131718" y="1179910"/>
                </a:cubicBezTo>
                <a:cubicBezTo>
                  <a:pt x="6131718" y="1184672"/>
                  <a:pt x="6131718" y="1188641"/>
                  <a:pt x="6131718" y="1191816"/>
                </a:cubicBezTo>
                <a:cubicBezTo>
                  <a:pt x="6130924" y="1202135"/>
                  <a:pt x="6135687" y="1206897"/>
                  <a:pt x="6146005" y="1206104"/>
                </a:cubicBezTo>
                <a:cubicBezTo>
                  <a:pt x="6153942" y="1206104"/>
                  <a:pt x="6158705" y="1205707"/>
                  <a:pt x="6160293" y="1204913"/>
                </a:cubicBezTo>
                <a:cubicBezTo>
                  <a:pt x="6164262" y="1203325"/>
                  <a:pt x="6167833" y="1200150"/>
                  <a:pt x="6171008" y="1195388"/>
                </a:cubicBezTo>
                <a:cubicBezTo>
                  <a:pt x="6171008" y="1195388"/>
                  <a:pt x="6171405" y="1194991"/>
                  <a:pt x="6172199" y="1194197"/>
                </a:cubicBezTo>
                <a:cubicBezTo>
                  <a:pt x="6173787" y="1191816"/>
                  <a:pt x="6175771" y="1187847"/>
                  <a:pt x="6178152" y="1182291"/>
                </a:cubicBezTo>
                <a:cubicBezTo>
                  <a:pt x="6179740" y="1179116"/>
                  <a:pt x="6180930" y="1176735"/>
                  <a:pt x="6181724" y="1175147"/>
                </a:cubicBezTo>
                <a:cubicBezTo>
                  <a:pt x="6182517" y="1172766"/>
                  <a:pt x="6182915" y="1171179"/>
                  <a:pt x="6182915" y="1170385"/>
                </a:cubicBezTo>
                <a:cubicBezTo>
                  <a:pt x="6183708" y="1170385"/>
                  <a:pt x="6184502" y="1171179"/>
                  <a:pt x="6185296" y="1172766"/>
                </a:cubicBezTo>
                <a:cubicBezTo>
                  <a:pt x="6186883" y="1183878"/>
                  <a:pt x="6190455" y="1194594"/>
                  <a:pt x="6196011" y="1204913"/>
                </a:cubicBezTo>
                <a:cubicBezTo>
                  <a:pt x="6199980" y="1211263"/>
                  <a:pt x="6200377" y="1216422"/>
                  <a:pt x="6197202" y="1220391"/>
                </a:cubicBezTo>
                <a:cubicBezTo>
                  <a:pt x="6191646" y="1229916"/>
                  <a:pt x="6176168" y="1235075"/>
                  <a:pt x="6150768" y="1235869"/>
                </a:cubicBezTo>
                <a:cubicBezTo>
                  <a:pt x="6122986" y="1235075"/>
                  <a:pt x="6107508" y="1221582"/>
                  <a:pt x="6104333" y="1195388"/>
                </a:cubicBezTo>
                <a:cubicBezTo>
                  <a:pt x="6091633" y="1208088"/>
                  <a:pt x="6079330" y="1220788"/>
                  <a:pt x="6067424" y="1233488"/>
                </a:cubicBezTo>
                <a:cubicBezTo>
                  <a:pt x="6065836" y="1235075"/>
                  <a:pt x="6063455" y="1238250"/>
                  <a:pt x="6060280" y="1243013"/>
                </a:cubicBezTo>
                <a:cubicBezTo>
                  <a:pt x="6058692" y="1245394"/>
                  <a:pt x="6057502" y="1246982"/>
                  <a:pt x="6056708" y="1247775"/>
                </a:cubicBezTo>
                <a:cubicBezTo>
                  <a:pt x="6053533" y="1251744"/>
                  <a:pt x="6049962" y="1252538"/>
                  <a:pt x="6045993" y="1250157"/>
                </a:cubicBezTo>
                <a:cubicBezTo>
                  <a:pt x="6040437" y="1245394"/>
                  <a:pt x="6035674" y="1239838"/>
                  <a:pt x="6031705" y="1233488"/>
                </a:cubicBezTo>
                <a:cubicBezTo>
                  <a:pt x="6028530" y="1229519"/>
                  <a:pt x="6028530" y="1225550"/>
                  <a:pt x="6031705" y="1221582"/>
                </a:cubicBezTo>
                <a:cubicBezTo>
                  <a:pt x="6039642" y="1214438"/>
                  <a:pt x="6043611" y="1200547"/>
                  <a:pt x="6043611" y="1179910"/>
                </a:cubicBezTo>
                <a:cubicBezTo>
                  <a:pt x="6043611" y="1177529"/>
                  <a:pt x="6043214" y="1173957"/>
                  <a:pt x="6042421" y="1169194"/>
                </a:cubicBezTo>
                <a:cubicBezTo>
                  <a:pt x="6042421" y="1163638"/>
                  <a:pt x="6042024" y="1159669"/>
                  <a:pt x="6041230" y="1157288"/>
                </a:cubicBezTo>
                <a:cubicBezTo>
                  <a:pt x="6040437" y="1149350"/>
                  <a:pt x="6038452" y="1141810"/>
                  <a:pt x="6035277" y="1134666"/>
                </a:cubicBezTo>
                <a:cubicBezTo>
                  <a:pt x="6031308" y="1129110"/>
                  <a:pt x="6032499" y="1125538"/>
                  <a:pt x="6038849" y="1123950"/>
                </a:cubicBezTo>
                <a:cubicBezTo>
                  <a:pt x="6049962" y="1125538"/>
                  <a:pt x="6060280" y="1129507"/>
                  <a:pt x="6069805" y="1135857"/>
                </a:cubicBezTo>
                <a:cubicBezTo>
                  <a:pt x="6074568" y="1139032"/>
                  <a:pt x="6075758" y="1143000"/>
                  <a:pt x="6073377" y="1147763"/>
                </a:cubicBezTo>
                <a:cubicBezTo>
                  <a:pt x="6070996" y="1150938"/>
                  <a:pt x="6069805" y="1157288"/>
                  <a:pt x="6069805" y="1166813"/>
                </a:cubicBezTo>
                <a:cubicBezTo>
                  <a:pt x="6074568" y="1165225"/>
                  <a:pt x="6079330" y="1163241"/>
                  <a:pt x="6084093" y="1160860"/>
                </a:cubicBezTo>
                <a:cubicBezTo>
                  <a:pt x="6089649" y="1160066"/>
                  <a:pt x="6095602" y="1163241"/>
                  <a:pt x="6101952" y="1170385"/>
                </a:cubicBezTo>
                <a:cubicBezTo>
                  <a:pt x="6104333" y="1175147"/>
                  <a:pt x="6102746" y="1179116"/>
                  <a:pt x="6097190" y="1182291"/>
                </a:cubicBezTo>
                <a:cubicBezTo>
                  <a:pt x="6086871" y="1185466"/>
                  <a:pt x="6077346" y="1187450"/>
                  <a:pt x="6068615" y="1188244"/>
                </a:cubicBezTo>
                <a:cubicBezTo>
                  <a:pt x="6067821" y="1195388"/>
                  <a:pt x="6067821" y="1201341"/>
                  <a:pt x="6068615" y="1206104"/>
                </a:cubicBezTo>
                <a:cubicBezTo>
                  <a:pt x="6085283" y="1198960"/>
                  <a:pt x="6096792" y="1194197"/>
                  <a:pt x="6103143" y="1191816"/>
                </a:cubicBezTo>
                <a:lnTo>
                  <a:pt x="6104333" y="1191816"/>
                </a:lnTo>
                <a:lnTo>
                  <a:pt x="6104333" y="1190625"/>
                </a:lnTo>
                <a:cubicBezTo>
                  <a:pt x="6104333" y="1178719"/>
                  <a:pt x="6104333" y="1164828"/>
                  <a:pt x="6104333" y="1148954"/>
                </a:cubicBezTo>
                <a:cubicBezTo>
                  <a:pt x="6104333" y="1134666"/>
                  <a:pt x="6100761" y="1121966"/>
                  <a:pt x="6093618" y="1110854"/>
                </a:cubicBezTo>
                <a:cubicBezTo>
                  <a:pt x="6091236" y="1104504"/>
                  <a:pt x="6093221" y="1101329"/>
                  <a:pt x="6099571" y="1101329"/>
                </a:cubicBezTo>
                <a:close/>
                <a:moveTo>
                  <a:pt x="1394222" y="1101329"/>
                </a:moveTo>
                <a:cubicBezTo>
                  <a:pt x="1402953" y="1102916"/>
                  <a:pt x="1414065" y="1109663"/>
                  <a:pt x="1427559" y="1121569"/>
                </a:cubicBezTo>
                <a:cubicBezTo>
                  <a:pt x="1431528" y="1126332"/>
                  <a:pt x="1431528" y="1131094"/>
                  <a:pt x="1427559" y="1135857"/>
                </a:cubicBezTo>
                <a:cubicBezTo>
                  <a:pt x="1423590" y="1143000"/>
                  <a:pt x="1420018" y="1150938"/>
                  <a:pt x="1416844" y="1159669"/>
                </a:cubicBezTo>
                <a:cubicBezTo>
                  <a:pt x="1416050" y="1160463"/>
                  <a:pt x="1415653" y="1161257"/>
                  <a:pt x="1415653" y="1162050"/>
                </a:cubicBezTo>
                <a:cubicBezTo>
                  <a:pt x="1414860" y="1162844"/>
                  <a:pt x="1414462" y="1163638"/>
                  <a:pt x="1414462" y="1164432"/>
                </a:cubicBezTo>
                <a:cubicBezTo>
                  <a:pt x="1416844" y="1164432"/>
                  <a:pt x="1419225" y="1164035"/>
                  <a:pt x="1421606" y="1163241"/>
                </a:cubicBezTo>
                <a:cubicBezTo>
                  <a:pt x="1435894" y="1160860"/>
                  <a:pt x="1448593" y="1158479"/>
                  <a:pt x="1459706" y="1156097"/>
                </a:cubicBezTo>
                <a:cubicBezTo>
                  <a:pt x="1469231" y="1152922"/>
                  <a:pt x="1477168" y="1153319"/>
                  <a:pt x="1483519" y="1157288"/>
                </a:cubicBezTo>
                <a:cubicBezTo>
                  <a:pt x="1489075" y="1161257"/>
                  <a:pt x="1494234" y="1165622"/>
                  <a:pt x="1498997" y="1170385"/>
                </a:cubicBezTo>
                <a:cubicBezTo>
                  <a:pt x="1502965" y="1175147"/>
                  <a:pt x="1502171" y="1178719"/>
                  <a:pt x="1496616" y="1181100"/>
                </a:cubicBezTo>
                <a:cubicBezTo>
                  <a:pt x="1490266" y="1184275"/>
                  <a:pt x="1482725" y="1185863"/>
                  <a:pt x="1473994" y="1185863"/>
                </a:cubicBezTo>
                <a:cubicBezTo>
                  <a:pt x="1450975" y="1185863"/>
                  <a:pt x="1427559" y="1187847"/>
                  <a:pt x="1403747" y="1191816"/>
                </a:cubicBezTo>
                <a:cubicBezTo>
                  <a:pt x="1403747" y="1191816"/>
                  <a:pt x="1403350" y="1191816"/>
                  <a:pt x="1402556" y="1191816"/>
                </a:cubicBezTo>
                <a:cubicBezTo>
                  <a:pt x="1392237" y="1210866"/>
                  <a:pt x="1379934" y="1228725"/>
                  <a:pt x="1365647" y="1245394"/>
                </a:cubicBezTo>
                <a:cubicBezTo>
                  <a:pt x="1364060" y="1246982"/>
                  <a:pt x="1362472" y="1248569"/>
                  <a:pt x="1360884" y="1250157"/>
                </a:cubicBezTo>
                <a:cubicBezTo>
                  <a:pt x="1364060" y="1255713"/>
                  <a:pt x="1365647" y="1263254"/>
                  <a:pt x="1365647" y="1272779"/>
                </a:cubicBezTo>
                <a:cubicBezTo>
                  <a:pt x="1365647" y="1285479"/>
                  <a:pt x="1365647" y="1299369"/>
                  <a:pt x="1365647" y="1314450"/>
                </a:cubicBezTo>
                <a:cubicBezTo>
                  <a:pt x="1380728" y="1314450"/>
                  <a:pt x="1391840" y="1313657"/>
                  <a:pt x="1398984" y="1312069"/>
                </a:cubicBezTo>
                <a:cubicBezTo>
                  <a:pt x="1401365" y="1312069"/>
                  <a:pt x="1404144" y="1311672"/>
                  <a:pt x="1407319" y="1310879"/>
                </a:cubicBezTo>
                <a:cubicBezTo>
                  <a:pt x="1411287" y="1310879"/>
                  <a:pt x="1414065" y="1310482"/>
                  <a:pt x="1415653" y="1309688"/>
                </a:cubicBezTo>
                <a:cubicBezTo>
                  <a:pt x="1415653" y="1306513"/>
                  <a:pt x="1415653" y="1300957"/>
                  <a:pt x="1415653" y="1293019"/>
                </a:cubicBezTo>
                <a:cubicBezTo>
                  <a:pt x="1416447" y="1283494"/>
                  <a:pt x="1416844" y="1276350"/>
                  <a:pt x="1416844" y="1271588"/>
                </a:cubicBezTo>
                <a:cubicBezTo>
                  <a:pt x="1415256" y="1271588"/>
                  <a:pt x="1412478" y="1271985"/>
                  <a:pt x="1408509" y="1272779"/>
                </a:cubicBezTo>
                <a:cubicBezTo>
                  <a:pt x="1404540" y="1272779"/>
                  <a:pt x="1401365" y="1273175"/>
                  <a:pt x="1398984" y="1273969"/>
                </a:cubicBezTo>
                <a:cubicBezTo>
                  <a:pt x="1391840" y="1273969"/>
                  <a:pt x="1387078" y="1273175"/>
                  <a:pt x="1384697" y="1271588"/>
                </a:cubicBezTo>
                <a:cubicBezTo>
                  <a:pt x="1378347" y="1267619"/>
                  <a:pt x="1373187" y="1262063"/>
                  <a:pt x="1369219" y="1254919"/>
                </a:cubicBezTo>
                <a:cubicBezTo>
                  <a:pt x="1367631" y="1253332"/>
                  <a:pt x="1367234" y="1252141"/>
                  <a:pt x="1368028" y="1251347"/>
                </a:cubicBezTo>
                <a:cubicBezTo>
                  <a:pt x="1368822" y="1250553"/>
                  <a:pt x="1370806" y="1250157"/>
                  <a:pt x="1373981" y="1250157"/>
                </a:cubicBezTo>
                <a:cubicBezTo>
                  <a:pt x="1388268" y="1248569"/>
                  <a:pt x="1402556" y="1247379"/>
                  <a:pt x="1416844" y="1246585"/>
                </a:cubicBezTo>
                <a:cubicBezTo>
                  <a:pt x="1416050" y="1229122"/>
                  <a:pt x="1413272" y="1215629"/>
                  <a:pt x="1408509" y="1206104"/>
                </a:cubicBezTo>
                <a:cubicBezTo>
                  <a:pt x="1406128" y="1198960"/>
                  <a:pt x="1408906" y="1195785"/>
                  <a:pt x="1416844" y="1196579"/>
                </a:cubicBezTo>
                <a:cubicBezTo>
                  <a:pt x="1428750" y="1198960"/>
                  <a:pt x="1439863" y="1203325"/>
                  <a:pt x="1450181" y="1209675"/>
                </a:cubicBezTo>
                <a:cubicBezTo>
                  <a:pt x="1453356" y="1212850"/>
                  <a:pt x="1454150" y="1217216"/>
                  <a:pt x="1452562" y="1222772"/>
                </a:cubicBezTo>
                <a:cubicBezTo>
                  <a:pt x="1450181" y="1229122"/>
                  <a:pt x="1448593" y="1235869"/>
                  <a:pt x="1447800" y="1243013"/>
                </a:cubicBezTo>
                <a:cubicBezTo>
                  <a:pt x="1450181" y="1242219"/>
                  <a:pt x="1452959" y="1241425"/>
                  <a:pt x="1456134" y="1240632"/>
                </a:cubicBezTo>
                <a:cubicBezTo>
                  <a:pt x="1459309" y="1239044"/>
                  <a:pt x="1462088" y="1238250"/>
                  <a:pt x="1464469" y="1238250"/>
                </a:cubicBezTo>
                <a:cubicBezTo>
                  <a:pt x="1470025" y="1235869"/>
                  <a:pt x="1475581" y="1235869"/>
                  <a:pt x="1481137" y="1238250"/>
                </a:cubicBezTo>
                <a:cubicBezTo>
                  <a:pt x="1489869" y="1243807"/>
                  <a:pt x="1495425" y="1248966"/>
                  <a:pt x="1497806" y="1253729"/>
                </a:cubicBezTo>
                <a:cubicBezTo>
                  <a:pt x="1500187" y="1258491"/>
                  <a:pt x="1498600" y="1261666"/>
                  <a:pt x="1493044" y="1263254"/>
                </a:cubicBezTo>
                <a:cubicBezTo>
                  <a:pt x="1488282" y="1264047"/>
                  <a:pt x="1480740" y="1264841"/>
                  <a:pt x="1470422" y="1265635"/>
                </a:cubicBezTo>
                <a:cubicBezTo>
                  <a:pt x="1460103" y="1267222"/>
                  <a:pt x="1452165" y="1268413"/>
                  <a:pt x="1446609" y="1269207"/>
                </a:cubicBezTo>
                <a:lnTo>
                  <a:pt x="1446609" y="1307307"/>
                </a:lnTo>
                <a:cubicBezTo>
                  <a:pt x="1448197" y="1306513"/>
                  <a:pt x="1450578" y="1306116"/>
                  <a:pt x="1453753" y="1306116"/>
                </a:cubicBezTo>
                <a:cubicBezTo>
                  <a:pt x="1456928" y="1305322"/>
                  <a:pt x="1459309" y="1304925"/>
                  <a:pt x="1460897" y="1304925"/>
                </a:cubicBezTo>
                <a:cubicBezTo>
                  <a:pt x="1464866" y="1304925"/>
                  <a:pt x="1472009" y="1304132"/>
                  <a:pt x="1482328" y="1302544"/>
                </a:cubicBezTo>
                <a:cubicBezTo>
                  <a:pt x="1485503" y="1301750"/>
                  <a:pt x="1487884" y="1301354"/>
                  <a:pt x="1489472" y="1301354"/>
                </a:cubicBezTo>
                <a:cubicBezTo>
                  <a:pt x="1495028" y="1300560"/>
                  <a:pt x="1500187" y="1301354"/>
                  <a:pt x="1504950" y="1303735"/>
                </a:cubicBezTo>
                <a:cubicBezTo>
                  <a:pt x="1512888" y="1308497"/>
                  <a:pt x="1519635" y="1314054"/>
                  <a:pt x="1525190" y="1320404"/>
                </a:cubicBezTo>
                <a:cubicBezTo>
                  <a:pt x="1529159" y="1328341"/>
                  <a:pt x="1526778" y="1332707"/>
                  <a:pt x="1518047" y="1333500"/>
                </a:cubicBezTo>
                <a:cubicBezTo>
                  <a:pt x="1506934" y="1331913"/>
                  <a:pt x="1485503" y="1331516"/>
                  <a:pt x="1453753" y="1332310"/>
                </a:cubicBezTo>
                <a:cubicBezTo>
                  <a:pt x="1447403" y="1332310"/>
                  <a:pt x="1443434" y="1332310"/>
                  <a:pt x="1441847" y="1332310"/>
                </a:cubicBezTo>
                <a:cubicBezTo>
                  <a:pt x="1418828" y="1333897"/>
                  <a:pt x="1400175" y="1335882"/>
                  <a:pt x="1385888" y="1338263"/>
                </a:cubicBezTo>
                <a:cubicBezTo>
                  <a:pt x="1381125" y="1339057"/>
                  <a:pt x="1377553" y="1339057"/>
                  <a:pt x="1375172" y="1338263"/>
                </a:cubicBezTo>
                <a:cubicBezTo>
                  <a:pt x="1374378" y="1337469"/>
                  <a:pt x="1373584" y="1336675"/>
                  <a:pt x="1372791" y="1335882"/>
                </a:cubicBezTo>
                <a:cubicBezTo>
                  <a:pt x="1368822" y="1332707"/>
                  <a:pt x="1366440" y="1330325"/>
                  <a:pt x="1365647" y="1328738"/>
                </a:cubicBezTo>
                <a:lnTo>
                  <a:pt x="1365647" y="1334691"/>
                </a:lnTo>
                <a:cubicBezTo>
                  <a:pt x="1365647" y="1346597"/>
                  <a:pt x="1363662" y="1356519"/>
                  <a:pt x="1359694" y="1364457"/>
                </a:cubicBezTo>
                <a:cubicBezTo>
                  <a:pt x="1355725" y="1367632"/>
                  <a:pt x="1351359" y="1368425"/>
                  <a:pt x="1346597" y="1366838"/>
                </a:cubicBezTo>
                <a:cubicBezTo>
                  <a:pt x="1338659" y="1364457"/>
                  <a:pt x="1333103" y="1357313"/>
                  <a:pt x="1329928" y="1345407"/>
                </a:cubicBezTo>
                <a:cubicBezTo>
                  <a:pt x="1329134" y="1340644"/>
                  <a:pt x="1329134" y="1336675"/>
                  <a:pt x="1329928" y="1333500"/>
                </a:cubicBezTo>
                <a:cubicBezTo>
                  <a:pt x="1333103" y="1327150"/>
                  <a:pt x="1334691" y="1319610"/>
                  <a:pt x="1334691" y="1310879"/>
                </a:cubicBezTo>
                <a:cubicBezTo>
                  <a:pt x="1334691" y="1307703"/>
                  <a:pt x="1334691" y="1303338"/>
                  <a:pt x="1334691" y="1297782"/>
                </a:cubicBezTo>
                <a:cubicBezTo>
                  <a:pt x="1335484" y="1288257"/>
                  <a:pt x="1335484" y="1280716"/>
                  <a:pt x="1334691" y="1275160"/>
                </a:cubicBezTo>
                <a:cubicBezTo>
                  <a:pt x="1316434" y="1291035"/>
                  <a:pt x="1295797" y="1303735"/>
                  <a:pt x="1272778" y="1313260"/>
                </a:cubicBezTo>
                <a:cubicBezTo>
                  <a:pt x="1269603" y="1314847"/>
                  <a:pt x="1267222" y="1315244"/>
                  <a:pt x="1265634" y="1314450"/>
                </a:cubicBezTo>
                <a:cubicBezTo>
                  <a:pt x="1264841" y="1313657"/>
                  <a:pt x="1266031" y="1312069"/>
                  <a:pt x="1269206" y="1309688"/>
                </a:cubicBezTo>
                <a:cubicBezTo>
                  <a:pt x="1308894" y="1275557"/>
                  <a:pt x="1339850" y="1237854"/>
                  <a:pt x="1362075" y="1196579"/>
                </a:cubicBezTo>
                <a:cubicBezTo>
                  <a:pt x="1359694" y="1197372"/>
                  <a:pt x="1356519" y="1197769"/>
                  <a:pt x="1352550" y="1197769"/>
                </a:cubicBezTo>
                <a:cubicBezTo>
                  <a:pt x="1347787" y="1199357"/>
                  <a:pt x="1343025" y="1198563"/>
                  <a:pt x="1338262" y="1195388"/>
                </a:cubicBezTo>
                <a:cubicBezTo>
                  <a:pt x="1332707" y="1193007"/>
                  <a:pt x="1327547" y="1188641"/>
                  <a:pt x="1322784" y="1182291"/>
                </a:cubicBezTo>
                <a:cubicBezTo>
                  <a:pt x="1319609" y="1176735"/>
                  <a:pt x="1320800" y="1173560"/>
                  <a:pt x="1326356" y="1172766"/>
                </a:cubicBezTo>
                <a:cubicBezTo>
                  <a:pt x="1337469" y="1172766"/>
                  <a:pt x="1348978" y="1171972"/>
                  <a:pt x="1360884" y="1170385"/>
                </a:cubicBezTo>
                <a:cubicBezTo>
                  <a:pt x="1362472" y="1170385"/>
                  <a:pt x="1364853" y="1170385"/>
                  <a:pt x="1368028" y="1170385"/>
                </a:cubicBezTo>
                <a:cubicBezTo>
                  <a:pt x="1371203" y="1169591"/>
                  <a:pt x="1373981" y="1169194"/>
                  <a:pt x="1376362" y="1169194"/>
                </a:cubicBezTo>
                <a:cubicBezTo>
                  <a:pt x="1377156" y="1166019"/>
                  <a:pt x="1378744" y="1161654"/>
                  <a:pt x="1381125" y="1156097"/>
                </a:cubicBezTo>
                <a:cubicBezTo>
                  <a:pt x="1384300" y="1146572"/>
                  <a:pt x="1386681" y="1139429"/>
                  <a:pt x="1388268" y="1134666"/>
                </a:cubicBezTo>
                <a:cubicBezTo>
                  <a:pt x="1391443" y="1121966"/>
                  <a:pt x="1391047" y="1112838"/>
                  <a:pt x="1387078" y="1107282"/>
                </a:cubicBezTo>
                <a:cubicBezTo>
                  <a:pt x="1385491" y="1103313"/>
                  <a:pt x="1387872" y="1101329"/>
                  <a:pt x="1394222" y="1101329"/>
                </a:cubicBezTo>
                <a:close/>
                <a:moveTo>
                  <a:pt x="1065609" y="1101329"/>
                </a:moveTo>
                <a:cubicBezTo>
                  <a:pt x="1077515" y="1104504"/>
                  <a:pt x="1088627" y="1110457"/>
                  <a:pt x="1098947" y="1119188"/>
                </a:cubicBezTo>
                <a:cubicBezTo>
                  <a:pt x="1102122" y="1124744"/>
                  <a:pt x="1102916" y="1129507"/>
                  <a:pt x="1101328" y="1133475"/>
                </a:cubicBezTo>
                <a:cubicBezTo>
                  <a:pt x="1099740" y="1138238"/>
                  <a:pt x="1098153" y="1146175"/>
                  <a:pt x="1096566" y="1157288"/>
                </a:cubicBezTo>
                <a:cubicBezTo>
                  <a:pt x="1098153" y="1156494"/>
                  <a:pt x="1100535" y="1155700"/>
                  <a:pt x="1103709" y="1154907"/>
                </a:cubicBezTo>
                <a:cubicBezTo>
                  <a:pt x="1106090" y="1154113"/>
                  <a:pt x="1108075" y="1153716"/>
                  <a:pt x="1109662" y="1153716"/>
                </a:cubicBezTo>
                <a:cubicBezTo>
                  <a:pt x="1117600" y="1150541"/>
                  <a:pt x="1126331" y="1154907"/>
                  <a:pt x="1135856" y="1166813"/>
                </a:cubicBezTo>
                <a:cubicBezTo>
                  <a:pt x="1139825" y="1173957"/>
                  <a:pt x="1137840" y="1177925"/>
                  <a:pt x="1129903" y="1178719"/>
                </a:cubicBezTo>
                <a:cubicBezTo>
                  <a:pt x="1125934" y="1179513"/>
                  <a:pt x="1120378" y="1180307"/>
                  <a:pt x="1113234" y="1181100"/>
                </a:cubicBezTo>
                <a:cubicBezTo>
                  <a:pt x="1105297" y="1182688"/>
                  <a:pt x="1099344" y="1183878"/>
                  <a:pt x="1095375" y="1184672"/>
                </a:cubicBezTo>
                <a:cubicBezTo>
                  <a:pt x="1095375" y="1191816"/>
                  <a:pt x="1094978" y="1198563"/>
                  <a:pt x="1094184" y="1204913"/>
                </a:cubicBezTo>
                <a:cubicBezTo>
                  <a:pt x="1113234" y="1201738"/>
                  <a:pt x="1128712" y="1198960"/>
                  <a:pt x="1140619" y="1196579"/>
                </a:cubicBezTo>
                <a:cubicBezTo>
                  <a:pt x="1146969" y="1194197"/>
                  <a:pt x="1153716" y="1194594"/>
                  <a:pt x="1160859" y="1197769"/>
                </a:cubicBezTo>
                <a:cubicBezTo>
                  <a:pt x="1168003" y="1200944"/>
                  <a:pt x="1173163" y="1206897"/>
                  <a:pt x="1176337" y="1215629"/>
                </a:cubicBezTo>
                <a:cubicBezTo>
                  <a:pt x="1179513" y="1222772"/>
                  <a:pt x="1177132" y="1226344"/>
                  <a:pt x="1169193" y="1226344"/>
                </a:cubicBezTo>
                <a:cubicBezTo>
                  <a:pt x="1146175" y="1225550"/>
                  <a:pt x="1119584" y="1226741"/>
                  <a:pt x="1089422" y="1229916"/>
                </a:cubicBezTo>
                <a:cubicBezTo>
                  <a:pt x="1093391" y="1232297"/>
                  <a:pt x="1096566" y="1235075"/>
                  <a:pt x="1098947" y="1238250"/>
                </a:cubicBezTo>
                <a:cubicBezTo>
                  <a:pt x="1101328" y="1241425"/>
                  <a:pt x="1101725" y="1244997"/>
                  <a:pt x="1100137" y="1248966"/>
                </a:cubicBezTo>
                <a:cubicBezTo>
                  <a:pt x="1099344" y="1249760"/>
                  <a:pt x="1098947" y="1251347"/>
                  <a:pt x="1098947" y="1253729"/>
                </a:cubicBezTo>
                <a:cubicBezTo>
                  <a:pt x="1098153" y="1256110"/>
                  <a:pt x="1097756" y="1257697"/>
                  <a:pt x="1097756" y="1258491"/>
                </a:cubicBezTo>
                <a:cubicBezTo>
                  <a:pt x="1104106" y="1256904"/>
                  <a:pt x="1110456" y="1254522"/>
                  <a:pt x="1116806" y="1251347"/>
                </a:cubicBezTo>
                <a:cubicBezTo>
                  <a:pt x="1121569" y="1248966"/>
                  <a:pt x="1127125" y="1249363"/>
                  <a:pt x="1133475" y="1252538"/>
                </a:cubicBezTo>
                <a:cubicBezTo>
                  <a:pt x="1139031" y="1254919"/>
                  <a:pt x="1143397" y="1259285"/>
                  <a:pt x="1146572" y="1265635"/>
                </a:cubicBezTo>
                <a:cubicBezTo>
                  <a:pt x="1148953" y="1270397"/>
                  <a:pt x="1147365" y="1273572"/>
                  <a:pt x="1141809" y="1275160"/>
                </a:cubicBezTo>
                <a:cubicBezTo>
                  <a:pt x="1130697" y="1278335"/>
                  <a:pt x="1115218" y="1280716"/>
                  <a:pt x="1095375" y="1282304"/>
                </a:cubicBezTo>
                <a:cubicBezTo>
                  <a:pt x="1095375" y="1284685"/>
                  <a:pt x="1095375" y="1288257"/>
                  <a:pt x="1095375" y="1293019"/>
                </a:cubicBezTo>
                <a:cubicBezTo>
                  <a:pt x="1094581" y="1298575"/>
                  <a:pt x="1094184" y="1302941"/>
                  <a:pt x="1094184" y="1306116"/>
                </a:cubicBezTo>
                <a:cubicBezTo>
                  <a:pt x="1124347" y="1322785"/>
                  <a:pt x="1163241" y="1336278"/>
                  <a:pt x="1210866" y="1346597"/>
                </a:cubicBezTo>
                <a:cubicBezTo>
                  <a:pt x="1215628" y="1348185"/>
                  <a:pt x="1217612" y="1349375"/>
                  <a:pt x="1216819" y="1350169"/>
                </a:cubicBezTo>
                <a:cubicBezTo>
                  <a:pt x="1216819" y="1350963"/>
                  <a:pt x="1214834" y="1351757"/>
                  <a:pt x="1210866" y="1352550"/>
                </a:cubicBezTo>
                <a:cubicBezTo>
                  <a:pt x="1187847" y="1358900"/>
                  <a:pt x="1164827" y="1363663"/>
                  <a:pt x="1141809" y="1366838"/>
                </a:cubicBezTo>
                <a:cubicBezTo>
                  <a:pt x="1141015" y="1366838"/>
                  <a:pt x="1139825" y="1366838"/>
                  <a:pt x="1138237" y="1366838"/>
                </a:cubicBezTo>
                <a:cubicBezTo>
                  <a:pt x="1132681" y="1367632"/>
                  <a:pt x="1127919" y="1366441"/>
                  <a:pt x="1123950" y="1363266"/>
                </a:cubicBezTo>
                <a:cubicBezTo>
                  <a:pt x="1099344" y="1348979"/>
                  <a:pt x="1077912" y="1331913"/>
                  <a:pt x="1059656" y="1312069"/>
                </a:cubicBezTo>
                <a:cubicBezTo>
                  <a:pt x="1056481" y="1308894"/>
                  <a:pt x="1051718" y="1303338"/>
                  <a:pt x="1045369" y="1295400"/>
                </a:cubicBezTo>
                <a:cubicBezTo>
                  <a:pt x="1042194" y="1291432"/>
                  <a:pt x="1039812" y="1288653"/>
                  <a:pt x="1038225" y="1287066"/>
                </a:cubicBezTo>
                <a:cubicBezTo>
                  <a:pt x="1028700" y="1298178"/>
                  <a:pt x="1016000" y="1309291"/>
                  <a:pt x="1000125" y="1320404"/>
                </a:cubicBezTo>
                <a:cubicBezTo>
                  <a:pt x="992981" y="1325960"/>
                  <a:pt x="981075" y="1332707"/>
                  <a:pt x="964406" y="1340644"/>
                </a:cubicBezTo>
                <a:cubicBezTo>
                  <a:pt x="958849" y="1343819"/>
                  <a:pt x="955278" y="1345803"/>
                  <a:pt x="953690" y="1346597"/>
                </a:cubicBezTo>
                <a:cubicBezTo>
                  <a:pt x="949722" y="1348185"/>
                  <a:pt x="947340" y="1348582"/>
                  <a:pt x="946547" y="1347788"/>
                </a:cubicBezTo>
                <a:cubicBezTo>
                  <a:pt x="945753" y="1346200"/>
                  <a:pt x="946943" y="1343819"/>
                  <a:pt x="950118" y="1340644"/>
                </a:cubicBezTo>
                <a:cubicBezTo>
                  <a:pt x="975519" y="1316832"/>
                  <a:pt x="994569" y="1295004"/>
                  <a:pt x="1007268" y="1275160"/>
                </a:cubicBezTo>
                <a:cubicBezTo>
                  <a:pt x="1015206" y="1264841"/>
                  <a:pt x="1018778" y="1255316"/>
                  <a:pt x="1017984" y="1246585"/>
                </a:cubicBezTo>
                <a:cubicBezTo>
                  <a:pt x="1017984" y="1244204"/>
                  <a:pt x="1018381" y="1242616"/>
                  <a:pt x="1019175" y="1241822"/>
                </a:cubicBezTo>
                <a:cubicBezTo>
                  <a:pt x="1013619" y="1242616"/>
                  <a:pt x="1008855" y="1243807"/>
                  <a:pt x="1004887" y="1245394"/>
                </a:cubicBezTo>
                <a:cubicBezTo>
                  <a:pt x="998537" y="1245394"/>
                  <a:pt x="994172" y="1244600"/>
                  <a:pt x="991791" y="1243013"/>
                </a:cubicBezTo>
                <a:cubicBezTo>
                  <a:pt x="987822" y="1240632"/>
                  <a:pt x="982265" y="1235869"/>
                  <a:pt x="975122" y="1228725"/>
                </a:cubicBezTo>
                <a:cubicBezTo>
                  <a:pt x="973534" y="1225550"/>
                  <a:pt x="974725" y="1223566"/>
                  <a:pt x="978694" y="1222772"/>
                </a:cubicBezTo>
                <a:cubicBezTo>
                  <a:pt x="981075" y="1222772"/>
                  <a:pt x="996950" y="1220788"/>
                  <a:pt x="1026319" y="1216819"/>
                </a:cubicBezTo>
                <a:cubicBezTo>
                  <a:pt x="1031875" y="1216026"/>
                  <a:pt x="1035447" y="1215629"/>
                  <a:pt x="1037034" y="1215629"/>
                </a:cubicBezTo>
                <a:cubicBezTo>
                  <a:pt x="1040210" y="1214835"/>
                  <a:pt x="1044178" y="1214041"/>
                  <a:pt x="1048941" y="1213247"/>
                </a:cubicBezTo>
                <a:cubicBezTo>
                  <a:pt x="1056878" y="1211660"/>
                  <a:pt x="1062831" y="1210469"/>
                  <a:pt x="1066800" y="1209675"/>
                </a:cubicBezTo>
                <a:lnTo>
                  <a:pt x="1066800" y="1189435"/>
                </a:lnTo>
                <a:cubicBezTo>
                  <a:pt x="1065213" y="1189435"/>
                  <a:pt x="1062434" y="1189832"/>
                  <a:pt x="1058465" y="1190625"/>
                </a:cubicBezTo>
                <a:cubicBezTo>
                  <a:pt x="1055290" y="1191419"/>
                  <a:pt x="1052512" y="1192213"/>
                  <a:pt x="1050131" y="1193007"/>
                </a:cubicBezTo>
                <a:cubicBezTo>
                  <a:pt x="1045369" y="1193800"/>
                  <a:pt x="1040606" y="1192610"/>
                  <a:pt x="1035844" y="1189435"/>
                </a:cubicBezTo>
                <a:cubicBezTo>
                  <a:pt x="1032669" y="1187054"/>
                  <a:pt x="1027905" y="1183085"/>
                  <a:pt x="1021556" y="1177529"/>
                </a:cubicBezTo>
                <a:cubicBezTo>
                  <a:pt x="1019175" y="1174353"/>
                  <a:pt x="1018381" y="1172369"/>
                  <a:pt x="1019175" y="1171575"/>
                </a:cubicBezTo>
                <a:cubicBezTo>
                  <a:pt x="1019175" y="1169988"/>
                  <a:pt x="1020763" y="1169194"/>
                  <a:pt x="1023937" y="1169194"/>
                </a:cubicBezTo>
                <a:cubicBezTo>
                  <a:pt x="1038225" y="1167607"/>
                  <a:pt x="1052115" y="1165622"/>
                  <a:pt x="1065609" y="1163241"/>
                </a:cubicBezTo>
                <a:cubicBezTo>
                  <a:pt x="1064022" y="1140222"/>
                  <a:pt x="1060847" y="1122760"/>
                  <a:pt x="1056084" y="1110854"/>
                </a:cubicBezTo>
                <a:cubicBezTo>
                  <a:pt x="1053703" y="1103710"/>
                  <a:pt x="1056878" y="1100535"/>
                  <a:pt x="1065609" y="1101329"/>
                </a:cubicBezTo>
                <a:close/>
                <a:moveTo>
                  <a:pt x="1666875" y="1100138"/>
                </a:moveTo>
                <a:cubicBezTo>
                  <a:pt x="1686719" y="1104900"/>
                  <a:pt x="1699419" y="1112441"/>
                  <a:pt x="1704975" y="1122760"/>
                </a:cubicBezTo>
                <a:cubicBezTo>
                  <a:pt x="1704975" y="1123554"/>
                  <a:pt x="1705372" y="1124347"/>
                  <a:pt x="1706166" y="1125141"/>
                </a:cubicBezTo>
                <a:cubicBezTo>
                  <a:pt x="1707753" y="1127522"/>
                  <a:pt x="1707753" y="1129904"/>
                  <a:pt x="1706166" y="1132285"/>
                </a:cubicBezTo>
                <a:cubicBezTo>
                  <a:pt x="1702197" y="1144191"/>
                  <a:pt x="1699816" y="1154907"/>
                  <a:pt x="1699022" y="1164432"/>
                </a:cubicBezTo>
                <a:cubicBezTo>
                  <a:pt x="1702197" y="1163638"/>
                  <a:pt x="1706562" y="1162447"/>
                  <a:pt x="1712119" y="1160860"/>
                </a:cubicBezTo>
                <a:cubicBezTo>
                  <a:pt x="1718469" y="1160066"/>
                  <a:pt x="1722834" y="1159272"/>
                  <a:pt x="1725216" y="1158479"/>
                </a:cubicBezTo>
                <a:cubicBezTo>
                  <a:pt x="1733153" y="1156097"/>
                  <a:pt x="1739900" y="1156494"/>
                  <a:pt x="1745456" y="1159669"/>
                </a:cubicBezTo>
                <a:cubicBezTo>
                  <a:pt x="1750219" y="1161257"/>
                  <a:pt x="1754187" y="1164828"/>
                  <a:pt x="1757362" y="1170385"/>
                </a:cubicBezTo>
                <a:cubicBezTo>
                  <a:pt x="1760537" y="1175941"/>
                  <a:pt x="1760537" y="1179910"/>
                  <a:pt x="1757362" y="1182291"/>
                </a:cubicBezTo>
                <a:cubicBezTo>
                  <a:pt x="1753394" y="1183085"/>
                  <a:pt x="1743472" y="1184672"/>
                  <a:pt x="1727597" y="1187054"/>
                </a:cubicBezTo>
                <a:cubicBezTo>
                  <a:pt x="1721247" y="1187847"/>
                  <a:pt x="1711325" y="1189038"/>
                  <a:pt x="1697831" y="1190625"/>
                </a:cubicBezTo>
                <a:lnTo>
                  <a:pt x="1697831" y="1196579"/>
                </a:lnTo>
                <a:cubicBezTo>
                  <a:pt x="1736725" y="1242616"/>
                  <a:pt x="1782366" y="1275160"/>
                  <a:pt x="1834753" y="1294210"/>
                </a:cubicBezTo>
                <a:cubicBezTo>
                  <a:pt x="1838722" y="1295797"/>
                  <a:pt x="1840706" y="1296591"/>
                  <a:pt x="1840706" y="1296591"/>
                </a:cubicBezTo>
                <a:cubicBezTo>
                  <a:pt x="1840706" y="1297385"/>
                  <a:pt x="1838722" y="1298178"/>
                  <a:pt x="1834753" y="1298972"/>
                </a:cubicBezTo>
                <a:cubicBezTo>
                  <a:pt x="1806178" y="1302941"/>
                  <a:pt x="1784747" y="1305719"/>
                  <a:pt x="1770459" y="1307307"/>
                </a:cubicBezTo>
                <a:cubicBezTo>
                  <a:pt x="1764903" y="1308100"/>
                  <a:pt x="1760141" y="1305719"/>
                  <a:pt x="1756172" y="1300163"/>
                </a:cubicBezTo>
                <a:cubicBezTo>
                  <a:pt x="1730772" y="1277144"/>
                  <a:pt x="1711325" y="1253729"/>
                  <a:pt x="1697831" y="1229916"/>
                </a:cubicBezTo>
                <a:cubicBezTo>
                  <a:pt x="1697831" y="1243410"/>
                  <a:pt x="1697435" y="1257300"/>
                  <a:pt x="1696641" y="1271588"/>
                </a:cubicBezTo>
                <a:cubicBezTo>
                  <a:pt x="1698228" y="1271588"/>
                  <a:pt x="1700610" y="1271191"/>
                  <a:pt x="1703785" y="1270397"/>
                </a:cubicBezTo>
                <a:cubicBezTo>
                  <a:pt x="1705372" y="1270397"/>
                  <a:pt x="1706562" y="1270397"/>
                  <a:pt x="1707356" y="1270397"/>
                </a:cubicBezTo>
                <a:cubicBezTo>
                  <a:pt x="1714500" y="1270397"/>
                  <a:pt x="1718865" y="1270794"/>
                  <a:pt x="1720453" y="1271588"/>
                </a:cubicBezTo>
                <a:cubicBezTo>
                  <a:pt x="1728390" y="1274763"/>
                  <a:pt x="1733550" y="1279922"/>
                  <a:pt x="1735931" y="1287066"/>
                </a:cubicBezTo>
                <a:cubicBezTo>
                  <a:pt x="1736725" y="1292622"/>
                  <a:pt x="1735137" y="1295797"/>
                  <a:pt x="1731169" y="1296591"/>
                </a:cubicBezTo>
                <a:cubicBezTo>
                  <a:pt x="1730375" y="1296591"/>
                  <a:pt x="1729184" y="1296591"/>
                  <a:pt x="1727597" y="1296591"/>
                </a:cubicBezTo>
                <a:cubicBezTo>
                  <a:pt x="1718865" y="1297385"/>
                  <a:pt x="1708547" y="1298972"/>
                  <a:pt x="1696641" y="1301354"/>
                </a:cubicBezTo>
                <a:cubicBezTo>
                  <a:pt x="1695847" y="1311672"/>
                  <a:pt x="1695450" y="1322388"/>
                  <a:pt x="1695450" y="1333500"/>
                </a:cubicBezTo>
                <a:cubicBezTo>
                  <a:pt x="1693862" y="1350169"/>
                  <a:pt x="1690290" y="1360885"/>
                  <a:pt x="1684734" y="1365647"/>
                </a:cubicBezTo>
                <a:cubicBezTo>
                  <a:pt x="1680765" y="1367235"/>
                  <a:pt x="1676797" y="1367235"/>
                  <a:pt x="1672828" y="1365647"/>
                </a:cubicBezTo>
                <a:cubicBezTo>
                  <a:pt x="1667272" y="1362472"/>
                  <a:pt x="1662906" y="1356916"/>
                  <a:pt x="1659731" y="1348979"/>
                </a:cubicBezTo>
                <a:cubicBezTo>
                  <a:pt x="1658937" y="1345010"/>
                  <a:pt x="1658937" y="1340247"/>
                  <a:pt x="1659731" y="1334691"/>
                </a:cubicBezTo>
                <a:cubicBezTo>
                  <a:pt x="1661319" y="1325166"/>
                  <a:pt x="1662509" y="1314847"/>
                  <a:pt x="1663303" y="1303735"/>
                </a:cubicBezTo>
                <a:cubicBezTo>
                  <a:pt x="1660128" y="1304529"/>
                  <a:pt x="1656556" y="1304925"/>
                  <a:pt x="1652587" y="1304925"/>
                </a:cubicBezTo>
                <a:cubicBezTo>
                  <a:pt x="1646237" y="1304925"/>
                  <a:pt x="1641475" y="1302941"/>
                  <a:pt x="1638300" y="1298972"/>
                </a:cubicBezTo>
                <a:cubicBezTo>
                  <a:pt x="1632744" y="1294210"/>
                  <a:pt x="1628378" y="1289844"/>
                  <a:pt x="1625203" y="1285875"/>
                </a:cubicBezTo>
                <a:cubicBezTo>
                  <a:pt x="1608534" y="1297782"/>
                  <a:pt x="1591468" y="1306513"/>
                  <a:pt x="1574006" y="1312069"/>
                </a:cubicBezTo>
                <a:cubicBezTo>
                  <a:pt x="1570038" y="1312863"/>
                  <a:pt x="1568053" y="1312863"/>
                  <a:pt x="1568053" y="1312069"/>
                </a:cubicBezTo>
                <a:cubicBezTo>
                  <a:pt x="1567259" y="1311275"/>
                  <a:pt x="1568450" y="1309688"/>
                  <a:pt x="1571625" y="1307307"/>
                </a:cubicBezTo>
                <a:cubicBezTo>
                  <a:pt x="1610518" y="1272382"/>
                  <a:pt x="1639094" y="1235075"/>
                  <a:pt x="1657350" y="1195388"/>
                </a:cubicBezTo>
                <a:cubicBezTo>
                  <a:pt x="1645444" y="1197769"/>
                  <a:pt x="1636712" y="1198960"/>
                  <a:pt x="1631156" y="1198960"/>
                </a:cubicBezTo>
                <a:cubicBezTo>
                  <a:pt x="1627187" y="1199754"/>
                  <a:pt x="1624013" y="1199357"/>
                  <a:pt x="1621631" y="1197769"/>
                </a:cubicBezTo>
                <a:cubicBezTo>
                  <a:pt x="1614488" y="1193800"/>
                  <a:pt x="1609328" y="1188641"/>
                  <a:pt x="1606153" y="1182291"/>
                </a:cubicBezTo>
                <a:cubicBezTo>
                  <a:pt x="1604565" y="1179910"/>
                  <a:pt x="1605359" y="1177925"/>
                  <a:pt x="1608534" y="1176338"/>
                </a:cubicBezTo>
                <a:cubicBezTo>
                  <a:pt x="1618059" y="1175544"/>
                  <a:pt x="1633140" y="1173957"/>
                  <a:pt x="1653778" y="1171575"/>
                </a:cubicBezTo>
                <a:cubicBezTo>
                  <a:pt x="1659334" y="1170782"/>
                  <a:pt x="1663700" y="1170385"/>
                  <a:pt x="1666875" y="1170385"/>
                </a:cubicBezTo>
                <a:lnTo>
                  <a:pt x="1666875" y="1164432"/>
                </a:lnTo>
                <a:cubicBezTo>
                  <a:pt x="1666875" y="1137444"/>
                  <a:pt x="1664890" y="1120379"/>
                  <a:pt x="1660922" y="1113235"/>
                </a:cubicBezTo>
                <a:cubicBezTo>
                  <a:pt x="1657747" y="1104504"/>
                  <a:pt x="1659731" y="1100138"/>
                  <a:pt x="1666875" y="1100138"/>
                </a:cubicBezTo>
                <a:close/>
                <a:moveTo>
                  <a:pt x="752475" y="1098947"/>
                </a:moveTo>
                <a:cubicBezTo>
                  <a:pt x="767556" y="1099741"/>
                  <a:pt x="780653" y="1104900"/>
                  <a:pt x="791765" y="1114425"/>
                </a:cubicBezTo>
                <a:cubicBezTo>
                  <a:pt x="794940" y="1119188"/>
                  <a:pt x="795337" y="1123950"/>
                  <a:pt x="792956" y="1128713"/>
                </a:cubicBezTo>
                <a:cubicBezTo>
                  <a:pt x="791368" y="1133475"/>
                  <a:pt x="790575" y="1139429"/>
                  <a:pt x="790575" y="1146572"/>
                </a:cubicBezTo>
                <a:cubicBezTo>
                  <a:pt x="792956" y="1145778"/>
                  <a:pt x="796528" y="1144985"/>
                  <a:pt x="801290" y="1144191"/>
                </a:cubicBezTo>
                <a:cubicBezTo>
                  <a:pt x="803672" y="1142604"/>
                  <a:pt x="805656" y="1141810"/>
                  <a:pt x="807244" y="1141810"/>
                </a:cubicBezTo>
                <a:cubicBezTo>
                  <a:pt x="823118" y="1133079"/>
                  <a:pt x="835025" y="1133079"/>
                  <a:pt x="842962" y="1141810"/>
                </a:cubicBezTo>
                <a:cubicBezTo>
                  <a:pt x="854075" y="1150541"/>
                  <a:pt x="855265" y="1157685"/>
                  <a:pt x="846534" y="1163241"/>
                </a:cubicBezTo>
                <a:cubicBezTo>
                  <a:pt x="840184" y="1164828"/>
                  <a:pt x="827484" y="1167210"/>
                  <a:pt x="808434" y="1170385"/>
                </a:cubicBezTo>
                <a:cubicBezTo>
                  <a:pt x="800496" y="1171179"/>
                  <a:pt x="794544" y="1171972"/>
                  <a:pt x="790575" y="1172766"/>
                </a:cubicBezTo>
                <a:cubicBezTo>
                  <a:pt x="790575" y="1176735"/>
                  <a:pt x="790178" y="1181100"/>
                  <a:pt x="789384" y="1185863"/>
                </a:cubicBezTo>
                <a:cubicBezTo>
                  <a:pt x="789384" y="1186657"/>
                  <a:pt x="788987" y="1187847"/>
                  <a:pt x="788194" y="1189435"/>
                </a:cubicBezTo>
                <a:cubicBezTo>
                  <a:pt x="788194" y="1190229"/>
                  <a:pt x="788194" y="1190625"/>
                  <a:pt x="788194" y="1190625"/>
                </a:cubicBezTo>
                <a:cubicBezTo>
                  <a:pt x="790575" y="1190625"/>
                  <a:pt x="794147" y="1190229"/>
                  <a:pt x="798909" y="1189435"/>
                </a:cubicBezTo>
                <a:cubicBezTo>
                  <a:pt x="803672" y="1189435"/>
                  <a:pt x="807244" y="1189038"/>
                  <a:pt x="809625" y="1188244"/>
                </a:cubicBezTo>
                <a:cubicBezTo>
                  <a:pt x="820737" y="1187450"/>
                  <a:pt x="833437" y="1184672"/>
                  <a:pt x="847725" y="1179910"/>
                </a:cubicBezTo>
                <a:cubicBezTo>
                  <a:pt x="855662" y="1178322"/>
                  <a:pt x="863600" y="1179116"/>
                  <a:pt x="871537" y="1182291"/>
                </a:cubicBezTo>
                <a:cubicBezTo>
                  <a:pt x="878681" y="1185466"/>
                  <a:pt x="884634" y="1190625"/>
                  <a:pt x="889397" y="1197769"/>
                </a:cubicBezTo>
                <a:cubicBezTo>
                  <a:pt x="891778" y="1202532"/>
                  <a:pt x="891382" y="1206104"/>
                  <a:pt x="888206" y="1208485"/>
                </a:cubicBezTo>
                <a:cubicBezTo>
                  <a:pt x="885825" y="1212453"/>
                  <a:pt x="880665" y="1213644"/>
                  <a:pt x="872728" y="1212057"/>
                </a:cubicBezTo>
                <a:cubicBezTo>
                  <a:pt x="860822" y="1207294"/>
                  <a:pt x="828278" y="1208088"/>
                  <a:pt x="775097" y="1214438"/>
                </a:cubicBezTo>
                <a:cubicBezTo>
                  <a:pt x="779859" y="1216026"/>
                  <a:pt x="784225" y="1219200"/>
                  <a:pt x="788194" y="1223963"/>
                </a:cubicBezTo>
                <a:cubicBezTo>
                  <a:pt x="790575" y="1226344"/>
                  <a:pt x="790971" y="1230313"/>
                  <a:pt x="789384" y="1235869"/>
                </a:cubicBezTo>
                <a:cubicBezTo>
                  <a:pt x="786209" y="1248569"/>
                  <a:pt x="784622" y="1258094"/>
                  <a:pt x="784622" y="1264444"/>
                </a:cubicBezTo>
                <a:lnTo>
                  <a:pt x="781239" y="1288122"/>
                </a:lnTo>
                <a:lnTo>
                  <a:pt x="779602" y="1290450"/>
                </a:lnTo>
                <a:lnTo>
                  <a:pt x="765571" y="1300163"/>
                </a:lnTo>
                <a:cubicBezTo>
                  <a:pt x="756047" y="1293019"/>
                  <a:pt x="751681" y="1284288"/>
                  <a:pt x="752475" y="1273969"/>
                </a:cubicBezTo>
                <a:cubicBezTo>
                  <a:pt x="754062" y="1259682"/>
                  <a:pt x="754856" y="1248569"/>
                  <a:pt x="754856" y="1240632"/>
                </a:cubicBezTo>
                <a:cubicBezTo>
                  <a:pt x="754856" y="1229519"/>
                  <a:pt x="753269" y="1221979"/>
                  <a:pt x="750094" y="1218010"/>
                </a:cubicBezTo>
                <a:cubicBezTo>
                  <a:pt x="750094" y="1217216"/>
                  <a:pt x="750094" y="1216819"/>
                  <a:pt x="750094" y="1216819"/>
                </a:cubicBezTo>
                <a:cubicBezTo>
                  <a:pt x="719137" y="1221582"/>
                  <a:pt x="696118" y="1225947"/>
                  <a:pt x="681037" y="1229916"/>
                </a:cubicBezTo>
                <a:cubicBezTo>
                  <a:pt x="680243" y="1229916"/>
                  <a:pt x="679053" y="1230313"/>
                  <a:pt x="677466" y="1231107"/>
                </a:cubicBezTo>
                <a:cubicBezTo>
                  <a:pt x="669527" y="1232694"/>
                  <a:pt x="664766" y="1233091"/>
                  <a:pt x="663177" y="1232297"/>
                </a:cubicBezTo>
                <a:cubicBezTo>
                  <a:pt x="657622" y="1229122"/>
                  <a:pt x="652462" y="1223169"/>
                  <a:pt x="647700" y="1214438"/>
                </a:cubicBezTo>
                <a:cubicBezTo>
                  <a:pt x="645319" y="1208882"/>
                  <a:pt x="646112" y="1206104"/>
                  <a:pt x="650081" y="1206104"/>
                </a:cubicBezTo>
                <a:cubicBezTo>
                  <a:pt x="661987" y="1206104"/>
                  <a:pt x="674687" y="1205310"/>
                  <a:pt x="688181" y="1203722"/>
                </a:cubicBezTo>
                <a:cubicBezTo>
                  <a:pt x="691356" y="1202928"/>
                  <a:pt x="695721" y="1202135"/>
                  <a:pt x="701278" y="1201341"/>
                </a:cubicBezTo>
                <a:cubicBezTo>
                  <a:pt x="707628" y="1199754"/>
                  <a:pt x="711993" y="1198960"/>
                  <a:pt x="714375" y="1198960"/>
                </a:cubicBezTo>
                <a:cubicBezTo>
                  <a:pt x="711993" y="1196579"/>
                  <a:pt x="710406" y="1193404"/>
                  <a:pt x="709612" y="1189435"/>
                </a:cubicBezTo>
                <a:cubicBezTo>
                  <a:pt x="709612" y="1177529"/>
                  <a:pt x="709216" y="1168004"/>
                  <a:pt x="708422" y="1160860"/>
                </a:cubicBezTo>
                <a:cubicBezTo>
                  <a:pt x="706834" y="1152129"/>
                  <a:pt x="704453" y="1146175"/>
                  <a:pt x="701278" y="1143000"/>
                </a:cubicBezTo>
                <a:cubicBezTo>
                  <a:pt x="698897" y="1139032"/>
                  <a:pt x="700087" y="1136650"/>
                  <a:pt x="704850" y="1135857"/>
                </a:cubicBezTo>
                <a:cubicBezTo>
                  <a:pt x="717550" y="1135857"/>
                  <a:pt x="729059" y="1139429"/>
                  <a:pt x="739378" y="1146572"/>
                </a:cubicBezTo>
                <a:cubicBezTo>
                  <a:pt x="739378" y="1146572"/>
                  <a:pt x="739378" y="1146969"/>
                  <a:pt x="739378" y="1147763"/>
                </a:cubicBezTo>
                <a:cubicBezTo>
                  <a:pt x="742553" y="1152525"/>
                  <a:pt x="743346" y="1155303"/>
                  <a:pt x="741759" y="1156097"/>
                </a:cubicBezTo>
                <a:cubicBezTo>
                  <a:pt x="740172" y="1160860"/>
                  <a:pt x="739378" y="1166813"/>
                  <a:pt x="739378" y="1173957"/>
                </a:cubicBezTo>
                <a:cubicBezTo>
                  <a:pt x="739378" y="1183482"/>
                  <a:pt x="738981" y="1190625"/>
                  <a:pt x="738187" y="1195388"/>
                </a:cubicBezTo>
                <a:cubicBezTo>
                  <a:pt x="738187" y="1195388"/>
                  <a:pt x="738187" y="1195785"/>
                  <a:pt x="738187" y="1196579"/>
                </a:cubicBezTo>
                <a:cubicBezTo>
                  <a:pt x="747712" y="1194991"/>
                  <a:pt x="756444" y="1193800"/>
                  <a:pt x="764381" y="1193007"/>
                </a:cubicBezTo>
                <a:cubicBezTo>
                  <a:pt x="764381" y="1193007"/>
                  <a:pt x="763984" y="1192213"/>
                  <a:pt x="763191" y="1190625"/>
                </a:cubicBezTo>
                <a:cubicBezTo>
                  <a:pt x="760016" y="1185069"/>
                  <a:pt x="758825" y="1180704"/>
                  <a:pt x="759619" y="1177529"/>
                </a:cubicBezTo>
                <a:cubicBezTo>
                  <a:pt x="759619" y="1171179"/>
                  <a:pt x="758825" y="1158479"/>
                  <a:pt x="757237" y="1139429"/>
                </a:cubicBezTo>
                <a:cubicBezTo>
                  <a:pt x="757237" y="1138635"/>
                  <a:pt x="757237" y="1137047"/>
                  <a:pt x="757237" y="1134666"/>
                </a:cubicBezTo>
                <a:cubicBezTo>
                  <a:pt x="755650" y="1125141"/>
                  <a:pt x="753269" y="1116410"/>
                  <a:pt x="750094" y="1108472"/>
                </a:cubicBezTo>
                <a:cubicBezTo>
                  <a:pt x="747712" y="1102916"/>
                  <a:pt x="748506" y="1099741"/>
                  <a:pt x="752475" y="1098947"/>
                </a:cubicBezTo>
                <a:close/>
                <a:moveTo>
                  <a:pt x="3849290" y="1097757"/>
                </a:moveTo>
                <a:cubicBezTo>
                  <a:pt x="3861990" y="1097757"/>
                  <a:pt x="3873102" y="1099344"/>
                  <a:pt x="3882627" y="1102519"/>
                </a:cubicBezTo>
                <a:cubicBezTo>
                  <a:pt x="3896915" y="1107282"/>
                  <a:pt x="3903265" y="1114425"/>
                  <a:pt x="3901677" y="1123950"/>
                </a:cubicBezTo>
                <a:cubicBezTo>
                  <a:pt x="3900883" y="1130300"/>
                  <a:pt x="3899296" y="1135857"/>
                  <a:pt x="3896915" y="1140619"/>
                </a:cubicBezTo>
                <a:cubicBezTo>
                  <a:pt x="3899296" y="1139825"/>
                  <a:pt x="3902868" y="1139429"/>
                  <a:pt x="3907630" y="1139429"/>
                </a:cubicBezTo>
                <a:cubicBezTo>
                  <a:pt x="3912393" y="1138635"/>
                  <a:pt x="3915965" y="1138238"/>
                  <a:pt x="3918346" y="1138238"/>
                </a:cubicBezTo>
                <a:cubicBezTo>
                  <a:pt x="3931840" y="1136650"/>
                  <a:pt x="3942158" y="1134666"/>
                  <a:pt x="3949302" y="1132285"/>
                </a:cubicBezTo>
                <a:cubicBezTo>
                  <a:pt x="3954859" y="1129904"/>
                  <a:pt x="3960018" y="1129904"/>
                  <a:pt x="3964780" y="1132285"/>
                </a:cubicBezTo>
                <a:cubicBezTo>
                  <a:pt x="3978274" y="1138635"/>
                  <a:pt x="3987799" y="1146969"/>
                  <a:pt x="3993356" y="1157288"/>
                </a:cubicBezTo>
                <a:cubicBezTo>
                  <a:pt x="3996530" y="1164432"/>
                  <a:pt x="3994943" y="1168400"/>
                  <a:pt x="3988593" y="1169194"/>
                </a:cubicBezTo>
                <a:cubicBezTo>
                  <a:pt x="3967162" y="1172369"/>
                  <a:pt x="3949699" y="1177925"/>
                  <a:pt x="3936206" y="1185863"/>
                </a:cubicBezTo>
                <a:cubicBezTo>
                  <a:pt x="3933030" y="1188244"/>
                  <a:pt x="3930649" y="1189038"/>
                  <a:pt x="3929062" y="1188244"/>
                </a:cubicBezTo>
                <a:cubicBezTo>
                  <a:pt x="3927474" y="1188244"/>
                  <a:pt x="3927474" y="1186657"/>
                  <a:pt x="3929062" y="1183482"/>
                </a:cubicBezTo>
                <a:cubicBezTo>
                  <a:pt x="3931443" y="1177925"/>
                  <a:pt x="3935809" y="1168797"/>
                  <a:pt x="3942158" y="1156097"/>
                </a:cubicBezTo>
                <a:cubicBezTo>
                  <a:pt x="3937396" y="1156891"/>
                  <a:pt x="3929855" y="1157685"/>
                  <a:pt x="3919537" y="1158479"/>
                </a:cubicBezTo>
                <a:cubicBezTo>
                  <a:pt x="3869531" y="1164035"/>
                  <a:pt x="3833415" y="1168004"/>
                  <a:pt x="3811190" y="1170385"/>
                </a:cubicBezTo>
                <a:cubicBezTo>
                  <a:pt x="3811190" y="1179910"/>
                  <a:pt x="3809603" y="1188641"/>
                  <a:pt x="3806427" y="1196579"/>
                </a:cubicBezTo>
                <a:cubicBezTo>
                  <a:pt x="3799283" y="1207691"/>
                  <a:pt x="3790552" y="1211263"/>
                  <a:pt x="3780233" y="1207294"/>
                </a:cubicBezTo>
                <a:cubicBezTo>
                  <a:pt x="3771502" y="1197769"/>
                  <a:pt x="3769518" y="1187054"/>
                  <a:pt x="3774280" y="1175147"/>
                </a:cubicBezTo>
                <a:cubicBezTo>
                  <a:pt x="3781424" y="1162447"/>
                  <a:pt x="3787377" y="1150144"/>
                  <a:pt x="3792140" y="1138238"/>
                </a:cubicBezTo>
                <a:cubicBezTo>
                  <a:pt x="3792934" y="1135857"/>
                  <a:pt x="3794124" y="1134666"/>
                  <a:pt x="3795712" y="1134666"/>
                </a:cubicBezTo>
                <a:cubicBezTo>
                  <a:pt x="3797299" y="1134666"/>
                  <a:pt x="3798490" y="1135857"/>
                  <a:pt x="3799283" y="1138238"/>
                </a:cubicBezTo>
                <a:cubicBezTo>
                  <a:pt x="3801665" y="1142207"/>
                  <a:pt x="3804046" y="1146572"/>
                  <a:pt x="3806427" y="1151335"/>
                </a:cubicBezTo>
                <a:cubicBezTo>
                  <a:pt x="3832621" y="1148160"/>
                  <a:pt x="3857228" y="1145382"/>
                  <a:pt x="3880246" y="1143000"/>
                </a:cubicBezTo>
                <a:cubicBezTo>
                  <a:pt x="3879452" y="1142207"/>
                  <a:pt x="3879056" y="1141810"/>
                  <a:pt x="3879056" y="1141810"/>
                </a:cubicBezTo>
                <a:cubicBezTo>
                  <a:pt x="3871118" y="1135460"/>
                  <a:pt x="3860005" y="1121966"/>
                  <a:pt x="3845718" y="1101329"/>
                </a:cubicBezTo>
                <a:cubicBezTo>
                  <a:pt x="3844924" y="1099741"/>
                  <a:pt x="3844527" y="1098947"/>
                  <a:pt x="3844527" y="1098947"/>
                </a:cubicBezTo>
                <a:cubicBezTo>
                  <a:pt x="3845321" y="1098153"/>
                  <a:pt x="3846908" y="1097757"/>
                  <a:pt x="3849290" y="1097757"/>
                </a:cubicBezTo>
                <a:close/>
                <a:moveTo>
                  <a:pt x="2607468" y="1095375"/>
                </a:moveTo>
                <a:cubicBezTo>
                  <a:pt x="2626518" y="1096963"/>
                  <a:pt x="2641599" y="1104900"/>
                  <a:pt x="2652712" y="1119188"/>
                </a:cubicBezTo>
                <a:cubicBezTo>
                  <a:pt x="2655093" y="1124744"/>
                  <a:pt x="2655093" y="1129904"/>
                  <a:pt x="2652712" y="1134666"/>
                </a:cubicBezTo>
                <a:cubicBezTo>
                  <a:pt x="2650331" y="1143397"/>
                  <a:pt x="2649140" y="1152922"/>
                  <a:pt x="2649140" y="1163241"/>
                </a:cubicBezTo>
                <a:lnTo>
                  <a:pt x="2649140" y="1165622"/>
                </a:lnTo>
                <a:cubicBezTo>
                  <a:pt x="2662633" y="1164035"/>
                  <a:pt x="2674540" y="1162844"/>
                  <a:pt x="2684858" y="1162050"/>
                </a:cubicBezTo>
                <a:cubicBezTo>
                  <a:pt x="2691208" y="1161257"/>
                  <a:pt x="2696765" y="1159669"/>
                  <a:pt x="2701527" y="1157288"/>
                </a:cubicBezTo>
                <a:cubicBezTo>
                  <a:pt x="2707877" y="1154113"/>
                  <a:pt x="2713830" y="1154907"/>
                  <a:pt x="2719387" y="1159669"/>
                </a:cubicBezTo>
                <a:cubicBezTo>
                  <a:pt x="2726530" y="1165225"/>
                  <a:pt x="2733277" y="1172766"/>
                  <a:pt x="2739627" y="1182291"/>
                </a:cubicBezTo>
                <a:cubicBezTo>
                  <a:pt x="2742802" y="1187054"/>
                  <a:pt x="2742008" y="1192213"/>
                  <a:pt x="2737246" y="1197769"/>
                </a:cubicBezTo>
                <a:cubicBezTo>
                  <a:pt x="2727721" y="1207294"/>
                  <a:pt x="2720577" y="1218407"/>
                  <a:pt x="2715815" y="1231107"/>
                </a:cubicBezTo>
                <a:cubicBezTo>
                  <a:pt x="2718196" y="1232694"/>
                  <a:pt x="2719784" y="1234679"/>
                  <a:pt x="2720577" y="1237060"/>
                </a:cubicBezTo>
                <a:cubicBezTo>
                  <a:pt x="2722958" y="1240235"/>
                  <a:pt x="2723355" y="1243013"/>
                  <a:pt x="2721768" y="1245394"/>
                </a:cubicBezTo>
                <a:cubicBezTo>
                  <a:pt x="2720180" y="1247775"/>
                  <a:pt x="2717006" y="1248966"/>
                  <a:pt x="2712243" y="1248966"/>
                </a:cubicBezTo>
                <a:cubicBezTo>
                  <a:pt x="2695574" y="1247379"/>
                  <a:pt x="2674143" y="1247379"/>
                  <a:pt x="2647949" y="1248966"/>
                </a:cubicBezTo>
                <a:lnTo>
                  <a:pt x="2647949" y="1271588"/>
                </a:lnTo>
                <a:cubicBezTo>
                  <a:pt x="2647949" y="1312069"/>
                  <a:pt x="2642790" y="1343819"/>
                  <a:pt x="2632471" y="1366838"/>
                </a:cubicBezTo>
                <a:cubicBezTo>
                  <a:pt x="2630884" y="1370013"/>
                  <a:pt x="2629693" y="1371600"/>
                  <a:pt x="2628899" y="1371600"/>
                </a:cubicBezTo>
                <a:cubicBezTo>
                  <a:pt x="2628106" y="1371600"/>
                  <a:pt x="2626915" y="1370410"/>
                  <a:pt x="2625327" y="1368029"/>
                </a:cubicBezTo>
                <a:cubicBezTo>
                  <a:pt x="2617390" y="1353741"/>
                  <a:pt x="2613421" y="1329135"/>
                  <a:pt x="2613421" y="1294210"/>
                </a:cubicBezTo>
                <a:cubicBezTo>
                  <a:pt x="2613421" y="1289447"/>
                  <a:pt x="2613421" y="1282304"/>
                  <a:pt x="2613421" y="1272779"/>
                </a:cubicBezTo>
                <a:cubicBezTo>
                  <a:pt x="2612627" y="1263254"/>
                  <a:pt x="2612230" y="1256110"/>
                  <a:pt x="2612230" y="1251347"/>
                </a:cubicBezTo>
                <a:cubicBezTo>
                  <a:pt x="2597943" y="1252141"/>
                  <a:pt x="2585640" y="1253332"/>
                  <a:pt x="2575321" y="1254919"/>
                </a:cubicBezTo>
                <a:cubicBezTo>
                  <a:pt x="2574527" y="1265238"/>
                  <a:pt x="2570956" y="1270397"/>
                  <a:pt x="2564605" y="1270397"/>
                </a:cubicBezTo>
                <a:cubicBezTo>
                  <a:pt x="2555080" y="1271191"/>
                  <a:pt x="2549127" y="1264047"/>
                  <a:pt x="2546746" y="1248966"/>
                </a:cubicBezTo>
                <a:cubicBezTo>
                  <a:pt x="2544365" y="1214041"/>
                  <a:pt x="2539999" y="1191419"/>
                  <a:pt x="2533649" y="1181100"/>
                </a:cubicBezTo>
                <a:cubicBezTo>
                  <a:pt x="2531268" y="1177925"/>
                  <a:pt x="2530871" y="1175147"/>
                  <a:pt x="2532459" y="1172766"/>
                </a:cubicBezTo>
                <a:cubicBezTo>
                  <a:pt x="2534046" y="1170385"/>
                  <a:pt x="2536824" y="1169591"/>
                  <a:pt x="2540793" y="1170385"/>
                </a:cubicBezTo>
                <a:cubicBezTo>
                  <a:pt x="2544762" y="1170385"/>
                  <a:pt x="2552699" y="1172369"/>
                  <a:pt x="2564605" y="1176338"/>
                </a:cubicBezTo>
                <a:cubicBezTo>
                  <a:pt x="2581274" y="1173957"/>
                  <a:pt x="2583259" y="1173560"/>
                  <a:pt x="2570558" y="1175147"/>
                </a:cubicBezTo>
                <a:cubicBezTo>
                  <a:pt x="2583259" y="1173560"/>
                  <a:pt x="2597149" y="1171972"/>
                  <a:pt x="2612230" y="1170385"/>
                </a:cubicBezTo>
                <a:lnTo>
                  <a:pt x="2612230" y="1147763"/>
                </a:lnTo>
                <a:cubicBezTo>
                  <a:pt x="2613024" y="1131094"/>
                  <a:pt x="2609452" y="1116410"/>
                  <a:pt x="2601515" y="1103710"/>
                </a:cubicBezTo>
                <a:cubicBezTo>
                  <a:pt x="2599133" y="1098153"/>
                  <a:pt x="2601118" y="1095375"/>
                  <a:pt x="2607468" y="1095375"/>
                </a:cubicBezTo>
                <a:close/>
                <a:moveTo>
                  <a:pt x="3264693" y="1094185"/>
                </a:moveTo>
                <a:cubicBezTo>
                  <a:pt x="3275012" y="1095772"/>
                  <a:pt x="3285727" y="1100138"/>
                  <a:pt x="3296840" y="1107282"/>
                </a:cubicBezTo>
                <a:cubicBezTo>
                  <a:pt x="3301602" y="1109663"/>
                  <a:pt x="3302793" y="1114425"/>
                  <a:pt x="3300412" y="1121569"/>
                </a:cubicBezTo>
                <a:cubicBezTo>
                  <a:pt x="3297236" y="1128713"/>
                  <a:pt x="3295649" y="1136650"/>
                  <a:pt x="3295649" y="1145382"/>
                </a:cubicBezTo>
                <a:cubicBezTo>
                  <a:pt x="3296443" y="1145382"/>
                  <a:pt x="3298030" y="1144985"/>
                  <a:pt x="3300412" y="1144191"/>
                </a:cubicBezTo>
                <a:cubicBezTo>
                  <a:pt x="3309937" y="1141810"/>
                  <a:pt x="3315493" y="1139825"/>
                  <a:pt x="3317081" y="1138238"/>
                </a:cubicBezTo>
                <a:cubicBezTo>
                  <a:pt x="3317874" y="1138238"/>
                  <a:pt x="3318668" y="1137841"/>
                  <a:pt x="3319462" y="1137047"/>
                </a:cubicBezTo>
                <a:cubicBezTo>
                  <a:pt x="3323430" y="1135460"/>
                  <a:pt x="3327399" y="1135857"/>
                  <a:pt x="3331368" y="1138238"/>
                </a:cubicBezTo>
                <a:cubicBezTo>
                  <a:pt x="3338512" y="1143794"/>
                  <a:pt x="3344068" y="1149350"/>
                  <a:pt x="3348037" y="1154907"/>
                </a:cubicBezTo>
                <a:cubicBezTo>
                  <a:pt x="3349624" y="1158875"/>
                  <a:pt x="3349624" y="1162447"/>
                  <a:pt x="3348037" y="1165622"/>
                </a:cubicBezTo>
                <a:cubicBezTo>
                  <a:pt x="3348037" y="1165622"/>
                  <a:pt x="3347640" y="1166019"/>
                  <a:pt x="3346846" y="1166813"/>
                </a:cubicBezTo>
                <a:cubicBezTo>
                  <a:pt x="3346846" y="1167607"/>
                  <a:pt x="3346449" y="1168400"/>
                  <a:pt x="3345655" y="1169194"/>
                </a:cubicBezTo>
                <a:cubicBezTo>
                  <a:pt x="3349624" y="1169194"/>
                  <a:pt x="3352799" y="1168400"/>
                  <a:pt x="3355180" y="1166813"/>
                </a:cubicBezTo>
                <a:cubicBezTo>
                  <a:pt x="3361530" y="1165225"/>
                  <a:pt x="3367087" y="1165622"/>
                  <a:pt x="3371849" y="1168004"/>
                </a:cubicBezTo>
                <a:cubicBezTo>
                  <a:pt x="3378199" y="1170385"/>
                  <a:pt x="3382962" y="1175147"/>
                  <a:pt x="3386137" y="1182291"/>
                </a:cubicBezTo>
                <a:cubicBezTo>
                  <a:pt x="3388518" y="1187847"/>
                  <a:pt x="3386137" y="1191022"/>
                  <a:pt x="3378993" y="1191816"/>
                </a:cubicBezTo>
                <a:cubicBezTo>
                  <a:pt x="3371849" y="1191816"/>
                  <a:pt x="3357958" y="1192610"/>
                  <a:pt x="3337321" y="1194197"/>
                </a:cubicBezTo>
                <a:cubicBezTo>
                  <a:pt x="3335734" y="1196579"/>
                  <a:pt x="3334940" y="1199754"/>
                  <a:pt x="3334940" y="1203722"/>
                </a:cubicBezTo>
                <a:cubicBezTo>
                  <a:pt x="3335734" y="1203722"/>
                  <a:pt x="3336130" y="1203722"/>
                  <a:pt x="3336130" y="1203722"/>
                </a:cubicBezTo>
                <a:cubicBezTo>
                  <a:pt x="3340893" y="1204516"/>
                  <a:pt x="3344465" y="1208088"/>
                  <a:pt x="3346846" y="1214438"/>
                </a:cubicBezTo>
                <a:cubicBezTo>
                  <a:pt x="3348433" y="1219994"/>
                  <a:pt x="3346449" y="1223566"/>
                  <a:pt x="3340893" y="1225154"/>
                </a:cubicBezTo>
                <a:cubicBezTo>
                  <a:pt x="3332162" y="1225947"/>
                  <a:pt x="3316684" y="1227932"/>
                  <a:pt x="3294458" y="1231107"/>
                </a:cubicBezTo>
                <a:lnTo>
                  <a:pt x="3294458" y="1240632"/>
                </a:lnTo>
                <a:cubicBezTo>
                  <a:pt x="3296046" y="1240632"/>
                  <a:pt x="3297236" y="1240632"/>
                  <a:pt x="3298030" y="1240632"/>
                </a:cubicBezTo>
                <a:cubicBezTo>
                  <a:pt x="3306761" y="1238250"/>
                  <a:pt x="3314303" y="1236266"/>
                  <a:pt x="3320652" y="1234679"/>
                </a:cubicBezTo>
                <a:cubicBezTo>
                  <a:pt x="3326209" y="1233091"/>
                  <a:pt x="3330177" y="1233091"/>
                  <a:pt x="3332558" y="1234679"/>
                </a:cubicBezTo>
                <a:cubicBezTo>
                  <a:pt x="3335734" y="1236266"/>
                  <a:pt x="3340496" y="1240235"/>
                  <a:pt x="3346846" y="1246585"/>
                </a:cubicBezTo>
                <a:cubicBezTo>
                  <a:pt x="3349227" y="1252935"/>
                  <a:pt x="3347243" y="1256904"/>
                  <a:pt x="3340893" y="1258491"/>
                </a:cubicBezTo>
                <a:cubicBezTo>
                  <a:pt x="3336130" y="1258491"/>
                  <a:pt x="3328590" y="1259285"/>
                  <a:pt x="3318271" y="1260872"/>
                </a:cubicBezTo>
                <a:cubicBezTo>
                  <a:pt x="3307952" y="1261666"/>
                  <a:pt x="3300015" y="1262460"/>
                  <a:pt x="3294458" y="1263254"/>
                </a:cubicBezTo>
                <a:lnTo>
                  <a:pt x="3294458" y="1272779"/>
                </a:lnTo>
                <a:cubicBezTo>
                  <a:pt x="3296046" y="1272779"/>
                  <a:pt x="3297634" y="1272779"/>
                  <a:pt x="3299221" y="1272779"/>
                </a:cubicBezTo>
                <a:cubicBezTo>
                  <a:pt x="3303190" y="1271985"/>
                  <a:pt x="3310730" y="1270397"/>
                  <a:pt x="3321843" y="1268016"/>
                </a:cubicBezTo>
                <a:cubicBezTo>
                  <a:pt x="3325812" y="1267222"/>
                  <a:pt x="3328193" y="1266825"/>
                  <a:pt x="3328987" y="1266825"/>
                </a:cubicBezTo>
                <a:cubicBezTo>
                  <a:pt x="3332955" y="1265238"/>
                  <a:pt x="3336924" y="1265238"/>
                  <a:pt x="3340893" y="1266825"/>
                </a:cubicBezTo>
                <a:cubicBezTo>
                  <a:pt x="3351212" y="1270794"/>
                  <a:pt x="3357562" y="1275954"/>
                  <a:pt x="3359943" y="1282304"/>
                </a:cubicBezTo>
                <a:cubicBezTo>
                  <a:pt x="3361530" y="1287860"/>
                  <a:pt x="3359149" y="1291035"/>
                  <a:pt x="3352799" y="1291829"/>
                </a:cubicBezTo>
                <a:cubicBezTo>
                  <a:pt x="3344861" y="1291829"/>
                  <a:pt x="3329780" y="1292622"/>
                  <a:pt x="3307555" y="1294210"/>
                </a:cubicBezTo>
                <a:cubicBezTo>
                  <a:pt x="3323430" y="1292622"/>
                  <a:pt x="3321049" y="1292622"/>
                  <a:pt x="3300412" y="1294210"/>
                </a:cubicBezTo>
                <a:cubicBezTo>
                  <a:pt x="3298824" y="1295004"/>
                  <a:pt x="3297236" y="1295400"/>
                  <a:pt x="3295649" y="1295400"/>
                </a:cubicBezTo>
                <a:cubicBezTo>
                  <a:pt x="3295649" y="1307307"/>
                  <a:pt x="3294062" y="1316435"/>
                  <a:pt x="3290887" y="1322785"/>
                </a:cubicBezTo>
                <a:cubicBezTo>
                  <a:pt x="3323430" y="1329929"/>
                  <a:pt x="3358752" y="1334294"/>
                  <a:pt x="3396852" y="1335882"/>
                </a:cubicBezTo>
                <a:cubicBezTo>
                  <a:pt x="3400027" y="1336675"/>
                  <a:pt x="3401615" y="1337469"/>
                  <a:pt x="3401615" y="1338263"/>
                </a:cubicBezTo>
                <a:cubicBezTo>
                  <a:pt x="3402409" y="1339850"/>
                  <a:pt x="3401218" y="1341438"/>
                  <a:pt x="3398043" y="1343025"/>
                </a:cubicBezTo>
                <a:cubicBezTo>
                  <a:pt x="3374231" y="1353344"/>
                  <a:pt x="3351608" y="1361679"/>
                  <a:pt x="3330177" y="1368029"/>
                </a:cubicBezTo>
                <a:cubicBezTo>
                  <a:pt x="3323827" y="1369616"/>
                  <a:pt x="3317477" y="1369616"/>
                  <a:pt x="3311127" y="1368029"/>
                </a:cubicBezTo>
                <a:cubicBezTo>
                  <a:pt x="3283346" y="1361679"/>
                  <a:pt x="3259136" y="1350963"/>
                  <a:pt x="3238499" y="1335882"/>
                </a:cubicBezTo>
                <a:cubicBezTo>
                  <a:pt x="3228180" y="1328738"/>
                  <a:pt x="3216671" y="1321594"/>
                  <a:pt x="3203971" y="1314450"/>
                </a:cubicBezTo>
                <a:cubicBezTo>
                  <a:pt x="3192065" y="1330325"/>
                  <a:pt x="3169046" y="1344613"/>
                  <a:pt x="3134915" y="1357313"/>
                </a:cubicBezTo>
                <a:cubicBezTo>
                  <a:pt x="3131740" y="1358107"/>
                  <a:pt x="3129756" y="1358107"/>
                  <a:pt x="3128962" y="1357313"/>
                </a:cubicBezTo>
                <a:cubicBezTo>
                  <a:pt x="3128962" y="1355725"/>
                  <a:pt x="3130549" y="1353741"/>
                  <a:pt x="3133724" y="1351360"/>
                </a:cubicBezTo>
                <a:cubicBezTo>
                  <a:pt x="3155156" y="1335485"/>
                  <a:pt x="3170633" y="1318816"/>
                  <a:pt x="3180158" y="1301354"/>
                </a:cubicBezTo>
                <a:cubicBezTo>
                  <a:pt x="3173809" y="1297385"/>
                  <a:pt x="3169443" y="1295004"/>
                  <a:pt x="3167062" y="1294210"/>
                </a:cubicBezTo>
                <a:cubicBezTo>
                  <a:pt x="3159918" y="1291829"/>
                  <a:pt x="3153568" y="1291035"/>
                  <a:pt x="3148012" y="1291829"/>
                </a:cubicBezTo>
                <a:cubicBezTo>
                  <a:pt x="3142455" y="1291829"/>
                  <a:pt x="3139280" y="1289447"/>
                  <a:pt x="3138487" y="1284685"/>
                </a:cubicBezTo>
                <a:cubicBezTo>
                  <a:pt x="3138487" y="1276747"/>
                  <a:pt x="3143249" y="1272779"/>
                  <a:pt x="3152774" y="1272779"/>
                </a:cubicBezTo>
                <a:cubicBezTo>
                  <a:pt x="3165474" y="1273572"/>
                  <a:pt x="3174999" y="1275557"/>
                  <a:pt x="3181349" y="1278732"/>
                </a:cubicBezTo>
                <a:cubicBezTo>
                  <a:pt x="3183730" y="1279525"/>
                  <a:pt x="3186508" y="1280716"/>
                  <a:pt x="3189684" y="1282304"/>
                </a:cubicBezTo>
                <a:cubicBezTo>
                  <a:pt x="3190478" y="1279128"/>
                  <a:pt x="3191668" y="1275160"/>
                  <a:pt x="3193255" y="1270397"/>
                </a:cubicBezTo>
                <a:cubicBezTo>
                  <a:pt x="3194843" y="1264841"/>
                  <a:pt x="3196033" y="1260872"/>
                  <a:pt x="3196827" y="1258491"/>
                </a:cubicBezTo>
                <a:cubicBezTo>
                  <a:pt x="3192065" y="1260078"/>
                  <a:pt x="3186906" y="1262460"/>
                  <a:pt x="3181349" y="1265635"/>
                </a:cubicBezTo>
                <a:cubicBezTo>
                  <a:pt x="3178174" y="1268016"/>
                  <a:pt x="3174999" y="1267222"/>
                  <a:pt x="3171824" y="1263254"/>
                </a:cubicBezTo>
                <a:cubicBezTo>
                  <a:pt x="3167062" y="1258491"/>
                  <a:pt x="3163887" y="1254522"/>
                  <a:pt x="3162299" y="1251347"/>
                </a:cubicBezTo>
                <a:cubicBezTo>
                  <a:pt x="3159918" y="1247379"/>
                  <a:pt x="3160712" y="1244600"/>
                  <a:pt x="3164680" y="1243013"/>
                </a:cubicBezTo>
                <a:cubicBezTo>
                  <a:pt x="3168649" y="1239044"/>
                  <a:pt x="3171427" y="1234282"/>
                  <a:pt x="3173015" y="1228725"/>
                </a:cubicBezTo>
                <a:cubicBezTo>
                  <a:pt x="3175396" y="1223169"/>
                  <a:pt x="3178968" y="1213247"/>
                  <a:pt x="3183730" y="1198960"/>
                </a:cubicBezTo>
                <a:cubicBezTo>
                  <a:pt x="3183730" y="1197372"/>
                  <a:pt x="3182540" y="1196579"/>
                  <a:pt x="3180158" y="1196579"/>
                </a:cubicBezTo>
                <a:cubicBezTo>
                  <a:pt x="3176190" y="1198166"/>
                  <a:pt x="3172221" y="1200150"/>
                  <a:pt x="3168252" y="1202532"/>
                </a:cubicBezTo>
                <a:cubicBezTo>
                  <a:pt x="3165871" y="1203325"/>
                  <a:pt x="3163093" y="1203325"/>
                  <a:pt x="3159918" y="1202532"/>
                </a:cubicBezTo>
                <a:cubicBezTo>
                  <a:pt x="3159124" y="1201738"/>
                  <a:pt x="3157537" y="1200547"/>
                  <a:pt x="3155156" y="1198960"/>
                </a:cubicBezTo>
                <a:cubicBezTo>
                  <a:pt x="3149599" y="1194991"/>
                  <a:pt x="3146027" y="1192213"/>
                  <a:pt x="3144440" y="1190625"/>
                </a:cubicBezTo>
                <a:cubicBezTo>
                  <a:pt x="3142059" y="1186657"/>
                  <a:pt x="3143249" y="1183878"/>
                  <a:pt x="3148012" y="1182291"/>
                </a:cubicBezTo>
                <a:cubicBezTo>
                  <a:pt x="3163887" y="1177529"/>
                  <a:pt x="3178571" y="1170782"/>
                  <a:pt x="3192065" y="1162050"/>
                </a:cubicBezTo>
                <a:cubicBezTo>
                  <a:pt x="3196033" y="1158875"/>
                  <a:pt x="3200399" y="1158875"/>
                  <a:pt x="3205162" y="1162050"/>
                </a:cubicBezTo>
                <a:cubicBezTo>
                  <a:pt x="3214687" y="1167607"/>
                  <a:pt x="3220243" y="1171972"/>
                  <a:pt x="3221830" y="1175147"/>
                </a:cubicBezTo>
                <a:cubicBezTo>
                  <a:pt x="3225005" y="1179116"/>
                  <a:pt x="3225005" y="1183085"/>
                  <a:pt x="3221830" y="1187054"/>
                </a:cubicBezTo>
                <a:cubicBezTo>
                  <a:pt x="3221830" y="1187847"/>
                  <a:pt x="3221434" y="1188641"/>
                  <a:pt x="3220640" y="1189435"/>
                </a:cubicBezTo>
                <a:cubicBezTo>
                  <a:pt x="3219846" y="1191022"/>
                  <a:pt x="3219052" y="1192213"/>
                  <a:pt x="3218258" y="1193007"/>
                </a:cubicBezTo>
                <a:cubicBezTo>
                  <a:pt x="3221434" y="1192213"/>
                  <a:pt x="3227387" y="1191022"/>
                  <a:pt x="3236118" y="1189435"/>
                </a:cubicBezTo>
                <a:cubicBezTo>
                  <a:pt x="3244849" y="1188641"/>
                  <a:pt x="3250802" y="1187847"/>
                  <a:pt x="3253977" y="1187054"/>
                </a:cubicBezTo>
                <a:cubicBezTo>
                  <a:pt x="3258740" y="1185466"/>
                  <a:pt x="3263502" y="1184672"/>
                  <a:pt x="3268265" y="1184672"/>
                </a:cubicBezTo>
                <a:lnTo>
                  <a:pt x="3268265" y="1172766"/>
                </a:lnTo>
                <a:cubicBezTo>
                  <a:pt x="3267471" y="1172766"/>
                  <a:pt x="3266677" y="1173163"/>
                  <a:pt x="3265883" y="1173957"/>
                </a:cubicBezTo>
                <a:cubicBezTo>
                  <a:pt x="3262708" y="1174750"/>
                  <a:pt x="3259534" y="1175147"/>
                  <a:pt x="3256359" y="1175147"/>
                </a:cubicBezTo>
                <a:cubicBezTo>
                  <a:pt x="3250802" y="1176735"/>
                  <a:pt x="3246437" y="1176735"/>
                  <a:pt x="3243262" y="1175147"/>
                </a:cubicBezTo>
                <a:cubicBezTo>
                  <a:pt x="3238499" y="1172766"/>
                  <a:pt x="3234133" y="1168797"/>
                  <a:pt x="3230165" y="1163241"/>
                </a:cubicBezTo>
                <a:cubicBezTo>
                  <a:pt x="3226990" y="1158479"/>
                  <a:pt x="3228180" y="1155700"/>
                  <a:pt x="3233737" y="1154907"/>
                </a:cubicBezTo>
                <a:cubicBezTo>
                  <a:pt x="3237706" y="1154907"/>
                  <a:pt x="3244452" y="1154113"/>
                  <a:pt x="3253977" y="1152525"/>
                </a:cubicBezTo>
                <a:cubicBezTo>
                  <a:pt x="3259534" y="1151732"/>
                  <a:pt x="3263899" y="1151335"/>
                  <a:pt x="3267074" y="1151335"/>
                </a:cubicBezTo>
                <a:lnTo>
                  <a:pt x="3267074" y="1147763"/>
                </a:lnTo>
                <a:cubicBezTo>
                  <a:pt x="3267074" y="1125538"/>
                  <a:pt x="3264296" y="1110457"/>
                  <a:pt x="3258740" y="1102519"/>
                </a:cubicBezTo>
                <a:cubicBezTo>
                  <a:pt x="3257946" y="1096963"/>
                  <a:pt x="3259931" y="1094185"/>
                  <a:pt x="3264693" y="1094185"/>
                </a:cubicBezTo>
                <a:close/>
                <a:moveTo>
                  <a:pt x="8167686" y="750094"/>
                </a:moveTo>
                <a:lnTo>
                  <a:pt x="8175462" y="751632"/>
                </a:lnTo>
                <a:lnTo>
                  <a:pt x="8175462" y="793123"/>
                </a:lnTo>
                <a:lnTo>
                  <a:pt x="8148636" y="810816"/>
                </a:lnTo>
                <a:cubicBezTo>
                  <a:pt x="8143080" y="811610"/>
                  <a:pt x="8139508" y="810816"/>
                  <a:pt x="8137920" y="808435"/>
                </a:cubicBezTo>
                <a:cubicBezTo>
                  <a:pt x="8136334" y="806054"/>
                  <a:pt x="8137524" y="803275"/>
                  <a:pt x="8141492" y="800100"/>
                </a:cubicBezTo>
                <a:cubicBezTo>
                  <a:pt x="8151812" y="792957"/>
                  <a:pt x="8158161" y="787797"/>
                  <a:pt x="8160542" y="784622"/>
                </a:cubicBezTo>
                <a:cubicBezTo>
                  <a:pt x="8162130" y="783035"/>
                  <a:pt x="8162527" y="781844"/>
                  <a:pt x="8161733" y="781050"/>
                </a:cubicBezTo>
                <a:cubicBezTo>
                  <a:pt x="8160940" y="780257"/>
                  <a:pt x="8159352" y="779463"/>
                  <a:pt x="8156970" y="778669"/>
                </a:cubicBezTo>
                <a:cubicBezTo>
                  <a:pt x="8146652" y="777082"/>
                  <a:pt x="8141492" y="772319"/>
                  <a:pt x="8141492" y="764382"/>
                </a:cubicBezTo>
                <a:cubicBezTo>
                  <a:pt x="8142286" y="754857"/>
                  <a:pt x="8151018" y="750094"/>
                  <a:pt x="8167686" y="750094"/>
                </a:cubicBezTo>
                <a:close/>
                <a:moveTo>
                  <a:pt x="3805237" y="750094"/>
                </a:moveTo>
                <a:cubicBezTo>
                  <a:pt x="3829049" y="749300"/>
                  <a:pt x="3841352" y="757238"/>
                  <a:pt x="3842146" y="773907"/>
                </a:cubicBezTo>
                <a:cubicBezTo>
                  <a:pt x="3841352" y="786607"/>
                  <a:pt x="3822699" y="798910"/>
                  <a:pt x="3786187" y="810816"/>
                </a:cubicBezTo>
                <a:cubicBezTo>
                  <a:pt x="3780630" y="811610"/>
                  <a:pt x="3777058" y="810816"/>
                  <a:pt x="3775471" y="808435"/>
                </a:cubicBezTo>
                <a:cubicBezTo>
                  <a:pt x="3773883" y="806054"/>
                  <a:pt x="3775074" y="803275"/>
                  <a:pt x="3779043" y="800100"/>
                </a:cubicBezTo>
                <a:cubicBezTo>
                  <a:pt x="3789361" y="792957"/>
                  <a:pt x="3795712" y="787797"/>
                  <a:pt x="3798093" y="784622"/>
                </a:cubicBezTo>
                <a:cubicBezTo>
                  <a:pt x="3799680" y="783035"/>
                  <a:pt x="3800077" y="781844"/>
                  <a:pt x="3799283" y="781050"/>
                </a:cubicBezTo>
                <a:cubicBezTo>
                  <a:pt x="3798490" y="780257"/>
                  <a:pt x="3796902" y="779463"/>
                  <a:pt x="3794521" y="778669"/>
                </a:cubicBezTo>
                <a:cubicBezTo>
                  <a:pt x="3784202" y="777082"/>
                  <a:pt x="3779043" y="772319"/>
                  <a:pt x="3779043" y="764382"/>
                </a:cubicBezTo>
                <a:cubicBezTo>
                  <a:pt x="3779836" y="754857"/>
                  <a:pt x="3788568" y="750094"/>
                  <a:pt x="3805237" y="750094"/>
                </a:cubicBezTo>
                <a:close/>
                <a:moveTo>
                  <a:pt x="4818459" y="740569"/>
                </a:moveTo>
                <a:cubicBezTo>
                  <a:pt x="4816871" y="740569"/>
                  <a:pt x="4813299" y="740966"/>
                  <a:pt x="4807743" y="741760"/>
                </a:cubicBezTo>
                <a:cubicBezTo>
                  <a:pt x="4799805" y="742554"/>
                  <a:pt x="4795043" y="743347"/>
                  <a:pt x="4793456" y="744141"/>
                </a:cubicBezTo>
                <a:lnTo>
                  <a:pt x="4792265" y="744141"/>
                </a:lnTo>
                <a:cubicBezTo>
                  <a:pt x="4792265" y="745729"/>
                  <a:pt x="4791868" y="748110"/>
                  <a:pt x="4791074" y="751285"/>
                </a:cubicBezTo>
                <a:cubicBezTo>
                  <a:pt x="4791074" y="753666"/>
                  <a:pt x="4791074" y="755254"/>
                  <a:pt x="4791074" y="756047"/>
                </a:cubicBezTo>
                <a:cubicBezTo>
                  <a:pt x="4800599" y="754460"/>
                  <a:pt x="4809727" y="753269"/>
                  <a:pt x="4818459" y="752475"/>
                </a:cubicBezTo>
                <a:cubicBezTo>
                  <a:pt x="4818459" y="749300"/>
                  <a:pt x="4818459" y="745332"/>
                  <a:pt x="4818459" y="740569"/>
                </a:cubicBezTo>
                <a:close/>
                <a:moveTo>
                  <a:pt x="3239690" y="738188"/>
                </a:moveTo>
                <a:cubicBezTo>
                  <a:pt x="3238102" y="738982"/>
                  <a:pt x="3237308" y="740172"/>
                  <a:pt x="3237308" y="741760"/>
                </a:cubicBezTo>
                <a:cubicBezTo>
                  <a:pt x="3236515" y="742554"/>
                  <a:pt x="3235324" y="743744"/>
                  <a:pt x="3233737" y="745332"/>
                </a:cubicBezTo>
                <a:cubicBezTo>
                  <a:pt x="3236912" y="746125"/>
                  <a:pt x="3241277" y="748110"/>
                  <a:pt x="3246833" y="751285"/>
                </a:cubicBezTo>
                <a:cubicBezTo>
                  <a:pt x="3250009" y="752079"/>
                  <a:pt x="3252390" y="752872"/>
                  <a:pt x="3253977" y="753666"/>
                </a:cubicBezTo>
                <a:cubicBezTo>
                  <a:pt x="3256358" y="756047"/>
                  <a:pt x="3258740" y="757635"/>
                  <a:pt x="3261121" y="758429"/>
                </a:cubicBezTo>
                <a:cubicBezTo>
                  <a:pt x="3265883" y="751285"/>
                  <a:pt x="3270249" y="744538"/>
                  <a:pt x="3274218" y="738188"/>
                </a:cubicBezTo>
                <a:cubicBezTo>
                  <a:pt x="3271043" y="738188"/>
                  <a:pt x="3266280" y="739379"/>
                  <a:pt x="3259930" y="741760"/>
                </a:cubicBezTo>
                <a:cubicBezTo>
                  <a:pt x="3259136" y="741760"/>
                  <a:pt x="3257946" y="741760"/>
                  <a:pt x="3256358" y="741760"/>
                </a:cubicBezTo>
                <a:cubicBezTo>
                  <a:pt x="3251596" y="742554"/>
                  <a:pt x="3248818" y="742554"/>
                  <a:pt x="3248024" y="741760"/>
                </a:cubicBezTo>
                <a:cubicBezTo>
                  <a:pt x="3247230" y="740966"/>
                  <a:pt x="3246040" y="740172"/>
                  <a:pt x="3244452" y="739379"/>
                </a:cubicBezTo>
                <a:cubicBezTo>
                  <a:pt x="3242071" y="738585"/>
                  <a:pt x="3240484" y="738188"/>
                  <a:pt x="3239690" y="738188"/>
                </a:cubicBezTo>
                <a:close/>
                <a:moveTo>
                  <a:pt x="7284242" y="722710"/>
                </a:moveTo>
                <a:cubicBezTo>
                  <a:pt x="7296943" y="723504"/>
                  <a:pt x="7307262" y="727472"/>
                  <a:pt x="7315198" y="734616"/>
                </a:cubicBezTo>
                <a:cubicBezTo>
                  <a:pt x="7318374" y="737791"/>
                  <a:pt x="7318770" y="741363"/>
                  <a:pt x="7316390" y="745332"/>
                </a:cubicBezTo>
                <a:cubicBezTo>
                  <a:pt x="7316390" y="746125"/>
                  <a:pt x="7316390" y="747316"/>
                  <a:pt x="7316390" y="748904"/>
                </a:cubicBezTo>
                <a:cubicBezTo>
                  <a:pt x="7315596" y="751285"/>
                  <a:pt x="7315198" y="752872"/>
                  <a:pt x="7315198" y="753666"/>
                </a:cubicBezTo>
                <a:cubicBezTo>
                  <a:pt x="7316786" y="752872"/>
                  <a:pt x="7318770" y="752475"/>
                  <a:pt x="7321152" y="752475"/>
                </a:cubicBezTo>
                <a:cubicBezTo>
                  <a:pt x="7323533" y="751682"/>
                  <a:pt x="7325518" y="751285"/>
                  <a:pt x="7327105" y="751285"/>
                </a:cubicBezTo>
                <a:cubicBezTo>
                  <a:pt x="7330280" y="749697"/>
                  <a:pt x="7333852" y="749697"/>
                  <a:pt x="7337820" y="751285"/>
                </a:cubicBezTo>
                <a:cubicBezTo>
                  <a:pt x="7342583" y="753666"/>
                  <a:pt x="7346155" y="757635"/>
                  <a:pt x="7348536" y="763191"/>
                </a:cubicBezTo>
                <a:cubicBezTo>
                  <a:pt x="7352505" y="770335"/>
                  <a:pt x="7350918" y="774304"/>
                  <a:pt x="7343774" y="775097"/>
                </a:cubicBezTo>
                <a:cubicBezTo>
                  <a:pt x="7339806" y="775097"/>
                  <a:pt x="7333852" y="775494"/>
                  <a:pt x="7325914" y="776288"/>
                </a:cubicBezTo>
                <a:cubicBezTo>
                  <a:pt x="7320358" y="776288"/>
                  <a:pt x="7316390" y="776288"/>
                  <a:pt x="7314008" y="776288"/>
                </a:cubicBezTo>
                <a:cubicBezTo>
                  <a:pt x="7314008" y="781050"/>
                  <a:pt x="7313612" y="786210"/>
                  <a:pt x="7312818" y="791766"/>
                </a:cubicBezTo>
                <a:cubicBezTo>
                  <a:pt x="7315198" y="791766"/>
                  <a:pt x="7317580" y="791766"/>
                  <a:pt x="7319961" y="791766"/>
                </a:cubicBezTo>
                <a:cubicBezTo>
                  <a:pt x="7322342" y="791766"/>
                  <a:pt x="7325120" y="791369"/>
                  <a:pt x="7328296" y="790575"/>
                </a:cubicBezTo>
                <a:cubicBezTo>
                  <a:pt x="7337027" y="790575"/>
                  <a:pt x="7343377" y="789782"/>
                  <a:pt x="7347346" y="788194"/>
                </a:cubicBezTo>
                <a:cubicBezTo>
                  <a:pt x="7355284" y="788194"/>
                  <a:pt x="7361236" y="788591"/>
                  <a:pt x="7365205" y="789385"/>
                </a:cubicBezTo>
                <a:cubicBezTo>
                  <a:pt x="7372348" y="792560"/>
                  <a:pt x="7378302" y="798116"/>
                  <a:pt x="7383064" y="806054"/>
                </a:cubicBezTo>
                <a:cubicBezTo>
                  <a:pt x="7384652" y="813991"/>
                  <a:pt x="7381874" y="817960"/>
                  <a:pt x="7374730" y="817960"/>
                </a:cubicBezTo>
                <a:cubicBezTo>
                  <a:pt x="7355680" y="814785"/>
                  <a:pt x="7333058" y="813991"/>
                  <a:pt x="7306864" y="815579"/>
                </a:cubicBezTo>
                <a:cubicBezTo>
                  <a:pt x="7283846" y="816372"/>
                  <a:pt x="7261620" y="819150"/>
                  <a:pt x="7240190" y="823913"/>
                </a:cubicBezTo>
                <a:cubicBezTo>
                  <a:pt x="7234633" y="824707"/>
                  <a:pt x="7226299" y="817960"/>
                  <a:pt x="7215186" y="803672"/>
                </a:cubicBezTo>
                <a:cubicBezTo>
                  <a:pt x="7214392" y="802085"/>
                  <a:pt x="7213996" y="800894"/>
                  <a:pt x="7213996" y="800100"/>
                </a:cubicBezTo>
                <a:cubicBezTo>
                  <a:pt x="7214790" y="799307"/>
                  <a:pt x="7216377" y="798910"/>
                  <a:pt x="7218758" y="798910"/>
                </a:cubicBezTo>
                <a:cubicBezTo>
                  <a:pt x="7230664" y="798910"/>
                  <a:pt x="7239793" y="798513"/>
                  <a:pt x="7246142" y="797719"/>
                </a:cubicBezTo>
                <a:cubicBezTo>
                  <a:pt x="7259636" y="796132"/>
                  <a:pt x="7271940" y="794941"/>
                  <a:pt x="7283052" y="794147"/>
                </a:cubicBezTo>
                <a:cubicBezTo>
                  <a:pt x="7283052" y="788591"/>
                  <a:pt x="7283052" y="783432"/>
                  <a:pt x="7283052" y="778669"/>
                </a:cubicBezTo>
                <a:cubicBezTo>
                  <a:pt x="7279084" y="779463"/>
                  <a:pt x="7274718" y="779860"/>
                  <a:pt x="7269955" y="779860"/>
                </a:cubicBezTo>
                <a:cubicBezTo>
                  <a:pt x="7263606" y="780654"/>
                  <a:pt x="7256858" y="775494"/>
                  <a:pt x="7249714" y="764382"/>
                </a:cubicBezTo>
                <a:cubicBezTo>
                  <a:pt x="7248127" y="761207"/>
                  <a:pt x="7249318" y="759222"/>
                  <a:pt x="7253286" y="758429"/>
                </a:cubicBezTo>
                <a:cubicBezTo>
                  <a:pt x="7262018" y="758429"/>
                  <a:pt x="7267574" y="758032"/>
                  <a:pt x="7269955" y="757238"/>
                </a:cubicBezTo>
                <a:cubicBezTo>
                  <a:pt x="7274718" y="757238"/>
                  <a:pt x="7279084" y="756841"/>
                  <a:pt x="7283052" y="756047"/>
                </a:cubicBezTo>
                <a:cubicBezTo>
                  <a:pt x="7283052" y="755254"/>
                  <a:pt x="7283052" y="754857"/>
                  <a:pt x="7283052" y="754857"/>
                </a:cubicBezTo>
                <a:cubicBezTo>
                  <a:pt x="7282258" y="754063"/>
                  <a:pt x="7281861" y="753666"/>
                  <a:pt x="7281861" y="753666"/>
                </a:cubicBezTo>
                <a:cubicBezTo>
                  <a:pt x="7281861" y="745729"/>
                  <a:pt x="7280670" y="738188"/>
                  <a:pt x="7278290" y="731044"/>
                </a:cubicBezTo>
                <a:cubicBezTo>
                  <a:pt x="7277496" y="725488"/>
                  <a:pt x="7279480" y="722710"/>
                  <a:pt x="7284242" y="722710"/>
                </a:cubicBezTo>
                <a:close/>
                <a:moveTo>
                  <a:pt x="3584971" y="719138"/>
                </a:moveTo>
                <a:cubicBezTo>
                  <a:pt x="3585765" y="718344"/>
                  <a:pt x="3587352" y="718344"/>
                  <a:pt x="3589733" y="719138"/>
                </a:cubicBezTo>
                <a:cubicBezTo>
                  <a:pt x="3621484" y="726282"/>
                  <a:pt x="3645296" y="738188"/>
                  <a:pt x="3661171" y="754857"/>
                </a:cubicBezTo>
                <a:cubicBezTo>
                  <a:pt x="3666727" y="762000"/>
                  <a:pt x="3669109" y="772319"/>
                  <a:pt x="3668315" y="785813"/>
                </a:cubicBezTo>
                <a:cubicBezTo>
                  <a:pt x="3666727" y="796925"/>
                  <a:pt x="3662362" y="803275"/>
                  <a:pt x="3655218" y="804863"/>
                </a:cubicBezTo>
                <a:cubicBezTo>
                  <a:pt x="3647280" y="804863"/>
                  <a:pt x="3638152" y="798116"/>
                  <a:pt x="3627833" y="784622"/>
                </a:cubicBezTo>
                <a:cubicBezTo>
                  <a:pt x="3621484" y="774304"/>
                  <a:pt x="3609974" y="756841"/>
                  <a:pt x="3593305" y="732235"/>
                </a:cubicBezTo>
                <a:cubicBezTo>
                  <a:pt x="3590130" y="728266"/>
                  <a:pt x="3587749" y="725091"/>
                  <a:pt x="3586162" y="722710"/>
                </a:cubicBezTo>
                <a:cubicBezTo>
                  <a:pt x="3585368" y="721122"/>
                  <a:pt x="3584971" y="719932"/>
                  <a:pt x="3584971" y="719138"/>
                </a:cubicBezTo>
                <a:close/>
                <a:moveTo>
                  <a:pt x="5374480" y="716757"/>
                </a:moveTo>
                <a:cubicBezTo>
                  <a:pt x="5372099" y="727075"/>
                  <a:pt x="5369321" y="736600"/>
                  <a:pt x="5366146" y="745332"/>
                </a:cubicBezTo>
                <a:cubicBezTo>
                  <a:pt x="5368527" y="746125"/>
                  <a:pt x="5372099" y="746919"/>
                  <a:pt x="5376861" y="747713"/>
                </a:cubicBezTo>
                <a:cubicBezTo>
                  <a:pt x="5382418" y="749300"/>
                  <a:pt x="5386386" y="750491"/>
                  <a:pt x="5388768" y="751285"/>
                </a:cubicBezTo>
                <a:cubicBezTo>
                  <a:pt x="5390355" y="751285"/>
                  <a:pt x="5391943" y="750094"/>
                  <a:pt x="5393531" y="747713"/>
                </a:cubicBezTo>
                <a:cubicBezTo>
                  <a:pt x="5395911" y="738188"/>
                  <a:pt x="5397102" y="728663"/>
                  <a:pt x="5397102" y="719138"/>
                </a:cubicBezTo>
                <a:cubicBezTo>
                  <a:pt x="5397102" y="716757"/>
                  <a:pt x="5395911" y="715963"/>
                  <a:pt x="5393531" y="716757"/>
                </a:cubicBezTo>
                <a:lnTo>
                  <a:pt x="5384198" y="717794"/>
                </a:lnTo>
                <a:lnTo>
                  <a:pt x="5380433" y="719138"/>
                </a:lnTo>
                <a:cubicBezTo>
                  <a:pt x="5378846" y="719932"/>
                  <a:pt x="5376861" y="719138"/>
                  <a:pt x="5374480" y="716757"/>
                </a:cubicBezTo>
                <a:close/>
                <a:moveTo>
                  <a:pt x="6952058" y="711994"/>
                </a:moveTo>
                <a:cubicBezTo>
                  <a:pt x="6944120" y="714375"/>
                  <a:pt x="6934198" y="715963"/>
                  <a:pt x="6922292" y="716757"/>
                </a:cubicBezTo>
                <a:cubicBezTo>
                  <a:pt x="6921499" y="716757"/>
                  <a:pt x="6920308" y="716757"/>
                  <a:pt x="6918720" y="716757"/>
                </a:cubicBezTo>
                <a:cubicBezTo>
                  <a:pt x="6918720" y="719138"/>
                  <a:pt x="6918720" y="722710"/>
                  <a:pt x="6918720" y="727472"/>
                </a:cubicBezTo>
                <a:cubicBezTo>
                  <a:pt x="6919514" y="734616"/>
                  <a:pt x="6919911" y="740172"/>
                  <a:pt x="6919911" y="744141"/>
                </a:cubicBezTo>
                <a:cubicBezTo>
                  <a:pt x="6924674" y="743347"/>
                  <a:pt x="6928642" y="741760"/>
                  <a:pt x="6931818" y="739379"/>
                </a:cubicBezTo>
                <a:cubicBezTo>
                  <a:pt x="6938168" y="736997"/>
                  <a:pt x="6944914" y="736997"/>
                  <a:pt x="6952058" y="739379"/>
                </a:cubicBezTo>
                <a:cubicBezTo>
                  <a:pt x="6952058" y="731441"/>
                  <a:pt x="6952058" y="722313"/>
                  <a:pt x="6952058" y="711994"/>
                </a:cubicBezTo>
                <a:close/>
                <a:moveTo>
                  <a:pt x="5997177" y="710804"/>
                </a:moveTo>
                <a:cubicBezTo>
                  <a:pt x="6017021" y="712391"/>
                  <a:pt x="6028530" y="717154"/>
                  <a:pt x="6031706" y="725091"/>
                </a:cubicBezTo>
                <a:cubicBezTo>
                  <a:pt x="6034881" y="734616"/>
                  <a:pt x="6033293" y="741363"/>
                  <a:pt x="6026943" y="745332"/>
                </a:cubicBezTo>
                <a:cubicBezTo>
                  <a:pt x="6021387" y="749300"/>
                  <a:pt x="6016227" y="748507"/>
                  <a:pt x="6011465" y="742950"/>
                </a:cubicBezTo>
                <a:cubicBezTo>
                  <a:pt x="6003527" y="731044"/>
                  <a:pt x="5997971" y="721916"/>
                  <a:pt x="5994796" y="715566"/>
                </a:cubicBezTo>
                <a:cubicBezTo>
                  <a:pt x="5994002" y="713185"/>
                  <a:pt x="5994002" y="711994"/>
                  <a:pt x="5994796" y="711994"/>
                </a:cubicBezTo>
                <a:cubicBezTo>
                  <a:pt x="5994796" y="711200"/>
                  <a:pt x="5995590" y="710804"/>
                  <a:pt x="5997177" y="710804"/>
                </a:cubicBezTo>
                <a:close/>
                <a:moveTo>
                  <a:pt x="7569992" y="709613"/>
                </a:moveTo>
                <a:cubicBezTo>
                  <a:pt x="7565230" y="710407"/>
                  <a:pt x="7560071" y="711994"/>
                  <a:pt x="7554514" y="714375"/>
                </a:cubicBezTo>
                <a:cubicBezTo>
                  <a:pt x="7555308" y="721519"/>
                  <a:pt x="7555705" y="730647"/>
                  <a:pt x="7555705" y="741760"/>
                </a:cubicBezTo>
                <a:cubicBezTo>
                  <a:pt x="7557292" y="740966"/>
                  <a:pt x="7559674" y="740172"/>
                  <a:pt x="7562848" y="739379"/>
                </a:cubicBezTo>
                <a:cubicBezTo>
                  <a:pt x="7565230" y="738585"/>
                  <a:pt x="7567214" y="738188"/>
                  <a:pt x="7568802" y="738188"/>
                </a:cubicBezTo>
                <a:cubicBezTo>
                  <a:pt x="7568802" y="734219"/>
                  <a:pt x="7569199" y="728663"/>
                  <a:pt x="7569992" y="721519"/>
                </a:cubicBezTo>
                <a:cubicBezTo>
                  <a:pt x="7569992" y="715963"/>
                  <a:pt x="7569992" y="711994"/>
                  <a:pt x="7569992" y="709613"/>
                </a:cubicBezTo>
                <a:close/>
                <a:moveTo>
                  <a:pt x="4818459" y="708422"/>
                </a:moveTo>
                <a:cubicBezTo>
                  <a:pt x="4810521" y="710010"/>
                  <a:pt x="4801790" y="710804"/>
                  <a:pt x="4792265" y="710804"/>
                </a:cubicBezTo>
                <a:cubicBezTo>
                  <a:pt x="4792265" y="713979"/>
                  <a:pt x="4792265" y="717947"/>
                  <a:pt x="4792265" y="722710"/>
                </a:cubicBezTo>
                <a:cubicBezTo>
                  <a:pt x="4793852" y="722710"/>
                  <a:pt x="4796631" y="722313"/>
                  <a:pt x="4800599" y="721519"/>
                </a:cubicBezTo>
                <a:cubicBezTo>
                  <a:pt x="4803774" y="721519"/>
                  <a:pt x="4805758" y="721519"/>
                  <a:pt x="4806553" y="721519"/>
                </a:cubicBezTo>
                <a:cubicBezTo>
                  <a:pt x="4810521" y="721519"/>
                  <a:pt x="4814490" y="723504"/>
                  <a:pt x="4818459" y="727472"/>
                </a:cubicBezTo>
                <a:cubicBezTo>
                  <a:pt x="4818459" y="720329"/>
                  <a:pt x="4818459" y="713979"/>
                  <a:pt x="4818459" y="708422"/>
                </a:cubicBezTo>
                <a:close/>
                <a:moveTo>
                  <a:pt x="6115049" y="706041"/>
                </a:moveTo>
                <a:cubicBezTo>
                  <a:pt x="6104730" y="706835"/>
                  <a:pt x="6092824" y="708025"/>
                  <a:pt x="6079330" y="709613"/>
                </a:cubicBezTo>
                <a:lnTo>
                  <a:pt x="6079330" y="717947"/>
                </a:lnTo>
                <a:cubicBezTo>
                  <a:pt x="6080918" y="719535"/>
                  <a:pt x="6083299" y="721519"/>
                  <a:pt x="6086474" y="723900"/>
                </a:cubicBezTo>
                <a:cubicBezTo>
                  <a:pt x="6089649" y="727075"/>
                  <a:pt x="6092031" y="729457"/>
                  <a:pt x="6093618" y="731044"/>
                </a:cubicBezTo>
                <a:cubicBezTo>
                  <a:pt x="6101556" y="724694"/>
                  <a:pt x="6108699" y="716360"/>
                  <a:pt x="6115049" y="706041"/>
                </a:cubicBezTo>
                <a:close/>
                <a:moveTo>
                  <a:pt x="6727328" y="705148"/>
                </a:moveTo>
                <a:cubicBezTo>
                  <a:pt x="6729908" y="705346"/>
                  <a:pt x="6732190" y="706041"/>
                  <a:pt x="6734174" y="707232"/>
                </a:cubicBezTo>
                <a:cubicBezTo>
                  <a:pt x="6741318" y="711200"/>
                  <a:pt x="6746477" y="715169"/>
                  <a:pt x="6749652" y="719138"/>
                </a:cubicBezTo>
                <a:cubicBezTo>
                  <a:pt x="6754414" y="727869"/>
                  <a:pt x="6752033" y="732632"/>
                  <a:pt x="6742508" y="733425"/>
                </a:cubicBezTo>
                <a:cubicBezTo>
                  <a:pt x="6730602" y="733425"/>
                  <a:pt x="6711949" y="735013"/>
                  <a:pt x="6686548" y="738188"/>
                </a:cubicBezTo>
                <a:cubicBezTo>
                  <a:pt x="6680199" y="738982"/>
                  <a:pt x="6675833" y="739379"/>
                  <a:pt x="6673452" y="739379"/>
                </a:cubicBezTo>
                <a:cubicBezTo>
                  <a:pt x="6677420" y="741760"/>
                  <a:pt x="6679802" y="743744"/>
                  <a:pt x="6680596" y="745332"/>
                </a:cubicBezTo>
                <a:cubicBezTo>
                  <a:pt x="6683771" y="750094"/>
                  <a:pt x="6682977" y="753269"/>
                  <a:pt x="6678214" y="754857"/>
                </a:cubicBezTo>
                <a:cubicBezTo>
                  <a:pt x="6676627" y="755650"/>
                  <a:pt x="6673452" y="757238"/>
                  <a:pt x="6668690" y="759619"/>
                </a:cubicBezTo>
                <a:cubicBezTo>
                  <a:pt x="6648052" y="769938"/>
                  <a:pt x="6633368" y="777082"/>
                  <a:pt x="6624636" y="781050"/>
                </a:cubicBezTo>
                <a:cubicBezTo>
                  <a:pt x="6640512" y="778669"/>
                  <a:pt x="6663927" y="775891"/>
                  <a:pt x="6694883" y="772716"/>
                </a:cubicBezTo>
                <a:cubicBezTo>
                  <a:pt x="6691708" y="767954"/>
                  <a:pt x="6688930" y="762794"/>
                  <a:pt x="6686548" y="757238"/>
                </a:cubicBezTo>
                <a:cubicBezTo>
                  <a:pt x="6685755" y="755650"/>
                  <a:pt x="6685755" y="754460"/>
                  <a:pt x="6686548" y="753666"/>
                </a:cubicBezTo>
                <a:cubicBezTo>
                  <a:pt x="6687343" y="752872"/>
                  <a:pt x="6688930" y="752872"/>
                  <a:pt x="6691311" y="753666"/>
                </a:cubicBezTo>
                <a:cubicBezTo>
                  <a:pt x="6707186" y="756841"/>
                  <a:pt x="6721871" y="762000"/>
                  <a:pt x="6735364" y="769144"/>
                </a:cubicBezTo>
                <a:cubicBezTo>
                  <a:pt x="6750446" y="780257"/>
                  <a:pt x="6752430" y="796529"/>
                  <a:pt x="6741318" y="817960"/>
                </a:cubicBezTo>
                <a:cubicBezTo>
                  <a:pt x="6735762" y="824310"/>
                  <a:pt x="6728618" y="822325"/>
                  <a:pt x="6719886" y="812007"/>
                </a:cubicBezTo>
                <a:cubicBezTo>
                  <a:pt x="6712742" y="803275"/>
                  <a:pt x="6706790" y="794544"/>
                  <a:pt x="6702027" y="785813"/>
                </a:cubicBezTo>
                <a:cubicBezTo>
                  <a:pt x="6679008" y="790575"/>
                  <a:pt x="6655990" y="797719"/>
                  <a:pt x="6632970" y="807244"/>
                </a:cubicBezTo>
                <a:cubicBezTo>
                  <a:pt x="6629796" y="808038"/>
                  <a:pt x="6624636" y="810816"/>
                  <a:pt x="6617492" y="815579"/>
                </a:cubicBezTo>
                <a:cubicBezTo>
                  <a:pt x="6612730" y="819547"/>
                  <a:pt x="6608762" y="819547"/>
                  <a:pt x="6605586" y="815579"/>
                </a:cubicBezTo>
                <a:cubicBezTo>
                  <a:pt x="6598442" y="808435"/>
                  <a:pt x="6592093" y="800894"/>
                  <a:pt x="6586536" y="792957"/>
                </a:cubicBezTo>
                <a:cubicBezTo>
                  <a:pt x="6584155" y="786607"/>
                  <a:pt x="6585346" y="782638"/>
                  <a:pt x="6590108" y="781050"/>
                </a:cubicBezTo>
                <a:cubicBezTo>
                  <a:pt x="6602808" y="777082"/>
                  <a:pt x="6613920" y="769938"/>
                  <a:pt x="6623446" y="759619"/>
                </a:cubicBezTo>
                <a:cubicBezTo>
                  <a:pt x="6625033" y="757238"/>
                  <a:pt x="6627018" y="754460"/>
                  <a:pt x="6629398" y="751285"/>
                </a:cubicBezTo>
                <a:cubicBezTo>
                  <a:pt x="6632574" y="747316"/>
                  <a:pt x="6634558" y="744538"/>
                  <a:pt x="6635352" y="742950"/>
                </a:cubicBezTo>
                <a:cubicBezTo>
                  <a:pt x="6632177" y="743744"/>
                  <a:pt x="6627018" y="744538"/>
                  <a:pt x="6619874" y="745332"/>
                </a:cubicBezTo>
                <a:cubicBezTo>
                  <a:pt x="6614318" y="746919"/>
                  <a:pt x="6610348" y="747713"/>
                  <a:pt x="6607968" y="747713"/>
                </a:cubicBezTo>
                <a:cubicBezTo>
                  <a:pt x="6601618" y="749300"/>
                  <a:pt x="6596061" y="748507"/>
                  <a:pt x="6591298" y="745332"/>
                </a:cubicBezTo>
                <a:cubicBezTo>
                  <a:pt x="6585742" y="740569"/>
                  <a:pt x="6580583" y="735807"/>
                  <a:pt x="6575820" y="731044"/>
                </a:cubicBezTo>
                <a:cubicBezTo>
                  <a:pt x="6574234" y="729457"/>
                  <a:pt x="6573440" y="727869"/>
                  <a:pt x="6573440" y="726282"/>
                </a:cubicBezTo>
                <a:cubicBezTo>
                  <a:pt x="6574234" y="725488"/>
                  <a:pt x="6576218" y="725091"/>
                  <a:pt x="6579392" y="725091"/>
                </a:cubicBezTo>
                <a:cubicBezTo>
                  <a:pt x="6592886" y="723504"/>
                  <a:pt x="6605586" y="722313"/>
                  <a:pt x="6617492" y="721519"/>
                </a:cubicBezTo>
                <a:cubicBezTo>
                  <a:pt x="6621462" y="720725"/>
                  <a:pt x="6627812" y="719932"/>
                  <a:pt x="6636542" y="719138"/>
                </a:cubicBezTo>
                <a:cubicBezTo>
                  <a:pt x="6659562" y="715169"/>
                  <a:pt x="6679008" y="712391"/>
                  <a:pt x="6694883" y="710804"/>
                </a:cubicBezTo>
                <a:cubicBezTo>
                  <a:pt x="6698058" y="710804"/>
                  <a:pt x="6705996" y="709216"/>
                  <a:pt x="6718696" y="706041"/>
                </a:cubicBezTo>
                <a:cubicBezTo>
                  <a:pt x="6721871" y="705247"/>
                  <a:pt x="6724748" y="704950"/>
                  <a:pt x="6727328" y="705148"/>
                </a:cubicBezTo>
                <a:close/>
                <a:moveTo>
                  <a:pt x="3284933" y="701279"/>
                </a:moveTo>
                <a:cubicBezTo>
                  <a:pt x="3280171" y="702072"/>
                  <a:pt x="3271440" y="702866"/>
                  <a:pt x="3258740" y="703660"/>
                </a:cubicBezTo>
                <a:cubicBezTo>
                  <a:pt x="3250009" y="704454"/>
                  <a:pt x="3243658" y="704850"/>
                  <a:pt x="3239690" y="704850"/>
                </a:cubicBezTo>
                <a:cubicBezTo>
                  <a:pt x="3238896" y="705644"/>
                  <a:pt x="3237705" y="706438"/>
                  <a:pt x="3236118" y="707232"/>
                </a:cubicBezTo>
                <a:cubicBezTo>
                  <a:pt x="3235324" y="708025"/>
                  <a:pt x="3234530" y="708422"/>
                  <a:pt x="3233737" y="708422"/>
                </a:cubicBezTo>
                <a:cubicBezTo>
                  <a:pt x="3236118" y="709216"/>
                  <a:pt x="3238896" y="710407"/>
                  <a:pt x="3242071" y="711994"/>
                </a:cubicBezTo>
                <a:cubicBezTo>
                  <a:pt x="3246040" y="713582"/>
                  <a:pt x="3248818" y="714772"/>
                  <a:pt x="3250405" y="715566"/>
                </a:cubicBezTo>
                <a:cubicBezTo>
                  <a:pt x="3251993" y="717154"/>
                  <a:pt x="3252390" y="719138"/>
                  <a:pt x="3251596" y="721519"/>
                </a:cubicBezTo>
                <a:cubicBezTo>
                  <a:pt x="3256358" y="721519"/>
                  <a:pt x="3261915" y="720725"/>
                  <a:pt x="3268265" y="719138"/>
                </a:cubicBezTo>
                <a:cubicBezTo>
                  <a:pt x="3277790" y="716757"/>
                  <a:pt x="3284537" y="715169"/>
                  <a:pt x="3288505" y="714375"/>
                </a:cubicBezTo>
                <a:cubicBezTo>
                  <a:pt x="3285330" y="709613"/>
                  <a:pt x="3284140" y="706041"/>
                  <a:pt x="3284933" y="703660"/>
                </a:cubicBezTo>
                <a:close/>
                <a:moveTo>
                  <a:pt x="4758927" y="684610"/>
                </a:moveTo>
                <a:cubicBezTo>
                  <a:pt x="4751784" y="684610"/>
                  <a:pt x="4745434" y="685404"/>
                  <a:pt x="4739877" y="686991"/>
                </a:cubicBezTo>
                <a:cubicBezTo>
                  <a:pt x="4739877" y="687785"/>
                  <a:pt x="4739877" y="688975"/>
                  <a:pt x="4739877" y="690563"/>
                </a:cubicBezTo>
                <a:cubicBezTo>
                  <a:pt x="4739083" y="694532"/>
                  <a:pt x="4739083" y="697707"/>
                  <a:pt x="4739877" y="700088"/>
                </a:cubicBezTo>
                <a:cubicBezTo>
                  <a:pt x="4740671" y="706438"/>
                  <a:pt x="4741862" y="718741"/>
                  <a:pt x="4743449" y="736997"/>
                </a:cubicBezTo>
                <a:cubicBezTo>
                  <a:pt x="4745037" y="749697"/>
                  <a:pt x="4745830" y="758032"/>
                  <a:pt x="4745830" y="762000"/>
                </a:cubicBezTo>
                <a:cubicBezTo>
                  <a:pt x="4749006" y="762000"/>
                  <a:pt x="4753768" y="761604"/>
                  <a:pt x="4760118" y="760810"/>
                </a:cubicBezTo>
                <a:cubicBezTo>
                  <a:pt x="4762499" y="760016"/>
                  <a:pt x="4764484" y="759619"/>
                  <a:pt x="4766071" y="759619"/>
                </a:cubicBezTo>
                <a:cubicBezTo>
                  <a:pt x="4762896" y="718344"/>
                  <a:pt x="4760515" y="693341"/>
                  <a:pt x="4758927" y="684610"/>
                </a:cubicBezTo>
                <a:close/>
                <a:moveTo>
                  <a:pt x="7316390" y="683419"/>
                </a:moveTo>
                <a:cubicBezTo>
                  <a:pt x="7306070" y="685007"/>
                  <a:pt x="7294562" y="685800"/>
                  <a:pt x="7281861" y="685800"/>
                </a:cubicBezTo>
                <a:cubicBezTo>
                  <a:pt x="7281861" y="688975"/>
                  <a:pt x="7281861" y="692150"/>
                  <a:pt x="7281861" y="695325"/>
                </a:cubicBezTo>
                <a:cubicBezTo>
                  <a:pt x="7285830" y="694532"/>
                  <a:pt x="7291783" y="693738"/>
                  <a:pt x="7299720" y="692944"/>
                </a:cubicBezTo>
                <a:cubicBezTo>
                  <a:pt x="7306864" y="692150"/>
                  <a:pt x="7312421" y="691754"/>
                  <a:pt x="7316390" y="691754"/>
                </a:cubicBezTo>
                <a:cubicBezTo>
                  <a:pt x="7316390" y="688579"/>
                  <a:pt x="7316390" y="685800"/>
                  <a:pt x="7316390" y="683419"/>
                </a:cubicBezTo>
                <a:close/>
                <a:moveTo>
                  <a:pt x="6087665" y="677466"/>
                </a:moveTo>
                <a:lnTo>
                  <a:pt x="6079330" y="678657"/>
                </a:lnTo>
                <a:lnTo>
                  <a:pt x="6079330" y="683419"/>
                </a:lnTo>
                <a:lnTo>
                  <a:pt x="6079330" y="688182"/>
                </a:lnTo>
                <a:cubicBezTo>
                  <a:pt x="6079330" y="687388"/>
                  <a:pt x="6079727" y="686991"/>
                  <a:pt x="6080521" y="686991"/>
                </a:cubicBezTo>
                <a:cubicBezTo>
                  <a:pt x="6082902" y="686991"/>
                  <a:pt x="6086077" y="686594"/>
                  <a:pt x="6090046" y="685800"/>
                </a:cubicBezTo>
                <a:cubicBezTo>
                  <a:pt x="6090046" y="685007"/>
                  <a:pt x="6090443" y="684213"/>
                  <a:pt x="6091236" y="683419"/>
                </a:cubicBezTo>
                <a:cubicBezTo>
                  <a:pt x="6092031" y="681832"/>
                  <a:pt x="6092427" y="679847"/>
                  <a:pt x="6092427" y="677466"/>
                </a:cubicBezTo>
                <a:cubicBezTo>
                  <a:pt x="6091633" y="677466"/>
                  <a:pt x="6090046" y="677466"/>
                  <a:pt x="6087665" y="677466"/>
                </a:cubicBezTo>
                <a:close/>
                <a:moveTo>
                  <a:pt x="4817268" y="677466"/>
                </a:moveTo>
                <a:cubicBezTo>
                  <a:pt x="4808537" y="678260"/>
                  <a:pt x="4799409" y="679450"/>
                  <a:pt x="4789883" y="681038"/>
                </a:cubicBezTo>
                <a:cubicBezTo>
                  <a:pt x="4790677" y="681832"/>
                  <a:pt x="4791074" y="682625"/>
                  <a:pt x="4791074" y="683419"/>
                </a:cubicBezTo>
                <a:cubicBezTo>
                  <a:pt x="4791868" y="685007"/>
                  <a:pt x="4792265" y="686197"/>
                  <a:pt x="4792265" y="686991"/>
                </a:cubicBezTo>
                <a:lnTo>
                  <a:pt x="4792265" y="689372"/>
                </a:lnTo>
                <a:cubicBezTo>
                  <a:pt x="4793852" y="689372"/>
                  <a:pt x="4796233" y="688975"/>
                  <a:pt x="4799409" y="688182"/>
                </a:cubicBezTo>
                <a:cubicBezTo>
                  <a:pt x="4802584" y="688182"/>
                  <a:pt x="4804568" y="688182"/>
                  <a:pt x="4805362" y="688182"/>
                </a:cubicBezTo>
                <a:cubicBezTo>
                  <a:pt x="4807743" y="688182"/>
                  <a:pt x="4812109" y="690563"/>
                  <a:pt x="4818459" y="695325"/>
                </a:cubicBezTo>
                <a:cubicBezTo>
                  <a:pt x="4818459" y="692944"/>
                  <a:pt x="4818062" y="689372"/>
                  <a:pt x="4817268" y="684610"/>
                </a:cubicBezTo>
                <a:cubicBezTo>
                  <a:pt x="4817268" y="681435"/>
                  <a:pt x="4817268" y="679054"/>
                  <a:pt x="4817268" y="677466"/>
                </a:cubicBezTo>
                <a:close/>
                <a:moveTo>
                  <a:pt x="1171575" y="675085"/>
                </a:moveTo>
                <a:cubicBezTo>
                  <a:pt x="1169988" y="675085"/>
                  <a:pt x="1166812" y="675482"/>
                  <a:pt x="1162050" y="676275"/>
                </a:cubicBezTo>
                <a:cubicBezTo>
                  <a:pt x="1150144" y="677069"/>
                  <a:pt x="1141016" y="678260"/>
                  <a:pt x="1134666" y="679847"/>
                </a:cubicBezTo>
                <a:cubicBezTo>
                  <a:pt x="1134666" y="686197"/>
                  <a:pt x="1135460" y="698104"/>
                  <a:pt x="1137047" y="715566"/>
                </a:cubicBezTo>
                <a:cubicBezTo>
                  <a:pt x="1149747" y="713979"/>
                  <a:pt x="1160859" y="711994"/>
                  <a:pt x="1170384" y="709613"/>
                </a:cubicBezTo>
                <a:cubicBezTo>
                  <a:pt x="1171178" y="705644"/>
                  <a:pt x="1172369" y="699691"/>
                  <a:pt x="1173956" y="691754"/>
                </a:cubicBezTo>
                <a:cubicBezTo>
                  <a:pt x="1174750" y="685404"/>
                  <a:pt x="1175544" y="680641"/>
                  <a:pt x="1176338" y="677466"/>
                </a:cubicBezTo>
                <a:cubicBezTo>
                  <a:pt x="1175544" y="675085"/>
                  <a:pt x="1173956" y="674291"/>
                  <a:pt x="1171575" y="675085"/>
                </a:cubicBezTo>
                <a:close/>
                <a:moveTo>
                  <a:pt x="4874418" y="672704"/>
                </a:moveTo>
                <a:cubicBezTo>
                  <a:pt x="4871243" y="672704"/>
                  <a:pt x="4863306" y="673497"/>
                  <a:pt x="4850606" y="675085"/>
                </a:cubicBezTo>
                <a:cubicBezTo>
                  <a:pt x="4852193" y="674291"/>
                  <a:pt x="4850606" y="674291"/>
                  <a:pt x="4845843" y="675085"/>
                </a:cubicBezTo>
                <a:cubicBezTo>
                  <a:pt x="4848224" y="675879"/>
                  <a:pt x="4849812" y="677069"/>
                  <a:pt x="4850606" y="678657"/>
                </a:cubicBezTo>
                <a:cubicBezTo>
                  <a:pt x="4853781" y="681832"/>
                  <a:pt x="4855368" y="685800"/>
                  <a:pt x="4855368" y="690563"/>
                </a:cubicBezTo>
                <a:cubicBezTo>
                  <a:pt x="4852987" y="703263"/>
                  <a:pt x="4850209" y="722710"/>
                  <a:pt x="4847034" y="748904"/>
                </a:cubicBezTo>
                <a:cubicBezTo>
                  <a:pt x="4852590" y="746522"/>
                  <a:pt x="4859337" y="746919"/>
                  <a:pt x="4867274" y="750094"/>
                </a:cubicBezTo>
                <a:cubicBezTo>
                  <a:pt x="4868068" y="750094"/>
                  <a:pt x="4869259" y="750491"/>
                  <a:pt x="4870846" y="751285"/>
                </a:cubicBezTo>
                <a:cubicBezTo>
                  <a:pt x="4871640" y="752079"/>
                  <a:pt x="4872433" y="752872"/>
                  <a:pt x="4873228" y="753666"/>
                </a:cubicBezTo>
                <a:cubicBezTo>
                  <a:pt x="4879577" y="718741"/>
                  <a:pt x="4882753" y="692547"/>
                  <a:pt x="4882753" y="675085"/>
                </a:cubicBezTo>
                <a:cubicBezTo>
                  <a:pt x="4882753" y="673497"/>
                  <a:pt x="4879974" y="672704"/>
                  <a:pt x="4874418" y="672704"/>
                </a:cubicBezTo>
                <a:close/>
                <a:moveTo>
                  <a:pt x="3286124" y="672704"/>
                </a:moveTo>
                <a:cubicBezTo>
                  <a:pt x="3267868" y="677466"/>
                  <a:pt x="3252787" y="679450"/>
                  <a:pt x="3240880" y="678657"/>
                </a:cubicBezTo>
                <a:cubicBezTo>
                  <a:pt x="3240880" y="681832"/>
                  <a:pt x="3241277" y="685007"/>
                  <a:pt x="3242071" y="688182"/>
                </a:cubicBezTo>
                <a:cubicBezTo>
                  <a:pt x="3252390" y="686594"/>
                  <a:pt x="3262312" y="684610"/>
                  <a:pt x="3271837" y="682229"/>
                </a:cubicBezTo>
                <a:cubicBezTo>
                  <a:pt x="3276599" y="681435"/>
                  <a:pt x="3281362" y="682229"/>
                  <a:pt x="3286124" y="684610"/>
                </a:cubicBezTo>
                <a:cubicBezTo>
                  <a:pt x="3286124" y="680641"/>
                  <a:pt x="3286124" y="676672"/>
                  <a:pt x="3286124" y="672704"/>
                </a:cubicBezTo>
                <a:close/>
                <a:moveTo>
                  <a:pt x="6691014" y="665560"/>
                </a:moveTo>
                <a:cubicBezTo>
                  <a:pt x="6694784" y="665560"/>
                  <a:pt x="6698058" y="666354"/>
                  <a:pt x="6700836" y="667941"/>
                </a:cubicBezTo>
                <a:cubicBezTo>
                  <a:pt x="6708774" y="671910"/>
                  <a:pt x="6713536" y="676275"/>
                  <a:pt x="6715124" y="681038"/>
                </a:cubicBezTo>
                <a:cubicBezTo>
                  <a:pt x="6719092" y="688182"/>
                  <a:pt x="6716712" y="692547"/>
                  <a:pt x="6707980" y="694135"/>
                </a:cubicBezTo>
                <a:cubicBezTo>
                  <a:pt x="6689724" y="698104"/>
                  <a:pt x="6666705" y="700882"/>
                  <a:pt x="6638924" y="702469"/>
                </a:cubicBezTo>
                <a:cubicBezTo>
                  <a:pt x="6629398" y="703263"/>
                  <a:pt x="6621462" y="698500"/>
                  <a:pt x="6615111" y="688182"/>
                </a:cubicBezTo>
                <a:cubicBezTo>
                  <a:pt x="6611936" y="683419"/>
                  <a:pt x="6612730" y="680244"/>
                  <a:pt x="6617492" y="678657"/>
                </a:cubicBezTo>
                <a:cubicBezTo>
                  <a:pt x="6643686" y="676275"/>
                  <a:pt x="6663927" y="672704"/>
                  <a:pt x="6678214" y="667941"/>
                </a:cubicBezTo>
                <a:cubicBezTo>
                  <a:pt x="6682977" y="666354"/>
                  <a:pt x="6687244" y="665560"/>
                  <a:pt x="6691014" y="665560"/>
                </a:cubicBezTo>
                <a:close/>
                <a:moveTo>
                  <a:pt x="6944914" y="664369"/>
                </a:moveTo>
                <a:cubicBezTo>
                  <a:pt x="6935390" y="665163"/>
                  <a:pt x="6925864" y="666354"/>
                  <a:pt x="6916340" y="667941"/>
                </a:cubicBezTo>
                <a:cubicBezTo>
                  <a:pt x="6916340" y="669529"/>
                  <a:pt x="6916736" y="671910"/>
                  <a:pt x="6917530" y="675085"/>
                </a:cubicBezTo>
                <a:cubicBezTo>
                  <a:pt x="6917530" y="678260"/>
                  <a:pt x="6917530" y="680641"/>
                  <a:pt x="6917530" y="682229"/>
                </a:cubicBezTo>
                <a:cubicBezTo>
                  <a:pt x="6917530" y="686991"/>
                  <a:pt x="6917530" y="691357"/>
                  <a:pt x="6917530" y="695325"/>
                </a:cubicBezTo>
                <a:cubicBezTo>
                  <a:pt x="6922292" y="694532"/>
                  <a:pt x="6925864" y="692944"/>
                  <a:pt x="6928246" y="690563"/>
                </a:cubicBezTo>
                <a:cubicBezTo>
                  <a:pt x="6932214" y="688182"/>
                  <a:pt x="6938168" y="688579"/>
                  <a:pt x="6946105" y="691754"/>
                </a:cubicBezTo>
                <a:cubicBezTo>
                  <a:pt x="6947692" y="691754"/>
                  <a:pt x="6949280" y="692547"/>
                  <a:pt x="6950868" y="694135"/>
                </a:cubicBezTo>
                <a:cubicBezTo>
                  <a:pt x="6950868" y="684610"/>
                  <a:pt x="6950471" y="676672"/>
                  <a:pt x="6949677" y="670322"/>
                </a:cubicBezTo>
                <a:cubicBezTo>
                  <a:pt x="6949677" y="666354"/>
                  <a:pt x="6948090" y="664369"/>
                  <a:pt x="6944914" y="664369"/>
                </a:cubicBezTo>
                <a:close/>
                <a:moveTo>
                  <a:pt x="7317580" y="656035"/>
                </a:moveTo>
                <a:cubicBezTo>
                  <a:pt x="7309642" y="658416"/>
                  <a:pt x="7298134" y="660004"/>
                  <a:pt x="7283052" y="660797"/>
                </a:cubicBezTo>
                <a:cubicBezTo>
                  <a:pt x="7283052" y="661591"/>
                  <a:pt x="7283052" y="662782"/>
                  <a:pt x="7283052" y="664369"/>
                </a:cubicBezTo>
                <a:cubicBezTo>
                  <a:pt x="7282258" y="666750"/>
                  <a:pt x="7281861" y="668338"/>
                  <a:pt x="7281861" y="669132"/>
                </a:cubicBezTo>
                <a:cubicBezTo>
                  <a:pt x="7285830" y="668338"/>
                  <a:pt x="7290196" y="667544"/>
                  <a:pt x="7294958" y="666750"/>
                </a:cubicBezTo>
                <a:cubicBezTo>
                  <a:pt x="7298927" y="665957"/>
                  <a:pt x="7302102" y="665560"/>
                  <a:pt x="7304483" y="665560"/>
                </a:cubicBezTo>
                <a:cubicBezTo>
                  <a:pt x="7310040" y="663972"/>
                  <a:pt x="7314405" y="664766"/>
                  <a:pt x="7317580" y="667941"/>
                </a:cubicBezTo>
                <a:cubicBezTo>
                  <a:pt x="7317580" y="664766"/>
                  <a:pt x="7317580" y="660797"/>
                  <a:pt x="7317580" y="656035"/>
                </a:cubicBezTo>
                <a:close/>
                <a:moveTo>
                  <a:pt x="5805487" y="656035"/>
                </a:moveTo>
                <a:cubicBezTo>
                  <a:pt x="5827712" y="663179"/>
                  <a:pt x="5846365" y="673497"/>
                  <a:pt x="5861446" y="686991"/>
                </a:cubicBezTo>
                <a:cubicBezTo>
                  <a:pt x="5868590" y="694135"/>
                  <a:pt x="5868987" y="706835"/>
                  <a:pt x="5862636" y="725091"/>
                </a:cubicBezTo>
                <a:cubicBezTo>
                  <a:pt x="5860255" y="731441"/>
                  <a:pt x="5855096" y="734616"/>
                  <a:pt x="5847158" y="734616"/>
                </a:cubicBezTo>
                <a:cubicBezTo>
                  <a:pt x="5843190" y="734616"/>
                  <a:pt x="5839221" y="731441"/>
                  <a:pt x="5835252" y="725091"/>
                </a:cubicBezTo>
                <a:cubicBezTo>
                  <a:pt x="5824933" y="708422"/>
                  <a:pt x="5813424" y="686991"/>
                  <a:pt x="5800724" y="660797"/>
                </a:cubicBezTo>
                <a:cubicBezTo>
                  <a:pt x="5799137" y="657622"/>
                  <a:pt x="5800724" y="656035"/>
                  <a:pt x="5805487" y="656035"/>
                </a:cubicBezTo>
                <a:close/>
                <a:moveTo>
                  <a:pt x="1981201" y="656035"/>
                </a:moveTo>
                <a:cubicBezTo>
                  <a:pt x="1977231" y="656829"/>
                  <a:pt x="1971278" y="657622"/>
                  <a:pt x="1963341" y="658416"/>
                </a:cubicBezTo>
                <a:cubicBezTo>
                  <a:pt x="1956197" y="660004"/>
                  <a:pt x="1951038" y="660797"/>
                  <a:pt x="1947863" y="660797"/>
                </a:cubicBezTo>
                <a:lnTo>
                  <a:pt x="1947863" y="671513"/>
                </a:lnTo>
                <a:cubicBezTo>
                  <a:pt x="1947863" y="677069"/>
                  <a:pt x="1947863" y="683022"/>
                  <a:pt x="1947863" y="689372"/>
                </a:cubicBezTo>
                <a:cubicBezTo>
                  <a:pt x="1958975" y="687785"/>
                  <a:pt x="1973660" y="684610"/>
                  <a:pt x="1991916" y="679847"/>
                </a:cubicBezTo>
                <a:cubicBezTo>
                  <a:pt x="1988741" y="671116"/>
                  <a:pt x="1985169" y="663179"/>
                  <a:pt x="1981201" y="656035"/>
                </a:cubicBezTo>
                <a:close/>
                <a:moveTo>
                  <a:pt x="5176837" y="654844"/>
                </a:moveTo>
                <a:lnTo>
                  <a:pt x="5167504" y="655881"/>
                </a:lnTo>
                <a:lnTo>
                  <a:pt x="5163740" y="657225"/>
                </a:lnTo>
                <a:cubicBezTo>
                  <a:pt x="5163740" y="657225"/>
                  <a:pt x="5162946" y="657225"/>
                  <a:pt x="5161359" y="657225"/>
                </a:cubicBezTo>
                <a:lnTo>
                  <a:pt x="5161359" y="667941"/>
                </a:lnTo>
                <a:cubicBezTo>
                  <a:pt x="5162946" y="667941"/>
                  <a:pt x="5164137" y="667544"/>
                  <a:pt x="5164931" y="666750"/>
                </a:cubicBezTo>
                <a:lnTo>
                  <a:pt x="5172990" y="665743"/>
                </a:lnTo>
                <a:lnTo>
                  <a:pt x="5176837" y="664369"/>
                </a:lnTo>
                <a:cubicBezTo>
                  <a:pt x="5176837" y="660400"/>
                  <a:pt x="5176837" y="657225"/>
                  <a:pt x="5176837" y="654844"/>
                </a:cubicBezTo>
                <a:close/>
                <a:moveTo>
                  <a:pt x="5680471" y="653654"/>
                </a:moveTo>
                <a:cubicBezTo>
                  <a:pt x="5682058" y="653654"/>
                  <a:pt x="5683249" y="654447"/>
                  <a:pt x="5684043" y="656035"/>
                </a:cubicBezTo>
                <a:cubicBezTo>
                  <a:pt x="5694362" y="690960"/>
                  <a:pt x="5693171" y="717947"/>
                  <a:pt x="5680471" y="736997"/>
                </a:cubicBezTo>
                <a:cubicBezTo>
                  <a:pt x="5675709" y="742554"/>
                  <a:pt x="5670549" y="745729"/>
                  <a:pt x="5664993" y="746522"/>
                </a:cubicBezTo>
                <a:cubicBezTo>
                  <a:pt x="5657849" y="746522"/>
                  <a:pt x="5652690" y="742157"/>
                  <a:pt x="5649515" y="733425"/>
                </a:cubicBezTo>
                <a:cubicBezTo>
                  <a:pt x="5643958" y="717550"/>
                  <a:pt x="5645546" y="704850"/>
                  <a:pt x="5654277" y="695325"/>
                </a:cubicBezTo>
                <a:cubicBezTo>
                  <a:pt x="5666183" y="681832"/>
                  <a:pt x="5674121" y="669132"/>
                  <a:pt x="5678090" y="657225"/>
                </a:cubicBezTo>
                <a:cubicBezTo>
                  <a:pt x="5678884" y="654844"/>
                  <a:pt x="5679677" y="653654"/>
                  <a:pt x="5680471" y="653654"/>
                </a:cubicBezTo>
                <a:close/>
                <a:moveTo>
                  <a:pt x="5082778" y="653654"/>
                </a:moveTo>
                <a:cubicBezTo>
                  <a:pt x="5075634" y="663972"/>
                  <a:pt x="5069284" y="675482"/>
                  <a:pt x="5063728" y="688182"/>
                </a:cubicBezTo>
                <a:cubicBezTo>
                  <a:pt x="5066902" y="688182"/>
                  <a:pt x="5069284" y="687785"/>
                  <a:pt x="5070871" y="686991"/>
                </a:cubicBezTo>
                <a:cubicBezTo>
                  <a:pt x="5073253" y="685404"/>
                  <a:pt x="5076824" y="685800"/>
                  <a:pt x="5081587" y="688182"/>
                </a:cubicBezTo>
                <a:cubicBezTo>
                  <a:pt x="5081587" y="688182"/>
                  <a:pt x="5081983" y="688182"/>
                  <a:pt x="5082778" y="688182"/>
                </a:cubicBezTo>
                <a:cubicBezTo>
                  <a:pt x="5089127" y="690563"/>
                  <a:pt x="5093890" y="694929"/>
                  <a:pt x="5097065" y="701279"/>
                </a:cubicBezTo>
                <a:cubicBezTo>
                  <a:pt x="5099446" y="703660"/>
                  <a:pt x="5099446" y="706438"/>
                  <a:pt x="5097065" y="709613"/>
                </a:cubicBezTo>
                <a:cubicBezTo>
                  <a:pt x="5096271" y="711200"/>
                  <a:pt x="5095080" y="714375"/>
                  <a:pt x="5093493" y="719138"/>
                </a:cubicBezTo>
                <a:cubicBezTo>
                  <a:pt x="5092699" y="723900"/>
                  <a:pt x="5091508" y="727869"/>
                  <a:pt x="5089921" y="731044"/>
                </a:cubicBezTo>
                <a:cubicBezTo>
                  <a:pt x="5087540" y="738982"/>
                  <a:pt x="5085159" y="745729"/>
                  <a:pt x="5082778" y="751285"/>
                </a:cubicBezTo>
                <a:lnTo>
                  <a:pt x="5095874" y="758429"/>
                </a:lnTo>
                <a:cubicBezTo>
                  <a:pt x="5108574" y="763985"/>
                  <a:pt x="5122068" y="769144"/>
                  <a:pt x="5136356" y="773907"/>
                </a:cubicBezTo>
                <a:cubicBezTo>
                  <a:pt x="5135562" y="773113"/>
                  <a:pt x="5135165" y="771922"/>
                  <a:pt x="5135165" y="770335"/>
                </a:cubicBezTo>
                <a:cubicBezTo>
                  <a:pt x="5134371" y="768747"/>
                  <a:pt x="5133974" y="767557"/>
                  <a:pt x="5133974" y="766763"/>
                </a:cubicBezTo>
                <a:cubicBezTo>
                  <a:pt x="5133180" y="764382"/>
                  <a:pt x="5132784" y="760810"/>
                  <a:pt x="5132784" y="756047"/>
                </a:cubicBezTo>
                <a:cubicBezTo>
                  <a:pt x="5130403" y="756047"/>
                  <a:pt x="5127624" y="756444"/>
                  <a:pt x="5124449" y="757238"/>
                </a:cubicBezTo>
                <a:cubicBezTo>
                  <a:pt x="5121274" y="757238"/>
                  <a:pt x="5119290" y="757238"/>
                  <a:pt x="5118496" y="757238"/>
                </a:cubicBezTo>
                <a:cubicBezTo>
                  <a:pt x="5116115" y="758032"/>
                  <a:pt x="5112146" y="757635"/>
                  <a:pt x="5106590" y="756047"/>
                </a:cubicBezTo>
                <a:cubicBezTo>
                  <a:pt x="5100240" y="752079"/>
                  <a:pt x="5095477" y="747713"/>
                  <a:pt x="5092303" y="742950"/>
                </a:cubicBezTo>
                <a:cubicBezTo>
                  <a:pt x="5090715" y="741363"/>
                  <a:pt x="5090318" y="740172"/>
                  <a:pt x="5091112" y="739379"/>
                </a:cubicBezTo>
                <a:cubicBezTo>
                  <a:pt x="5091112" y="738585"/>
                  <a:pt x="5092303" y="738188"/>
                  <a:pt x="5094684" y="738188"/>
                </a:cubicBezTo>
                <a:cubicBezTo>
                  <a:pt x="5098652" y="738188"/>
                  <a:pt x="5111749" y="736600"/>
                  <a:pt x="5133974" y="733425"/>
                </a:cubicBezTo>
                <a:cubicBezTo>
                  <a:pt x="5133974" y="731044"/>
                  <a:pt x="5133974" y="727869"/>
                  <a:pt x="5133974" y="723900"/>
                </a:cubicBezTo>
                <a:cubicBezTo>
                  <a:pt x="5133180" y="723900"/>
                  <a:pt x="5131593" y="724297"/>
                  <a:pt x="5129212" y="725091"/>
                </a:cubicBezTo>
                <a:cubicBezTo>
                  <a:pt x="5126831" y="725091"/>
                  <a:pt x="5125243" y="725488"/>
                  <a:pt x="5124449" y="726282"/>
                </a:cubicBezTo>
                <a:cubicBezTo>
                  <a:pt x="5116512" y="725488"/>
                  <a:pt x="5108971" y="720329"/>
                  <a:pt x="5101827" y="710804"/>
                </a:cubicBezTo>
                <a:cubicBezTo>
                  <a:pt x="5101033" y="708422"/>
                  <a:pt x="5100637" y="706835"/>
                  <a:pt x="5100637" y="706041"/>
                </a:cubicBezTo>
                <a:cubicBezTo>
                  <a:pt x="5101431" y="705247"/>
                  <a:pt x="5103018" y="704850"/>
                  <a:pt x="5105399" y="704850"/>
                </a:cubicBezTo>
                <a:cubicBezTo>
                  <a:pt x="5108574" y="704850"/>
                  <a:pt x="5116512" y="704057"/>
                  <a:pt x="5129212" y="702469"/>
                </a:cubicBezTo>
                <a:cubicBezTo>
                  <a:pt x="5127624" y="703263"/>
                  <a:pt x="5129212" y="703263"/>
                  <a:pt x="5133974" y="702469"/>
                </a:cubicBezTo>
                <a:lnTo>
                  <a:pt x="5133974" y="692944"/>
                </a:lnTo>
                <a:cubicBezTo>
                  <a:pt x="5133180" y="693738"/>
                  <a:pt x="5131593" y="694135"/>
                  <a:pt x="5129212" y="694135"/>
                </a:cubicBezTo>
                <a:cubicBezTo>
                  <a:pt x="5126831" y="694929"/>
                  <a:pt x="5125243" y="695325"/>
                  <a:pt x="5124449" y="695325"/>
                </a:cubicBezTo>
                <a:cubicBezTo>
                  <a:pt x="5119687" y="696119"/>
                  <a:pt x="5114924" y="695722"/>
                  <a:pt x="5110162" y="694135"/>
                </a:cubicBezTo>
                <a:cubicBezTo>
                  <a:pt x="5109368" y="693341"/>
                  <a:pt x="5108574" y="692547"/>
                  <a:pt x="5107780" y="691754"/>
                </a:cubicBezTo>
                <a:cubicBezTo>
                  <a:pt x="5103812" y="688579"/>
                  <a:pt x="5101431" y="686197"/>
                  <a:pt x="5100637" y="684610"/>
                </a:cubicBezTo>
                <a:cubicBezTo>
                  <a:pt x="5097462" y="680641"/>
                  <a:pt x="5098652" y="677863"/>
                  <a:pt x="5104209" y="676275"/>
                </a:cubicBezTo>
                <a:cubicBezTo>
                  <a:pt x="5108177" y="675482"/>
                  <a:pt x="5113337" y="674688"/>
                  <a:pt x="5119687" y="673894"/>
                </a:cubicBezTo>
                <a:cubicBezTo>
                  <a:pt x="5126831" y="673100"/>
                  <a:pt x="5131990" y="672704"/>
                  <a:pt x="5135165" y="672704"/>
                </a:cubicBezTo>
                <a:lnTo>
                  <a:pt x="5135165" y="661988"/>
                </a:lnTo>
                <a:cubicBezTo>
                  <a:pt x="5131990" y="662782"/>
                  <a:pt x="5128021" y="663575"/>
                  <a:pt x="5123259" y="664369"/>
                </a:cubicBezTo>
                <a:cubicBezTo>
                  <a:pt x="5116909" y="665957"/>
                  <a:pt x="5112146" y="667147"/>
                  <a:pt x="5108971" y="667941"/>
                </a:cubicBezTo>
                <a:cubicBezTo>
                  <a:pt x="5105002" y="669529"/>
                  <a:pt x="5100637" y="669132"/>
                  <a:pt x="5095874" y="666750"/>
                </a:cubicBezTo>
                <a:cubicBezTo>
                  <a:pt x="5095874" y="666750"/>
                  <a:pt x="5095477" y="666354"/>
                  <a:pt x="5094684" y="665560"/>
                </a:cubicBezTo>
                <a:cubicBezTo>
                  <a:pt x="5089127" y="662385"/>
                  <a:pt x="5085555" y="659607"/>
                  <a:pt x="5083968" y="657225"/>
                </a:cubicBezTo>
                <a:cubicBezTo>
                  <a:pt x="5083174" y="655638"/>
                  <a:pt x="5082778" y="654447"/>
                  <a:pt x="5082778" y="653654"/>
                </a:cubicBezTo>
                <a:close/>
                <a:moveTo>
                  <a:pt x="1364456" y="650082"/>
                </a:moveTo>
                <a:cubicBezTo>
                  <a:pt x="1358106" y="650875"/>
                  <a:pt x="1348581" y="652066"/>
                  <a:pt x="1335881" y="653654"/>
                </a:cubicBezTo>
                <a:cubicBezTo>
                  <a:pt x="1331119" y="654447"/>
                  <a:pt x="1327548" y="654844"/>
                  <a:pt x="1325166" y="654844"/>
                </a:cubicBezTo>
                <a:cubicBezTo>
                  <a:pt x="1325166" y="666750"/>
                  <a:pt x="1325960" y="678260"/>
                  <a:pt x="1327548" y="689372"/>
                </a:cubicBezTo>
                <a:lnTo>
                  <a:pt x="1327548" y="690563"/>
                </a:lnTo>
                <a:cubicBezTo>
                  <a:pt x="1331516" y="689769"/>
                  <a:pt x="1337866" y="688975"/>
                  <a:pt x="1346597" y="688182"/>
                </a:cubicBezTo>
                <a:cubicBezTo>
                  <a:pt x="1354535" y="686594"/>
                  <a:pt x="1360488" y="685800"/>
                  <a:pt x="1364456" y="685800"/>
                </a:cubicBezTo>
                <a:close/>
                <a:moveTo>
                  <a:pt x="6098380" y="644129"/>
                </a:moveTo>
                <a:cubicBezTo>
                  <a:pt x="6096793" y="644922"/>
                  <a:pt x="6094015" y="645319"/>
                  <a:pt x="6090046" y="645319"/>
                </a:cubicBezTo>
                <a:cubicBezTo>
                  <a:pt x="6085283" y="646113"/>
                  <a:pt x="6082108" y="646510"/>
                  <a:pt x="6080521" y="646510"/>
                </a:cubicBezTo>
                <a:cubicBezTo>
                  <a:pt x="6080521" y="649685"/>
                  <a:pt x="6080124" y="653654"/>
                  <a:pt x="6079330" y="658416"/>
                </a:cubicBezTo>
                <a:cubicBezTo>
                  <a:pt x="6081711" y="657622"/>
                  <a:pt x="6084490" y="657225"/>
                  <a:pt x="6087665" y="657225"/>
                </a:cubicBezTo>
                <a:cubicBezTo>
                  <a:pt x="6091633" y="656432"/>
                  <a:pt x="6094412" y="656035"/>
                  <a:pt x="6095999" y="656035"/>
                </a:cubicBezTo>
                <a:cubicBezTo>
                  <a:pt x="6096793" y="654447"/>
                  <a:pt x="6097190" y="652463"/>
                  <a:pt x="6097190" y="650082"/>
                </a:cubicBezTo>
                <a:cubicBezTo>
                  <a:pt x="6097984" y="647700"/>
                  <a:pt x="6098380" y="645716"/>
                  <a:pt x="6098380" y="644129"/>
                </a:cubicBezTo>
                <a:close/>
                <a:moveTo>
                  <a:pt x="6010274" y="644129"/>
                </a:moveTo>
                <a:lnTo>
                  <a:pt x="6010274" y="646510"/>
                </a:lnTo>
                <a:cubicBezTo>
                  <a:pt x="6010274" y="648097"/>
                  <a:pt x="6009877" y="650082"/>
                  <a:pt x="6009083" y="652463"/>
                </a:cubicBezTo>
                <a:cubicBezTo>
                  <a:pt x="6008290" y="658019"/>
                  <a:pt x="6007496" y="662385"/>
                  <a:pt x="6006702" y="665560"/>
                </a:cubicBezTo>
                <a:cubicBezTo>
                  <a:pt x="6009877" y="664766"/>
                  <a:pt x="6015433" y="664369"/>
                  <a:pt x="6023371" y="664369"/>
                </a:cubicBezTo>
                <a:cubicBezTo>
                  <a:pt x="6030515" y="663575"/>
                  <a:pt x="6035674" y="663179"/>
                  <a:pt x="6038849" y="663179"/>
                </a:cubicBezTo>
                <a:cubicBezTo>
                  <a:pt x="6040437" y="663179"/>
                  <a:pt x="6042421" y="662782"/>
                  <a:pt x="6044802" y="661988"/>
                </a:cubicBezTo>
                <a:cubicBezTo>
                  <a:pt x="6047183" y="661988"/>
                  <a:pt x="6048771" y="661988"/>
                  <a:pt x="6049565" y="661988"/>
                </a:cubicBezTo>
                <a:cubicBezTo>
                  <a:pt x="6049565" y="658019"/>
                  <a:pt x="6049168" y="654447"/>
                  <a:pt x="6048374" y="651272"/>
                </a:cubicBezTo>
                <a:cubicBezTo>
                  <a:pt x="6043612" y="652860"/>
                  <a:pt x="6039246" y="653654"/>
                  <a:pt x="6035277" y="653654"/>
                </a:cubicBezTo>
                <a:cubicBezTo>
                  <a:pt x="6031309" y="654447"/>
                  <a:pt x="6027340" y="654447"/>
                  <a:pt x="6023371" y="653654"/>
                </a:cubicBezTo>
                <a:cubicBezTo>
                  <a:pt x="6020196" y="652066"/>
                  <a:pt x="6017021" y="649685"/>
                  <a:pt x="6013846" y="646510"/>
                </a:cubicBezTo>
                <a:cubicBezTo>
                  <a:pt x="6012259" y="645716"/>
                  <a:pt x="6011068" y="644922"/>
                  <a:pt x="6010274" y="644129"/>
                </a:cubicBezTo>
                <a:close/>
                <a:moveTo>
                  <a:pt x="3283743" y="644129"/>
                </a:moveTo>
                <a:cubicBezTo>
                  <a:pt x="3279774" y="644922"/>
                  <a:pt x="3271837" y="646113"/>
                  <a:pt x="3259930" y="647700"/>
                </a:cubicBezTo>
                <a:cubicBezTo>
                  <a:pt x="3250405" y="648494"/>
                  <a:pt x="3243658" y="649288"/>
                  <a:pt x="3239690" y="650082"/>
                </a:cubicBezTo>
                <a:cubicBezTo>
                  <a:pt x="3240484" y="652463"/>
                  <a:pt x="3240880" y="655638"/>
                  <a:pt x="3240880" y="659607"/>
                </a:cubicBezTo>
                <a:cubicBezTo>
                  <a:pt x="3249611" y="658019"/>
                  <a:pt x="3257946" y="656035"/>
                  <a:pt x="3265883" y="653654"/>
                </a:cubicBezTo>
                <a:cubicBezTo>
                  <a:pt x="3273821" y="650479"/>
                  <a:pt x="3280965" y="652860"/>
                  <a:pt x="3287315" y="660797"/>
                </a:cubicBezTo>
                <a:cubicBezTo>
                  <a:pt x="3287315" y="656035"/>
                  <a:pt x="3287315" y="651669"/>
                  <a:pt x="3287315" y="647700"/>
                </a:cubicBezTo>
                <a:cubicBezTo>
                  <a:pt x="3288109" y="645319"/>
                  <a:pt x="3286918" y="644129"/>
                  <a:pt x="3283743" y="644129"/>
                </a:cubicBezTo>
                <a:close/>
                <a:moveTo>
                  <a:pt x="1439466" y="642938"/>
                </a:moveTo>
                <a:cubicBezTo>
                  <a:pt x="1428353" y="642938"/>
                  <a:pt x="1415654" y="644129"/>
                  <a:pt x="1401366" y="646510"/>
                </a:cubicBezTo>
                <a:cubicBezTo>
                  <a:pt x="1401366" y="656829"/>
                  <a:pt x="1400969" y="668735"/>
                  <a:pt x="1400175" y="682229"/>
                </a:cubicBezTo>
                <a:lnTo>
                  <a:pt x="1413272" y="682229"/>
                </a:lnTo>
                <a:cubicBezTo>
                  <a:pt x="1422003" y="680641"/>
                  <a:pt x="1430338" y="679847"/>
                  <a:pt x="1438275" y="679847"/>
                </a:cubicBezTo>
                <a:cubicBezTo>
                  <a:pt x="1439068" y="675879"/>
                  <a:pt x="1440259" y="669925"/>
                  <a:pt x="1441847" y="661988"/>
                </a:cubicBezTo>
                <a:cubicBezTo>
                  <a:pt x="1442641" y="654050"/>
                  <a:pt x="1443435" y="649288"/>
                  <a:pt x="1444228" y="647700"/>
                </a:cubicBezTo>
                <a:cubicBezTo>
                  <a:pt x="1445022" y="643732"/>
                  <a:pt x="1443435" y="642144"/>
                  <a:pt x="1439466" y="642938"/>
                </a:cubicBezTo>
                <a:close/>
                <a:moveTo>
                  <a:pt x="6339482" y="633413"/>
                </a:moveTo>
                <a:cubicBezTo>
                  <a:pt x="6341862" y="633413"/>
                  <a:pt x="6344443" y="633810"/>
                  <a:pt x="6347220" y="634604"/>
                </a:cubicBezTo>
                <a:cubicBezTo>
                  <a:pt x="6355952" y="638572"/>
                  <a:pt x="6361905" y="642938"/>
                  <a:pt x="6365080" y="647700"/>
                </a:cubicBezTo>
                <a:cubicBezTo>
                  <a:pt x="6367461" y="652463"/>
                  <a:pt x="6367064" y="655638"/>
                  <a:pt x="6363890" y="657225"/>
                </a:cubicBezTo>
                <a:cubicBezTo>
                  <a:pt x="6359127" y="658813"/>
                  <a:pt x="6349999" y="668338"/>
                  <a:pt x="6336505" y="685800"/>
                </a:cubicBezTo>
                <a:cubicBezTo>
                  <a:pt x="6334918" y="685800"/>
                  <a:pt x="6334124" y="686594"/>
                  <a:pt x="6334124" y="688182"/>
                </a:cubicBezTo>
                <a:cubicBezTo>
                  <a:pt x="6342855" y="689769"/>
                  <a:pt x="6352380" y="692547"/>
                  <a:pt x="6362698" y="696516"/>
                </a:cubicBezTo>
                <a:cubicBezTo>
                  <a:pt x="6373812" y="703660"/>
                  <a:pt x="6376192" y="714772"/>
                  <a:pt x="6369842" y="729854"/>
                </a:cubicBezTo>
                <a:cubicBezTo>
                  <a:pt x="6363493" y="736997"/>
                  <a:pt x="6357936" y="737394"/>
                  <a:pt x="6353174" y="731044"/>
                </a:cubicBezTo>
                <a:cubicBezTo>
                  <a:pt x="6346824" y="725488"/>
                  <a:pt x="6339680" y="714375"/>
                  <a:pt x="6331742" y="697707"/>
                </a:cubicBezTo>
                <a:cubicBezTo>
                  <a:pt x="6330949" y="695325"/>
                  <a:pt x="6330156" y="693738"/>
                  <a:pt x="6329361" y="692944"/>
                </a:cubicBezTo>
                <a:cubicBezTo>
                  <a:pt x="6329361" y="692944"/>
                  <a:pt x="6328964" y="693341"/>
                  <a:pt x="6328170" y="694135"/>
                </a:cubicBezTo>
                <a:cubicBezTo>
                  <a:pt x="6328170" y="694929"/>
                  <a:pt x="6327774" y="695722"/>
                  <a:pt x="6326980" y="696516"/>
                </a:cubicBezTo>
                <a:cubicBezTo>
                  <a:pt x="6328568" y="698104"/>
                  <a:pt x="6329758" y="698897"/>
                  <a:pt x="6330552" y="698897"/>
                </a:cubicBezTo>
                <a:cubicBezTo>
                  <a:pt x="6333727" y="702072"/>
                  <a:pt x="6335712" y="710010"/>
                  <a:pt x="6336505" y="722710"/>
                </a:cubicBezTo>
                <a:cubicBezTo>
                  <a:pt x="6336505" y="727472"/>
                  <a:pt x="6336108" y="740569"/>
                  <a:pt x="6335314" y="762000"/>
                </a:cubicBezTo>
                <a:cubicBezTo>
                  <a:pt x="6334520" y="766763"/>
                  <a:pt x="6334124" y="770732"/>
                  <a:pt x="6334124" y="773907"/>
                </a:cubicBezTo>
                <a:cubicBezTo>
                  <a:pt x="6334124" y="790575"/>
                  <a:pt x="6331742" y="800894"/>
                  <a:pt x="6326980" y="804863"/>
                </a:cubicBezTo>
                <a:cubicBezTo>
                  <a:pt x="6323805" y="808832"/>
                  <a:pt x="6319836" y="808832"/>
                  <a:pt x="6315074" y="804863"/>
                </a:cubicBezTo>
                <a:cubicBezTo>
                  <a:pt x="6309518" y="801688"/>
                  <a:pt x="6305549" y="796925"/>
                  <a:pt x="6303168" y="790575"/>
                </a:cubicBezTo>
                <a:cubicBezTo>
                  <a:pt x="6303168" y="789782"/>
                  <a:pt x="6303168" y="788988"/>
                  <a:pt x="6303168" y="788194"/>
                </a:cubicBezTo>
                <a:cubicBezTo>
                  <a:pt x="6302374" y="781844"/>
                  <a:pt x="6302374" y="777479"/>
                  <a:pt x="6303168" y="775097"/>
                </a:cubicBezTo>
                <a:cubicBezTo>
                  <a:pt x="6307137" y="762397"/>
                  <a:pt x="6309518" y="743744"/>
                  <a:pt x="6310311" y="719138"/>
                </a:cubicBezTo>
                <a:lnTo>
                  <a:pt x="6310311" y="713185"/>
                </a:lnTo>
                <a:cubicBezTo>
                  <a:pt x="6308724" y="715566"/>
                  <a:pt x="6306740" y="717154"/>
                  <a:pt x="6304358" y="717947"/>
                </a:cubicBezTo>
                <a:cubicBezTo>
                  <a:pt x="6287690" y="730647"/>
                  <a:pt x="6270227" y="740966"/>
                  <a:pt x="6251971" y="748904"/>
                </a:cubicBezTo>
                <a:cubicBezTo>
                  <a:pt x="6248002" y="750491"/>
                  <a:pt x="6245621" y="750888"/>
                  <a:pt x="6244827" y="750094"/>
                </a:cubicBezTo>
                <a:cubicBezTo>
                  <a:pt x="6244827" y="748507"/>
                  <a:pt x="6246415" y="746522"/>
                  <a:pt x="6249590" y="744141"/>
                </a:cubicBezTo>
                <a:cubicBezTo>
                  <a:pt x="6267052" y="728266"/>
                  <a:pt x="6286896" y="703660"/>
                  <a:pt x="6309121" y="670322"/>
                </a:cubicBezTo>
                <a:cubicBezTo>
                  <a:pt x="6309915" y="667941"/>
                  <a:pt x="6308327" y="667147"/>
                  <a:pt x="6304358" y="667941"/>
                </a:cubicBezTo>
                <a:cubicBezTo>
                  <a:pt x="6303565" y="668735"/>
                  <a:pt x="6301977" y="669529"/>
                  <a:pt x="6299596" y="670322"/>
                </a:cubicBezTo>
                <a:cubicBezTo>
                  <a:pt x="6292452" y="673497"/>
                  <a:pt x="6286896" y="676275"/>
                  <a:pt x="6282927" y="678657"/>
                </a:cubicBezTo>
                <a:cubicBezTo>
                  <a:pt x="6279752" y="681038"/>
                  <a:pt x="6275387" y="681435"/>
                  <a:pt x="6269830" y="679847"/>
                </a:cubicBezTo>
                <a:cubicBezTo>
                  <a:pt x="6264274" y="676672"/>
                  <a:pt x="6258718" y="671116"/>
                  <a:pt x="6253161" y="663179"/>
                </a:cubicBezTo>
                <a:cubicBezTo>
                  <a:pt x="6251574" y="660797"/>
                  <a:pt x="6250780" y="659210"/>
                  <a:pt x="6250780" y="658416"/>
                </a:cubicBezTo>
                <a:cubicBezTo>
                  <a:pt x="6250780" y="657622"/>
                  <a:pt x="6251971" y="656829"/>
                  <a:pt x="6254352" y="656035"/>
                </a:cubicBezTo>
                <a:cubicBezTo>
                  <a:pt x="6261496" y="655241"/>
                  <a:pt x="6273799" y="652860"/>
                  <a:pt x="6291261" y="648891"/>
                </a:cubicBezTo>
                <a:cubicBezTo>
                  <a:pt x="6297612" y="647304"/>
                  <a:pt x="6302374" y="646113"/>
                  <a:pt x="6305549" y="645319"/>
                </a:cubicBezTo>
                <a:cubicBezTo>
                  <a:pt x="6320631" y="641350"/>
                  <a:pt x="6329758" y="637779"/>
                  <a:pt x="6332933" y="634604"/>
                </a:cubicBezTo>
                <a:cubicBezTo>
                  <a:pt x="6334918" y="633810"/>
                  <a:pt x="6337100" y="633413"/>
                  <a:pt x="6339482" y="633413"/>
                </a:cubicBezTo>
                <a:close/>
                <a:moveTo>
                  <a:pt x="4482702" y="631032"/>
                </a:moveTo>
                <a:cubicBezTo>
                  <a:pt x="4469010" y="651868"/>
                  <a:pt x="4455095" y="668908"/>
                  <a:pt x="4440956" y="682154"/>
                </a:cubicBezTo>
                <a:lnTo>
                  <a:pt x="4428219" y="692891"/>
                </a:lnTo>
                <a:lnTo>
                  <a:pt x="4504134" y="678657"/>
                </a:lnTo>
                <a:cubicBezTo>
                  <a:pt x="4509690" y="677069"/>
                  <a:pt x="4514055" y="677466"/>
                  <a:pt x="4517230" y="679847"/>
                </a:cubicBezTo>
                <a:cubicBezTo>
                  <a:pt x="4505324" y="666354"/>
                  <a:pt x="4495799" y="652860"/>
                  <a:pt x="4488655" y="639366"/>
                </a:cubicBezTo>
                <a:cubicBezTo>
                  <a:pt x="4487862" y="638572"/>
                  <a:pt x="4487068" y="637382"/>
                  <a:pt x="4486274" y="635794"/>
                </a:cubicBezTo>
                <a:cubicBezTo>
                  <a:pt x="4486274" y="634207"/>
                  <a:pt x="4485084" y="632619"/>
                  <a:pt x="4482702" y="631032"/>
                </a:cubicBezTo>
                <a:close/>
                <a:moveTo>
                  <a:pt x="7318770" y="627460"/>
                </a:moveTo>
                <a:cubicBezTo>
                  <a:pt x="7314008" y="628254"/>
                  <a:pt x="7310040" y="628650"/>
                  <a:pt x="7306864" y="628650"/>
                </a:cubicBezTo>
                <a:cubicBezTo>
                  <a:pt x="7304483" y="629444"/>
                  <a:pt x="7300514" y="629841"/>
                  <a:pt x="7294958" y="629841"/>
                </a:cubicBezTo>
                <a:cubicBezTo>
                  <a:pt x="7289402" y="630635"/>
                  <a:pt x="7285433" y="631032"/>
                  <a:pt x="7283052" y="631032"/>
                </a:cubicBezTo>
                <a:lnTo>
                  <a:pt x="7283052" y="642938"/>
                </a:lnTo>
                <a:cubicBezTo>
                  <a:pt x="7288608" y="642144"/>
                  <a:pt x="7294958" y="640557"/>
                  <a:pt x="7302102" y="638175"/>
                </a:cubicBezTo>
                <a:cubicBezTo>
                  <a:pt x="7309246" y="635794"/>
                  <a:pt x="7314405" y="638175"/>
                  <a:pt x="7317580" y="645319"/>
                </a:cubicBezTo>
                <a:cubicBezTo>
                  <a:pt x="7317580" y="642938"/>
                  <a:pt x="7317977" y="639763"/>
                  <a:pt x="7318770" y="635794"/>
                </a:cubicBezTo>
                <a:cubicBezTo>
                  <a:pt x="7318770" y="631825"/>
                  <a:pt x="7318770" y="629047"/>
                  <a:pt x="7318770" y="627460"/>
                </a:cubicBezTo>
                <a:close/>
                <a:moveTo>
                  <a:pt x="5179218" y="622697"/>
                </a:moveTo>
                <a:cubicBezTo>
                  <a:pt x="5177631" y="623491"/>
                  <a:pt x="5174852" y="623888"/>
                  <a:pt x="5170884" y="623888"/>
                </a:cubicBezTo>
                <a:cubicBezTo>
                  <a:pt x="5166915" y="624682"/>
                  <a:pt x="5164137" y="625079"/>
                  <a:pt x="5162549" y="625079"/>
                </a:cubicBezTo>
                <a:lnTo>
                  <a:pt x="5162549" y="636985"/>
                </a:lnTo>
                <a:cubicBezTo>
                  <a:pt x="5164137" y="636191"/>
                  <a:pt x="5166915" y="635397"/>
                  <a:pt x="5170884" y="634604"/>
                </a:cubicBezTo>
                <a:cubicBezTo>
                  <a:pt x="5174059" y="633810"/>
                  <a:pt x="5176440" y="633413"/>
                  <a:pt x="5178028" y="633413"/>
                </a:cubicBezTo>
                <a:cubicBezTo>
                  <a:pt x="5178821" y="629444"/>
                  <a:pt x="5179218" y="625872"/>
                  <a:pt x="5179218" y="622697"/>
                </a:cubicBezTo>
                <a:close/>
                <a:moveTo>
                  <a:pt x="6043612" y="617935"/>
                </a:moveTo>
                <a:cubicBezTo>
                  <a:pt x="6032499" y="618729"/>
                  <a:pt x="6022577" y="619919"/>
                  <a:pt x="6013846" y="621507"/>
                </a:cubicBezTo>
                <a:cubicBezTo>
                  <a:pt x="6013846" y="622300"/>
                  <a:pt x="6013449" y="623094"/>
                  <a:pt x="6012655" y="623888"/>
                </a:cubicBezTo>
                <a:cubicBezTo>
                  <a:pt x="6011862" y="626269"/>
                  <a:pt x="6011465" y="629841"/>
                  <a:pt x="6011465" y="634604"/>
                </a:cubicBezTo>
                <a:cubicBezTo>
                  <a:pt x="6022577" y="633016"/>
                  <a:pt x="6034086" y="631825"/>
                  <a:pt x="6045993" y="631032"/>
                </a:cubicBezTo>
                <a:cubicBezTo>
                  <a:pt x="6045993" y="626269"/>
                  <a:pt x="6045199" y="621904"/>
                  <a:pt x="6043612" y="617935"/>
                </a:cubicBezTo>
                <a:close/>
                <a:moveTo>
                  <a:pt x="3480196" y="613172"/>
                </a:moveTo>
                <a:cubicBezTo>
                  <a:pt x="3481783" y="612379"/>
                  <a:pt x="3483768" y="612379"/>
                  <a:pt x="3486149" y="613172"/>
                </a:cubicBezTo>
                <a:cubicBezTo>
                  <a:pt x="3511549" y="617935"/>
                  <a:pt x="3527424" y="624285"/>
                  <a:pt x="3533774" y="632222"/>
                </a:cubicBezTo>
                <a:cubicBezTo>
                  <a:pt x="3544093" y="652860"/>
                  <a:pt x="3541315" y="666354"/>
                  <a:pt x="3525440" y="672704"/>
                </a:cubicBezTo>
                <a:cubicBezTo>
                  <a:pt x="3518296" y="671910"/>
                  <a:pt x="3512740" y="668338"/>
                  <a:pt x="3508771" y="661988"/>
                </a:cubicBezTo>
                <a:cubicBezTo>
                  <a:pt x="3505596" y="658019"/>
                  <a:pt x="3501627" y="651272"/>
                  <a:pt x="3496865" y="641747"/>
                </a:cubicBezTo>
                <a:cubicBezTo>
                  <a:pt x="3489721" y="630635"/>
                  <a:pt x="3484562" y="622697"/>
                  <a:pt x="3481387" y="617935"/>
                </a:cubicBezTo>
                <a:cubicBezTo>
                  <a:pt x="3479799" y="616347"/>
                  <a:pt x="3479402" y="614760"/>
                  <a:pt x="3480196" y="613172"/>
                </a:cubicBezTo>
                <a:close/>
                <a:moveTo>
                  <a:pt x="7600056" y="612279"/>
                </a:moveTo>
                <a:cubicBezTo>
                  <a:pt x="7603032" y="612478"/>
                  <a:pt x="7605711" y="613172"/>
                  <a:pt x="7608092" y="614363"/>
                </a:cubicBezTo>
                <a:cubicBezTo>
                  <a:pt x="7612062" y="616744"/>
                  <a:pt x="7614840" y="620316"/>
                  <a:pt x="7616427" y="625079"/>
                </a:cubicBezTo>
                <a:cubicBezTo>
                  <a:pt x="7618014" y="630635"/>
                  <a:pt x="7615236" y="634604"/>
                  <a:pt x="7608092" y="636985"/>
                </a:cubicBezTo>
                <a:cubicBezTo>
                  <a:pt x="7601743" y="637779"/>
                  <a:pt x="7589042" y="639763"/>
                  <a:pt x="7569992" y="642938"/>
                </a:cubicBezTo>
                <a:cubicBezTo>
                  <a:pt x="7576342" y="645319"/>
                  <a:pt x="7581105" y="648097"/>
                  <a:pt x="7584280" y="651272"/>
                </a:cubicBezTo>
                <a:cubicBezTo>
                  <a:pt x="7588249" y="653654"/>
                  <a:pt x="7588646" y="657225"/>
                  <a:pt x="7585470" y="661988"/>
                </a:cubicBezTo>
                <a:cubicBezTo>
                  <a:pt x="7582296" y="665163"/>
                  <a:pt x="7577136" y="672704"/>
                  <a:pt x="7569992" y="684610"/>
                </a:cubicBezTo>
                <a:lnTo>
                  <a:pt x="7564040" y="692944"/>
                </a:lnTo>
                <a:cubicBezTo>
                  <a:pt x="7568802" y="692150"/>
                  <a:pt x="7573168" y="690563"/>
                  <a:pt x="7577136" y="688182"/>
                </a:cubicBezTo>
                <a:cubicBezTo>
                  <a:pt x="7582693" y="686594"/>
                  <a:pt x="7587058" y="686594"/>
                  <a:pt x="7590233" y="688182"/>
                </a:cubicBezTo>
                <a:cubicBezTo>
                  <a:pt x="7596583" y="690563"/>
                  <a:pt x="7601743" y="694135"/>
                  <a:pt x="7605711" y="698897"/>
                </a:cubicBezTo>
                <a:cubicBezTo>
                  <a:pt x="7608886" y="702072"/>
                  <a:pt x="7609283" y="706041"/>
                  <a:pt x="7606902" y="710804"/>
                </a:cubicBezTo>
                <a:cubicBezTo>
                  <a:pt x="7603727" y="713979"/>
                  <a:pt x="7599758" y="722710"/>
                  <a:pt x="7594996" y="736997"/>
                </a:cubicBezTo>
                <a:cubicBezTo>
                  <a:pt x="7595790" y="737791"/>
                  <a:pt x="7596980" y="738982"/>
                  <a:pt x="7598568" y="740569"/>
                </a:cubicBezTo>
                <a:cubicBezTo>
                  <a:pt x="7599362" y="742157"/>
                  <a:pt x="7600155" y="743347"/>
                  <a:pt x="7600948" y="744141"/>
                </a:cubicBezTo>
                <a:cubicBezTo>
                  <a:pt x="7603330" y="749697"/>
                  <a:pt x="7602140" y="753269"/>
                  <a:pt x="7597377" y="754857"/>
                </a:cubicBezTo>
                <a:cubicBezTo>
                  <a:pt x="7582296" y="758825"/>
                  <a:pt x="7568802" y="761207"/>
                  <a:pt x="7556896" y="762000"/>
                </a:cubicBezTo>
                <a:lnTo>
                  <a:pt x="7556896" y="764382"/>
                </a:lnTo>
                <a:cubicBezTo>
                  <a:pt x="7556896" y="775494"/>
                  <a:pt x="7553720" y="780654"/>
                  <a:pt x="7547370" y="779860"/>
                </a:cubicBezTo>
                <a:cubicBezTo>
                  <a:pt x="7538640" y="778272"/>
                  <a:pt x="7533480" y="772319"/>
                  <a:pt x="7531892" y="762000"/>
                </a:cubicBezTo>
                <a:cubicBezTo>
                  <a:pt x="7531892" y="750888"/>
                  <a:pt x="7531496" y="741760"/>
                  <a:pt x="7530702" y="734616"/>
                </a:cubicBezTo>
                <a:cubicBezTo>
                  <a:pt x="7516414" y="749697"/>
                  <a:pt x="7501333" y="760810"/>
                  <a:pt x="7485458" y="767954"/>
                </a:cubicBezTo>
                <a:cubicBezTo>
                  <a:pt x="7479902" y="770335"/>
                  <a:pt x="7479108" y="769541"/>
                  <a:pt x="7483077" y="765572"/>
                </a:cubicBezTo>
                <a:cubicBezTo>
                  <a:pt x="7496570" y="749697"/>
                  <a:pt x="7510461" y="729060"/>
                  <a:pt x="7524748" y="703660"/>
                </a:cubicBezTo>
                <a:cubicBezTo>
                  <a:pt x="7523955" y="701279"/>
                  <a:pt x="7522764" y="698897"/>
                  <a:pt x="7521177" y="696516"/>
                </a:cubicBezTo>
                <a:cubicBezTo>
                  <a:pt x="7519590" y="692547"/>
                  <a:pt x="7521177" y="690563"/>
                  <a:pt x="7525940" y="690563"/>
                </a:cubicBezTo>
                <a:lnTo>
                  <a:pt x="7531892" y="691754"/>
                </a:lnTo>
                <a:cubicBezTo>
                  <a:pt x="7532686" y="689372"/>
                  <a:pt x="7534274" y="686594"/>
                  <a:pt x="7536655" y="683419"/>
                </a:cubicBezTo>
                <a:cubicBezTo>
                  <a:pt x="7538242" y="679450"/>
                  <a:pt x="7539433" y="676672"/>
                  <a:pt x="7540227" y="675085"/>
                </a:cubicBezTo>
                <a:cubicBezTo>
                  <a:pt x="7543402" y="669529"/>
                  <a:pt x="7547370" y="659607"/>
                  <a:pt x="7552133" y="645319"/>
                </a:cubicBezTo>
                <a:cubicBezTo>
                  <a:pt x="7551340" y="645319"/>
                  <a:pt x="7549752" y="645716"/>
                  <a:pt x="7547370" y="646510"/>
                </a:cubicBezTo>
                <a:cubicBezTo>
                  <a:pt x="7544990" y="646510"/>
                  <a:pt x="7543005" y="646907"/>
                  <a:pt x="7541418" y="647700"/>
                </a:cubicBezTo>
                <a:cubicBezTo>
                  <a:pt x="7536655" y="649288"/>
                  <a:pt x="7531496" y="648494"/>
                  <a:pt x="7525940" y="645319"/>
                </a:cubicBezTo>
                <a:cubicBezTo>
                  <a:pt x="7520383" y="642144"/>
                  <a:pt x="7516018" y="636985"/>
                  <a:pt x="7512842" y="629841"/>
                </a:cubicBezTo>
                <a:cubicBezTo>
                  <a:pt x="7512049" y="626666"/>
                  <a:pt x="7513636" y="625079"/>
                  <a:pt x="7517605" y="625079"/>
                </a:cubicBezTo>
                <a:cubicBezTo>
                  <a:pt x="7526336" y="625079"/>
                  <a:pt x="7550546" y="621110"/>
                  <a:pt x="7590233" y="613172"/>
                </a:cubicBezTo>
                <a:cubicBezTo>
                  <a:pt x="7593805" y="612379"/>
                  <a:pt x="7597079" y="612081"/>
                  <a:pt x="7600056" y="612279"/>
                </a:cubicBezTo>
                <a:close/>
                <a:moveTo>
                  <a:pt x="2001441" y="603647"/>
                </a:moveTo>
                <a:cubicBezTo>
                  <a:pt x="1997472" y="604441"/>
                  <a:pt x="1989932" y="606029"/>
                  <a:pt x="1978819" y="608410"/>
                </a:cubicBezTo>
                <a:cubicBezTo>
                  <a:pt x="1965325" y="610791"/>
                  <a:pt x="1955403" y="612775"/>
                  <a:pt x="1949053" y="614363"/>
                </a:cubicBezTo>
                <a:cubicBezTo>
                  <a:pt x="1949053" y="621507"/>
                  <a:pt x="1949053" y="629444"/>
                  <a:pt x="1949053" y="638175"/>
                </a:cubicBezTo>
                <a:cubicBezTo>
                  <a:pt x="1964928" y="635000"/>
                  <a:pt x="1983185" y="630238"/>
                  <a:pt x="2003822" y="623888"/>
                </a:cubicBezTo>
                <a:cubicBezTo>
                  <a:pt x="2005409" y="615950"/>
                  <a:pt x="2006600" y="611188"/>
                  <a:pt x="2007394" y="609600"/>
                </a:cubicBezTo>
                <a:cubicBezTo>
                  <a:pt x="2008981" y="605632"/>
                  <a:pt x="2006997" y="603647"/>
                  <a:pt x="2001441" y="603647"/>
                </a:cubicBezTo>
                <a:close/>
                <a:moveTo>
                  <a:pt x="2251471" y="595313"/>
                </a:moveTo>
                <a:cubicBezTo>
                  <a:pt x="2263377" y="596107"/>
                  <a:pt x="2274490" y="598488"/>
                  <a:pt x="2284808" y="602457"/>
                </a:cubicBezTo>
                <a:cubicBezTo>
                  <a:pt x="2296715" y="604838"/>
                  <a:pt x="2302271" y="611585"/>
                  <a:pt x="2301477" y="622697"/>
                </a:cubicBezTo>
                <a:cubicBezTo>
                  <a:pt x="2300683" y="634604"/>
                  <a:pt x="2296318" y="641350"/>
                  <a:pt x="2288380" y="642938"/>
                </a:cubicBezTo>
                <a:cubicBezTo>
                  <a:pt x="2284412" y="642938"/>
                  <a:pt x="2280046" y="640557"/>
                  <a:pt x="2275283" y="635794"/>
                </a:cubicBezTo>
                <a:cubicBezTo>
                  <a:pt x="2266552" y="624682"/>
                  <a:pt x="2258218" y="612775"/>
                  <a:pt x="2250280" y="600075"/>
                </a:cubicBezTo>
                <a:cubicBezTo>
                  <a:pt x="2248693" y="597694"/>
                  <a:pt x="2249090" y="596107"/>
                  <a:pt x="2251471" y="595313"/>
                </a:cubicBezTo>
                <a:close/>
                <a:moveTo>
                  <a:pt x="3530202" y="592932"/>
                </a:moveTo>
                <a:cubicBezTo>
                  <a:pt x="3530202" y="592138"/>
                  <a:pt x="3532187" y="592138"/>
                  <a:pt x="3536155" y="592932"/>
                </a:cubicBezTo>
                <a:cubicBezTo>
                  <a:pt x="3559968" y="598488"/>
                  <a:pt x="3575446" y="608013"/>
                  <a:pt x="3582590" y="621507"/>
                </a:cubicBezTo>
                <a:cubicBezTo>
                  <a:pt x="3588146" y="637382"/>
                  <a:pt x="3583384" y="648891"/>
                  <a:pt x="3568302" y="656035"/>
                </a:cubicBezTo>
                <a:cubicBezTo>
                  <a:pt x="3561952" y="656829"/>
                  <a:pt x="3557587" y="654050"/>
                  <a:pt x="3555205" y="647700"/>
                </a:cubicBezTo>
                <a:cubicBezTo>
                  <a:pt x="3546474" y="632619"/>
                  <a:pt x="3538537" y="615950"/>
                  <a:pt x="3531393" y="597694"/>
                </a:cubicBezTo>
                <a:cubicBezTo>
                  <a:pt x="3529805" y="595313"/>
                  <a:pt x="3529408" y="593725"/>
                  <a:pt x="3530202" y="592932"/>
                </a:cubicBezTo>
                <a:close/>
                <a:moveTo>
                  <a:pt x="397669" y="588169"/>
                </a:moveTo>
                <a:cubicBezTo>
                  <a:pt x="399257" y="587375"/>
                  <a:pt x="401638" y="587375"/>
                  <a:pt x="404813" y="588169"/>
                </a:cubicBezTo>
                <a:cubicBezTo>
                  <a:pt x="414338" y="591344"/>
                  <a:pt x="422275" y="598488"/>
                  <a:pt x="428625" y="609600"/>
                </a:cubicBezTo>
                <a:cubicBezTo>
                  <a:pt x="433388" y="614363"/>
                  <a:pt x="432991" y="619125"/>
                  <a:pt x="427434" y="623888"/>
                </a:cubicBezTo>
                <a:cubicBezTo>
                  <a:pt x="420291" y="634207"/>
                  <a:pt x="414338" y="642938"/>
                  <a:pt x="409575" y="650082"/>
                </a:cubicBezTo>
                <a:cubicBezTo>
                  <a:pt x="407987" y="652463"/>
                  <a:pt x="405209" y="656035"/>
                  <a:pt x="401241" y="660797"/>
                </a:cubicBezTo>
                <a:cubicBezTo>
                  <a:pt x="399654" y="663179"/>
                  <a:pt x="398463" y="664766"/>
                  <a:pt x="397669" y="665560"/>
                </a:cubicBezTo>
                <a:cubicBezTo>
                  <a:pt x="404813" y="674291"/>
                  <a:pt x="408384" y="682625"/>
                  <a:pt x="408384" y="690563"/>
                </a:cubicBezTo>
                <a:cubicBezTo>
                  <a:pt x="408384" y="725488"/>
                  <a:pt x="407987" y="749300"/>
                  <a:pt x="407194" y="762000"/>
                </a:cubicBezTo>
                <a:cubicBezTo>
                  <a:pt x="407194" y="783432"/>
                  <a:pt x="403622" y="796132"/>
                  <a:pt x="396478" y="800100"/>
                </a:cubicBezTo>
                <a:cubicBezTo>
                  <a:pt x="392510" y="804069"/>
                  <a:pt x="388144" y="804069"/>
                  <a:pt x="383382" y="800100"/>
                </a:cubicBezTo>
                <a:cubicBezTo>
                  <a:pt x="379413" y="796925"/>
                  <a:pt x="376238" y="792560"/>
                  <a:pt x="373856" y="787004"/>
                </a:cubicBezTo>
                <a:cubicBezTo>
                  <a:pt x="371475" y="779860"/>
                  <a:pt x="371475" y="772319"/>
                  <a:pt x="373856" y="764382"/>
                </a:cubicBezTo>
                <a:cubicBezTo>
                  <a:pt x="377825" y="745332"/>
                  <a:pt x="380206" y="727075"/>
                  <a:pt x="381000" y="709613"/>
                </a:cubicBezTo>
                <a:cubicBezTo>
                  <a:pt x="381793" y="704057"/>
                  <a:pt x="381397" y="696119"/>
                  <a:pt x="379809" y="685800"/>
                </a:cubicBezTo>
                <a:cubicBezTo>
                  <a:pt x="379016" y="686594"/>
                  <a:pt x="377825" y="687785"/>
                  <a:pt x="376238" y="689372"/>
                </a:cubicBezTo>
                <a:cubicBezTo>
                  <a:pt x="375444" y="690166"/>
                  <a:pt x="375047" y="690563"/>
                  <a:pt x="375047" y="690563"/>
                </a:cubicBezTo>
                <a:cubicBezTo>
                  <a:pt x="360759" y="704850"/>
                  <a:pt x="342900" y="716360"/>
                  <a:pt x="321470" y="725091"/>
                </a:cubicBezTo>
                <a:cubicBezTo>
                  <a:pt x="319088" y="725885"/>
                  <a:pt x="317500" y="725885"/>
                  <a:pt x="316706" y="725091"/>
                </a:cubicBezTo>
                <a:cubicBezTo>
                  <a:pt x="316706" y="724297"/>
                  <a:pt x="317897" y="722710"/>
                  <a:pt x="320278" y="720329"/>
                </a:cubicBezTo>
                <a:cubicBezTo>
                  <a:pt x="340916" y="698897"/>
                  <a:pt x="361950" y="670322"/>
                  <a:pt x="383382" y="634604"/>
                </a:cubicBezTo>
                <a:cubicBezTo>
                  <a:pt x="391319" y="617935"/>
                  <a:pt x="395684" y="604838"/>
                  <a:pt x="396478" y="595313"/>
                </a:cubicBezTo>
                <a:cubicBezTo>
                  <a:pt x="395684" y="591344"/>
                  <a:pt x="396082" y="588963"/>
                  <a:pt x="397669" y="588169"/>
                </a:cubicBezTo>
                <a:close/>
                <a:moveTo>
                  <a:pt x="494110" y="586979"/>
                </a:moveTo>
                <a:cubicBezTo>
                  <a:pt x="494903" y="586185"/>
                  <a:pt x="496491" y="586185"/>
                  <a:pt x="498872" y="586979"/>
                </a:cubicBezTo>
                <a:cubicBezTo>
                  <a:pt x="514747" y="588566"/>
                  <a:pt x="527050" y="590550"/>
                  <a:pt x="535781" y="592932"/>
                </a:cubicBezTo>
                <a:cubicBezTo>
                  <a:pt x="550863" y="600869"/>
                  <a:pt x="555626" y="612775"/>
                  <a:pt x="550070" y="628650"/>
                </a:cubicBezTo>
                <a:cubicBezTo>
                  <a:pt x="543719" y="637382"/>
                  <a:pt x="534591" y="636588"/>
                  <a:pt x="522684" y="626269"/>
                </a:cubicBezTo>
                <a:cubicBezTo>
                  <a:pt x="521891" y="624682"/>
                  <a:pt x="520303" y="622697"/>
                  <a:pt x="517922" y="620316"/>
                </a:cubicBezTo>
                <a:cubicBezTo>
                  <a:pt x="512366" y="613172"/>
                  <a:pt x="505222" y="603647"/>
                  <a:pt x="496491" y="591741"/>
                </a:cubicBezTo>
                <a:cubicBezTo>
                  <a:pt x="494903" y="590154"/>
                  <a:pt x="494110" y="588566"/>
                  <a:pt x="494110" y="586979"/>
                </a:cubicBezTo>
                <a:close/>
                <a:moveTo>
                  <a:pt x="5462586" y="583407"/>
                </a:moveTo>
                <a:cubicBezTo>
                  <a:pt x="5474493" y="583407"/>
                  <a:pt x="5487987" y="585788"/>
                  <a:pt x="5503068" y="590550"/>
                </a:cubicBezTo>
                <a:cubicBezTo>
                  <a:pt x="5511006" y="593725"/>
                  <a:pt x="5514974" y="600075"/>
                  <a:pt x="5514974" y="609600"/>
                </a:cubicBezTo>
                <a:cubicBezTo>
                  <a:pt x="5513387" y="620713"/>
                  <a:pt x="5508227" y="627063"/>
                  <a:pt x="5499496" y="628650"/>
                </a:cubicBezTo>
                <a:cubicBezTo>
                  <a:pt x="5495527" y="628650"/>
                  <a:pt x="5490765" y="625872"/>
                  <a:pt x="5485208" y="620316"/>
                </a:cubicBezTo>
                <a:cubicBezTo>
                  <a:pt x="5475684" y="610791"/>
                  <a:pt x="5466952" y="599679"/>
                  <a:pt x="5459015" y="586979"/>
                </a:cubicBezTo>
                <a:cubicBezTo>
                  <a:pt x="5458221" y="584597"/>
                  <a:pt x="5459412" y="583407"/>
                  <a:pt x="5462586" y="583407"/>
                </a:cubicBezTo>
                <a:close/>
                <a:moveTo>
                  <a:pt x="4863703" y="578644"/>
                </a:moveTo>
                <a:cubicBezTo>
                  <a:pt x="4866084" y="578644"/>
                  <a:pt x="4867671" y="579041"/>
                  <a:pt x="4868465" y="579835"/>
                </a:cubicBezTo>
                <a:cubicBezTo>
                  <a:pt x="4876402" y="583804"/>
                  <a:pt x="4883149" y="588963"/>
                  <a:pt x="4888706" y="595313"/>
                </a:cubicBezTo>
                <a:cubicBezTo>
                  <a:pt x="4893468" y="601663"/>
                  <a:pt x="4891087" y="605632"/>
                  <a:pt x="4881562" y="607219"/>
                </a:cubicBezTo>
                <a:cubicBezTo>
                  <a:pt x="4879181" y="607219"/>
                  <a:pt x="4873624" y="608013"/>
                  <a:pt x="4864893" y="609600"/>
                </a:cubicBezTo>
                <a:cubicBezTo>
                  <a:pt x="4844256" y="612775"/>
                  <a:pt x="4828777" y="615157"/>
                  <a:pt x="4818459" y="616744"/>
                </a:cubicBezTo>
                <a:cubicBezTo>
                  <a:pt x="4817665" y="616744"/>
                  <a:pt x="4816474" y="616744"/>
                  <a:pt x="4814887" y="616744"/>
                </a:cubicBezTo>
                <a:cubicBezTo>
                  <a:pt x="4812506" y="617538"/>
                  <a:pt x="4810521" y="617935"/>
                  <a:pt x="4808934" y="617935"/>
                </a:cubicBezTo>
                <a:cubicBezTo>
                  <a:pt x="4812109" y="618729"/>
                  <a:pt x="4815283" y="620316"/>
                  <a:pt x="4818459" y="622697"/>
                </a:cubicBezTo>
                <a:cubicBezTo>
                  <a:pt x="4819252" y="623491"/>
                  <a:pt x="4820046" y="623888"/>
                  <a:pt x="4820840" y="623888"/>
                </a:cubicBezTo>
                <a:cubicBezTo>
                  <a:pt x="4824808" y="627063"/>
                  <a:pt x="4824412" y="630238"/>
                  <a:pt x="4819649" y="633413"/>
                </a:cubicBezTo>
                <a:cubicBezTo>
                  <a:pt x="4809330" y="642144"/>
                  <a:pt x="4797028" y="651272"/>
                  <a:pt x="4782740" y="660797"/>
                </a:cubicBezTo>
                <a:cubicBezTo>
                  <a:pt x="4789090" y="660004"/>
                  <a:pt x="4797821" y="658813"/>
                  <a:pt x="4808934" y="657225"/>
                </a:cubicBezTo>
                <a:cubicBezTo>
                  <a:pt x="4813696" y="656432"/>
                  <a:pt x="4817268" y="656035"/>
                  <a:pt x="4819649" y="656035"/>
                </a:cubicBezTo>
                <a:cubicBezTo>
                  <a:pt x="4822824" y="655241"/>
                  <a:pt x="4827984" y="654447"/>
                  <a:pt x="4835128" y="653654"/>
                </a:cubicBezTo>
                <a:cubicBezTo>
                  <a:pt x="4864496" y="648891"/>
                  <a:pt x="4879974" y="645716"/>
                  <a:pt x="4881562" y="644129"/>
                </a:cubicBezTo>
                <a:cubicBezTo>
                  <a:pt x="4891881" y="641747"/>
                  <a:pt x="4899421" y="642144"/>
                  <a:pt x="4904184" y="645319"/>
                </a:cubicBezTo>
                <a:cubicBezTo>
                  <a:pt x="4913709" y="652463"/>
                  <a:pt x="4921646" y="660797"/>
                  <a:pt x="4927996" y="670322"/>
                </a:cubicBezTo>
                <a:cubicBezTo>
                  <a:pt x="4932759" y="678260"/>
                  <a:pt x="4932759" y="685007"/>
                  <a:pt x="4927996" y="690563"/>
                </a:cubicBezTo>
                <a:cubicBezTo>
                  <a:pt x="4926409" y="692944"/>
                  <a:pt x="4923630" y="700485"/>
                  <a:pt x="4919662" y="713185"/>
                </a:cubicBezTo>
                <a:cubicBezTo>
                  <a:pt x="4918868" y="717154"/>
                  <a:pt x="4917281" y="724297"/>
                  <a:pt x="4914899" y="734616"/>
                </a:cubicBezTo>
                <a:cubicBezTo>
                  <a:pt x="4910137" y="757635"/>
                  <a:pt x="4907359" y="770732"/>
                  <a:pt x="4906565" y="773907"/>
                </a:cubicBezTo>
                <a:cubicBezTo>
                  <a:pt x="4901802" y="788988"/>
                  <a:pt x="4896643" y="798116"/>
                  <a:pt x="4891087" y="801291"/>
                </a:cubicBezTo>
                <a:cubicBezTo>
                  <a:pt x="4883149" y="804466"/>
                  <a:pt x="4877593" y="803672"/>
                  <a:pt x="4874418" y="798910"/>
                </a:cubicBezTo>
                <a:cubicBezTo>
                  <a:pt x="4868862" y="790972"/>
                  <a:pt x="4867274" y="783035"/>
                  <a:pt x="4869656" y="775097"/>
                </a:cubicBezTo>
                <a:cubicBezTo>
                  <a:pt x="4856955" y="775891"/>
                  <a:pt x="4832746" y="777082"/>
                  <a:pt x="4797028" y="778669"/>
                </a:cubicBezTo>
                <a:cubicBezTo>
                  <a:pt x="4770834" y="781050"/>
                  <a:pt x="4753768" y="782241"/>
                  <a:pt x="4745830" y="782241"/>
                </a:cubicBezTo>
                <a:cubicBezTo>
                  <a:pt x="4745037" y="789385"/>
                  <a:pt x="4743846" y="794147"/>
                  <a:pt x="4742259" y="796529"/>
                </a:cubicBezTo>
                <a:cubicBezTo>
                  <a:pt x="4738290" y="802085"/>
                  <a:pt x="4733130" y="802085"/>
                  <a:pt x="4726780" y="796529"/>
                </a:cubicBezTo>
                <a:cubicBezTo>
                  <a:pt x="4721224" y="792560"/>
                  <a:pt x="4718049" y="784622"/>
                  <a:pt x="4717255" y="772716"/>
                </a:cubicBezTo>
                <a:cubicBezTo>
                  <a:pt x="4717255" y="771129"/>
                  <a:pt x="4716859" y="763985"/>
                  <a:pt x="4716065" y="751285"/>
                </a:cubicBezTo>
                <a:cubicBezTo>
                  <a:pt x="4714477" y="733029"/>
                  <a:pt x="4713287" y="720329"/>
                  <a:pt x="4712493" y="713185"/>
                </a:cubicBezTo>
                <a:cubicBezTo>
                  <a:pt x="4709318" y="694135"/>
                  <a:pt x="4704952" y="680244"/>
                  <a:pt x="4699396" y="671513"/>
                </a:cubicBezTo>
                <a:cubicBezTo>
                  <a:pt x="4697809" y="666750"/>
                  <a:pt x="4699396" y="664369"/>
                  <a:pt x="4704159" y="664369"/>
                </a:cubicBezTo>
                <a:cubicBezTo>
                  <a:pt x="4708921" y="664369"/>
                  <a:pt x="4716065" y="665957"/>
                  <a:pt x="4725590" y="669132"/>
                </a:cubicBezTo>
                <a:cubicBezTo>
                  <a:pt x="4726384" y="669132"/>
                  <a:pt x="4728368" y="668735"/>
                  <a:pt x="4731543" y="667941"/>
                </a:cubicBezTo>
                <a:cubicBezTo>
                  <a:pt x="4744243" y="666354"/>
                  <a:pt x="4754562" y="665163"/>
                  <a:pt x="4762499" y="664369"/>
                </a:cubicBezTo>
                <a:cubicBezTo>
                  <a:pt x="4764087" y="660400"/>
                  <a:pt x="4766468" y="655241"/>
                  <a:pt x="4769643" y="648891"/>
                </a:cubicBezTo>
                <a:cubicBezTo>
                  <a:pt x="4775199" y="637779"/>
                  <a:pt x="4779168" y="629047"/>
                  <a:pt x="4781549" y="622697"/>
                </a:cubicBezTo>
                <a:cubicBezTo>
                  <a:pt x="4770437" y="624285"/>
                  <a:pt x="4763690" y="625475"/>
                  <a:pt x="4761309" y="626269"/>
                </a:cubicBezTo>
                <a:cubicBezTo>
                  <a:pt x="4755752" y="626269"/>
                  <a:pt x="4751387" y="625079"/>
                  <a:pt x="4748212" y="622697"/>
                </a:cubicBezTo>
                <a:cubicBezTo>
                  <a:pt x="4741068" y="615554"/>
                  <a:pt x="4736305" y="610394"/>
                  <a:pt x="4733924" y="607219"/>
                </a:cubicBezTo>
                <a:cubicBezTo>
                  <a:pt x="4732337" y="604044"/>
                  <a:pt x="4733527" y="602060"/>
                  <a:pt x="4737496" y="601266"/>
                </a:cubicBezTo>
                <a:cubicBezTo>
                  <a:pt x="4793852" y="593329"/>
                  <a:pt x="4832746" y="586185"/>
                  <a:pt x="4854178" y="579835"/>
                </a:cubicBezTo>
                <a:cubicBezTo>
                  <a:pt x="4858146" y="579041"/>
                  <a:pt x="4861321" y="578644"/>
                  <a:pt x="4863703" y="578644"/>
                </a:cubicBezTo>
                <a:close/>
                <a:moveTo>
                  <a:pt x="197049" y="578049"/>
                </a:moveTo>
                <a:cubicBezTo>
                  <a:pt x="199827" y="578049"/>
                  <a:pt x="202010" y="578644"/>
                  <a:pt x="203597" y="579835"/>
                </a:cubicBezTo>
                <a:cubicBezTo>
                  <a:pt x="212328" y="586979"/>
                  <a:pt x="219075" y="593725"/>
                  <a:pt x="223838" y="600075"/>
                </a:cubicBezTo>
                <a:cubicBezTo>
                  <a:pt x="227013" y="603250"/>
                  <a:pt x="227410" y="607219"/>
                  <a:pt x="225028" y="611982"/>
                </a:cubicBezTo>
                <a:cubicBezTo>
                  <a:pt x="221853" y="622300"/>
                  <a:pt x="220266" y="631825"/>
                  <a:pt x="220266" y="640557"/>
                </a:cubicBezTo>
                <a:cubicBezTo>
                  <a:pt x="217091" y="670719"/>
                  <a:pt x="215503" y="690563"/>
                  <a:pt x="215503" y="700088"/>
                </a:cubicBezTo>
                <a:cubicBezTo>
                  <a:pt x="216297" y="709613"/>
                  <a:pt x="213122" y="717154"/>
                  <a:pt x="205979" y="722710"/>
                </a:cubicBezTo>
                <a:cubicBezTo>
                  <a:pt x="203597" y="725091"/>
                  <a:pt x="200422" y="724694"/>
                  <a:pt x="196453" y="721519"/>
                </a:cubicBezTo>
                <a:cubicBezTo>
                  <a:pt x="186135" y="714375"/>
                  <a:pt x="182563" y="703263"/>
                  <a:pt x="185738" y="688182"/>
                </a:cubicBezTo>
                <a:cubicBezTo>
                  <a:pt x="187325" y="668338"/>
                  <a:pt x="187325" y="641747"/>
                  <a:pt x="185738" y="608410"/>
                </a:cubicBezTo>
                <a:cubicBezTo>
                  <a:pt x="185738" y="605235"/>
                  <a:pt x="184151" y="603647"/>
                  <a:pt x="180975" y="603647"/>
                </a:cubicBezTo>
                <a:cubicBezTo>
                  <a:pt x="178594" y="604441"/>
                  <a:pt x="174227" y="605235"/>
                  <a:pt x="167878" y="606029"/>
                </a:cubicBezTo>
                <a:cubicBezTo>
                  <a:pt x="155972" y="608410"/>
                  <a:pt x="147240" y="610394"/>
                  <a:pt x="141684" y="611982"/>
                </a:cubicBezTo>
                <a:lnTo>
                  <a:pt x="141684" y="615554"/>
                </a:lnTo>
                <a:cubicBezTo>
                  <a:pt x="141684" y="642541"/>
                  <a:pt x="142081" y="665560"/>
                  <a:pt x="142875" y="684610"/>
                </a:cubicBezTo>
                <a:lnTo>
                  <a:pt x="142875" y="696516"/>
                </a:lnTo>
                <a:cubicBezTo>
                  <a:pt x="143669" y="694135"/>
                  <a:pt x="144463" y="690563"/>
                  <a:pt x="145256" y="685800"/>
                </a:cubicBezTo>
                <a:cubicBezTo>
                  <a:pt x="146843" y="681832"/>
                  <a:pt x="147638" y="678657"/>
                  <a:pt x="147638" y="676275"/>
                </a:cubicBezTo>
                <a:cubicBezTo>
                  <a:pt x="150813" y="655638"/>
                  <a:pt x="150416" y="641747"/>
                  <a:pt x="146447" y="634604"/>
                </a:cubicBezTo>
                <a:cubicBezTo>
                  <a:pt x="144859" y="630635"/>
                  <a:pt x="144859" y="627857"/>
                  <a:pt x="146447" y="626269"/>
                </a:cubicBezTo>
                <a:cubicBezTo>
                  <a:pt x="147240" y="623888"/>
                  <a:pt x="149622" y="623094"/>
                  <a:pt x="153591" y="623888"/>
                </a:cubicBezTo>
                <a:cubicBezTo>
                  <a:pt x="166291" y="627063"/>
                  <a:pt x="175419" y="632619"/>
                  <a:pt x="180975" y="640557"/>
                </a:cubicBezTo>
                <a:cubicBezTo>
                  <a:pt x="183357" y="644525"/>
                  <a:pt x="183754" y="648494"/>
                  <a:pt x="182166" y="652463"/>
                </a:cubicBezTo>
                <a:cubicBezTo>
                  <a:pt x="181372" y="654050"/>
                  <a:pt x="180182" y="658813"/>
                  <a:pt x="178594" y="666750"/>
                </a:cubicBezTo>
                <a:cubicBezTo>
                  <a:pt x="177007" y="673894"/>
                  <a:pt x="175816" y="679450"/>
                  <a:pt x="175022" y="683419"/>
                </a:cubicBezTo>
                <a:cubicBezTo>
                  <a:pt x="174227" y="688975"/>
                  <a:pt x="172641" y="694929"/>
                  <a:pt x="170259" y="701279"/>
                </a:cubicBezTo>
                <a:cubicBezTo>
                  <a:pt x="178197" y="707629"/>
                  <a:pt x="182959" y="711597"/>
                  <a:pt x="184548" y="713185"/>
                </a:cubicBezTo>
                <a:cubicBezTo>
                  <a:pt x="187722" y="717154"/>
                  <a:pt x="188119" y="721122"/>
                  <a:pt x="185738" y="725091"/>
                </a:cubicBezTo>
                <a:cubicBezTo>
                  <a:pt x="183357" y="728266"/>
                  <a:pt x="182166" y="740172"/>
                  <a:pt x="182166" y="760810"/>
                </a:cubicBezTo>
                <a:cubicBezTo>
                  <a:pt x="182166" y="769541"/>
                  <a:pt x="187722" y="773907"/>
                  <a:pt x="198834" y="773907"/>
                </a:cubicBezTo>
                <a:cubicBezTo>
                  <a:pt x="221059" y="773907"/>
                  <a:pt x="233759" y="770335"/>
                  <a:pt x="236935" y="763191"/>
                </a:cubicBezTo>
                <a:cubicBezTo>
                  <a:pt x="239316" y="760016"/>
                  <a:pt x="242094" y="752079"/>
                  <a:pt x="245269" y="739379"/>
                </a:cubicBezTo>
                <a:cubicBezTo>
                  <a:pt x="246856" y="735410"/>
                  <a:pt x="248047" y="732235"/>
                  <a:pt x="248840" y="729854"/>
                </a:cubicBezTo>
                <a:cubicBezTo>
                  <a:pt x="249634" y="727472"/>
                  <a:pt x="250428" y="726282"/>
                  <a:pt x="251222" y="726282"/>
                </a:cubicBezTo>
                <a:cubicBezTo>
                  <a:pt x="252810" y="726282"/>
                  <a:pt x="253603" y="727472"/>
                  <a:pt x="253603" y="729854"/>
                </a:cubicBezTo>
                <a:cubicBezTo>
                  <a:pt x="256779" y="744935"/>
                  <a:pt x="261144" y="757635"/>
                  <a:pt x="266700" y="767954"/>
                </a:cubicBezTo>
                <a:cubicBezTo>
                  <a:pt x="269081" y="772716"/>
                  <a:pt x="270272" y="776685"/>
                  <a:pt x="270272" y="779860"/>
                </a:cubicBezTo>
                <a:cubicBezTo>
                  <a:pt x="268684" y="787004"/>
                  <a:pt x="264716" y="792560"/>
                  <a:pt x="258366" y="796529"/>
                </a:cubicBezTo>
                <a:cubicBezTo>
                  <a:pt x="244872" y="802879"/>
                  <a:pt x="226219" y="805260"/>
                  <a:pt x="202406" y="803672"/>
                </a:cubicBezTo>
                <a:cubicBezTo>
                  <a:pt x="187325" y="803672"/>
                  <a:pt x="175419" y="798910"/>
                  <a:pt x="166688" y="789385"/>
                </a:cubicBezTo>
                <a:cubicBezTo>
                  <a:pt x="159544" y="780654"/>
                  <a:pt x="155972" y="768350"/>
                  <a:pt x="155972" y="752475"/>
                </a:cubicBezTo>
                <a:lnTo>
                  <a:pt x="155972" y="733425"/>
                </a:lnTo>
                <a:cubicBezTo>
                  <a:pt x="155179" y="735013"/>
                  <a:pt x="153988" y="736997"/>
                  <a:pt x="152400" y="739379"/>
                </a:cubicBezTo>
                <a:cubicBezTo>
                  <a:pt x="150813" y="741760"/>
                  <a:pt x="150020" y="743347"/>
                  <a:pt x="150020" y="744141"/>
                </a:cubicBezTo>
                <a:cubicBezTo>
                  <a:pt x="131763" y="771129"/>
                  <a:pt x="103188" y="787004"/>
                  <a:pt x="64294" y="791766"/>
                </a:cubicBezTo>
                <a:cubicBezTo>
                  <a:pt x="61119" y="792560"/>
                  <a:pt x="59532" y="792163"/>
                  <a:pt x="59532" y="790575"/>
                </a:cubicBezTo>
                <a:cubicBezTo>
                  <a:pt x="59532" y="788988"/>
                  <a:pt x="60722" y="787797"/>
                  <a:pt x="63103" y="787004"/>
                </a:cubicBezTo>
                <a:cubicBezTo>
                  <a:pt x="94853" y="770335"/>
                  <a:pt x="118666" y="746522"/>
                  <a:pt x="134541" y="715566"/>
                </a:cubicBezTo>
                <a:cubicBezTo>
                  <a:pt x="130572" y="717154"/>
                  <a:pt x="126604" y="716757"/>
                  <a:pt x="122635" y="714375"/>
                </a:cubicBezTo>
                <a:cubicBezTo>
                  <a:pt x="119459" y="711994"/>
                  <a:pt x="117078" y="709216"/>
                  <a:pt x="115491" y="706041"/>
                </a:cubicBezTo>
                <a:lnTo>
                  <a:pt x="113109" y="708422"/>
                </a:lnTo>
                <a:cubicBezTo>
                  <a:pt x="106760" y="714772"/>
                  <a:pt x="93663" y="725885"/>
                  <a:pt x="73819" y="741760"/>
                </a:cubicBezTo>
                <a:cubicBezTo>
                  <a:pt x="69850" y="744935"/>
                  <a:pt x="64691" y="748507"/>
                  <a:pt x="58341" y="752475"/>
                </a:cubicBezTo>
                <a:cubicBezTo>
                  <a:pt x="48022" y="760413"/>
                  <a:pt x="40879" y="765969"/>
                  <a:pt x="36910" y="769144"/>
                </a:cubicBezTo>
                <a:cubicBezTo>
                  <a:pt x="32941" y="773113"/>
                  <a:pt x="28575" y="773510"/>
                  <a:pt x="23813" y="770335"/>
                </a:cubicBezTo>
                <a:cubicBezTo>
                  <a:pt x="11906" y="763191"/>
                  <a:pt x="5557" y="754460"/>
                  <a:pt x="4763" y="744141"/>
                </a:cubicBezTo>
                <a:cubicBezTo>
                  <a:pt x="3969" y="739379"/>
                  <a:pt x="5557" y="736997"/>
                  <a:pt x="9525" y="736997"/>
                </a:cubicBezTo>
                <a:cubicBezTo>
                  <a:pt x="15875" y="737791"/>
                  <a:pt x="25003" y="735807"/>
                  <a:pt x="36910" y="731044"/>
                </a:cubicBezTo>
                <a:cubicBezTo>
                  <a:pt x="40879" y="729457"/>
                  <a:pt x="44451" y="728266"/>
                  <a:pt x="47625" y="727472"/>
                </a:cubicBezTo>
                <a:cubicBezTo>
                  <a:pt x="47625" y="715566"/>
                  <a:pt x="47625" y="702866"/>
                  <a:pt x="47625" y="689372"/>
                </a:cubicBezTo>
                <a:cubicBezTo>
                  <a:pt x="45244" y="689372"/>
                  <a:pt x="42465" y="689769"/>
                  <a:pt x="39291" y="690563"/>
                </a:cubicBezTo>
                <a:cubicBezTo>
                  <a:pt x="32941" y="691357"/>
                  <a:pt x="27781" y="690563"/>
                  <a:pt x="23813" y="688182"/>
                </a:cubicBezTo>
                <a:cubicBezTo>
                  <a:pt x="19050" y="685007"/>
                  <a:pt x="15478" y="681038"/>
                  <a:pt x="13097" y="676275"/>
                </a:cubicBezTo>
                <a:cubicBezTo>
                  <a:pt x="13097" y="676275"/>
                  <a:pt x="13097" y="675879"/>
                  <a:pt x="13097" y="675085"/>
                </a:cubicBezTo>
                <a:cubicBezTo>
                  <a:pt x="9922" y="671910"/>
                  <a:pt x="10716" y="669925"/>
                  <a:pt x="15478" y="669132"/>
                </a:cubicBezTo>
                <a:cubicBezTo>
                  <a:pt x="22622" y="669132"/>
                  <a:pt x="33338" y="667544"/>
                  <a:pt x="47625" y="664369"/>
                </a:cubicBezTo>
                <a:cubicBezTo>
                  <a:pt x="47625" y="652463"/>
                  <a:pt x="46832" y="641747"/>
                  <a:pt x="45244" y="632222"/>
                </a:cubicBezTo>
                <a:cubicBezTo>
                  <a:pt x="43656" y="633016"/>
                  <a:pt x="41672" y="633413"/>
                  <a:pt x="39291" y="633413"/>
                </a:cubicBezTo>
                <a:cubicBezTo>
                  <a:pt x="34528" y="634207"/>
                  <a:pt x="30163" y="633413"/>
                  <a:pt x="26194" y="631032"/>
                </a:cubicBezTo>
                <a:cubicBezTo>
                  <a:pt x="24606" y="630238"/>
                  <a:pt x="22225" y="627857"/>
                  <a:pt x="19050" y="623888"/>
                </a:cubicBezTo>
                <a:cubicBezTo>
                  <a:pt x="18257" y="623094"/>
                  <a:pt x="17463" y="622300"/>
                  <a:pt x="16669" y="621507"/>
                </a:cubicBezTo>
                <a:cubicBezTo>
                  <a:pt x="14288" y="615950"/>
                  <a:pt x="15081" y="613172"/>
                  <a:pt x="19050" y="613172"/>
                </a:cubicBezTo>
                <a:cubicBezTo>
                  <a:pt x="30956" y="611585"/>
                  <a:pt x="42069" y="609204"/>
                  <a:pt x="52388" y="606029"/>
                </a:cubicBezTo>
                <a:cubicBezTo>
                  <a:pt x="67469" y="602060"/>
                  <a:pt x="77391" y="600075"/>
                  <a:pt x="82153" y="600075"/>
                </a:cubicBezTo>
                <a:cubicBezTo>
                  <a:pt x="82153" y="600075"/>
                  <a:pt x="82550" y="600075"/>
                  <a:pt x="83344" y="600075"/>
                </a:cubicBezTo>
                <a:cubicBezTo>
                  <a:pt x="87313" y="598488"/>
                  <a:pt x="90884" y="598091"/>
                  <a:pt x="94059" y="598885"/>
                </a:cubicBezTo>
                <a:cubicBezTo>
                  <a:pt x="96440" y="599679"/>
                  <a:pt x="100806" y="603250"/>
                  <a:pt x="107156" y="609600"/>
                </a:cubicBezTo>
                <a:cubicBezTo>
                  <a:pt x="109538" y="614363"/>
                  <a:pt x="108347" y="618332"/>
                  <a:pt x="103584" y="621507"/>
                </a:cubicBezTo>
                <a:cubicBezTo>
                  <a:pt x="98822" y="622300"/>
                  <a:pt x="90488" y="623888"/>
                  <a:pt x="78582" y="626269"/>
                </a:cubicBezTo>
                <a:cubicBezTo>
                  <a:pt x="75407" y="627063"/>
                  <a:pt x="73025" y="627460"/>
                  <a:pt x="71438" y="627460"/>
                </a:cubicBezTo>
                <a:cubicBezTo>
                  <a:pt x="73819" y="629047"/>
                  <a:pt x="75804" y="630635"/>
                  <a:pt x="77391" y="632222"/>
                </a:cubicBezTo>
                <a:cubicBezTo>
                  <a:pt x="81360" y="636191"/>
                  <a:pt x="82550" y="639366"/>
                  <a:pt x="80963" y="641747"/>
                </a:cubicBezTo>
                <a:cubicBezTo>
                  <a:pt x="79376" y="643335"/>
                  <a:pt x="78582" y="647304"/>
                  <a:pt x="78582" y="653654"/>
                </a:cubicBezTo>
                <a:cubicBezTo>
                  <a:pt x="77788" y="655241"/>
                  <a:pt x="77391" y="656829"/>
                  <a:pt x="77391" y="658416"/>
                </a:cubicBezTo>
                <a:cubicBezTo>
                  <a:pt x="78184" y="658416"/>
                  <a:pt x="79376" y="658019"/>
                  <a:pt x="80963" y="657225"/>
                </a:cubicBezTo>
                <a:cubicBezTo>
                  <a:pt x="82550" y="657225"/>
                  <a:pt x="83740" y="656829"/>
                  <a:pt x="84535" y="656035"/>
                </a:cubicBezTo>
                <a:cubicBezTo>
                  <a:pt x="86916" y="655241"/>
                  <a:pt x="89694" y="655241"/>
                  <a:pt x="92869" y="656035"/>
                </a:cubicBezTo>
                <a:cubicBezTo>
                  <a:pt x="93663" y="656829"/>
                  <a:pt x="94456" y="657225"/>
                  <a:pt x="95250" y="657225"/>
                </a:cubicBezTo>
                <a:cubicBezTo>
                  <a:pt x="99219" y="659607"/>
                  <a:pt x="102791" y="662782"/>
                  <a:pt x="105966" y="666750"/>
                </a:cubicBezTo>
                <a:cubicBezTo>
                  <a:pt x="109141" y="673100"/>
                  <a:pt x="108347" y="677069"/>
                  <a:pt x="103584" y="678657"/>
                </a:cubicBezTo>
                <a:cubicBezTo>
                  <a:pt x="102791" y="678657"/>
                  <a:pt x="101600" y="678657"/>
                  <a:pt x="100013" y="678657"/>
                </a:cubicBezTo>
                <a:cubicBezTo>
                  <a:pt x="93663" y="679450"/>
                  <a:pt x="85725" y="681038"/>
                  <a:pt x="76200" y="683419"/>
                </a:cubicBezTo>
                <a:cubicBezTo>
                  <a:pt x="75407" y="693738"/>
                  <a:pt x="75009" y="704850"/>
                  <a:pt x="75009" y="716757"/>
                </a:cubicBezTo>
                <a:cubicBezTo>
                  <a:pt x="92472" y="710407"/>
                  <a:pt x="104379" y="705644"/>
                  <a:pt x="110728" y="702469"/>
                </a:cubicBezTo>
                <a:cubicBezTo>
                  <a:pt x="112316" y="702469"/>
                  <a:pt x="113109" y="702469"/>
                  <a:pt x="113109" y="702469"/>
                </a:cubicBezTo>
                <a:cubicBezTo>
                  <a:pt x="112316" y="699294"/>
                  <a:pt x="112713" y="692944"/>
                  <a:pt x="114300" y="683419"/>
                </a:cubicBezTo>
                <a:cubicBezTo>
                  <a:pt x="112713" y="690563"/>
                  <a:pt x="112713" y="689372"/>
                  <a:pt x="114300" y="679847"/>
                </a:cubicBezTo>
                <a:cubicBezTo>
                  <a:pt x="115888" y="673497"/>
                  <a:pt x="116284" y="660797"/>
                  <a:pt x="115491" y="641747"/>
                </a:cubicBezTo>
                <a:cubicBezTo>
                  <a:pt x="115491" y="639366"/>
                  <a:pt x="115491" y="637779"/>
                  <a:pt x="115491" y="636985"/>
                </a:cubicBezTo>
                <a:cubicBezTo>
                  <a:pt x="115491" y="614760"/>
                  <a:pt x="113903" y="601663"/>
                  <a:pt x="110728" y="597694"/>
                </a:cubicBezTo>
                <a:cubicBezTo>
                  <a:pt x="108347" y="592138"/>
                  <a:pt x="109935" y="589360"/>
                  <a:pt x="115491" y="589360"/>
                </a:cubicBezTo>
                <a:cubicBezTo>
                  <a:pt x="119459" y="589360"/>
                  <a:pt x="123825" y="590550"/>
                  <a:pt x="128588" y="592932"/>
                </a:cubicBezTo>
                <a:cubicBezTo>
                  <a:pt x="140494" y="590550"/>
                  <a:pt x="153195" y="587772"/>
                  <a:pt x="166688" y="584597"/>
                </a:cubicBezTo>
                <a:cubicBezTo>
                  <a:pt x="170656" y="583804"/>
                  <a:pt x="176213" y="582613"/>
                  <a:pt x="183357" y="581025"/>
                </a:cubicBezTo>
                <a:cubicBezTo>
                  <a:pt x="184944" y="580232"/>
                  <a:pt x="186135" y="579835"/>
                  <a:pt x="186928" y="579835"/>
                </a:cubicBezTo>
                <a:cubicBezTo>
                  <a:pt x="190897" y="578644"/>
                  <a:pt x="194271" y="578049"/>
                  <a:pt x="197049" y="578049"/>
                </a:cubicBezTo>
                <a:close/>
                <a:moveTo>
                  <a:pt x="758429" y="577454"/>
                </a:moveTo>
                <a:cubicBezTo>
                  <a:pt x="773509" y="579835"/>
                  <a:pt x="785416" y="586582"/>
                  <a:pt x="794147" y="597694"/>
                </a:cubicBezTo>
                <a:cubicBezTo>
                  <a:pt x="798909" y="602457"/>
                  <a:pt x="800496" y="608013"/>
                  <a:pt x="798909" y="614363"/>
                </a:cubicBezTo>
                <a:cubicBezTo>
                  <a:pt x="796528" y="625475"/>
                  <a:pt x="795338" y="634604"/>
                  <a:pt x="795338" y="641747"/>
                </a:cubicBezTo>
                <a:cubicBezTo>
                  <a:pt x="795338" y="644129"/>
                  <a:pt x="794941" y="647700"/>
                  <a:pt x="794147" y="652463"/>
                </a:cubicBezTo>
                <a:cubicBezTo>
                  <a:pt x="794147" y="657225"/>
                  <a:pt x="793750" y="660797"/>
                  <a:pt x="792957" y="663179"/>
                </a:cubicBezTo>
                <a:cubicBezTo>
                  <a:pt x="801687" y="656829"/>
                  <a:pt x="812007" y="647304"/>
                  <a:pt x="823912" y="634604"/>
                </a:cubicBezTo>
                <a:cubicBezTo>
                  <a:pt x="830262" y="629047"/>
                  <a:pt x="833834" y="622697"/>
                  <a:pt x="834628" y="615554"/>
                </a:cubicBezTo>
                <a:cubicBezTo>
                  <a:pt x="836216" y="606822"/>
                  <a:pt x="840978" y="604838"/>
                  <a:pt x="848916" y="609600"/>
                </a:cubicBezTo>
                <a:cubicBezTo>
                  <a:pt x="857647" y="614363"/>
                  <a:pt x="865585" y="622300"/>
                  <a:pt x="872728" y="633413"/>
                </a:cubicBezTo>
                <a:cubicBezTo>
                  <a:pt x="876697" y="639763"/>
                  <a:pt x="876697" y="644525"/>
                  <a:pt x="872728" y="647700"/>
                </a:cubicBezTo>
                <a:cubicBezTo>
                  <a:pt x="867172" y="649288"/>
                  <a:pt x="860822" y="653257"/>
                  <a:pt x="853678" y="659607"/>
                </a:cubicBezTo>
                <a:cubicBezTo>
                  <a:pt x="837803" y="673100"/>
                  <a:pt x="817166" y="686594"/>
                  <a:pt x="791766" y="700088"/>
                </a:cubicBezTo>
                <a:cubicBezTo>
                  <a:pt x="791766" y="704057"/>
                  <a:pt x="791766" y="710010"/>
                  <a:pt x="791766" y="717947"/>
                </a:cubicBezTo>
                <a:cubicBezTo>
                  <a:pt x="790972" y="725885"/>
                  <a:pt x="790575" y="731838"/>
                  <a:pt x="790575" y="735807"/>
                </a:cubicBezTo>
                <a:cubicBezTo>
                  <a:pt x="790575" y="754063"/>
                  <a:pt x="797719" y="763588"/>
                  <a:pt x="812007" y="764382"/>
                </a:cubicBezTo>
                <a:cubicBezTo>
                  <a:pt x="827881" y="764382"/>
                  <a:pt x="840582" y="763191"/>
                  <a:pt x="850106" y="760810"/>
                </a:cubicBezTo>
                <a:cubicBezTo>
                  <a:pt x="858838" y="760016"/>
                  <a:pt x="864791" y="754063"/>
                  <a:pt x="867966" y="742950"/>
                </a:cubicBezTo>
                <a:cubicBezTo>
                  <a:pt x="869553" y="738982"/>
                  <a:pt x="871538" y="733029"/>
                  <a:pt x="873919" y="725091"/>
                </a:cubicBezTo>
                <a:cubicBezTo>
                  <a:pt x="876300" y="719535"/>
                  <a:pt x="877888" y="715566"/>
                  <a:pt x="878681" y="713185"/>
                </a:cubicBezTo>
                <a:cubicBezTo>
                  <a:pt x="880269" y="710804"/>
                  <a:pt x="881063" y="709613"/>
                  <a:pt x="881063" y="709613"/>
                </a:cubicBezTo>
                <a:cubicBezTo>
                  <a:pt x="881857" y="709613"/>
                  <a:pt x="882650" y="710804"/>
                  <a:pt x="883444" y="713185"/>
                </a:cubicBezTo>
                <a:cubicBezTo>
                  <a:pt x="886619" y="725885"/>
                  <a:pt x="892969" y="738188"/>
                  <a:pt x="902494" y="750094"/>
                </a:cubicBezTo>
                <a:cubicBezTo>
                  <a:pt x="906463" y="755650"/>
                  <a:pt x="908050" y="760413"/>
                  <a:pt x="907256" y="764382"/>
                </a:cubicBezTo>
                <a:cubicBezTo>
                  <a:pt x="906463" y="769938"/>
                  <a:pt x="902494" y="775891"/>
                  <a:pt x="895350" y="782241"/>
                </a:cubicBezTo>
                <a:cubicBezTo>
                  <a:pt x="880269" y="793354"/>
                  <a:pt x="860029" y="798910"/>
                  <a:pt x="834628" y="798910"/>
                </a:cubicBezTo>
                <a:cubicBezTo>
                  <a:pt x="818753" y="798910"/>
                  <a:pt x="806053" y="797719"/>
                  <a:pt x="796528" y="795338"/>
                </a:cubicBezTo>
                <a:cubicBezTo>
                  <a:pt x="771128" y="789782"/>
                  <a:pt x="758825" y="770732"/>
                  <a:pt x="759619" y="738188"/>
                </a:cubicBezTo>
                <a:cubicBezTo>
                  <a:pt x="758825" y="731044"/>
                  <a:pt x="758429" y="724297"/>
                  <a:pt x="758429" y="717947"/>
                </a:cubicBezTo>
                <a:cubicBezTo>
                  <a:pt x="749697" y="721122"/>
                  <a:pt x="738188" y="724694"/>
                  <a:pt x="723900" y="728663"/>
                </a:cubicBezTo>
                <a:cubicBezTo>
                  <a:pt x="722313" y="729457"/>
                  <a:pt x="720725" y="729457"/>
                  <a:pt x="719138" y="728663"/>
                </a:cubicBezTo>
                <a:cubicBezTo>
                  <a:pt x="719138" y="733425"/>
                  <a:pt x="719138" y="740569"/>
                  <a:pt x="719138" y="750094"/>
                </a:cubicBezTo>
                <a:cubicBezTo>
                  <a:pt x="718343" y="761207"/>
                  <a:pt x="717947" y="769541"/>
                  <a:pt x="717947" y="775097"/>
                </a:cubicBezTo>
                <a:cubicBezTo>
                  <a:pt x="717153" y="788591"/>
                  <a:pt x="714772" y="797719"/>
                  <a:pt x="710803" y="802482"/>
                </a:cubicBezTo>
                <a:cubicBezTo>
                  <a:pt x="708422" y="805657"/>
                  <a:pt x="704453" y="806054"/>
                  <a:pt x="698897" y="803672"/>
                </a:cubicBezTo>
                <a:cubicBezTo>
                  <a:pt x="694134" y="800497"/>
                  <a:pt x="690563" y="795735"/>
                  <a:pt x="688181" y="789385"/>
                </a:cubicBezTo>
                <a:cubicBezTo>
                  <a:pt x="682625" y="779066"/>
                  <a:pt x="681832" y="767160"/>
                  <a:pt x="685800" y="753666"/>
                </a:cubicBezTo>
                <a:cubicBezTo>
                  <a:pt x="688975" y="736997"/>
                  <a:pt x="690563" y="719932"/>
                  <a:pt x="690563" y="702469"/>
                </a:cubicBezTo>
                <a:lnTo>
                  <a:pt x="690563" y="682229"/>
                </a:lnTo>
                <a:lnTo>
                  <a:pt x="679847" y="692944"/>
                </a:lnTo>
                <a:cubicBezTo>
                  <a:pt x="667941" y="704850"/>
                  <a:pt x="652860" y="714772"/>
                  <a:pt x="634603" y="722710"/>
                </a:cubicBezTo>
                <a:cubicBezTo>
                  <a:pt x="628254" y="725091"/>
                  <a:pt x="627459" y="724297"/>
                  <a:pt x="632222" y="720329"/>
                </a:cubicBezTo>
                <a:cubicBezTo>
                  <a:pt x="660003" y="688579"/>
                  <a:pt x="680244" y="656035"/>
                  <a:pt x="692944" y="622697"/>
                </a:cubicBezTo>
                <a:cubicBezTo>
                  <a:pt x="698500" y="606822"/>
                  <a:pt x="700485" y="593329"/>
                  <a:pt x="698897" y="582216"/>
                </a:cubicBezTo>
                <a:cubicBezTo>
                  <a:pt x="698897" y="577454"/>
                  <a:pt x="701278" y="576263"/>
                  <a:pt x="706041" y="578644"/>
                </a:cubicBezTo>
                <a:cubicBezTo>
                  <a:pt x="720328" y="584200"/>
                  <a:pt x="731044" y="591741"/>
                  <a:pt x="738188" y="601266"/>
                </a:cubicBezTo>
                <a:cubicBezTo>
                  <a:pt x="742157" y="607616"/>
                  <a:pt x="742157" y="612379"/>
                  <a:pt x="738188" y="615554"/>
                </a:cubicBezTo>
                <a:cubicBezTo>
                  <a:pt x="731838" y="622697"/>
                  <a:pt x="726282" y="630635"/>
                  <a:pt x="721519" y="639366"/>
                </a:cubicBezTo>
                <a:cubicBezTo>
                  <a:pt x="718343" y="646510"/>
                  <a:pt x="714375" y="653257"/>
                  <a:pt x="709613" y="659607"/>
                </a:cubicBezTo>
                <a:cubicBezTo>
                  <a:pt x="717550" y="664369"/>
                  <a:pt x="721122" y="675085"/>
                  <a:pt x="720328" y="691754"/>
                </a:cubicBezTo>
                <a:cubicBezTo>
                  <a:pt x="720328" y="702072"/>
                  <a:pt x="720328" y="712788"/>
                  <a:pt x="720328" y="723900"/>
                </a:cubicBezTo>
                <a:cubicBezTo>
                  <a:pt x="720328" y="723107"/>
                  <a:pt x="720725" y="722710"/>
                  <a:pt x="721519" y="722710"/>
                </a:cubicBezTo>
                <a:cubicBezTo>
                  <a:pt x="723900" y="721122"/>
                  <a:pt x="727473" y="718344"/>
                  <a:pt x="732234" y="714375"/>
                </a:cubicBezTo>
                <a:cubicBezTo>
                  <a:pt x="737791" y="710407"/>
                  <a:pt x="746522" y="703263"/>
                  <a:pt x="758429" y="692944"/>
                </a:cubicBezTo>
                <a:cubicBezTo>
                  <a:pt x="758429" y="684213"/>
                  <a:pt x="759222" y="669925"/>
                  <a:pt x="760810" y="650082"/>
                </a:cubicBezTo>
                <a:cubicBezTo>
                  <a:pt x="760810" y="646113"/>
                  <a:pt x="760810" y="642938"/>
                  <a:pt x="760810" y="640557"/>
                </a:cubicBezTo>
                <a:cubicBezTo>
                  <a:pt x="763191" y="615157"/>
                  <a:pt x="759619" y="596504"/>
                  <a:pt x="750094" y="584597"/>
                </a:cubicBezTo>
                <a:cubicBezTo>
                  <a:pt x="750094" y="579835"/>
                  <a:pt x="752872" y="577454"/>
                  <a:pt x="758429" y="577454"/>
                </a:cubicBezTo>
                <a:close/>
                <a:moveTo>
                  <a:pt x="3615481" y="577156"/>
                </a:moveTo>
                <a:cubicBezTo>
                  <a:pt x="3616969" y="577354"/>
                  <a:pt x="3618705" y="577850"/>
                  <a:pt x="3620690" y="578644"/>
                </a:cubicBezTo>
                <a:cubicBezTo>
                  <a:pt x="3633390" y="584994"/>
                  <a:pt x="3643312" y="592932"/>
                  <a:pt x="3650455" y="602457"/>
                </a:cubicBezTo>
                <a:cubicBezTo>
                  <a:pt x="3653630" y="607219"/>
                  <a:pt x="3653233" y="612379"/>
                  <a:pt x="3649265" y="617935"/>
                </a:cubicBezTo>
                <a:cubicBezTo>
                  <a:pt x="3648471" y="618729"/>
                  <a:pt x="3647677" y="619919"/>
                  <a:pt x="3646883" y="621507"/>
                </a:cubicBezTo>
                <a:cubicBezTo>
                  <a:pt x="3644502" y="623888"/>
                  <a:pt x="3640136" y="629841"/>
                  <a:pt x="3633787" y="639366"/>
                </a:cubicBezTo>
                <a:cubicBezTo>
                  <a:pt x="3621880" y="656829"/>
                  <a:pt x="3609974" y="671116"/>
                  <a:pt x="3598068" y="682229"/>
                </a:cubicBezTo>
                <a:cubicBezTo>
                  <a:pt x="3599655" y="682229"/>
                  <a:pt x="3601640" y="682229"/>
                  <a:pt x="3604021" y="682229"/>
                </a:cubicBezTo>
                <a:cubicBezTo>
                  <a:pt x="3622277" y="679847"/>
                  <a:pt x="3637358" y="677466"/>
                  <a:pt x="3649265" y="675085"/>
                </a:cubicBezTo>
                <a:cubicBezTo>
                  <a:pt x="3655615" y="674291"/>
                  <a:pt x="3661171" y="674688"/>
                  <a:pt x="3665933" y="676275"/>
                </a:cubicBezTo>
                <a:cubicBezTo>
                  <a:pt x="3677046" y="681038"/>
                  <a:pt x="3684983" y="688182"/>
                  <a:pt x="3689746" y="697707"/>
                </a:cubicBezTo>
                <a:cubicBezTo>
                  <a:pt x="3691333" y="706438"/>
                  <a:pt x="3686968" y="710407"/>
                  <a:pt x="3676649" y="709613"/>
                </a:cubicBezTo>
                <a:cubicBezTo>
                  <a:pt x="3652043" y="706438"/>
                  <a:pt x="3617118" y="706438"/>
                  <a:pt x="3571874" y="709613"/>
                </a:cubicBezTo>
                <a:cubicBezTo>
                  <a:pt x="3559174" y="710407"/>
                  <a:pt x="3547268" y="711994"/>
                  <a:pt x="3536155" y="714375"/>
                </a:cubicBezTo>
                <a:lnTo>
                  <a:pt x="3538537" y="714375"/>
                </a:lnTo>
                <a:cubicBezTo>
                  <a:pt x="3544886" y="717550"/>
                  <a:pt x="3550840" y="723504"/>
                  <a:pt x="3556396" y="732235"/>
                </a:cubicBezTo>
                <a:cubicBezTo>
                  <a:pt x="3559571" y="736997"/>
                  <a:pt x="3559174" y="741363"/>
                  <a:pt x="3555205" y="745332"/>
                </a:cubicBezTo>
                <a:cubicBezTo>
                  <a:pt x="3546474" y="750888"/>
                  <a:pt x="3539330" y="756841"/>
                  <a:pt x="3533774" y="763191"/>
                </a:cubicBezTo>
                <a:cubicBezTo>
                  <a:pt x="3515518" y="778272"/>
                  <a:pt x="3490118" y="791369"/>
                  <a:pt x="3457574" y="802482"/>
                </a:cubicBezTo>
                <a:cubicBezTo>
                  <a:pt x="3451224" y="804863"/>
                  <a:pt x="3447652" y="805657"/>
                  <a:pt x="3446858" y="804863"/>
                </a:cubicBezTo>
                <a:cubicBezTo>
                  <a:pt x="3446065" y="803275"/>
                  <a:pt x="3448049" y="800894"/>
                  <a:pt x="3452812" y="797719"/>
                </a:cubicBezTo>
                <a:cubicBezTo>
                  <a:pt x="3472655" y="782638"/>
                  <a:pt x="3491705" y="763191"/>
                  <a:pt x="3509962" y="739379"/>
                </a:cubicBezTo>
                <a:cubicBezTo>
                  <a:pt x="3516311" y="730647"/>
                  <a:pt x="3520677" y="723504"/>
                  <a:pt x="3523058" y="717947"/>
                </a:cubicBezTo>
                <a:cubicBezTo>
                  <a:pt x="3523058" y="716360"/>
                  <a:pt x="3523455" y="715566"/>
                  <a:pt x="3524249" y="715566"/>
                </a:cubicBezTo>
                <a:cubicBezTo>
                  <a:pt x="3502818" y="717947"/>
                  <a:pt x="3488134" y="720725"/>
                  <a:pt x="3480196" y="723900"/>
                </a:cubicBezTo>
                <a:cubicBezTo>
                  <a:pt x="3473846" y="726282"/>
                  <a:pt x="3468686" y="725488"/>
                  <a:pt x="3464718" y="721519"/>
                </a:cubicBezTo>
                <a:cubicBezTo>
                  <a:pt x="3456780" y="715963"/>
                  <a:pt x="3451224" y="709613"/>
                  <a:pt x="3448049" y="702469"/>
                </a:cubicBezTo>
                <a:cubicBezTo>
                  <a:pt x="3445668" y="697707"/>
                  <a:pt x="3446858" y="695325"/>
                  <a:pt x="3451621" y="695325"/>
                </a:cubicBezTo>
                <a:cubicBezTo>
                  <a:pt x="3472258" y="695325"/>
                  <a:pt x="3488530" y="694135"/>
                  <a:pt x="3500437" y="691754"/>
                </a:cubicBezTo>
                <a:cubicBezTo>
                  <a:pt x="3513137" y="690960"/>
                  <a:pt x="3530202" y="689372"/>
                  <a:pt x="3551633" y="686991"/>
                </a:cubicBezTo>
                <a:cubicBezTo>
                  <a:pt x="3564334" y="686197"/>
                  <a:pt x="3574255" y="685404"/>
                  <a:pt x="3581399" y="684610"/>
                </a:cubicBezTo>
                <a:cubicBezTo>
                  <a:pt x="3599655" y="643335"/>
                  <a:pt x="3608783" y="609600"/>
                  <a:pt x="3608783" y="583407"/>
                </a:cubicBezTo>
                <a:cubicBezTo>
                  <a:pt x="3608783" y="578644"/>
                  <a:pt x="3611016" y="576561"/>
                  <a:pt x="3615481" y="577156"/>
                </a:cubicBezTo>
                <a:close/>
                <a:moveTo>
                  <a:pt x="2347316" y="577156"/>
                </a:moveTo>
                <a:cubicBezTo>
                  <a:pt x="2348507" y="576957"/>
                  <a:pt x="2349896" y="577057"/>
                  <a:pt x="2351483" y="577454"/>
                </a:cubicBezTo>
                <a:cubicBezTo>
                  <a:pt x="2362596" y="580629"/>
                  <a:pt x="2371724" y="586582"/>
                  <a:pt x="2378868" y="595313"/>
                </a:cubicBezTo>
                <a:cubicBezTo>
                  <a:pt x="2381249" y="598488"/>
                  <a:pt x="2381249" y="601663"/>
                  <a:pt x="2378868" y="604838"/>
                </a:cubicBezTo>
                <a:cubicBezTo>
                  <a:pt x="2378074" y="605632"/>
                  <a:pt x="2376883" y="607219"/>
                  <a:pt x="2375296" y="609600"/>
                </a:cubicBezTo>
                <a:cubicBezTo>
                  <a:pt x="2370533" y="615950"/>
                  <a:pt x="2366962" y="620713"/>
                  <a:pt x="2364580" y="623888"/>
                </a:cubicBezTo>
                <a:cubicBezTo>
                  <a:pt x="2363786" y="624682"/>
                  <a:pt x="2362993" y="626269"/>
                  <a:pt x="2362199" y="628650"/>
                </a:cubicBezTo>
                <a:cubicBezTo>
                  <a:pt x="2360611" y="630238"/>
                  <a:pt x="2359421" y="631825"/>
                  <a:pt x="2358627" y="633413"/>
                </a:cubicBezTo>
                <a:cubicBezTo>
                  <a:pt x="2361802" y="632619"/>
                  <a:pt x="2366168" y="631429"/>
                  <a:pt x="2371724" y="629841"/>
                </a:cubicBezTo>
                <a:cubicBezTo>
                  <a:pt x="2383630" y="627460"/>
                  <a:pt x="2393949" y="624682"/>
                  <a:pt x="2402680" y="621507"/>
                </a:cubicBezTo>
                <a:cubicBezTo>
                  <a:pt x="2411411" y="620713"/>
                  <a:pt x="2419349" y="624682"/>
                  <a:pt x="2426493" y="633413"/>
                </a:cubicBezTo>
                <a:cubicBezTo>
                  <a:pt x="2430461" y="638175"/>
                  <a:pt x="2429668" y="641350"/>
                  <a:pt x="2424112" y="642938"/>
                </a:cubicBezTo>
                <a:cubicBezTo>
                  <a:pt x="2407443" y="647700"/>
                  <a:pt x="2385614" y="651669"/>
                  <a:pt x="2358627" y="654844"/>
                </a:cubicBezTo>
                <a:cubicBezTo>
                  <a:pt x="2353071" y="655638"/>
                  <a:pt x="2348705" y="654050"/>
                  <a:pt x="2345530" y="650082"/>
                </a:cubicBezTo>
                <a:cubicBezTo>
                  <a:pt x="2336005" y="661988"/>
                  <a:pt x="2324099" y="672307"/>
                  <a:pt x="2309812" y="681038"/>
                </a:cubicBezTo>
                <a:cubicBezTo>
                  <a:pt x="2307430" y="682625"/>
                  <a:pt x="2305843" y="683022"/>
                  <a:pt x="2305049" y="682229"/>
                </a:cubicBezTo>
                <a:cubicBezTo>
                  <a:pt x="2304255" y="680641"/>
                  <a:pt x="2304652" y="679054"/>
                  <a:pt x="2306240" y="677466"/>
                </a:cubicBezTo>
                <a:cubicBezTo>
                  <a:pt x="2306240" y="676672"/>
                  <a:pt x="2306637" y="676275"/>
                  <a:pt x="2307430" y="676275"/>
                </a:cubicBezTo>
                <a:cubicBezTo>
                  <a:pt x="2307430" y="675482"/>
                  <a:pt x="2307430" y="675085"/>
                  <a:pt x="2307430" y="675085"/>
                </a:cubicBezTo>
                <a:cubicBezTo>
                  <a:pt x="2297905" y="677466"/>
                  <a:pt x="2288777" y="679450"/>
                  <a:pt x="2280046" y="681038"/>
                </a:cubicBezTo>
                <a:cubicBezTo>
                  <a:pt x="2281633" y="682625"/>
                  <a:pt x="2282824" y="683419"/>
                  <a:pt x="2283618" y="683419"/>
                </a:cubicBezTo>
                <a:cubicBezTo>
                  <a:pt x="2288380" y="685007"/>
                  <a:pt x="2289174" y="688182"/>
                  <a:pt x="2285999" y="692944"/>
                </a:cubicBezTo>
                <a:cubicBezTo>
                  <a:pt x="2283618" y="697707"/>
                  <a:pt x="2281633" y="701279"/>
                  <a:pt x="2280046" y="703660"/>
                </a:cubicBezTo>
                <a:cubicBezTo>
                  <a:pt x="2281633" y="702866"/>
                  <a:pt x="2284015" y="702072"/>
                  <a:pt x="2287190" y="701279"/>
                </a:cubicBezTo>
                <a:cubicBezTo>
                  <a:pt x="2289571" y="700485"/>
                  <a:pt x="2291555" y="700088"/>
                  <a:pt x="2293143" y="700088"/>
                </a:cubicBezTo>
                <a:cubicBezTo>
                  <a:pt x="2296318" y="698500"/>
                  <a:pt x="2299096" y="698500"/>
                  <a:pt x="2301477" y="700088"/>
                </a:cubicBezTo>
                <a:cubicBezTo>
                  <a:pt x="2306240" y="702469"/>
                  <a:pt x="2309812" y="704850"/>
                  <a:pt x="2312193" y="707232"/>
                </a:cubicBezTo>
                <a:cubicBezTo>
                  <a:pt x="2316162" y="711200"/>
                  <a:pt x="2317352" y="714375"/>
                  <a:pt x="2315765" y="716757"/>
                </a:cubicBezTo>
                <a:cubicBezTo>
                  <a:pt x="2315765" y="717550"/>
                  <a:pt x="2315368" y="718741"/>
                  <a:pt x="2314574" y="720329"/>
                </a:cubicBezTo>
                <a:cubicBezTo>
                  <a:pt x="2314574" y="721916"/>
                  <a:pt x="2314177" y="723107"/>
                  <a:pt x="2313383" y="723900"/>
                </a:cubicBezTo>
                <a:cubicBezTo>
                  <a:pt x="2318146" y="723107"/>
                  <a:pt x="2325290" y="722313"/>
                  <a:pt x="2334815" y="721519"/>
                </a:cubicBezTo>
                <a:cubicBezTo>
                  <a:pt x="2342752" y="719932"/>
                  <a:pt x="2348705" y="719138"/>
                  <a:pt x="2352674" y="719138"/>
                </a:cubicBezTo>
                <a:cubicBezTo>
                  <a:pt x="2353468" y="711200"/>
                  <a:pt x="2353865" y="705644"/>
                  <a:pt x="2353865" y="702469"/>
                </a:cubicBezTo>
                <a:cubicBezTo>
                  <a:pt x="2352277" y="700882"/>
                  <a:pt x="2350293" y="699691"/>
                  <a:pt x="2347912" y="698897"/>
                </a:cubicBezTo>
                <a:cubicBezTo>
                  <a:pt x="2339180" y="706041"/>
                  <a:pt x="2330846" y="711200"/>
                  <a:pt x="2322908" y="714375"/>
                </a:cubicBezTo>
                <a:cubicBezTo>
                  <a:pt x="2320527" y="715963"/>
                  <a:pt x="2318940" y="716360"/>
                  <a:pt x="2318146" y="715566"/>
                </a:cubicBezTo>
                <a:cubicBezTo>
                  <a:pt x="2317352" y="713979"/>
                  <a:pt x="2317749" y="711994"/>
                  <a:pt x="2319337" y="709613"/>
                </a:cubicBezTo>
                <a:cubicBezTo>
                  <a:pt x="2323305" y="702469"/>
                  <a:pt x="2328862" y="691754"/>
                  <a:pt x="2336005" y="677466"/>
                </a:cubicBezTo>
                <a:cubicBezTo>
                  <a:pt x="2338387" y="670322"/>
                  <a:pt x="2339577" y="665163"/>
                  <a:pt x="2339577" y="661988"/>
                </a:cubicBezTo>
                <a:cubicBezTo>
                  <a:pt x="2339577" y="658019"/>
                  <a:pt x="2341561" y="656432"/>
                  <a:pt x="2345530" y="657225"/>
                </a:cubicBezTo>
                <a:cubicBezTo>
                  <a:pt x="2355849" y="657225"/>
                  <a:pt x="2364580" y="660004"/>
                  <a:pt x="2371724" y="665560"/>
                </a:cubicBezTo>
                <a:cubicBezTo>
                  <a:pt x="2374899" y="668735"/>
                  <a:pt x="2374899" y="671513"/>
                  <a:pt x="2371724" y="673894"/>
                </a:cubicBezTo>
                <a:cubicBezTo>
                  <a:pt x="2370930" y="674688"/>
                  <a:pt x="2369343" y="676275"/>
                  <a:pt x="2366962" y="678657"/>
                </a:cubicBezTo>
                <a:cubicBezTo>
                  <a:pt x="2366168" y="679450"/>
                  <a:pt x="2365374" y="680244"/>
                  <a:pt x="2364580" y="681038"/>
                </a:cubicBezTo>
                <a:cubicBezTo>
                  <a:pt x="2378074" y="677069"/>
                  <a:pt x="2389980" y="673497"/>
                  <a:pt x="2400299" y="670322"/>
                </a:cubicBezTo>
                <a:cubicBezTo>
                  <a:pt x="2409030" y="667941"/>
                  <a:pt x="2416571" y="672704"/>
                  <a:pt x="2422921" y="684610"/>
                </a:cubicBezTo>
                <a:cubicBezTo>
                  <a:pt x="2425302" y="688579"/>
                  <a:pt x="2423714" y="691357"/>
                  <a:pt x="2418158" y="692944"/>
                </a:cubicBezTo>
                <a:cubicBezTo>
                  <a:pt x="2407046" y="695325"/>
                  <a:pt x="2394743" y="697707"/>
                  <a:pt x="2381249" y="700088"/>
                </a:cubicBezTo>
                <a:cubicBezTo>
                  <a:pt x="2383630" y="700882"/>
                  <a:pt x="2386012" y="702469"/>
                  <a:pt x="2388393" y="704850"/>
                </a:cubicBezTo>
                <a:cubicBezTo>
                  <a:pt x="2389980" y="707232"/>
                  <a:pt x="2389980" y="710407"/>
                  <a:pt x="2388393" y="714375"/>
                </a:cubicBezTo>
                <a:cubicBezTo>
                  <a:pt x="2402680" y="711994"/>
                  <a:pt x="2415380" y="708819"/>
                  <a:pt x="2426493" y="704850"/>
                </a:cubicBezTo>
                <a:cubicBezTo>
                  <a:pt x="2432049" y="704057"/>
                  <a:pt x="2438796" y="708025"/>
                  <a:pt x="2446733" y="716757"/>
                </a:cubicBezTo>
                <a:cubicBezTo>
                  <a:pt x="2450702" y="722313"/>
                  <a:pt x="2449115" y="726282"/>
                  <a:pt x="2441971" y="728663"/>
                </a:cubicBezTo>
                <a:cubicBezTo>
                  <a:pt x="2417365" y="730250"/>
                  <a:pt x="2398315" y="731838"/>
                  <a:pt x="2384821" y="733425"/>
                </a:cubicBezTo>
                <a:cubicBezTo>
                  <a:pt x="2395933" y="748507"/>
                  <a:pt x="2411411" y="762794"/>
                  <a:pt x="2431255" y="776288"/>
                </a:cubicBezTo>
                <a:cubicBezTo>
                  <a:pt x="2432843" y="777082"/>
                  <a:pt x="2434827" y="778272"/>
                  <a:pt x="2437208" y="779860"/>
                </a:cubicBezTo>
                <a:cubicBezTo>
                  <a:pt x="2450702" y="788591"/>
                  <a:pt x="2460624" y="794147"/>
                  <a:pt x="2466974" y="796529"/>
                </a:cubicBezTo>
                <a:cubicBezTo>
                  <a:pt x="2469355" y="797322"/>
                  <a:pt x="2470546" y="798513"/>
                  <a:pt x="2470546" y="800100"/>
                </a:cubicBezTo>
                <a:cubicBezTo>
                  <a:pt x="2470546" y="800894"/>
                  <a:pt x="2469355" y="801291"/>
                  <a:pt x="2466974" y="801291"/>
                </a:cubicBezTo>
                <a:cubicBezTo>
                  <a:pt x="2446337" y="802879"/>
                  <a:pt x="2429668" y="803672"/>
                  <a:pt x="2416968" y="803672"/>
                </a:cubicBezTo>
                <a:cubicBezTo>
                  <a:pt x="2410618" y="803672"/>
                  <a:pt x="2405855" y="802085"/>
                  <a:pt x="2402680" y="798910"/>
                </a:cubicBezTo>
                <a:cubicBezTo>
                  <a:pt x="2392361" y="789385"/>
                  <a:pt x="2382043" y="774304"/>
                  <a:pt x="2371724" y="753666"/>
                </a:cubicBezTo>
                <a:cubicBezTo>
                  <a:pt x="2365374" y="763985"/>
                  <a:pt x="2360215" y="771922"/>
                  <a:pt x="2356246" y="777479"/>
                </a:cubicBezTo>
                <a:cubicBezTo>
                  <a:pt x="2345927" y="790179"/>
                  <a:pt x="2323702" y="800497"/>
                  <a:pt x="2289571" y="808435"/>
                </a:cubicBezTo>
                <a:cubicBezTo>
                  <a:pt x="2287983" y="809229"/>
                  <a:pt x="2287190" y="808832"/>
                  <a:pt x="2287190" y="807244"/>
                </a:cubicBezTo>
                <a:cubicBezTo>
                  <a:pt x="2287190" y="805657"/>
                  <a:pt x="2287587" y="804466"/>
                  <a:pt x="2288380" y="803672"/>
                </a:cubicBezTo>
                <a:cubicBezTo>
                  <a:pt x="2319337" y="787797"/>
                  <a:pt x="2339180" y="766366"/>
                  <a:pt x="2347912" y="739379"/>
                </a:cubicBezTo>
                <a:lnTo>
                  <a:pt x="2327671" y="742950"/>
                </a:lnTo>
                <a:cubicBezTo>
                  <a:pt x="2322115" y="744538"/>
                  <a:pt x="2316558" y="742157"/>
                  <a:pt x="2311002" y="735807"/>
                </a:cubicBezTo>
                <a:cubicBezTo>
                  <a:pt x="2311002" y="736600"/>
                  <a:pt x="2311002" y="737394"/>
                  <a:pt x="2311002" y="738188"/>
                </a:cubicBezTo>
                <a:cubicBezTo>
                  <a:pt x="2308621" y="746125"/>
                  <a:pt x="2304652" y="756444"/>
                  <a:pt x="2299096" y="769144"/>
                </a:cubicBezTo>
                <a:cubicBezTo>
                  <a:pt x="2291952" y="785813"/>
                  <a:pt x="2282427" y="795735"/>
                  <a:pt x="2270521" y="798910"/>
                </a:cubicBezTo>
                <a:cubicBezTo>
                  <a:pt x="2267346" y="799704"/>
                  <a:pt x="2263774" y="796132"/>
                  <a:pt x="2259805" y="788194"/>
                </a:cubicBezTo>
                <a:cubicBezTo>
                  <a:pt x="2255837" y="778669"/>
                  <a:pt x="2250280" y="769541"/>
                  <a:pt x="2243137" y="760810"/>
                </a:cubicBezTo>
                <a:cubicBezTo>
                  <a:pt x="2242343" y="758429"/>
                  <a:pt x="2243137" y="757238"/>
                  <a:pt x="2245518" y="757238"/>
                </a:cubicBezTo>
                <a:cubicBezTo>
                  <a:pt x="2247899" y="758032"/>
                  <a:pt x="2251074" y="758825"/>
                  <a:pt x="2255043" y="759619"/>
                </a:cubicBezTo>
                <a:cubicBezTo>
                  <a:pt x="2259805" y="761207"/>
                  <a:pt x="2262980" y="762397"/>
                  <a:pt x="2264568" y="763191"/>
                </a:cubicBezTo>
                <a:cubicBezTo>
                  <a:pt x="2266949" y="763191"/>
                  <a:pt x="2268933" y="762397"/>
                  <a:pt x="2270521" y="760810"/>
                </a:cubicBezTo>
                <a:cubicBezTo>
                  <a:pt x="2277665" y="752079"/>
                  <a:pt x="2281633" y="738982"/>
                  <a:pt x="2282427" y="721519"/>
                </a:cubicBezTo>
                <a:cubicBezTo>
                  <a:pt x="2282427" y="719138"/>
                  <a:pt x="2282030" y="718344"/>
                  <a:pt x="2281237" y="719138"/>
                </a:cubicBezTo>
                <a:cubicBezTo>
                  <a:pt x="2279649" y="719138"/>
                  <a:pt x="2276871" y="719932"/>
                  <a:pt x="2272902" y="721519"/>
                </a:cubicBezTo>
                <a:cubicBezTo>
                  <a:pt x="2272902" y="721519"/>
                  <a:pt x="2272108" y="721519"/>
                  <a:pt x="2270521" y="721519"/>
                </a:cubicBezTo>
                <a:cubicBezTo>
                  <a:pt x="2256233" y="746919"/>
                  <a:pt x="2232818" y="767160"/>
                  <a:pt x="2200274" y="782241"/>
                </a:cubicBezTo>
                <a:cubicBezTo>
                  <a:pt x="2197893" y="783035"/>
                  <a:pt x="2196305" y="783035"/>
                  <a:pt x="2195512" y="782241"/>
                </a:cubicBezTo>
                <a:cubicBezTo>
                  <a:pt x="2194718" y="780654"/>
                  <a:pt x="2195512" y="779066"/>
                  <a:pt x="2197893" y="777479"/>
                </a:cubicBezTo>
                <a:cubicBezTo>
                  <a:pt x="2220912" y="753666"/>
                  <a:pt x="2237183" y="730647"/>
                  <a:pt x="2246708" y="708422"/>
                </a:cubicBezTo>
                <a:cubicBezTo>
                  <a:pt x="2247502" y="705247"/>
                  <a:pt x="2248693" y="700485"/>
                  <a:pt x="2250280" y="694135"/>
                </a:cubicBezTo>
                <a:cubicBezTo>
                  <a:pt x="2251074" y="691754"/>
                  <a:pt x="2251471" y="690166"/>
                  <a:pt x="2251471" y="689372"/>
                </a:cubicBezTo>
                <a:cubicBezTo>
                  <a:pt x="2246708" y="690166"/>
                  <a:pt x="2241946" y="691357"/>
                  <a:pt x="2237183" y="692944"/>
                </a:cubicBezTo>
                <a:cubicBezTo>
                  <a:pt x="2229246" y="693738"/>
                  <a:pt x="2220912" y="689372"/>
                  <a:pt x="2212180" y="679847"/>
                </a:cubicBezTo>
                <a:cubicBezTo>
                  <a:pt x="2210593" y="678260"/>
                  <a:pt x="2210196" y="676672"/>
                  <a:pt x="2210990" y="675085"/>
                </a:cubicBezTo>
                <a:cubicBezTo>
                  <a:pt x="2210990" y="673497"/>
                  <a:pt x="2212577" y="672307"/>
                  <a:pt x="2215752" y="671513"/>
                </a:cubicBezTo>
                <a:cubicBezTo>
                  <a:pt x="2237183" y="667544"/>
                  <a:pt x="2264568" y="661194"/>
                  <a:pt x="2297905" y="652463"/>
                </a:cubicBezTo>
                <a:cubicBezTo>
                  <a:pt x="2306637" y="651669"/>
                  <a:pt x="2312987" y="654447"/>
                  <a:pt x="2316955" y="660797"/>
                </a:cubicBezTo>
                <a:cubicBezTo>
                  <a:pt x="2325687" y="647304"/>
                  <a:pt x="2332830" y="632222"/>
                  <a:pt x="2338387" y="615554"/>
                </a:cubicBezTo>
                <a:cubicBezTo>
                  <a:pt x="2342355" y="605235"/>
                  <a:pt x="2344340" y="594916"/>
                  <a:pt x="2344340" y="584597"/>
                </a:cubicBezTo>
                <a:cubicBezTo>
                  <a:pt x="2343546" y="581422"/>
                  <a:pt x="2343546" y="579438"/>
                  <a:pt x="2344340" y="578644"/>
                </a:cubicBezTo>
                <a:cubicBezTo>
                  <a:pt x="2345134" y="577850"/>
                  <a:pt x="2346126" y="577354"/>
                  <a:pt x="2347316" y="577156"/>
                </a:cubicBezTo>
                <a:close/>
                <a:moveTo>
                  <a:pt x="7905748" y="576263"/>
                </a:moveTo>
                <a:cubicBezTo>
                  <a:pt x="7926386" y="579438"/>
                  <a:pt x="7941864" y="587772"/>
                  <a:pt x="7952183" y="601266"/>
                </a:cubicBezTo>
                <a:cubicBezTo>
                  <a:pt x="7954564" y="603647"/>
                  <a:pt x="7954962" y="607219"/>
                  <a:pt x="7953374" y="611982"/>
                </a:cubicBezTo>
                <a:cubicBezTo>
                  <a:pt x="7948611" y="619919"/>
                  <a:pt x="7946230" y="631429"/>
                  <a:pt x="7946230" y="646510"/>
                </a:cubicBezTo>
                <a:cubicBezTo>
                  <a:pt x="7945436" y="652860"/>
                  <a:pt x="7945040" y="659607"/>
                  <a:pt x="7945040" y="666750"/>
                </a:cubicBezTo>
                <a:cubicBezTo>
                  <a:pt x="7945834" y="666750"/>
                  <a:pt x="7946627" y="666750"/>
                  <a:pt x="7947420" y="666750"/>
                </a:cubicBezTo>
                <a:cubicBezTo>
                  <a:pt x="7956152" y="665163"/>
                  <a:pt x="7962502" y="663575"/>
                  <a:pt x="7966470" y="661988"/>
                </a:cubicBezTo>
                <a:cubicBezTo>
                  <a:pt x="7974408" y="660400"/>
                  <a:pt x="7980758" y="658019"/>
                  <a:pt x="7985520" y="654844"/>
                </a:cubicBezTo>
                <a:cubicBezTo>
                  <a:pt x="7997427" y="651669"/>
                  <a:pt x="8009730" y="657225"/>
                  <a:pt x="8022430" y="671513"/>
                </a:cubicBezTo>
                <a:cubicBezTo>
                  <a:pt x="8025606" y="677069"/>
                  <a:pt x="8024811" y="681435"/>
                  <a:pt x="8020048" y="684610"/>
                </a:cubicBezTo>
                <a:cubicBezTo>
                  <a:pt x="7996236" y="690960"/>
                  <a:pt x="7971233" y="694929"/>
                  <a:pt x="7945040" y="696516"/>
                </a:cubicBezTo>
                <a:lnTo>
                  <a:pt x="7945040" y="767954"/>
                </a:lnTo>
                <a:cubicBezTo>
                  <a:pt x="7962502" y="766366"/>
                  <a:pt x="7977186" y="765175"/>
                  <a:pt x="7989092" y="764382"/>
                </a:cubicBezTo>
                <a:cubicBezTo>
                  <a:pt x="8002586" y="764382"/>
                  <a:pt x="8014890" y="762794"/>
                  <a:pt x="8026002" y="759619"/>
                </a:cubicBezTo>
                <a:cubicBezTo>
                  <a:pt x="8033146" y="757238"/>
                  <a:pt x="8039496" y="758032"/>
                  <a:pt x="8045052" y="762000"/>
                </a:cubicBezTo>
                <a:cubicBezTo>
                  <a:pt x="8053783" y="767557"/>
                  <a:pt x="8061324" y="776288"/>
                  <a:pt x="8067674" y="788194"/>
                </a:cubicBezTo>
                <a:cubicBezTo>
                  <a:pt x="8070055" y="797719"/>
                  <a:pt x="8066086" y="801688"/>
                  <a:pt x="8055768" y="800100"/>
                </a:cubicBezTo>
                <a:cubicBezTo>
                  <a:pt x="8022430" y="794544"/>
                  <a:pt x="7983934" y="792957"/>
                  <a:pt x="7940277" y="795338"/>
                </a:cubicBezTo>
                <a:cubicBezTo>
                  <a:pt x="7893446" y="797719"/>
                  <a:pt x="7856933" y="801291"/>
                  <a:pt x="7830740" y="806054"/>
                </a:cubicBezTo>
                <a:cubicBezTo>
                  <a:pt x="7830740" y="806054"/>
                  <a:pt x="7830343" y="806054"/>
                  <a:pt x="7829548" y="806054"/>
                </a:cubicBezTo>
                <a:cubicBezTo>
                  <a:pt x="7824786" y="807641"/>
                  <a:pt x="7821214" y="807641"/>
                  <a:pt x="7818833" y="806054"/>
                </a:cubicBezTo>
                <a:cubicBezTo>
                  <a:pt x="7810102" y="799704"/>
                  <a:pt x="7802164" y="792560"/>
                  <a:pt x="7795020" y="784622"/>
                </a:cubicBezTo>
                <a:cubicBezTo>
                  <a:pt x="7792640" y="780654"/>
                  <a:pt x="7794227" y="778272"/>
                  <a:pt x="7799783" y="777479"/>
                </a:cubicBezTo>
                <a:cubicBezTo>
                  <a:pt x="7813277" y="777479"/>
                  <a:pt x="7827564" y="776685"/>
                  <a:pt x="7842646" y="775097"/>
                </a:cubicBezTo>
                <a:cubicBezTo>
                  <a:pt x="7841852" y="775097"/>
                  <a:pt x="7843042" y="775097"/>
                  <a:pt x="7846218" y="775097"/>
                </a:cubicBezTo>
                <a:cubicBezTo>
                  <a:pt x="7849393" y="775097"/>
                  <a:pt x="7854156" y="774700"/>
                  <a:pt x="7860505" y="773907"/>
                </a:cubicBezTo>
                <a:cubicBezTo>
                  <a:pt x="7881142" y="772319"/>
                  <a:pt x="7897812" y="771129"/>
                  <a:pt x="7910511" y="770335"/>
                </a:cubicBezTo>
                <a:cubicBezTo>
                  <a:pt x="7911306" y="756841"/>
                  <a:pt x="7910908" y="725488"/>
                  <a:pt x="7909320" y="676275"/>
                </a:cubicBezTo>
                <a:cubicBezTo>
                  <a:pt x="7908527" y="663575"/>
                  <a:pt x="7908130" y="654447"/>
                  <a:pt x="7908130" y="648891"/>
                </a:cubicBezTo>
                <a:cubicBezTo>
                  <a:pt x="7906543" y="619522"/>
                  <a:pt x="7902574" y="600472"/>
                  <a:pt x="7896224" y="591741"/>
                </a:cubicBezTo>
                <a:cubicBezTo>
                  <a:pt x="7896224" y="591741"/>
                  <a:pt x="7895827" y="591344"/>
                  <a:pt x="7895033" y="590550"/>
                </a:cubicBezTo>
                <a:cubicBezTo>
                  <a:pt x="7892652" y="586582"/>
                  <a:pt x="7891858" y="583407"/>
                  <a:pt x="7892652" y="581025"/>
                </a:cubicBezTo>
                <a:cubicBezTo>
                  <a:pt x="7894240" y="577057"/>
                  <a:pt x="7898605" y="575469"/>
                  <a:pt x="7905748" y="576263"/>
                </a:cubicBezTo>
                <a:close/>
                <a:moveTo>
                  <a:pt x="6399608" y="575072"/>
                </a:moveTo>
                <a:cubicBezTo>
                  <a:pt x="6400798" y="574675"/>
                  <a:pt x="6402386" y="574675"/>
                  <a:pt x="6404370" y="575072"/>
                </a:cubicBezTo>
                <a:cubicBezTo>
                  <a:pt x="6420246" y="576660"/>
                  <a:pt x="6434136" y="584200"/>
                  <a:pt x="6446042" y="597694"/>
                </a:cubicBezTo>
                <a:cubicBezTo>
                  <a:pt x="6448424" y="601663"/>
                  <a:pt x="6449218" y="606425"/>
                  <a:pt x="6448424" y="611982"/>
                </a:cubicBezTo>
                <a:cubicBezTo>
                  <a:pt x="6446042" y="617538"/>
                  <a:pt x="6444058" y="630238"/>
                  <a:pt x="6442470" y="650082"/>
                </a:cubicBezTo>
                <a:cubicBezTo>
                  <a:pt x="6442470" y="650875"/>
                  <a:pt x="6442470" y="652860"/>
                  <a:pt x="6442470" y="656035"/>
                </a:cubicBezTo>
                <a:cubicBezTo>
                  <a:pt x="6441677" y="659210"/>
                  <a:pt x="6441280" y="661591"/>
                  <a:pt x="6441280" y="663179"/>
                </a:cubicBezTo>
                <a:cubicBezTo>
                  <a:pt x="6448424" y="661591"/>
                  <a:pt x="6453980" y="660400"/>
                  <a:pt x="6457948" y="659607"/>
                </a:cubicBezTo>
                <a:cubicBezTo>
                  <a:pt x="6457948" y="659607"/>
                  <a:pt x="6458346" y="659607"/>
                  <a:pt x="6459140" y="659607"/>
                </a:cubicBezTo>
                <a:cubicBezTo>
                  <a:pt x="6465490" y="658019"/>
                  <a:pt x="6470252" y="658019"/>
                  <a:pt x="6473427" y="659607"/>
                </a:cubicBezTo>
                <a:cubicBezTo>
                  <a:pt x="6478984" y="661194"/>
                  <a:pt x="6484142" y="664766"/>
                  <a:pt x="6488905" y="670322"/>
                </a:cubicBezTo>
                <a:cubicBezTo>
                  <a:pt x="6492874" y="679847"/>
                  <a:pt x="6490890" y="684610"/>
                  <a:pt x="6482952" y="684610"/>
                </a:cubicBezTo>
                <a:cubicBezTo>
                  <a:pt x="6480570" y="684610"/>
                  <a:pt x="6476205" y="685007"/>
                  <a:pt x="6469855" y="685800"/>
                </a:cubicBezTo>
                <a:cubicBezTo>
                  <a:pt x="6457155" y="687388"/>
                  <a:pt x="6447233" y="688579"/>
                  <a:pt x="6440090" y="689372"/>
                </a:cubicBezTo>
                <a:cubicBezTo>
                  <a:pt x="6440090" y="710010"/>
                  <a:pt x="6440090" y="728663"/>
                  <a:pt x="6440090" y="745332"/>
                </a:cubicBezTo>
                <a:cubicBezTo>
                  <a:pt x="6440884" y="744538"/>
                  <a:pt x="6441280" y="744141"/>
                  <a:pt x="6441280" y="744141"/>
                </a:cubicBezTo>
                <a:cubicBezTo>
                  <a:pt x="6450805" y="744141"/>
                  <a:pt x="6463108" y="742950"/>
                  <a:pt x="6478190" y="740569"/>
                </a:cubicBezTo>
                <a:cubicBezTo>
                  <a:pt x="6486127" y="738982"/>
                  <a:pt x="6492874" y="740172"/>
                  <a:pt x="6498430" y="744141"/>
                </a:cubicBezTo>
                <a:cubicBezTo>
                  <a:pt x="6503986" y="746522"/>
                  <a:pt x="6509146" y="750888"/>
                  <a:pt x="6513908" y="757238"/>
                </a:cubicBezTo>
                <a:cubicBezTo>
                  <a:pt x="6517084" y="765969"/>
                  <a:pt x="6513908" y="770732"/>
                  <a:pt x="6504383" y="771525"/>
                </a:cubicBezTo>
                <a:cubicBezTo>
                  <a:pt x="6482158" y="768350"/>
                  <a:pt x="6457155" y="767954"/>
                  <a:pt x="6429374" y="770335"/>
                </a:cubicBezTo>
                <a:cubicBezTo>
                  <a:pt x="6406356" y="770335"/>
                  <a:pt x="6386908" y="772319"/>
                  <a:pt x="6371033" y="776288"/>
                </a:cubicBezTo>
                <a:cubicBezTo>
                  <a:pt x="6367064" y="777875"/>
                  <a:pt x="6363096" y="777082"/>
                  <a:pt x="6359127" y="773907"/>
                </a:cubicBezTo>
                <a:cubicBezTo>
                  <a:pt x="6352777" y="767557"/>
                  <a:pt x="6348014" y="763191"/>
                  <a:pt x="6344840" y="760810"/>
                </a:cubicBezTo>
                <a:cubicBezTo>
                  <a:pt x="6342458" y="756841"/>
                  <a:pt x="6343252" y="754460"/>
                  <a:pt x="6347220" y="753666"/>
                </a:cubicBezTo>
                <a:cubicBezTo>
                  <a:pt x="6355952" y="753666"/>
                  <a:pt x="6371033" y="752475"/>
                  <a:pt x="6392464" y="750094"/>
                </a:cubicBezTo>
                <a:cubicBezTo>
                  <a:pt x="6394052" y="750094"/>
                  <a:pt x="6396433" y="750094"/>
                  <a:pt x="6399608" y="750094"/>
                </a:cubicBezTo>
                <a:cubicBezTo>
                  <a:pt x="6402784" y="749300"/>
                  <a:pt x="6405561" y="748904"/>
                  <a:pt x="6407942" y="748904"/>
                </a:cubicBezTo>
                <a:lnTo>
                  <a:pt x="6407942" y="692944"/>
                </a:lnTo>
                <a:cubicBezTo>
                  <a:pt x="6400798" y="694532"/>
                  <a:pt x="6394449" y="695325"/>
                  <a:pt x="6388892" y="695325"/>
                </a:cubicBezTo>
                <a:cubicBezTo>
                  <a:pt x="6384924" y="696119"/>
                  <a:pt x="6381748" y="696119"/>
                  <a:pt x="6379368" y="695325"/>
                </a:cubicBezTo>
                <a:cubicBezTo>
                  <a:pt x="6373018" y="691357"/>
                  <a:pt x="6367858" y="686594"/>
                  <a:pt x="6363890" y="681038"/>
                </a:cubicBezTo>
                <a:cubicBezTo>
                  <a:pt x="6361508" y="677863"/>
                  <a:pt x="6360714" y="675482"/>
                  <a:pt x="6361508" y="673894"/>
                </a:cubicBezTo>
                <a:cubicBezTo>
                  <a:pt x="6362302" y="673100"/>
                  <a:pt x="6364684" y="672307"/>
                  <a:pt x="6368652" y="671513"/>
                </a:cubicBezTo>
                <a:cubicBezTo>
                  <a:pt x="6371827" y="671513"/>
                  <a:pt x="6378971" y="670719"/>
                  <a:pt x="6390083" y="669132"/>
                </a:cubicBezTo>
                <a:cubicBezTo>
                  <a:pt x="6398021" y="668338"/>
                  <a:pt x="6403974" y="667941"/>
                  <a:pt x="6407942" y="667941"/>
                </a:cubicBezTo>
                <a:cubicBezTo>
                  <a:pt x="6407942" y="659210"/>
                  <a:pt x="6407942" y="650875"/>
                  <a:pt x="6407942" y="642938"/>
                </a:cubicBezTo>
                <a:cubicBezTo>
                  <a:pt x="6410324" y="613569"/>
                  <a:pt x="6407942" y="594916"/>
                  <a:pt x="6400798" y="586979"/>
                </a:cubicBezTo>
                <a:cubicBezTo>
                  <a:pt x="6398418" y="583010"/>
                  <a:pt x="6397227" y="579835"/>
                  <a:pt x="6397227" y="577454"/>
                </a:cubicBezTo>
                <a:cubicBezTo>
                  <a:pt x="6397624" y="576263"/>
                  <a:pt x="6398418" y="575469"/>
                  <a:pt x="6399608" y="575072"/>
                </a:cubicBezTo>
                <a:close/>
                <a:moveTo>
                  <a:pt x="6300786" y="573882"/>
                </a:moveTo>
                <a:cubicBezTo>
                  <a:pt x="6300786" y="573882"/>
                  <a:pt x="6301183" y="573882"/>
                  <a:pt x="6301977" y="573882"/>
                </a:cubicBezTo>
                <a:cubicBezTo>
                  <a:pt x="6314677" y="573882"/>
                  <a:pt x="6326584" y="574675"/>
                  <a:pt x="6337696" y="576263"/>
                </a:cubicBezTo>
                <a:cubicBezTo>
                  <a:pt x="6351983" y="578644"/>
                  <a:pt x="6358730" y="588566"/>
                  <a:pt x="6357936" y="606029"/>
                </a:cubicBezTo>
                <a:cubicBezTo>
                  <a:pt x="6355555" y="618729"/>
                  <a:pt x="6348411" y="622300"/>
                  <a:pt x="6336505" y="616744"/>
                </a:cubicBezTo>
                <a:cubicBezTo>
                  <a:pt x="6330949" y="612775"/>
                  <a:pt x="6319043" y="600075"/>
                  <a:pt x="6300786" y="578644"/>
                </a:cubicBezTo>
                <a:cubicBezTo>
                  <a:pt x="6298405" y="576263"/>
                  <a:pt x="6298405" y="574675"/>
                  <a:pt x="6300786" y="573882"/>
                </a:cubicBezTo>
                <a:close/>
                <a:moveTo>
                  <a:pt x="5730478" y="572989"/>
                </a:moveTo>
                <a:cubicBezTo>
                  <a:pt x="5732065" y="572790"/>
                  <a:pt x="5734049" y="573088"/>
                  <a:pt x="5736430" y="573882"/>
                </a:cubicBezTo>
                <a:cubicBezTo>
                  <a:pt x="5749924" y="578644"/>
                  <a:pt x="5761830" y="585391"/>
                  <a:pt x="5772149" y="594122"/>
                </a:cubicBezTo>
                <a:cubicBezTo>
                  <a:pt x="5776118" y="598091"/>
                  <a:pt x="5776911" y="603250"/>
                  <a:pt x="5774530" y="609600"/>
                </a:cubicBezTo>
                <a:cubicBezTo>
                  <a:pt x="5771355" y="618332"/>
                  <a:pt x="5769768" y="644129"/>
                  <a:pt x="5769768" y="686991"/>
                </a:cubicBezTo>
                <a:cubicBezTo>
                  <a:pt x="5769768" y="694929"/>
                  <a:pt x="5770165" y="706835"/>
                  <a:pt x="5770958" y="722710"/>
                </a:cubicBezTo>
                <a:cubicBezTo>
                  <a:pt x="5770958" y="738585"/>
                  <a:pt x="5770958" y="750094"/>
                  <a:pt x="5770958" y="757238"/>
                </a:cubicBezTo>
                <a:cubicBezTo>
                  <a:pt x="5770165" y="786607"/>
                  <a:pt x="5760243" y="803672"/>
                  <a:pt x="5741193" y="808435"/>
                </a:cubicBezTo>
                <a:cubicBezTo>
                  <a:pt x="5735637" y="810022"/>
                  <a:pt x="5732065" y="807641"/>
                  <a:pt x="5730477" y="801291"/>
                </a:cubicBezTo>
                <a:cubicBezTo>
                  <a:pt x="5724127" y="785416"/>
                  <a:pt x="5713015" y="771129"/>
                  <a:pt x="5697140" y="758429"/>
                </a:cubicBezTo>
                <a:cubicBezTo>
                  <a:pt x="5693965" y="756047"/>
                  <a:pt x="5692774" y="754460"/>
                  <a:pt x="5693568" y="753666"/>
                </a:cubicBezTo>
                <a:cubicBezTo>
                  <a:pt x="5693568" y="752872"/>
                  <a:pt x="5695552" y="752475"/>
                  <a:pt x="5699521" y="752475"/>
                </a:cubicBezTo>
                <a:cubicBezTo>
                  <a:pt x="5708252" y="752475"/>
                  <a:pt x="5718174" y="753269"/>
                  <a:pt x="5729286" y="754857"/>
                </a:cubicBezTo>
                <a:cubicBezTo>
                  <a:pt x="5734049" y="754857"/>
                  <a:pt x="5736430" y="752872"/>
                  <a:pt x="5736430" y="748904"/>
                </a:cubicBezTo>
                <a:cubicBezTo>
                  <a:pt x="5736430" y="721916"/>
                  <a:pt x="5736430" y="702072"/>
                  <a:pt x="5736430" y="689372"/>
                </a:cubicBezTo>
                <a:cubicBezTo>
                  <a:pt x="5736430" y="673497"/>
                  <a:pt x="5736034" y="656829"/>
                  <a:pt x="5735240" y="639366"/>
                </a:cubicBezTo>
                <a:cubicBezTo>
                  <a:pt x="5735240" y="612379"/>
                  <a:pt x="5732858" y="594916"/>
                  <a:pt x="5728096" y="586979"/>
                </a:cubicBezTo>
                <a:cubicBezTo>
                  <a:pt x="5725715" y="582216"/>
                  <a:pt x="5725318" y="578247"/>
                  <a:pt x="5726905" y="575072"/>
                </a:cubicBezTo>
                <a:cubicBezTo>
                  <a:pt x="5727699" y="573882"/>
                  <a:pt x="5728890" y="573187"/>
                  <a:pt x="5730478" y="572989"/>
                </a:cubicBezTo>
                <a:close/>
                <a:moveTo>
                  <a:pt x="7660480" y="572691"/>
                </a:moveTo>
                <a:cubicBezTo>
                  <a:pt x="7676355" y="577454"/>
                  <a:pt x="7687468" y="584200"/>
                  <a:pt x="7693818" y="592932"/>
                </a:cubicBezTo>
                <a:cubicBezTo>
                  <a:pt x="7696993" y="597694"/>
                  <a:pt x="7697390" y="601663"/>
                  <a:pt x="7695008" y="604838"/>
                </a:cubicBezTo>
                <a:cubicBezTo>
                  <a:pt x="7691833" y="612775"/>
                  <a:pt x="7689849" y="631825"/>
                  <a:pt x="7689055" y="661988"/>
                </a:cubicBezTo>
                <a:cubicBezTo>
                  <a:pt x="7688262" y="664369"/>
                  <a:pt x="7687864" y="669132"/>
                  <a:pt x="7687864" y="676275"/>
                </a:cubicBezTo>
                <a:cubicBezTo>
                  <a:pt x="7688658" y="676275"/>
                  <a:pt x="7689849" y="676275"/>
                  <a:pt x="7691436" y="676275"/>
                </a:cubicBezTo>
                <a:cubicBezTo>
                  <a:pt x="7696993" y="674688"/>
                  <a:pt x="7703342" y="673894"/>
                  <a:pt x="7710486" y="673894"/>
                </a:cubicBezTo>
                <a:cubicBezTo>
                  <a:pt x="7710486" y="672307"/>
                  <a:pt x="7710486" y="671513"/>
                  <a:pt x="7710486" y="671513"/>
                </a:cubicBezTo>
                <a:cubicBezTo>
                  <a:pt x="7710486" y="658019"/>
                  <a:pt x="7709296" y="646510"/>
                  <a:pt x="7706914" y="636985"/>
                </a:cubicBezTo>
                <a:cubicBezTo>
                  <a:pt x="7707708" y="630635"/>
                  <a:pt x="7710486" y="627857"/>
                  <a:pt x="7715248" y="628650"/>
                </a:cubicBezTo>
                <a:cubicBezTo>
                  <a:pt x="7730330" y="631825"/>
                  <a:pt x="7740649" y="638969"/>
                  <a:pt x="7746205" y="650082"/>
                </a:cubicBezTo>
                <a:cubicBezTo>
                  <a:pt x="7747792" y="652463"/>
                  <a:pt x="7747792" y="656432"/>
                  <a:pt x="7746205" y="661988"/>
                </a:cubicBezTo>
                <a:cubicBezTo>
                  <a:pt x="7743030" y="668338"/>
                  <a:pt x="7737870" y="682625"/>
                  <a:pt x="7730727" y="704850"/>
                </a:cubicBezTo>
                <a:cubicBezTo>
                  <a:pt x="7727552" y="713582"/>
                  <a:pt x="7721996" y="716360"/>
                  <a:pt x="7714058" y="713185"/>
                </a:cubicBezTo>
                <a:cubicBezTo>
                  <a:pt x="7706914" y="710804"/>
                  <a:pt x="7703342" y="706041"/>
                  <a:pt x="7703342" y="698897"/>
                </a:cubicBezTo>
                <a:cubicBezTo>
                  <a:pt x="7703342" y="698104"/>
                  <a:pt x="7703740" y="697310"/>
                  <a:pt x="7704533" y="696516"/>
                </a:cubicBezTo>
                <a:cubicBezTo>
                  <a:pt x="7704533" y="695722"/>
                  <a:pt x="7704533" y="695325"/>
                  <a:pt x="7704533" y="695325"/>
                </a:cubicBezTo>
                <a:cubicBezTo>
                  <a:pt x="7702152" y="696119"/>
                  <a:pt x="7698977" y="696516"/>
                  <a:pt x="7695008" y="696516"/>
                </a:cubicBezTo>
                <a:cubicBezTo>
                  <a:pt x="7691833" y="697310"/>
                  <a:pt x="7689055" y="697707"/>
                  <a:pt x="7686674" y="697707"/>
                </a:cubicBezTo>
                <a:cubicBezTo>
                  <a:pt x="7686674" y="703263"/>
                  <a:pt x="7686674" y="712391"/>
                  <a:pt x="7686674" y="725091"/>
                </a:cubicBezTo>
                <a:cubicBezTo>
                  <a:pt x="7685880" y="736997"/>
                  <a:pt x="7685483" y="746125"/>
                  <a:pt x="7685483" y="752475"/>
                </a:cubicBezTo>
                <a:cubicBezTo>
                  <a:pt x="7693421" y="750094"/>
                  <a:pt x="7700961" y="749697"/>
                  <a:pt x="7708105" y="751285"/>
                </a:cubicBezTo>
                <a:cubicBezTo>
                  <a:pt x="7708105" y="744141"/>
                  <a:pt x="7706914" y="736204"/>
                  <a:pt x="7704533" y="727472"/>
                </a:cubicBezTo>
                <a:cubicBezTo>
                  <a:pt x="7704533" y="726679"/>
                  <a:pt x="7704533" y="726282"/>
                  <a:pt x="7704533" y="726282"/>
                </a:cubicBezTo>
                <a:cubicBezTo>
                  <a:pt x="7702946" y="723107"/>
                  <a:pt x="7702946" y="720329"/>
                  <a:pt x="7704533" y="717947"/>
                </a:cubicBezTo>
                <a:cubicBezTo>
                  <a:pt x="7705327" y="716360"/>
                  <a:pt x="7707708" y="715963"/>
                  <a:pt x="7711677" y="716757"/>
                </a:cubicBezTo>
                <a:cubicBezTo>
                  <a:pt x="7722790" y="719138"/>
                  <a:pt x="7733108" y="724694"/>
                  <a:pt x="7742633" y="733425"/>
                </a:cubicBezTo>
                <a:cubicBezTo>
                  <a:pt x="7745014" y="738188"/>
                  <a:pt x="7745014" y="742157"/>
                  <a:pt x="7742633" y="745332"/>
                </a:cubicBezTo>
                <a:cubicBezTo>
                  <a:pt x="7740252" y="750888"/>
                  <a:pt x="7739061" y="759619"/>
                  <a:pt x="7739061" y="771525"/>
                </a:cubicBezTo>
                <a:cubicBezTo>
                  <a:pt x="7737474" y="780257"/>
                  <a:pt x="7736680" y="789385"/>
                  <a:pt x="7736680" y="798910"/>
                </a:cubicBezTo>
                <a:cubicBezTo>
                  <a:pt x="7734298" y="806847"/>
                  <a:pt x="7729933" y="810816"/>
                  <a:pt x="7723583" y="810816"/>
                </a:cubicBezTo>
                <a:cubicBezTo>
                  <a:pt x="7714852" y="808435"/>
                  <a:pt x="7710090" y="802879"/>
                  <a:pt x="7709296" y="794147"/>
                </a:cubicBezTo>
                <a:lnTo>
                  <a:pt x="7709296" y="770335"/>
                </a:lnTo>
                <a:cubicBezTo>
                  <a:pt x="7697390" y="771922"/>
                  <a:pt x="7681514" y="775097"/>
                  <a:pt x="7661670" y="779860"/>
                </a:cubicBezTo>
                <a:cubicBezTo>
                  <a:pt x="7647383" y="783829"/>
                  <a:pt x="7636668" y="788194"/>
                  <a:pt x="7629524" y="792957"/>
                </a:cubicBezTo>
                <a:cubicBezTo>
                  <a:pt x="7624761" y="795338"/>
                  <a:pt x="7620793" y="795338"/>
                  <a:pt x="7617618" y="792957"/>
                </a:cubicBezTo>
                <a:cubicBezTo>
                  <a:pt x="7612855" y="788194"/>
                  <a:pt x="7608092" y="783035"/>
                  <a:pt x="7603330" y="777479"/>
                </a:cubicBezTo>
                <a:cubicBezTo>
                  <a:pt x="7601743" y="775097"/>
                  <a:pt x="7601743" y="771922"/>
                  <a:pt x="7603330" y="767954"/>
                </a:cubicBezTo>
                <a:cubicBezTo>
                  <a:pt x="7608092" y="761604"/>
                  <a:pt x="7611268" y="754460"/>
                  <a:pt x="7612855" y="746522"/>
                </a:cubicBezTo>
                <a:cubicBezTo>
                  <a:pt x="7614442" y="739379"/>
                  <a:pt x="7614046" y="732235"/>
                  <a:pt x="7611664" y="725091"/>
                </a:cubicBezTo>
                <a:cubicBezTo>
                  <a:pt x="7610870" y="719535"/>
                  <a:pt x="7613252" y="717154"/>
                  <a:pt x="7618808" y="717947"/>
                </a:cubicBezTo>
                <a:cubicBezTo>
                  <a:pt x="7631508" y="721916"/>
                  <a:pt x="7640636" y="727869"/>
                  <a:pt x="7646192" y="735807"/>
                </a:cubicBezTo>
                <a:cubicBezTo>
                  <a:pt x="7647780" y="740569"/>
                  <a:pt x="7647780" y="743744"/>
                  <a:pt x="7646192" y="745332"/>
                </a:cubicBezTo>
                <a:cubicBezTo>
                  <a:pt x="7643811" y="747713"/>
                  <a:pt x="7640240" y="753666"/>
                  <a:pt x="7635477" y="763191"/>
                </a:cubicBezTo>
                <a:cubicBezTo>
                  <a:pt x="7637064" y="763191"/>
                  <a:pt x="7639446" y="762794"/>
                  <a:pt x="7642620" y="762000"/>
                </a:cubicBezTo>
                <a:cubicBezTo>
                  <a:pt x="7648970" y="760413"/>
                  <a:pt x="7654130" y="759222"/>
                  <a:pt x="7658098" y="758429"/>
                </a:cubicBezTo>
                <a:cubicBezTo>
                  <a:pt x="7658098" y="742554"/>
                  <a:pt x="7658098" y="724297"/>
                  <a:pt x="7658098" y="703660"/>
                </a:cubicBezTo>
                <a:cubicBezTo>
                  <a:pt x="7643811" y="707629"/>
                  <a:pt x="7634683" y="710804"/>
                  <a:pt x="7630714" y="713185"/>
                </a:cubicBezTo>
                <a:cubicBezTo>
                  <a:pt x="7630714" y="713185"/>
                  <a:pt x="7630318" y="713185"/>
                  <a:pt x="7629524" y="713185"/>
                </a:cubicBezTo>
                <a:cubicBezTo>
                  <a:pt x="7627142" y="715566"/>
                  <a:pt x="7624364" y="715963"/>
                  <a:pt x="7621190" y="714375"/>
                </a:cubicBezTo>
                <a:cubicBezTo>
                  <a:pt x="7618808" y="712788"/>
                  <a:pt x="7615236" y="708422"/>
                  <a:pt x="7610474" y="701279"/>
                </a:cubicBezTo>
                <a:cubicBezTo>
                  <a:pt x="7608886" y="698104"/>
                  <a:pt x="7609283" y="695325"/>
                  <a:pt x="7611664" y="692944"/>
                </a:cubicBezTo>
                <a:cubicBezTo>
                  <a:pt x="7615633" y="684213"/>
                  <a:pt x="7618014" y="677069"/>
                  <a:pt x="7618808" y="671513"/>
                </a:cubicBezTo>
                <a:cubicBezTo>
                  <a:pt x="7619602" y="661988"/>
                  <a:pt x="7618808" y="654447"/>
                  <a:pt x="7616427" y="648891"/>
                </a:cubicBezTo>
                <a:cubicBezTo>
                  <a:pt x="7616427" y="648097"/>
                  <a:pt x="7616427" y="647700"/>
                  <a:pt x="7616427" y="647700"/>
                </a:cubicBezTo>
                <a:cubicBezTo>
                  <a:pt x="7614840" y="642938"/>
                  <a:pt x="7616824" y="640557"/>
                  <a:pt x="7622380" y="640557"/>
                </a:cubicBezTo>
                <a:cubicBezTo>
                  <a:pt x="7632699" y="642938"/>
                  <a:pt x="7640636" y="647304"/>
                  <a:pt x="7646192" y="653654"/>
                </a:cubicBezTo>
                <a:cubicBezTo>
                  <a:pt x="7647780" y="659210"/>
                  <a:pt x="7648177" y="663972"/>
                  <a:pt x="7647383" y="667941"/>
                </a:cubicBezTo>
                <a:cubicBezTo>
                  <a:pt x="7646590" y="668735"/>
                  <a:pt x="7645399" y="671513"/>
                  <a:pt x="7643811" y="676275"/>
                </a:cubicBezTo>
                <a:cubicBezTo>
                  <a:pt x="7642224" y="681832"/>
                  <a:pt x="7641034" y="685007"/>
                  <a:pt x="7640240" y="685800"/>
                </a:cubicBezTo>
                <a:cubicBezTo>
                  <a:pt x="7641034" y="685800"/>
                  <a:pt x="7643018" y="685404"/>
                  <a:pt x="7646192" y="684610"/>
                </a:cubicBezTo>
                <a:cubicBezTo>
                  <a:pt x="7650955" y="683022"/>
                  <a:pt x="7654924" y="681832"/>
                  <a:pt x="7658098" y="681038"/>
                </a:cubicBezTo>
                <a:cubicBezTo>
                  <a:pt x="7658098" y="658813"/>
                  <a:pt x="7658098" y="640160"/>
                  <a:pt x="7658098" y="625079"/>
                </a:cubicBezTo>
                <a:cubicBezTo>
                  <a:pt x="7657305" y="606822"/>
                  <a:pt x="7654924" y="592932"/>
                  <a:pt x="7650955" y="583407"/>
                </a:cubicBezTo>
                <a:cubicBezTo>
                  <a:pt x="7648574" y="575469"/>
                  <a:pt x="7651749" y="571897"/>
                  <a:pt x="7660480" y="572691"/>
                </a:cubicBezTo>
                <a:close/>
                <a:moveTo>
                  <a:pt x="4463652" y="572096"/>
                </a:moveTo>
                <a:cubicBezTo>
                  <a:pt x="4465240" y="571302"/>
                  <a:pt x="4467621" y="571500"/>
                  <a:pt x="4470796" y="572691"/>
                </a:cubicBezTo>
                <a:cubicBezTo>
                  <a:pt x="4481908" y="577454"/>
                  <a:pt x="4491037" y="583804"/>
                  <a:pt x="4498180" y="591741"/>
                </a:cubicBezTo>
                <a:cubicBezTo>
                  <a:pt x="4500562" y="594122"/>
                  <a:pt x="4500562" y="597694"/>
                  <a:pt x="4498180" y="602457"/>
                </a:cubicBezTo>
                <a:cubicBezTo>
                  <a:pt x="4498180" y="603250"/>
                  <a:pt x="4498180" y="603647"/>
                  <a:pt x="4498180" y="603647"/>
                </a:cubicBezTo>
                <a:cubicBezTo>
                  <a:pt x="4495799" y="606822"/>
                  <a:pt x="4494212" y="609997"/>
                  <a:pt x="4493418" y="613172"/>
                </a:cubicBezTo>
                <a:cubicBezTo>
                  <a:pt x="4534693" y="653654"/>
                  <a:pt x="4580730" y="681038"/>
                  <a:pt x="4631530" y="695325"/>
                </a:cubicBezTo>
                <a:cubicBezTo>
                  <a:pt x="4635499" y="696913"/>
                  <a:pt x="4637484" y="698104"/>
                  <a:pt x="4637484" y="698897"/>
                </a:cubicBezTo>
                <a:cubicBezTo>
                  <a:pt x="4638277" y="700485"/>
                  <a:pt x="4636690" y="701675"/>
                  <a:pt x="4632721" y="702469"/>
                </a:cubicBezTo>
                <a:cubicBezTo>
                  <a:pt x="4631134" y="702469"/>
                  <a:pt x="4629149" y="702866"/>
                  <a:pt x="4626768" y="703660"/>
                </a:cubicBezTo>
                <a:cubicBezTo>
                  <a:pt x="4608512" y="707629"/>
                  <a:pt x="4588668" y="711200"/>
                  <a:pt x="4567237" y="714375"/>
                </a:cubicBezTo>
                <a:cubicBezTo>
                  <a:pt x="4560887" y="715169"/>
                  <a:pt x="4555330" y="713582"/>
                  <a:pt x="4550568" y="709613"/>
                </a:cubicBezTo>
                <a:cubicBezTo>
                  <a:pt x="4542630" y="704057"/>
                  <a:pt x="4535090" y="697707"/>
                  <a:pt x="4527946" y="690563"/>
                </a:cubicBezTo>
                <a:lnTo>
                  <a:pt x="4531518" y="695325"/>
                </a:lnTo>
                <a:cubicBezTo>
                  <a:pt x="4534693" y="699294"/>
                  <a:pt x="4533502" y="702469"/>
                  <a:pt x="4527946" y="704850"/>
                </a:cubicBezTo>
                <a:cubicBezTo>
                  <a:pt x="4526359" y="704850"/>
                  <a:pt x="4523580" y="705247"/>
                  <a:pt x="4519612" y="706041"/>
                </a:cubicBezTo>
                <a:cubicBezTo>
                  <a:pt x="4517230" y="706835"/>
                  <a:pt x="4509293" y="708025"/>
                  <a:pt x="4495799" y="709613"/>
                </a:cubicBezTo>
                <a:cubicBezTo>
                  <a:pt x="4498974" y="713582"/>
                  <a:pt x="4500562" y="717947"/>
                  <a:pt x="4500562" y="722710"/>
                </a:cubicBezTo>
                <a:cubicBezTo>
                  <a:pt x="4499768" y="723504"/>
                  <a:pt x="4499371" y="725091"/>
                  <a:pt x="4499371" y="727472"/>
                </a:cubicBezTo>
                <a:cubicBezTo>
                  <a:pt x="4504927" y="725885"/>
                  <a:pt x="4510087" y="725091"/>
                  <a:pt x="4514849" y="725091"/>
                </a:cubicBezTo>
                <a:cubicBezTo>
                  <a:pt x="4524374" y="722710"/>
                  <a:pt x="4531915" y="727472"/>
                  <a:pt x="4537471" y="739379"/>
                </a:cubicBezTo>
                <a:cubicBezTo>
                  <a:pt x="4539852" y="744141"/>
                  <a:pt x="4539058" y="746919"/>
                  <a:pt x="4535090" y="747713"/>
                </a:cubicBezTo>
                <a:cubicBezTo>
                  <a:pt x="4531121" y="748507"/>
                  <a:pt x="4524771" y="749300"/>
                  <a:pt x="4516040" y="750094"/>
                </a:cubicBezTo>
                <a:cubicBezTo>
                  <a:pt x="4507309" y="751682"/>
                  <a:pt x="4500562" y="752872"/>
                  <a:pt x="4495799" y="753666"/>
                </a:cubicBezTo>
                <a:cubicBezTo>
                  <a:pt x="4495799" y="762397"/>
                  <a:pt x="4495005" y="771129"/>
                  <a:pt x="4493418" y="779860"/>
                </a:cubicBezTo>
                <a:cubicBezTo>
                  <a:pt x="4498180" y="779860"/>
                  <a:pt x="4502149" y="779860"/>
                  <a:pt x="4505324" y="779860"/>
                </a:cubicBezTo>
                <a:cubicBezTo>
                  <a:pt x="4506118" y="779860"/>
                  <a:pt x="4507309" y="779860"/>
                  <a:pt x="4508896" y="779860"/>
                </a:cubicBezTo>
                <a:cubicBezTo>
                  <a:pt x="4519215" y="779066"/>
                  <a:pt x="4530327" y="777479"/>
                  <a:pt x="4542234" y="775097"/>
                </a:cubicBezTo>
                <a:cubicBezTo>
                  <a:pt x="4549377" y="774304"/>
                  <a:pt x="4556521" y="775891"/>
                  <a:pt x="4563665" y="779860"/>
                </a:cubicBezTo>
                <a:cubicBezTo>
                  <a:pt x="4570015" y="785416"/>
                  <a:pt x="4575174" y="791766"/>
                  <a:pt x="4579143" y="798910"/>
                </a:cubicBezTo>
                <a:cubicBezTo>
                  <a:pt x="4580730" y="806054"/>
                  <a:pt x="4577952" y="809229"/>
                  <a:pt x="4570809" y="808435"/>
                </a:cubicBezTo>
                <a:cubicBezTo>
                  <a:pt x="4544615" y="803672"/>
                  <a:pt x="4516040" y="802085"/>
                  <a:pt x="4485084" y="803672"/>
                </a:cubicBezTo>
                <a:cubicBezTo>
                  <a:pt x="4458890" y="803672"/>
                  <a:pt x="4436268" y="805657"/>
                  <a:pt x="4417218" y="809625"/>
                </a:cubicBezTo>
                <a:cubicBezTo>
                  <a:pt x="4410074" y="811213"/>
                  <a:pt x="4405312" y="810419"/>
                  <a:pt x="4402930" y="807244"/>
                </a:cubicBezTo>
                <a:cubicBezTo>
                  <a:pt x="4398168" y="804069"/>
                  <a:pt x="4393802" y="799307"/>
                  <a:pt x="4389834" y="792957"/>
                </a:cubicBezTo>
                <a:cubicBezTo>
                  <a:pt x="4388246" y="791369"/>
                  <a:pt x="4387452" y="789782"/>
                  <a:pt x="4387452" y="788194"/>
                </a:cubicBezTo>
                <a:cubicBezTo>
                  <a:pt x="4388246" y="787400"/>
                  <a:pt x="4389834" y="787004"/>
                  <a:pt x="4392215" y="787004"/>
                </a:cubicBezTo>
                <a:cubicBezTo>
                  <a:pt x="4396977" y="786210"/>
                  <a:pt x="4403724" y="785813"/>
                  <a:pt x="4412455" y="785813"/>
                </a:cubicBezTo>
                <a:cubicBezTo>
                  <a:pt x="4421187" y="785019"/>
                  <a:pt x="4427537" y="784622"/>
                  <a:pt x="4431505" y="784622"/>
                </a:cubicBezTo>
                <a:cubicBezTo>
                  <a:pt x="4432299" y="784622"/>
                  <a:pt x="4433093" y="784622"/>
                  <a:pt x="4433887" y="784622"/>
                </a:cubicBezTo>
                <a:cubicBezTo>
                  <a:pt x="4442618" y="783035"/>
                  <a:pt x="4452143" y="782241"/>
                  <a:pt x="4462462" y="782241"/>
                </a:cubicBezTo>
                <a:cubicBezTo>
                  <a:pt x="4462462" y="774304"/>
                  <a:pt x="4462858" y="765572"/>
                  <a:pt x="4463652" y="756047"/>
                </a:cubicBezTo>
                <a:cubicBezTo>
                  <a:pt x="4458096" y="756841"/>
                  <a:pt x="4452143" y="757238"/>
                  <a:pt x="4445793" y="757238"/>
                </a:cubicBezTo>
                <a:cubicBezTo>
                  <a:pt x="4437062" y="758032"/>
                  <a:pt x="4429124" y="754063"/>
                  <a:pt x="4421980" y="745332"/>
                </a:cubicBezTo>
                <a:cubicBezTo>
                  <a:pt x="4419599" y="740569"/>
                  <a:pt x="4420393" y="738188"/>
                  <a:pt x="4424362" y="738188"/>
                </a:cubicBezTo>
                <a:cubicBezTo>
                  <a:pt x="4429124" y="737394"/>
                  <a:pt x="4435871" y="736204"/>
                  <a:pt x="4444602" y="734616"/>
                </a:cubicBezTo>
                <a:cubicBezTo>
                  <a:pt x="4453333" y="733822"/>
                  <a:pt x="4459684" y="733029"/>
                  <a:pt x="4463652" y="732235"/>
                </a:cubicBezTo>
                <a:cubicBezTo>
                  <a:pt x="4463652" y="731441"/>
                  <a:pt x="4463652" y="730250"/>
                  <a:pt x="4463652" y="728663"/>
                </a:cubicBezTo>
                <a:cubicBezTo>
                  <a:pt x="4462858" y="727869"/>
                  <a:pt x="4462462" y="727075"/>
                  <a:pt x="4462462" y="726282"/>
                </a:cubicBezTo>
                <a:cubicBezTo>
                  <a:pt x="4462462" y="721519"/>
                  <a:pt x="4462065" y="717550"/>
                  <a:pt x="4461271" y="714375"/>
                </a:cubicBezTo>
                <a:cubicBezTo>
                  <a:pt x="4460477" y="714375"/>
                  <a:pt x="4458890" y="714375"/>
                  <a:pt x="4456509" y="714375"/>
                </a:cubicBezTo>
                <a:cubicBezTo>
                  <a:pt x="4453333" y="715169"/>
                  <a:pt x="4450952" y="715566"/>
                  <a:pt x="4449365" y="715566"/>
                </a:cubicBezTo>
                <a:cubicBezTo>
                  <a:pt x="4440634" y="714772"/>
                  <a:pt x="4433093" y="709613"/>
                  <a:pt x="4426743" y="700088"/>
                </a:cubicBezTo>
                <a:cubicBezTo>
                  <a:pt x="4425949" y="699294"/>
                  <a:pt x="4425156" y="698500"/>
                  <a:pt x="4424362" y="697707"/>
                </a:cubicBezTo>
                <a:cubicBezTo>
                  <a:pt x="4423568" y="696913"/>
                  <a:pt x="4423171" y="696516"/>
                  <a:pt x="4423171" y="696516"/>
                </a:cubicBezTo>
                <a:cubicBezTo>
                  <a:pt x="4408884" y="708422"/>
                  <a:pt x="4392215" y="717550"/>
                  <a:pt x="4373165" y="723900"/>
                </a:cubicBezTo>
                <a:cubicBezTo>
                  <a:pt x="4368402" y="725488"/>
                  <a:pt x="4366021" y="725488"/>
                  <a:pt x="4366021" y="723900"/>
                </a:cubicBezTo>
                <a:cubicBezTo>
                  <a:pt x="4365227" y="723107"/>
                  <a:pt x="4366815" y="721122"/>
                  <a:pt x="4370784" y="717947"/>
                </a:cubicBezTo>
                <a:cubicBezTo>
                  <a:pt x="4403327" y="693341"/>
                  <a:pt x="4431109" y="658019"/>
                  <a:pt x="4454127" y="611982"/>
                </a:cubicBezTo>
                <a:cubicBezTo>
                  <a:pt x="4460477" y="600869"/>
                  <a:pt x="4462858" y="589360"/>
                  <a:pt x="4461271" y="577454"/>
                </a:cubicBezTo>
                <a:cubicBezTo>
                  <a:pt x="4461271" y="574675"/>
                  <a:pt x="4462065" y="572889"/>
                  <a:pt x="4463652" y="572096"/>
                </a:cubicBezTo>
                <a:close/>
                <a:moveTo>
                  <a:pt x="2020193" y="571203"/>
                </a:moveTo>
                <a:cubicBezTo>
                  <a:pt x="2022773" y="571004"/>
                  <a:pt x="2025253" y="571500"/>
                  <a:pt x="2027635" y="572691"/>
                </a:cubicBezTo>
                <a:cubicBezTo>
                  <a:pt x="2036366" y="576660"/>
                  <a:pt x="2044303" y="581422"/>
                  <a:pt x="2051447" y="586979"/>
                </a:cubicBezTo>
                <a:cubicBezTo>
                  <a:pt x="2056209" y="590947"/>
                  <a:pt x="2056607" y="595710"/>
                  <a:pt x="2052638" y="601266"/>
                </a:cubicBezTo>
                <a:cubicBezTo>
                  <a:pt x="2047875" y="607616"/>
                  <a:pt x="2042319" y="615554"/>
                  <a:pt x="2035969" y="625079"/>
                </a:cubicBezTo>
                <a:cubicBezTo>
                  <a:pt x="2038350" y="625079"/>
                  <a:pt x="2040334" y="625872"/>
                  <a:pt x="2041922" y="627460"/>
                </a:cubicBezTo>
                <a:cubicBezTo>
                  <a:pt x="2048272" y="635397"/>
                  <a:pt x="2047082" y="640954"/>
                  <a:pt x="2038350" y="644129"/>
                </a:cubicBezTo>
                <a:cubicBezTo>
                  <a:pt x="2035969" y="644922"/>
                  <a:pt x="2031207" y="646113"/>
                  <a:pt x="2024062" y="647700"/>
                </a:cubicBezTo>
                <a:cubicBezTo>
                  <a:pt x="2019301" y="648494"/>
                  <a:pt x="2015729" y="649288"/>
                  <a:pt x="2013347" y="650082"/>
                </a:cubicBezTo>
                <a:cubicBezTo>
                  <a:pt x="2021285" y="655638"/>
                  <a:pt x="2024460" y="660797"/>
                  <a:pt x="2022872" y="665560"/>
                </a:cubicBezTo>
                <a:cubicBezTo>
                  <a:pt x="2022078" y="666354"/>
                  <a:pt x="2022078" y="667147"/>
                  <a:pt x="2022872" y="667941"/>
                </a:cubicBezTo>
                <a:cubicBezTo>
                  <a:pt x="2022872" y="668735"/>
                  <a:pt x="2022872" y="669529"/>
                  <a:pt x="2022872" y="670322"/>
                </a:cubicBezTo>
                <a:cubicBezTo>
                  <a:pt x="2026047" y="669529"/>
                  <a:pt x="2029619" y="668338"/>
                  <a:pt x="2033588" y="666750"/>
                </a:cubicBezTo>
                <a:cubicBezTo>
                  <a:pt x="2036763" y="665163"/>
                  <a:pt x="2038747" y="664369"/>
                  <a:pt x="2039541" y="664369"/>
                </a:cubicBezTo>
                <a:cubicBezTo>
                  <a:pt x="2049066" y="661194"/>
                  <a:pt x="2056209" y="660797"/>
                  <a:pt x="2060972" y="663179"/>
                </a:cubicBezTo>
                <a:cubicBezTo>
                  <a:pt x="2065735" y="664766"/>
                  <a:pt x="2068909" y="666750"/>
                  <a:pt x="2070497" y="669132"/>
                </a:cubicBezTo>
                <a:cubicBezTo>
                  <a:pt x="2071290" y="670719"/>
                  <a:pt x="2072085" y="671910"/>
                  <a:pt x="2072878" y="672704"/>
                </a:cubicBezTo>
                <a:cubicBezTo>
                  <a:pt x="2077641" y="679054"/>
                  <a:pt x="2076847" y="683816"/>
                  <a:pt x="2070497" y="686991"/>
                </a:cubicBezTo>
                <a:cubicBezTo>
                  <a:pt x="2066529" y="687785"/>
                  <a:pt x="2060575" y="689372"/>
                  <a:pt x="2052638" y="691754"/>
                </a:cubicBezTo>
                <a:cubicBezTo>
                  <a:pt x="2042319" y="693341"/>
                  <a:pt x="2034778" y="694929"/>
                  <a:pt x="2030016" y="696516"/>
                </a:cubicBezTo>
                <a:cubicBezTo>
                  <a:pt x="2030016" y="696516"/>
                  <a:pt x="2030413" y="696913"/>
                  <a:pt x="2031207" y="697707"/>
                </a:cubicBezTo>
                <a:cubicBezTo>
                  <a:pt x="2043112" y="731044"/>
                  <a:pt x="2061369" y="754460"/>
                  <a:pt x="2085976" y="767954"/>
                </a:cubicBezTo>
                <a:cubicBezTo>
                  <a:pt x="2091532" y="769541"/>
                  <a:pt x="2095103" y="768747"/>
                  <a:pt x="2096691" y="765572"/>
                </a:cubicBezTo>
                <a:cubicBezTo>
                  <a:pt x="2103041" y="752079"/>
                  <a:pt x="2108201" y="739379"/>
                  <a:pt x="2112169" y="727472"/>
                </a:cubicBezTo>
                <a:cubicBezTo>
                  <a:pt x="2112963" y="725885"/>
                  <a:pt x="2113757" y="725091"/>
                  <a:pt x="2114550" y="725091"/>
                </a:cubicBezTo>
                <a:cubicBezTo>
                  <a:pt x="2116138" y="725091"/>
                  <a:pt x="2116932" y="725885"/>
                  <a:pt x="2116932" y="727472"/>
                </a:cubicBezTo>
                <a:cubicBezTo>
                  <a:pt x="2119313" y="740966"/>
                  <a:pt x="2120900" y="752079"/>
                  <a:pt x="2121694" y="760810"/>
                </a:cubicBezTo>
                <a:cubicBezTo>
                  <a:pt x="2123281" y="772716"/>
                  <a:pt x="2126060" y="785416"/>
                  <a:pt x="2130029" y="798910"/>
                </a:cubicBezTo>
                <a:cubicBezTo>
                  <a:pt x="2131616" y="807641"/>
                  <a:pt x="2127250" y="812007"/>
                  <a:pt x="2116932" y="812007"/>
                </a:cubicBezTo>
                <a:cubicBezTo>
                  <a:pt x="2082801" y="807244"/>
                  <a:pt x="2054225" y="791369"/>
                  <a:pt x="2031207" y="764382"/>
                </a:cubicBezTo>
                <a:cubicBezTo>
                  <a:pt x="2016919" y="746125"/>
                  <a:pt x="2006204" y="725885"/>
                  <a:pt x="1999060" y="703660"/>
                </a:cubicBezTo>
                <a:cubicBezTo>
                  <a:pt x="1997472" y="703660"/>
                  <a:pt x="1994297" y="704454"/>
                  <a:pt x="1989534" y="706041"/>
                </a:cubicBezTo>
                <a:cubicBezTo>
                  <a:pt x="1985566" y="706835"/>
                  <a:pt x="1982391" y="707629"/>
                  <a:pt x="1980010" y="708422"/>
                </a:cubicBezTo>
                <a:cubicBezTo>
                  <a:pt x="1972072" y="711597"/>
                  <a:pt x="1965722" y="711597"/>
                  <a:pt x="1960960" y="708422"/>
                </a:cubicBezTo>
                <a:cubicBezTo>
                  <a:pt x="1958578" y="706835"/>
                  <a:pt x="1955800" y="704850"/>
                  <a:pt x="1952625" y="702469"/>
                </a:cubicBezTo>
                <a:cubicBezTo>
                  <a:pt x="1950244" y="701675"/>
                  <a:pt x="1948656" y="700882"/>
                  <a:pt x="1947863" y="700088"/>
                </a:cubicBezTo>
                <a:cubicBezTo>
                  <a:pt x="1947069" y="711994"/>
                  <a:pt x="1945481" y="725885"/>
                  <a:pt x="1943100" y="741760"/>
                </a:cubicBezTo>
                <a:cubicBezTo>
                  <a:pt x="1943100" y="744141"/>
                  <a:pt x="1943100" y="745729"/>
                  <a:pt x="1943100" y="746522"/>
                </a:cubicBezTo>
                <a:cubicBezTo>
                  <a:pt x="1947069" y="745729"/>
                  <a:pt x="1958975" y="742554"/>
                  <a:pt x="1978819" y="736997"/>
                </a:cubicBezTo>
                <a:cubicBezTo>
                  <a:pt x="1983581" y="736204"/>
                  <a:pt x="1986757" y="735410"/>
                  <a:pt x="1988344" y="734616"/>
                </a:cubicBezTo>
                <a:cubicBezTo>
                  <a:pt x="1992313" y="733029"/>
                  <a:pt x="1994694" y="732632"/>
                  <a:pt x="1995488" y="733425"/>
                </a:cubicBezTo>
                <a:cubicBezTo>
                  <a:pt x="1996282" y="735013"/>
                  <a:pt x="1995488" y="736997"/>
                  <a:pt x="1993107" y="739379"/>
                </a:cubicBezTo>
                <a:cubicBezTo>
                  <a:pt x="1990725" y="741760"/>
                  <a:pt x="1987153" y="745332"/>
                  <a:pt x="1982391" y="750094"/>
                </a:cubicBezTo>
                <a:cubicBezTo>
                  <a:pt x="1972866" y="759619"/>
                  <a:pt x="1964928" y="766366"/>
                  <a:pt x="1958578" y="770335"/>
                </a:cubicBezTo>
                <a:cubicBezTo>
                  <a:pt x="1957785" y="771129"/>
                  <a:pt x="1956991" y="771922"/>
                  <a:pt x="1956197" y="772716"/>
                </a:cubicBezTo>
                <a:cubicBezTo>
                  <a:pt x="1945878" y="780654"/>
                  <a:pt x="1936750" y="788591"/>
                  <a:pt x="1928813" y="796529"/>
                </a:cubicBezTo>
                <a:cubicBezTo>
                  <a:pt x="1924050" y="800497"/>
                  <a:pt x="1920081" y="800497"/>
                  <a:pt x="1916906" y="796529"/>
                </a:cubicBezTo>
                <a:cubicBezTo>
                  <a:pt x="1912144" y="793354"/>
                  <a:pt x="1907381" y="785416"/>
                  <a:pt x="1902619" y="772716"/>
                </a:cubicBezTo>
                <a:cubicBezTo>
                  <a:pt x="1901825" y="771922"/>
                  <a:pt x="1901428" y="771525"/>
                  <a:pt x="1901428" y="771525"/>
                </a:cubicBezTo>
                <a:cubicBezTo>
                  <a:pt x="1899841" y="766763"/>
                  <a:pt x="1900635" y="763588"/>
                  <a:pt x="1903810" y="762000"/>
                </a:cubicBezTo>
                <a:cubicBezTo>
                  <a:pt x="1909366" y="760413"/>
                  <a:pt x="1912937" y="750888"/>
                  <a:pt x="1914526" y="733425"/>
                </a:cubicBezTo>
                <a:cubicBezTo>
                  <a:pt x="1917701" y="706438"/>
                  <a:pt x="1918891" y="678657"/>
                  <a:pt x="1918097" y="650082"/>
                </a:cubicBezTo>
                <a:cubicBezTo>
                  <a:pt x="1917303" y="622300"/>
                  <a:pt x="1913732" y="604441"/>
                  <a:pt x="1907381" y="596504"/>
                </a:cubicBezTo>
                <a:cubicBezTo>
                  <a:pt x="1905000" y="591741"/>
                  <a:pt x="1906588" y="588963"/>
                  <a:pt x="1912144" y="588169"/>
                </a:cubicBezTo>
                <a:cubicBezTo>
                  <a:pt x="1920081" y="589757"/>
                  <a:pt x="1928416" y="591741"/>
                  <a:pt x="1937147" y="594122"/>
                </a:cubicBezTo>
                <a:cubicBezTo>
                  <a:pt x="1941115" y="593329"/>
                  <a:pt x="1947863" y="591741"/>
                  <a:pt x="1957388" y="589360"/>
                </a:cubicBezTo>
                <a:cubicBezTo>
                  <a:pt x="1966913" y="586185"/>
                  <a:pt x="1974056" y="584200"/>
                  <a:pt x="1978819" y="583407"/>
                </a:cubicBezTo>
                <a:cubicBezTo>
                  <a:pt x="1980407" y="582613"/>
                  <a:pt x="1983978" y="581819"/>
                  <a:pt x="1989534" y="581025"/>
                </a:cubicBezTo>
                <a:cubicBezTo>
                  <a:pt x="2003822" y="577057"/>
                  <a:pt x="2011363" y="574675"/>
                  <a:pt x="2012157" y="573882"/>
                </a:cubicBezTo>
                <a:cubicBezTo>
                  <a:pt x="2014935" y="572294"/>
                  <a:pt x="2017614" y="571401"/>
                  <a:pt x="2020193" y="571203"/>
                </a:cubicBezTo>
                <a:close/>
                <a:moveTo>
                  <a:pt x="2912268" y="570310"/>
                </a:moveTo>
                <a:cubicBezTo>
                  <a:pt x="2934493" y="572691"/>
                  <a:pt x="2949177" y="580232"/>
                  <a:pt x="2956321" y="592932"/>
                </a:cubicBezTo>
                <a:cubicBezTo>
                  <a:pt x="2958702" y="596107"/>
                  <a:pt x="2959099" y="599679"/>
                  <a:pt x="2957512" y="603647"/>
                </a:cubicBezTo>
                <a:cubicBezTo>
                  <a:pt x="2955924" y="608410"/>
                  <a:pt x="2955130" y="616347"/>
                  <a:pt x="2955130" y="627460"/>
                </a:cubicBezTo>
                <a:cubicBezTo>
                  <a:pt x="2955130" y="629841"/>
                  <a:pt x="2955130" y="631825"/>
                  <a:pt x="2955130" y="633413"/>
                </a:cubicBezTo>
                <a:cubicBezTo>
                  <a:pt x="2955130" y="642144"/>
                  <a:pt x="2954734" y="650082"/>
                  <a:pt x="2953940" y="657225"/>
                </a:cubicBezTo>
                <a:cubicBezTo>
                  <a:pt x="2956321" y="657225"/>
                  <a:pt x="2959496" y="656829"/>
                  <a:pt x="2963465" y="656035"/>
                </a:cubicBezTo>
                <a:cubicBezTo>
                  <a:pt x="2966640" y="656035"/>
                  <a:pt x="2969021" y="656035"/>
                  <a:pt x="2970608" y="656035"/>
                </a:cubicBezTo>
                <a:cubicBezTo>
                  <a:pt x="2984102" y="654447"/>
                  <a:pt x="2994818" y="652066"/>
                  <a:pt x="3002755" y="648891"/>
                </a:cubicBezTo>
                <a:cubicBezTo>
                  <a:pt x="3009899" y="646510"/>
                  <a:pt x="3015455" y="646113"/>
                  <a:pt x="3019424" y="647700"/>
                </a:cubicBezTo>
                <a:cubicBezTo>
                  <a:pt x="3029743" y="653257"/>
                  <a:pt x="3038077" y="660004"/>
                  <a:pt x="3044427" y="667941"/>
                </a:cubicBezTo>
                <a:cubicBezTo>
                  <a:pt x="3046015" y="671116"/>
                  <a:pt x="3046412" y="673894"/>
                  <a:pt x="3045618" y="676275"/>
                </a:cubicBezTo>
                <a:cubicBezTo>
                  <a:pt x="3044030" y="678657"/>
                  <a:pt x="3041252" y="679450"/>
                  <a:pt x="3037283" y="678657"/>
                </a:cubicBezTo>
                <a:cubicBezTo>
                  <a:pt x="3018233" y="677863"/>
                  <a:pt x="2989658" y="679847"/>
                  <a:pt x="2951558" y="684610"/>
                </a:cubicBezTo>
                <a:cubicBezTo>
                  <a:pt x="2976165" y="729854"/>
                  <a:pt x="3021805" y="767160"/>
                  <a:pt x="3088480" y="796529"/>
                </a:cubicBezTo>
                <a:cubicBezTo>
                  <a:pt x="3091655" y="798116"/>
                  <a:pt x="3093243" y="799704"/>
                  <a:pt x="3093243" y="801291"/>
                </a:cubicBezTo>
                <a:cubicBezTo>
                  <a:pt x="3093243" y="802085"/>
                  <a:pt x="3091258" y="802482"/>
                  <a:pt x="3087290" y="802482"/>
                </a:cubicBezTo>
                <a:cubicBezTo>
                  <a:pt x="3061096" y="804863"/>
                  <a:pt x="3034108" y="806054"/>
                  <a:pt x="3006327" y="806054"/>
                </a:cubicBezTo>
                <a:cubicBezTo>
                  <a:pt x="3001565" y="805260"/>
                  <a:pt x="2997199" y="803275"/>
                  <a:pt x="2993230" y="800100"/>
                </a:cubicBezTo>
                <a:cubicBezTo>
                  <a:pt x="2974974" y="780257"/>
                  <a:pt x="2959099" y="756444"/>
                  <a:pt x="2945605" y="728663"/>
                </a:cubicBezTo>
                <a:cubicBezTo>
                  <a:pt x="2945605" y="727075"/>
                  <a:pt x="2944811" y="725091"/>
                  <a:pt x="2943224" y="722710"/>
                </a:cubicBezTo>
                <a:cubicBezTo>
                  <a:pt x="2942430" y="720329"/>
                  <a:pt x="2941637" y="718741"/>
                  <a:pt x="2940843" y="717947"/>
                </a:cubicBezTo>
                <a:cubicBezTo>
                  <a:pt x="2936874" y="727472"/>
                  <a:pt x="2932508" y="736600"/>
                  <a:pt x="2927746" y="745332"/>
                </a:cubicBezTo>
                <a:cubicBezTo>
                  <a:pt x="2907109" y="778669"/>
                  <a:pt x="2870993" y="796925"/>
                  <a:pt x="2819399" y="800100"/>
                </a:cubicBezTo>
                <a:cubicBezTo>
                  <a:pt x="2817018" y="800894"/>
                  <a:pt x="2815827" y="800497"/>
                  <a:pt x="2815827" y="798910"/>
                </a:cubicBezTo>
                <a:cubicBezTo>
                  <a:pt x="2815827" y="797322"/>
                  <a:pt x="2817018" y="796132"/>
                  <a:pt x="2819399" y="795338"/>
                </a:cubicBezTo>
                <a:cubicBezTo>
                  <a:pt x="2870199" y="775494"/>
                  <a:pt x="2901552" y="740172"/>
                  <a:pt x="2913458" y="689372"/>
                </a:cubicBezTo>
                <a:cubicBezTo>
                  <a:pt x="2907902" y="690166"/>
                  <a:pt x="2899965" y="691357"/>
                  <a:pt x="2889646" y="692944"/>
                </a:cubicBezTo>
                <a:cubicBezTo>
                  <a:pt x="2886471" y="693738"/>
                  <a:pt x="2883693" y="694532"/>
                  <a:pt x="2881312" y="695325"/>
                </a:cubicBezTo>
                <a:cubicBezTo>
                  <a:pt x="2874962" y="697707"/>
                  <a:pt x="2869802" y="697310"/>
                  <a:pt x="2865833" y="694135"/>
                </a:cubicBezTo>
                <a:cubicBezTo>
                  <a:pt x="2859484" y="690960"/>
                  <a:pt x="2853133" y="685404"/>
                  <a:pt x="2846783" y="677466"/>
                </a:cubicBezTo>
                <a:cubicBezTo>
                  <a:pt x="2845196" y="675879"/>
                  <a:pt x="2844799" y="674291"/>
                  <a:pt x="2845593" y="672704"/>
                </a:cubicBezTo>
                <a:cubicBezTo>
                  <a:pt x="2846387" y="671910"/>
                  <a:pt x="2847974" y="671513"/>
                  <a:pt x="2850355" y="671513"/>
                </a:cubicBezTo>
                <a:cubicBezTo>
                  <a:pt x="2860674" y="670719"/>
                  <a:pt x="2873771" y="669132"/>
                  <a:pt x="2889646" y="666750"/>
                </a:cubicBezTo>
                <a:cubicBezTo>
                  <a:pt x="2899171" y="665163"/>
                  <a:pt x="2908696" y="663972"/>
                  <a:pt x="2918221" y="663179"/>
                </a:cubicBezTo>
                <a:cubicBezTo>
                  <a:pt x="2919015" y="654447"/>
                  <a:pt x="2919412" y="646113"/>
                  <a:pt x="2919412" y="638175"/>
                </a:cubicBezTo>
                <a:cubicBezTo>
                  <a:pt x="2920205" y="613569"/>
                  <a:pt x="2915840" y="594519"/>
                  <a:pt x="2906315" y="581025"/>
                </a:cubicBezTo>
                <a:cubicBezTo>
                  <a:pt x="2903140" y="573882"/>
                  <a:pt x="2905124" y="570310"/>
                  <a:pt x="2912268" y="570310"/>
                </a:cubicBezTo>
                <a:close/>
                <a:moveTo>
                  <a:pt x="7024686" y="567929"/>
                </a:moveTo>
                <a:cubicBezTo>
                  <a:pt x="7039768" y="572691"/>
                  <a:pt x="7050484" y="579438"/>
                  <a:pt x="7056833" y="588169"/>
                </a:cubicBezTo>
                <a:cubicBezTo>
                  <a:pt x="7060008" y="592138"/>
                  <a:pt x="7059612" y="595710"/>
                  <a:pt x="7055642" y="598885"/>
                </a:cubicBezTo>
                <a:cubicBezTo>
                  <a:pt x="7055642" y="600472"/>
                  <a:pt x="7053658" y="605235"/>
                  <a:pt x="7049690" y="613172"/>
                </a:cubicBezTo>
                <a:cubicBezTo>
                  <a:pt x="7048102" y="614760"/>
                  <a:pt x="7047308" y="615950"/>
                  <a:pt x="7047308" y="616744"/>
                </a:cubicBezTo>
                <a:cubicBezTo>
                  <a:pt x="7044133" y="623888"/>
                  <a:pt x="7040164" y="630635"/>
                  <a:pt x="7035402" y="636985"/>
                </a:cubicBezTo>
                <a:cubicBezTo>
                  <a:pt x="7036990" y="636985"/>
                  <a:pt x="7039370" y="636588"/>
                  <a:pt x="7042546" y="635794"/>
                </a:cubicBezTo>
                <a:cubicBezTo>
                  <a:pt x="7045721" y="635794"/>
                  <a:pt x="7048102" y="635794"/>
                  <a:pt x="7049690" y="635794"/>
                </a:cubicBezTo>
                <a:cubicBezTo>
                  <a:pt x="7057627" y="634207"/>
                  <a:pt x="7066755" y="631825"/>
                  <a:pt x="7077074" y="628650"/>
                </a:cubicBezTo>
                <a:cubicBezTo>
                  <a:pt x="7081836" y="626269"/>
                  <a:pt x="7086598" y="626666"/>
                  <a:pt x="7091361" y="629841"/>
                </a:cubicBezTo>
                <a:cubicBezTo>
                  <a:pt x="7102474" y="636191"/>
                  <a:pt x="7110014" y="642938"/>
                  <a:pt x="7113983" y="650082"/>
                </a:cubicBezTo>
                <a:cubicBezTo>
                  <a:pt x="7116364" y="653257"/>
                  <a:pt x="7115968" y="658416"/>
                  <a:pt x="7112792" y="665560"/>
                </a:cubicBezTo>
                <a:cubicBezTo>
                  <a:pt x="7110411" y="671116"/>
                  <a:pt x="7108824" y="680641"/>
                  <a:pt x="7108030" y="694135"/>
                </a:cubicBezTo>
                <a:cubicBezTo>
                  <a:pt x="7105648" y="726679"/>
                  <a:pt x="7101283" y="753269"/>
                  <a:pt x="7094933" y="773907"/>
                </a:cubicBezTo>
                <a:cubicBezTo>
                  <a:pt x="7088584" y="794544"/>
                  <a:pt x="7079852" y="807641"/>
                  <a:pt x="7068740" y="813197"/>
                </a:cubicBezTo>
                <a:cubicBezTo>
                  <a:pt x="7060802" y="815579"/>
                  <a:pt x="7054452" y="812800"/>
                  <a:pt x="7049690" y="804863"/>
                </a:cubicBezTo>
                <a:cubicBezTo>
                  <a:pt x="7042546" y="788194"/>
                  <a:pt x="7032227" y="775097"/>
                  <a:pt x="7018733" y="765572"/>
                </a:cubicBezTo>
                <a:cubicBezTo>
                  <a:pt x="7017146" y="763985"/>
                  <a:pt x="7016352" y="762794"/>
                  <a:pt x="7016352" y="762000"/>
                </a:cubicBezTo>
                <a:cubicBezTo>
                  <a:pt x="7016352" y="761207"/>
                  <a:pt x="7017542" y="760810"/>
                  <a:pt x="7019924" y="760810"/>
                </a:cubicBezTo>
                <a:cubicBezTo>
                  <a:pt x="7029448" y="763191"/>
                  <a:pt x="7039768" y="765175"/>
                  <a:pt x="7050880" y="766763"/>
                </a:cubicBezTo>
                <a:cubicBezTo>
                  <a:pt x="7057230" y="767557"/>
                  <a:pt x="7060802" y="765969"/>
                  <a:pt x="7061596" y="762000"/>
                </a:cubicBezTo>
                <a:cubicBezTo>
                  <a:pt x="7069534" y="744538"/>
                  <a:pt x="7073106" y="710804"/>
                  <a:pt x="7072311" y="660797"/>
                </a:cubicBezTo>
                <a:cubicBezTo>
                  <a:pt x="7072311" y="657622"/>
                  <a:pt x="7070327" y="656035"/>
                  <a:pt x="7066358" y="656035"/>
                </a:cubicBezTo>
                <a:cubicBezTo>
                  <a:pt x="7060802" y="656035"/>
                  <a:pt x="7052070" y="657622"/>
                  <a:pt x="7040164" y="660797"/>
                </a:cubicBezTo>
                <a:cubicBezTo>
                  <a:pt x="7037783" y="661591"/>
                  <a:pt x="7036196" y="661988"/>
                  <a:pt x="7035402" y="661988"/>
                </a:cubicBezTo>
                <a:cubicBezTo>
                  <a:pt x="7034608" y="661988"/>
                  <a:pt x="7033814" y="661988"/>
                  <a:pt x="7033020" y="661988"/>
                </a:cubicBezTo>
                <a:cubicBezTo>
                  <a:pt x="7029846" y="662782"/>
                  <a:pt x="7027464" y="662385"/>
                  <a:pt x="7025877" y="660797"/>
                </a:cubicBezTo>
                <a:cubicBezTo>
                  <a:pt x="7024290" y="660797"/>
                  <a:pt x="7022305" y="660004"/>
                  <a:pt x="7019924" y="658416"/>
                </a:cubicBezTo>
                <a:cubicBezTo>
                  <a:pt x="7019130" y="659210"/>
                  <a:pt x="7017542" y="660797"/>
                  <a:pt x="7015161" y="663179"/>
                </a:cubicBezTo>
                <a:cubicBezTo>
                  <a:pt x="7009605" y="671116"/>
                  <a:pt x="7004842" y="676672"/>
                  <a:pt x="7000874" y="679847"/>
                </a:cubicBezTo>
                <a:cubicBezTo>
                  <a:pt x="7011193" y="681435"/>
                  <a:pt x="7022305" y="684213"/>
                  <a:pt x="7034211" y="688182"/>
                </a:cubicBezTo>
                <a:cubicBezTo>
                  <a:pt x="7046118" y="690563"/>
                  <a:pt x="7052468" y="699691"/>
                  <a:pt x="7053261" y="715566"/>
                </a:cubicBezTo>
                <a:cubicBezTo>
                  <a:pt x="7050086" y="732235"/>
                  <a:pt x="7042149" y="736600"/>
                  <a:pt x="7029448" y="728663"/>
                </a:cubicBezTo>
                <a:cubicBezTo>
                  <a:pt x="7021512" y="722313"/>
                  <a:pt x="7011193" y="709216"/>
                  <a:pt x="6998492" y="689372"/>
                </a:cubicBezTo>
                <a:cubicBezTo>
                  <a:pt x="6996906" y="686991"/>
                  <a:pt x="6995714" y="685404"/>
                  <a:pt x="6994920" y="684610"/>
                </a:cubicBezTo>
                <a:cubicBezTo>
                  <a:pt x="6990952" y="688579"/>
                  <a:pt x="6986983" y="691754"/>
                  <a:pt x="6983014" y="694135"/>
                </a:cubicBezTo>
                <a:cubicBezTo>
                  <a:pt x="6983014" y="694135"/>
                  <a:pt x="6982618" y="694135"/>
                  <a:pt x="6981824" y="694135"/>
                </a:cubicBezTo>
                <a:cubicBezTo>
                  <a:pt x="6981824" y="703660"/>
                  <a:pt x="6981824" y="712788"/>
                  <a:pt x="6981824" y="721519"/>
                </a:cubicBezTo>
                <a:cubicBezTo>
                  <a:pt x="6982618" y="730250"/>
                  <a:pt x="6982618" y="740569"/>
                  <a:pt x="6981824" y="752475"/>
                </a:cubicBezTo>
                <a:cubicBezTo>
                  <a:pt x="6981824" y="758032"/>
                  <a:pt x="6981824" y="762000"/>
                  <a:pt x="6981824" y="764382"/>
                </a:cubicBezTo>
                <a:cubicBezTo>
                  <a:pt x="6981030" y="775494"/>
                  <a:pt x="6976268" y="781050"/>
                  <a:pt x="6967536" y="781050"/>
                </a:cubicBezTo>
                <a:cubicBezTo>
                  <a:pt x="6958011" y="780257"/>
                  <a:pt x="6952455" y="773907"/>
                  <a:pt x="6950868" y="762000"/>
                </a:cubicBezTo>
                <a:cubicBezTo>
                  <a:pt x="6936580" y="763588"/>
                  <a:pt x="6926262" y="764382"/>
                  <a:pt x="6919911" y="764382"/>
                </a:cubicBezTo>
                <a:lnTo>
                  <a:pt x="6918720" y="764382"/>
                </a:lnTo>
                <a:cubicBezTo>
                  <a:pt x="6918720" y="770732"/>
                  <a:pt x="6917530" y="775097"/>
                  <a:pt x="6915148" y="777479"/>
                </a:cubicBezTo>
                <a:cubicBezTo>
                  <a:pt x="6910386" y="780654"/>
                  <a:pt x="6905227" y="780654"/>
                  <a:pt x="6899670" y="777479"/>
                </a:cubicBezTo>
                <a:cubicBezTo>
                  <a:pt x="6893321" y="770335"/>
                  <a:pt x="6890146" y="763588"/>
                  <a:pt x="6890146" y="757238"/>
                </a:cubicBezTo>
                <a:cubicBezTo>
                  <a:pt x="6890940" y="746919"/>
                  <a:pt x="6890542" y="725885"/>
                  <a:pt x="6888955" y="694135"/>
                </a:cubicBezTo>
                <a:cubicBezTo>
                  <a:pt x="6888955" y="673497"/>
                  <a:pt x="6886177" y="660004"/>
                  <a:pt x="6880620" y="653654"/>
                </a:cubicBezTo>
                <a:cubicBezTo>
                  <a:pt x="6878240" y="648097"/>
                  <a:pt x="6879430" y="644922"/>
                  <a:pt x="6884192" y="644129"/>
                </a:cubicBezTo>
                <a:cubicBezTo>
                  <a:pt x="6886574" y="644129"/>
                  <a:pt x="6891733" y="644922"/>
                  <a:pt x="6899670" y="646510"/>
                </a:cubicBezTo>
                <a:cubicBezTo>
                  <a:pt x="6902846" y="647304"/>
                  <a:pt x="6905227" y="647700"/>
                  <a:pt x="6906814" y="647700"/>
                </a:cubicBezTo>
                <a:cubicBezTo>
                  <a:pt x="6908402" y="644525"/>
                  <a:pt x="6910783" y="640160"/>
                  <a:pt x="6913958" y="634604"/>
                </a:cubicBezTo>
                <a:cubicBezTo>
                  <a:pt x="6917134" y="629047"/>
                  <a:pt x="6919514" y="624682"/>
                  <a:pt x="6921102" y="621507"/>
                </a:cubicBezTo>
                <a:cubicBezTo>
                  <a:pt x="6927452" y="604838"/>
                  <a:pt x="6929833" y="594519"/>
                  <a:pt x="6928246" y="590550"/>
                </a:cubicBezTo>
                <a:cubicBezTo>
                  <a:pt x="6926658" y="584994"/>
                  <a:pt x="6929833" y="581819"/>
                  <a:pt x="6937770" y="581025"/>
                </a:cubicBezTo>
                <a:cubicBezTo>
                  <a:pt x="6946502" y="583407"/>
                  <a:pt x="6954836" y="588963"/>
                  <a:pt x="6962774" y="597694"/>
                </a:cubicBezTo>
                <a:cubicBezTo>
                  <a:pt x="6967536" y="604044"/>
                  <a:pt x="6967140" y="610394"/>
                  <a:pt x="6961583" y="616744"/>
                </a:cubicBezTo>
                <a:cubicBezTo>
                  <a:pt x="6959202" y="619125"/>
                  <a:pt x="6954440" y="623888"/>
                  <a:pt x="6947296" y="631032"/>
                </a:cubicBezTo>
                <a:cubicBezTo>
                  <a:pt x="6939358" y="638175"/>
                  <a:pt x="6933802" y="643335"/>
                  <a:pt x="6930627" y="646510"/>
                </a:cubicBezTo>
                <a:cubicBezTo>
                  <a:pt x="6933802" y="645716"/>
                  <a:pt x="6938168" y="644129"/>
                  <a:pt x="6943724" y="641747"/>
                </a:cubicBezTo>
                <a:cubicBezTo>
                  <a:pt x="6947692" y="640160"/>
                  <a:pt x="6950074" y="639366"/>
                  <a:pt x="6950868" y="639366"/>
                </a:cubicBezTo>
                <a:cubicBezTo>
                  <a:pt x="6957218" y="636985"/>
                  <a:pt x="6962774" y="637382"/>
                  <a:pt x="6967536" y="640557"/>
                </a:cubicBezTo>
                <a:cubicBezTo>
                  <a:pt x="6969918" y="642144"/>
                  <a:pt x="6972696" y="643732"/>
                  <a:pt x="6975870" y="645319"/>
                </a:cubicBezTo>
                <a:cubicBezTo>
                  <a:pt x="6979046" y="647700"/>
                  <a:pt x="6981824" y="649288"/>
                  <a:pt x="6984205" y="650082"/>
                </a:cubicBezTo>
                <a:cubicBezTo>
                  <a:pt x="6988174" y="654050"/>
                  <a:pt x="6988968" y="658416"/>
                  <a:pt x="6986586" y="663179"/>
                </a:cubicBezTo>
                <a:cubicBezTo>
                  <a:pt x="6985792" y="664766"/>
                  <a:pt x="6984602" y="671116"/>
                  <a:pt x="6983014" y="682229"/>
                </a:cubicBezTo>
                <a:cubicBezTo>
                  <a:pt x="6997302" y="660004"/>
                  <a:pt x="7008018" y="634604"/>
                  <a:pt x="7015161" y="606029"/>
                </a:cubicBezTo>
                <a:cubicBezTo>
                  <a:pt x="7017542" y="596504"/>
                  <a:pt x="7018336" y="585788"/>
                  <a:pt x="7017542" y="573882"/>
                </a:cubicBezTo>
                <a:cubicBezTo>
                  <a:pt x="7016749" y="568325"/>
                  <a:pt x="7019130" y="566341"/>
                  <a:pt x="7024686" y="567929"/>
                </a:cubicBezTo>
                <a:close/>
                <a:moveTo>
                  <a:pt x="1060847" y="567631"/>
                </a:moveTo>
                <a:cubicBezTo>
                  <a:pt x="1062434" y="567036"/>
                  <a:pt x="1064022" y="567135"/>
                  <a:pt x="1065609" y="567929"/>
                </a:cubicBezTo>
                <a:cubicBezTo>
                  <a:pt x="1066404" y="567929"/>
                  <a:pt x="1067594" y="568325"/>
                  <a:pt x="1069181" y="569119"/>
                </a:cubicBezTo>
                <a:cubicBezTo>
                  <a:pt x="1084263" y="575469"/>
                  <a:pt x="1092597" y="580232"/>
                  <a:pt x="1094184" y="583407"/>
                </a:cubicBezTo>
                <a:cubicBezTo>
                  <a:pt x="1099741" y="589757"/>
                  <a:pt x="1098550" y="594122"/>
                  <a:pt x="1090613" y="596504"/>
                </a:cubicBezTo>
                <a:cubicBezTo>
                  <a:pt x="1086644" y="598091"/>
                  <a:pt x="1081088" y="600075"/>
                  <a:pt x="1073944" y="602457"/>
                </a:cubicBezTo>
                <a:cubicBezTo>
                  <a:pt x="1066006" y="605632"/>
                  <a:pt x="1060053" y="608013"/>
                  <a:pt x="1056084" y="609600"/>
                </a:cubicBezTo>
                <a:cubicBezTo>
                  <a:pt x="1058466" y="611188"/>
                  <a:pt x="1060847" y="613172"/>
                  <a:pt x="1063229" y="615554"/>
                </a:cubicBezTo>
                <a:cubicBezTo>
                  <a:pt x="1065609" y="620316"/>
                  <a:pt x="1066404" y="624682"/>
                  <a:pt x="1065609" y="628650"/>
                </a:cubicBezTo>
                <a:cubicBezTo>
                  <a:pt x="1064816" y="631032"/>
                  <a:pt x="1064022" y="634604"/>
                  <a:pt x="1063229" y="639366"/>
                </a:cubicBezTo>
                <a:cubicBezTo>
                  <a:pt x="1062434" y="641747"/>
                  <a:pt x="1062037" y="643335"/>
                  <a:pt x="1062037" y="644129"/>
                </a:cubicBezTo>
                <a:cubicBezTo>
                  <a:pt x="1062832" y="644129"/>
                  <a:pt x="1064022" y="643732"/>
                  <a:pt x="1065609" y="642938"/>
                </a:cubicBezTo>
                <a:cubicBezTo>
                  <a:pt x="1067991" y="642938"/>
                  <a:pt x="1069578" y="642541"/>
                  <a:pt x="1070372" y="641747"/>
                </a:cubicBezTo>
                <a:cubicBezTo>
                  <a:pt x="1075135" y="640954"/>
                  <a:pt x="1079897" y="640557"/>
                  <a:pt x="1084659" y="640557"/>
                </a:cubicBezTo>
                <a:cubicBezTo>
                  <a:pt x="1093391" y="644525"/>
                  <a:pt x="1098947" y="648097"/>
                  <a:pt x="1101328" y="651272"/>
                </a:cubicBezTo>
                <a:lnTo>
                  <a:pt x="1102519" y="652463"/>
                </a:lnTo>
                <a:lnTo>
                  <a:pt x="1103709" y="652463"/>
                </a:lnTo>
                <a:cubicBezTo>
                  <a:pt x="1105297" y="652463"/>
                  <a:pt x="1107281" y="652860"/>
                  <a:pt x="1109663" y="653654"/>
                </a:cubicBezTo>
                <a:cubicBezTo>
                  <a:pt x="1115219" y="653654"/>
                  <a:pt x="1119188" y="654447"/>
                  <a:pt x="1121569" y="656035"/>
                </a:cubicBezTo>
                <a:cubicBezTo>
                  <a:pt x="1127125" y="655241"/>
                  <a:pt x="1134269" y="654447"/>
                  <a:pt x="1143000" y="653654"/>
                </a:cubicBezTo>
                <a:cubicBezTo>
                  <a:pt x="1150144" y="652860"/>
                  <a:pt x="1156494" y="652066"/>
                  <a:pt x="1162050" y="651272"/>
                </a:cubicBezTo>
                <a:cubicBezTo>
                  <a:pt x="1169988" y="650479"/>
                  <a:pt x="1175940" y="648891"/>
                  <a:pt x="1179909" y="646510"/>
                </a:cubicBezTo>
                <a:cubicBezTo>
                  <a:pt x="1179909" y="646510"/>
                  <a:pt x="1180307" y="646510"/>
                  <a:pt x="1181100" y="646510"/>
                </a:cubicBezTo>
                <a:cubicBezTo>
                  <a:pt x="1186656" y="644129"/>
                  <a:pt x="1192212" y="643732"/>
                  <a:pt x="1197769" y="645319"/>
                </a:cubicBezTo>
                <a:cubicBezTo>
                  <a:pt x="1208882" y="649288"/>
                  <a:pt x="1217612" y="656035"/>
                  <a:pt x="1223963" y="665560"/>
                </a:cubicBezTo>
                <a:cubicBezTo>
                  <a:pt x="1227932" y="669529"/>
                  <a:pt x="1227932" y="673100"/>
                  <a:pt x="1223963" y="676275"/>
                </a:cubicBezTo>
                <a:cubicBezTo>
                  <a:pt x="1216025" y="682625"/>
                  <a:pt x="1208882" y="694929"/>
                  <a:pt x="1202531" y="713185"/>
                </a:cubicBezTo>
                <a:cubicBezTo>
                  <a:pt x="1204913" y="715566"/>
                  <a:pt x="1207294" y="718344"/>
                  <a:pt x="1209675" y="721519"/>
                </a:cubicBezTo>
                <a:cubicBezTo>
                  <a:pt x="1212056" y="729457"/>
                  <a:pt x="1209675" y="734616"/>
                  <a:pt x="1202531" y="736997"/>
                </a:cubicBezTo>
                <a:cubicBezTo>
                  <a:pt x="1177925" y="736997"/>
                  <a:pt x="1156494" y="737394"/>
                  <a:pt x="1138238" y="738188"/>
                </a:cubicBezTo>
                <a:cubicBezTo>
                  <a:pt x="1138238" y="745332"/>
                  <a:pt x="1137047" y="750491"/>
                  <a:pt x="1134666" y="753666"/>
                </a:cubicBezTo>
                <a:cubicBezTo>
                  <a:pt x="1133872" y="756841"/>
                  <a:pt x="1131094" y="757635"/>
                  <a:pt x="1126331" y="756047"/>
                </a:cubicBezTo>
                <a:cubicBezTo>
                  <a:pt x="1116013" y="752079"/>
                  <a:pt x="1110853" y="743744"/>
                  <a:pt x="1110853" y="731044"/>
                </a:cubicBezTo>
                <a:cubicBezTo>
                  <a:pt x="1110059" y="704850"/>
                  <a:pt x="1106488" y="682625"/>
                  <a:pt x="1100138" y="664369"/>
                </a:cubicBezTo>
                <a:cubicBezTo>
                  <a:pt x="1100138" y="664369"/>
                  <a:pt x="1099741" y="664369"/>
                  <a:pt x="1098947" y="664369"/>
                </a:cubicBezTo>
                <a:cubicBezTo>
                  <a:pt x="1098153" y="665163"/>
                  <a:pt x="1097360" y="665560"/>
                  <a:pt x="1096566" y="665560"/>
                </a:cubicBezTo>
                <a:cubicBezTo>
                  <a:pt x="1084659" y="665560"/>
                  <a:pt x="1072753" y="666750"/>
                  <a:pt x="1060847" y="669132"/>
                </a:cubicBezTo>
                <a:lnTo>
                  <a:pt x="1060847" y="673894"/>
                </a:lnTo>
                <a:cubicBezTo>
                  <a:pt x="1060847" y="677069"/>
                  <a:pt x="1060847" y="680641"/>
                  <a:pt x="1060847" y="684610"/>
                </a:cubicBezTo>
                <a:cubicBezTo>
                  <a:pt x="1073548" y="683816"/>
                  <a:pt x="1082675" y="685404"/>
                  <a:pt x="1088231" y="689372"/>
                </a:cubicBezTo>
                <a:cubicBezTo>
                  <a:pt x="1097756" y="692547"/>
                  <a:pt x="1100535" y="702072"/>
                  <a:pt x="1096566" y="717947"/>
                </a:cubicBezTo>
                <a:cubicBezTo>
                  <a:pt x="1094978" y="725885"/>
                  <a:pt x="1090216" y="727869"/>
                  <a:pt x="1082278" y="723900"/>
                </a:cubicBezTo>
                <a:cubicBezTo>
                  <a:pt x="1079104" y="721519"/>
                  <a:pt x="1073944" y="717550"/>
                  <a:pt x="1066800" y="711994"/>
                </a:cubicBezTo>
                <a:cubicBezTo>
                  <a:pt x="1063625" y="708819"/>
                  <a:pt x="1061243" y="706438"/>
                  <a:pt x="1059656" y="704850"/>
                </a:cubicBezTo>
                <a:cubicBezTo>
                  <a:pt x="1059656" y="731838"/>
                  <a:pt x="1060053" y="754460"/>
                  <a:pt x="1060847" y="772716"/>
                </a:cubicBezTo>
                <a:cubicBezTo>
                  <a:pt x="1060847" y="791766"/>
                  <a:pt x="1058069" y="804466"/>
                  <a:pt x="1052513" y="810816"/>
                </a:cubicBezTo>
                <a:cubicBezTo>
                  <a:pt x="1046957" y="816372"/>
                  <a:pt x="1041401" y="816769"/>
                  <a:pt x="1035844" y="812007"/>
                </a:cubicBezTo>
                <a:cubicBezTo>
                  <a:pt x="1032669" y="810419"/>
                  <a:pt x="1029494" y="804863"/>
                  <a:pt x="1026319" y="795338"/>
                </a:cubicBezTo>
                <a:cubicBezTo>
                  <a:pt x="1023938" y="790575"/>
                  <a:pt x="1023540" y="786607"/>
                  <a:pt x="1025128" y="783432"/>
                </a:cubicBezTo>
                <a:cubicBezTo>
                  <a:pt x="1027509" y="772319"/>
                  <a:pt x="1029494" y="750888"/>
                  <a:pt x="1031081" y="719138"/>
                </a:cubicBezTo>
                <a:cubicBezTo>
                  <a:pt x="1012031" y="740569"/>
                  <a:pt x="987822" y="757635"/>
                  <a:pt x="958453" y="770335"/>
                </a:cubicBezTo>
                <a:cubicBezTo>
                  <a:pt x="954485" y="771129"/>
                  <a:pt x="952500" y="771129"/>
                  <a:pt x="952500" y="770335"/>
                </a:cubicBezTo>
                <a:cubicBezTo>
                  <a:pt x="951706" y="770335"/>
                  <a:pt x="952500" y="769144"/>
                  <a:pt x="954881" y="766763"/>
                </a:cubicBezTo>
                <a:cubicBezTo>
                  <a:pt x="974726" y="748507"/>
                  <a:pt x="996157" y="718741"/>
                  <a:pt x="1019175" y="677466"/>
                </a:cubicBezTo>
                <a:cubicBezTo>
                  <a:pt x="1013619" y="679054"/>
                  <a:pt x="1005682" y="681038"/>
                  <a:pt x="995363" y="683419"/>
                </a:cubicBezTo>
                <a:cubicBezTo>
                  <a:pt x="987425" y="685800"/>
                  <a:pt x="981869" y="687388"/>
                  <a:pt x="978694" y="688182"/>
                </a:cubicBezTo>
                <a:cubicBezTo>
                  <a:pt x="976313" y="689769"/>
                  <a:pt x="973535" y="689372"/>
                  <a:pt x="970360" y="686991"/>
                </a:cubicBezTo>
                <a:cubicBezTo>
                  <a:pt x="963216" y="683022"/>
                  <a:pt x="957262" y="677863"/>
                  <a:pt x="952500" y="671513"/>
                </a:cubicBezTo>
                <a:cubicBezTo>
                  <a:pt x="950119" y="665957"/>
                  <a:pt x="952500" y="662782"/>
                  <a:pt x="959644" y="661988"/>
                </a:cubicBezTo>
                <a:cubicBezTo>
                  <a:pt x="963613" y="662782"/>
                  <a:pt x="973931" y="661591"/>
                  <a:pt x="990600" y="658416"/>
                </a:cubicBezTo>
                <a:cubicBezTo>
                  <a:pt x="1002506" y="656035"/>
                  <a:pt x="1015206" y="653654"/>
                  <a:pt x="1028701" y="651272"/>
                </a:cubicBezTo>
                <a:cubicBezTo>
                  <a:pt x="1027906" y="636985"/>
                  <a:pt x="1026319" y="626269"/>
                  <a:pt x="1023938" y="619125"/>
                </a:cubicBezTo>
                <a:cubicBezTo>
                  <a:pt x="1008856" y="623094"/>
                  <a:pt x="992188" y="626666"/>
                  <a:pt x="973931" y="629841"/>
                </a:cubicBezTo>
                <a:cubicBezTo>
                  <a:pt x="970756" y="629841"/>
                  <a:pt x="969169" y="629444"/>
                  <a:pt x="969169" y="628650"/>
                </a:cubicBezTo>
                <a:cubicBezTo>
                  <a:pt x="969169" y="627857"/>
                  <a:pt x="970360" y="626666"/>
                  <a:pt x="972741" y="625079"/>
                </a:cubicBezTo>
                <a:cubicBezTo>
                  <a:pt x="983060" y="621110"/>
                  <a:pt x="1004094" y="608807"/>
                  <a:pt x="1035844" y="588169"/>
                </a:cubicBezTo>
                <a:cubicBezTo>
                  <a:pt x="1039813" y="584994"/>
                  <a:pt x="1044178" y="581422"/>
                  <a:pt x="1048941" y="577454"/>
                </a:cubicBezTo>
                <a:cubicBezTo>
                  <a:pt x="1052910" y="574279"/>
                  <a:pt x="1055291" y="572294"/>
                  <a:pt x="1056084" y="571500"/>
                </a:cubicBezTo>
                <a:cubicBezTo>
                  <a:pt x="1057672" y="569516"/>
                  <a:pt x="1059260" y="568226"/>
                  <a:pt x="1060847" y="567631"/>
                </a:cubicBezTo>
                <a:close/>
                <a:moveTo>
                  <a:pt x="441425" y="565250"/>
                </a:moveTo>
                <a:cubicBezTo>
                  <a:pt x="442416" y="565051"/>
                  <a:pt x="443707" y="565150"/>
                  <a:pt x="445294" y="565547"/>
                </a:cubicBezTo>
                <a:cubicBezTo>
                  <a:pt x="460375" y="568722"/>
                  <a:pt x="472281" y="574279"/>
                  <a:pt x="481013" y="582216"/>
                </a:cubicBezTo>
                <a:cubicBezTo>
                  <a:pt x="484981" y="585391"/>
                  <a:pt x="486966" y="590154"/>
                  <a:pt x="486966" y="596504"/>
                </a:cubicBezTo>
                <a:cubicBezTo>
                  <a:pt x="485378" y="616347"/>
                  <a:pt x="486171" y="634604"/>
                  <a:pt x="489347" y="651272"/>
                </a:cubicBezTo>
                <a:cubicBezTo>
                  <a:pt x="492522" y="650479"/>
                  <a:pt x="497284" y="648494"/>
                  <a:pt x="503634" y="645319"/>
                </a:cubicBezTo>
                <a:cubicBezTo>
                  <a:pt x="507603" y="643732"/>
                  <a:pt x="510778" y="642541"/>
                  <a:pt x="513159" y="641747"/>
                </a:cubicBezTo>
                <a:cubicBezTo>
                  <a:pt x="519510" y="638572"/>
                  <a:pt x="525860" y="638175"/>
                  <a:pt x="532210" y="640557"/>
                </a:cubicBezTo>
                <a:cubicBezTo>
                  <a:pt x="539353" y="642144"/>
                  <a:pt x="545306" y="644922"/>
                  <a:pt x="550070" y="648891"/>
                </a:cubicBezTo>
                <a:cubicBezTo>
                  <a:pt x="555626" y="654447"/>
                  <a:pt x="554832" y="658813"/>
                  <a:pt x="547688" y="661988"/>
                </a:cubicBezTo>
                <a:cubicBezTo>
                  <a:pt x="528638" y="666750"/>
                  <a:pt x="510778" y="671513"/>
                  <a:pt x="494110" y="676275"/>
                </a:cubicBezTo>
                <a:cubicBezTo>
                  <a:pt x="494110" y="677069"/>
                  <a:pt x="494507" y="678260"/>
                  <a:pt x="495300" y="679847"/>
                </a:cubicBezTo>
                <a:cubicBezTo>
                  <a:pt x="495300" y="680641"/>
                  <a:pt x="495697" y="681435"/>
                  <a:pt x="496491" y="682229"/>
                </a:cubicBezTo>
                <a:cubicBezTo>
                  <a:pt x="506016" y="717154"/>
                  <a:pt x="524669" y="745332"/>
                  <a:pt x="552450" y="766763"/>
                </a:cubicBezTo>
                <a:cubicBezTo>
                  <a:pt x="556419" y="769144"/>
                  <a:pt x="558800" y="768747"/>
                  <a:pt x="559594" y="765572"/>
                </a:cubicBezTo>
                <a:cubicBezTo>
                  <a:pt x="562769" y="756047"/>
                  <a:pt x="566341" y="746125"/>
                  <a:pt x="570309" y="735807"/>
                </a:cubicBezTo>
                <a:cubicBezTo>
                  <a:pt x="571897" y="731044"/>
                  <a:pt x="573484" y="728266"/>
                  <a:pt x="575073" y="727472"/>
                </a:cubicBezTo>
                <a:cubicBezTo>
                  <a:pt x="576660" y="727472"/>
                  <a:pt x="577453" y="729457"/>
                  <a:pt x="577453" y="733425"/>
                </a:cubicBezTo>
                <a:cubicBezTo>
                  <a:pt x="579041" y="753269"/>
                  <a:pt x="583009" y="773113"/>
                  <a:pt x="589359" y="792957"/>
                </a:cubicBezTo>
                <a:cubicBezTo>
                  <a:pt x="591741" y="805657"/>
                  <a:pt x="588169" y="813594"/>
                  <a:pt x="578644" y="816769"/>
                </a:cubicBezTo>
                <a:cubicBezTo>
                  <a:pt x="569913" y="818357"/>
                  <a:pt x="559594" y="814785"/>
                  <a:pt x="547688" y="806054"/>
                </a:cubicBezTo>
                <a:cubicBezTo>
                  <a:pt x="508000" y="778272"/>
                  <a:pt x="481806" y="741363"/>
                  <a:pt x="469106" y="695325"/>
                </a:cubicBezTo>
                <a:cubicBezTo>
                  <a:pt x="469106" y="693738"/>
                  <a:pt x="468709" y="691357"/>
                  <a:pt x="467916" y="688182"/>
                </a:cubicBezTo>
                <a:lnTo>
                  <a:pt x="466725" y="685800"/>
                </a:lnTo>
                <a:cubicBezTo>
                  <a:pt x="465138" y="686594"/>
                  <a:pt x="462757" y="687785"/>
                  <a:pt x="459581" y="689372"/>
                </a:cubicBezTo>
                <a:cubicBezTo>
                  <a:pt x="456407" y="690960"/>
                  <a:pt x="451247" y="692944"/>
                  <a:pt x="444103" y="695325"/>
                </a:cubicBezTo>
                <a:cubicBezTo>
                  <a:pt x="440928" y="697707"/>
                  <a:pt x="437357" y="697707"/>
                  <a:pt x="433388" y="695325"/>
                </a:cubicBezTo>
                <a:cubicBezTo>
                  <a:pt x="430213" y="693738"/>
                  <a:pt x="425054" y="690563"/>
                  <a:pt x="417910" y="685800"/>
                </a:cubicBezTo>
                <a:cubicBezTo>
                  <a:pt x="417116" y="685007"/>
                  <a:pt x="416719" y="684610"/>
                  <a:pt x="416719" y="684610"/>
                </a:cubicBezTo>
                <a:cubicBezTo>
                  <a:pt x="412750" y="679847"/>
                  <a:pt x="413147" y="676672"/>
                  <a:pt x="417910" y="675085"/>
                </a:cubicBezTo>
                <a:cubicBezTo>
                  <a:pt x="421085" y="674291"/>
                  <a:pt x="426641" y="672704"/>
                  <a:pt x="434578" y="670322"/>
                </a:cubicBezTo>
                <a:cubicBezTo>
                  <a:pt x="446484" y="666354"/>
                  <a:pt x="455613" y="663575"/>
                  <a:pt x="461963" y="661988"/>
                </a:cubicBezTo>
                <a:cubicBezTo>
                  <a:pt x="459581" y="653257"/>
                  <a:pt x="457200" y="640557"/>
                  <a:pt x="454819" y="623888"/>
                </a:cubicBezTo>
                <a:cubicBezTo>
                  <a:pt x="454025" y="617538"/>
                  <a:pt x="453232" y="613172"/>
                  <a:pt x="452438" y="610791"/>
                </a:cubicBezTo>
                <a:cubicBezTo>
                  <a:pt x="450850" y="593329"/>
                  <a:pt x="446484" y="580629"/>
                  <a:pt x="439341" y="572691"/>
                </a:cubicBezTo>
                <a:cubicBezTo>
                  <a:pt x="438547" y="570310"/>
                  <a:pt x="438547" y="568325"/>
                  <a:pt x="439341" y="566738"/>
                </a:cubicBezTo>
                <a:cubicBezTo>
                  <a:pt x="439738" y="565944"/>
                  <a:pt x="440432" y="565448"/>
                  <a:pt x="441425" y="565250"/>
                </a:cubicBezTo>
                <a:close/>
                <a:moveTo>
                  <a:pt x="6647258" y="561975"/>
                </a:moveTo>
                <a:cubicBezTo>
                  <a:pt x="6648846" y="561182"/>
                  <a:pt x="6651227" y="561182"/>
                  <a:pt x="6654402" y="561975"/>
                </a:cubicBezTo>
                <a:cubicBezTo>
                  <a:pt x="6666308" y="565150"/>
                  <a:pt x="6675436" y="570310"/>
                  <a:pt x="6681786" y="577454"/>
                </a:cubicBezTo>
                <a:cubicBezTo>
                  <a:pt x="6687343" y="583010"/>
                  <a:pt x="6688136" y="588169"/>
                  <a:pt x="6684168" y="592932"/>
                </a:cubicBezTo>
                <a:cubicBezTo>
                  <a:pt x="6683374" y="593725"/>
                  <a:pt x="6682183" y="594916"/>
                  <a:pt x="6680596" y="596504"/>
                </a:cubicBezTo>
                <a:cubicBezTo>
                  <a:pt x="6721871" y="643335"/>
                  <a:pt x="6768306" y="671513"/>
                  <a:pt x="6819898" y="681038"/>
                </a:cubicBezTo>
                <a:cubicBezTo>
                  <a:pt x="6823868" y="681832"/>
                  <a:pt x="6825852" y="683022"/>
                  <a:pt x="6825852" y="684610"/>
                </a:cubicBezTo>
                <a:cubicBezTo>
                  <a:pt x="6825852" y="686197"/>
                  <a:pt x="6823868" y="687388"/>
                  <a:pt x="6819898" y="688182"/>
                </a:cubicBezTo>
                <a:cubicBezTo>
                  <a:pt x="6800055" y="690563"/>
                  <a:pt x="6780212" y="692547"/>
                  <a:pt x="6760368" y="694135"/>
                </a:cubicBezTo>
                <a:cubicBezTo>
                  <a:pt x="6750842" y="695722"/>
                  <a:pt x="6742112" y="693341"/>
                  <a:pt x="6734174" y="686991"/>
                </a:cubicBezTo>
                <a:cubicBezTo>
                  <a:pt x="6711156" y="670322"/>
                  <a:pt x="6692502" y="650479"/>
                  <a:pt x="6678214" y="627460"/>
                </a:cubicBezTo>
                <a:cubicBezTo>
                  <a:pt x="6677420" y="626666"/>
                  <a:pt x="6675833" y="624285"/>
                  <a:pt x="6673452" y="620316"/>
                </a:cubicBezTo>
                <a:cubicBezTo>
                  <a:pt x="6671070" y="617141"/>
                  <a:pt x="6669484" y="614760"/>
                  <a:pt x="6668690" y="613172"/>
                </a:cubicBezTo>
                <a:cubicBezTo>
                  <a:pt x="6667896" y="613966"/>
                  <a:pt x="6666308" y="615950"/>
                  <a:pt x="6663927" y="619125"/>
                </a:cubicBezTo>
                <a:cubicBezTo>
                  <a:pt x="6662340" y="621507"/>
                  <a:pt x="6660752" y="623491"/>
                  <a:pt x="6659164" y="625079"/>
                </a:cubicBezTo>
                <a:cubicBezTo>
                  <a:pt x="6626621" y="674291"/>
                  <a:pt x="6588918" y="704454"/>
                  <a:pt x="6546055" y="715566"/>
                </a:cubicBezTo>
                <a:cubicBezTo>
                  <a:pt x="6542086" y="716360"/>
                  <a:pt x="6540102" y="716360"/>
                  <a:pt x="6540102" y="715566"/>
                </a:cubicBezTo>
                <a:cubicBezTo>
                  <a:pt x="6539308" y="713979"/>
                  <a:pt x="6540499" y="712391"/>
                  <a:pt x="6543674" y="710804"/>
                </a:cubicBezTo>
                <a:cubicBezTo>
                  <a:pt x="6582568" y="679847"/>
                  <a:pt x="6613920" y="642938"/>
                  <a:pt x="6637733" y="600075"/>
                </a:cubicBezTo>
                <a:cubicBezTo>
                  <a:pt x="6644877" y="585788"/>
                  <a:pt x="6647655" y="575072"/>
                  <a:pt x="6646068" y="567929"/>
                </a:cubicBezTo>
                <a:cubicBezTo>
                  <a:pt x="6645274" y="564754"/>
                  <a:pt x="6645671" y="562769"/>
                  <a:pt x="6647258" y="561975"/>
                </a:cubicBezTo>
                <a:close/>
                <a:moveTo>
                  <a:pt x="1658541" y="561975"/>
                </a:moveTo>
                <a:cubicBezTo>
                  <a:pt x="1671241" y="567532"/>
                  <a:pt x="1680370" y="575866"/>
                  <a:pt x="1685925" y="586979"/>
                </a:cubicBezTo>
                <a:cubicBezTo>
                  <a:pt x="1687513" y="590947"/>
                  <a:pt x="1686719" y="594916"/>
                  <a:pt x="1683544" y="598885"/>
                </a:cubicBezTo>
                <a:cubicBezTo>
                  <a:pt x="1678781" y="602060"/>
                  <a:pt x="1675209" y="606425"/>
                  <a:pt x="1672828" y="611982"/>
                </a:cubicBezTo>
                <a:cubicBezTo>
                  <a:pt x="1671241" y="613569"/>
                  <a:pt x="1668859" y="616347"/>
                  <a:pt x="1665684" y="620316"/>
                </a:cubicBezTo>
                <a:cubicBezTo>
                  <a:pt x="1661716" y="624285"/>
                  <a:pt x="1658938" y="627460"/>
                  <a:pt x="1657351" y="629841"/>
                </a:cubicBezTo>
                <a:cubicBezTo>
                  <a:pt x="1664494" y="634604"/>
                  <a:pt x="1667669" y="640557"/>
                  <a:pt x="1666875" y="647700"/>
                </a:cubicBezTo>
                <a:cubicBezTo>
                  <a:pt x="1666875" y="664369"/>
                  <a:pt x="1666082" y="679847"/>
                  <a:pt x="1664494" y="694135"/>
                </a:cubicBezTo>
                <a:cubicBezTo>
                  <a:pt x="1664494" y="699691"/>
                  <a:pt x="1662113" y="704850"/>
                  <a:pt x="1657351" y="709613"/>
                </a:cubicBezTo>
                <a:cubicBezTo>
                  <a:pt x="1654175" y="712788"/>
                  <a:pt x="1651000" y="713185"/>
                  <a:pt x="1647825" y="710804"/>
                </a:cubicBezTo>
                <a:cubicBezTo>
                  <a:pt x="1643856" y="709216"/>
                  <a:pt x="1639888" y="705644"/>
                  <a:pt x="1635919" y="700088"/>
                </a:cubicBezTo>
                <a:cubicBezTo>
                  <a:pt x="1632744" y="695325"/>
                  <a:pt x="1632347" y="689769"/>
                  <a:pt x="1634728" y="683419"/>
                </a:cubicBezTo>
                <a:cubicBezTo>
                  <a:pt x="1637903" y="674688"/>
                  <a:pt x="1639491" y="662782"/>
                  <a:pt x="1639491" y="647700"/>
                </a:cubicBezTo>
                <a:cubicBezTo>
                  <a:pt x="1638697" y="648494"/>
                  <a:pt x="1637506" y="649685"/>
                  <a:pt x="1635919" y="651272"/>
                </a:cubicBezTo>
                <a:cubicBezTo>
                  <a:pt x="1633538" y="652066"/>
                  <a:pt x="1631950" y="652860"/>
                  <a:pt x="1631156" y="653654"/>
                </a:cubicBezTo>
                <a:cubicBezTo>
                  <a:pt x="1620044" y="663179"/>
                  <a:pt x="1606153" y="671910"/>
                  <a:pt x="1589484" y="679847"/>
                </a:cubicBezTo>
                <a:cubicBezTo>
                  <a:pt x="1587103" y="680641"/>
                  <a:pt x="1585119" y="680641"/>
                  <a:pt x="1583531" y="679847"/>
                </a:cubicBezTo>
                <a:cubicBezTo>
                  <a:pt x="1582738" y="679847"/>
                  <a:pt x="1583135" y="678657"/>
                  <a:pt x="1584722" y="676275"/>
                </a:cubicBezTo>
                <a:cubicBezTo>
                  <a:pt x="1610122" y="646113"/>
                  <a:pt x="1629966" y="619522"/>
                  <a:pt x="1644253" y="596504"/>
                </a:cubicBezTo>
                <a:cubicBezTo>
                  <a:pt x="1649016" y="586979"/>
                  <a:pt x="1651397" y="577454"/>
                  <a:pt x="1651397" y="567929"/>
                </a:cubicBezTo>
                <a:cubicBezTo>
                  <a:pt x="1650603" y="563166"/>
                  <a:pt x="1652985" y="561182"/>
                  <a:pt x="1658541" y="561975"/>
                </a:cubicBezTo>
                <a:close/>
                <a:moveTo>
                  <a:pt x="7318770" y="560785"/>
                </a:moveTo>
                <a:cubicBezTo>
                  <a:pt x="7332264" y="563166"/>
                  <a:pt x="7343377" y="568722"/>
                  <a:pt x="7352108" y="577454"/>
                </a:cubicBezTo>
                <a:cubicBezTo>
                  <a:pt x="7356077" y="579835"/>
                  <a:pt x="7357268" y="584200"/>
                  <a:pt x="7355680" y="590550"/>
                </a:cubicBezTo>
                <a:cubicBezTo>
                  <a:pt x="7354886" y="593725"/>
                  <a:pt x="7353696" y="597694"/>
                  <a:pt x="7352108" y="602457"/>
                </a:cubicBezTo>
                <a:cubicBezTo>
                  <a:pt x="7352902" y="602457"/>
                  <a:pt x="7354093" y="602457"/>
                  <a:pt x="7355680" y="602457"/>
                </a:cubicBezTo>
                <a:cubicBezTo>
                  <a:pt x="7357268" y="601663"/>
                  <a:pt x="7358856" y="601266"/>
                  <a:pt x="7360442" y="601266"/>
                </a:cubicBezTo>
                <a:cubicBezTo>
                  <a:pt x="7366792" y="599679"/>
                  <a:pt x="7371555" y="600075"/>
                  <a:pt x="7374730" y="602457"/>
                </a:cubicBezTo>
                <a:cubicBezTo>
                  <a:pt x="7379492" y="604838"/>
                  <a:pt x="7383064" y="608807"/>
                  <a:pt x="7385446" y="614363"/>
                </a:cubicBezTo>
                <a:cubicBezTo>
                  <a:pt x="7387033" y="619125"/>
                  <a:pt x="7385446" y="621904"/>
                  <a:pt x="7380683" y="622697"/>
                </a:cubicBezTo>
                <a:cubicBezTo>
                  <a:pt x="7377508" y="622697"/>
                  <a:pt x="7372348" y="623094"/>
                  <a:pt x="7365205" y="623888"/>
                </a:cubicBezTo>
                <a:cubicBezTo>
                  <a:pt x="7358061" y="623888"/>
                  <a:pt x="7352902" y="624285"/>
                  <a:pt x="7349727" y="625079"/>
                </a:cubicBezTo>
                <a:cubicBezTo>
                  <a:pt x="7349727" y="627460"/>
                  <a:pt x="7349330" y="630635"/>
                  <a:pt x="7348536" y="634604"/>
                </a:cubicBezTo>
                <a:cubicBezTo>
                  <a:pt x="7346155" y="656829"/>
                  <a:pt x="7344170" y="675085"/>
                  <a:pt x="7342583" y="689372"/>
                </a:cubicBezTo>
                <a:cubicBezTo>
                  <a:pt x="7352108" y="687785"/>
                  <a:pt x="7360046" y="686594"/>
                  <a:pt x="7366396" y="685800"/>
                </a:cubicBezTo>
                <a:cubicBezTo>
                  <a:pt x="7371158" y="684213"/>
                  <a:pt x="7376714" y="684610"/>
                  <a:pt x="7383064" y="686991"/>
                </a:cubicBezTo>
                <a:cubicBezTo>
                  <a:pt x="7392590" y="691754"/>
                  <a:pt x="7399336" y="697707"/>
                  <a:pt x="7403305" y="704850"/>
                </a:cubicBezTo>
                <a:cubicBezTo>
                  <a:pt x="7404892" y="711200"/>
                  <a:pt x="7401718" y="715169"/>
                  <a:pt x="7393780" y="716757"/>
                </a:cubicBezTo>
                <a:cubicBezTo>
                  <a:pt x="7378699" y="714375"/>
                  <a:pt x="7362824" y="713582"/>
                  <a:pt x="7346155" y="714375"/>
                </a:cubicBezTo>
                <a:cubicBezTo>
                  <a:pt x="7358061" y="729457"/>
                  <a:pt x="7375127" y="742157"/>
                  <a:pt x="7397352" y="752475"/>
                </a:cubicBezTo>
                <a:cubicBezTo>
                  <a:pt x="7401320" y="754063"/>
                  <a:pt x="7407274" y="756841"/>
                  <a:pt x="7415211" y="760810"/>
                </a:cubicBezTo>
                <a:cubicBezTo>
                  <a:pt x="7419974" y="762397"/>
                  <a:pt x="7428705" y="765969"/>
                  <a:pt x="7441405" y="771525"/>
                </a:cubicBezTo>
                <a:cubicBezTo>
                  <a:pt x="7444580" y="772319"/>
                  <a:pt x="7446168" y="773510"/>
                  <a:pt x="7446168" y="775097"/>
                </a:cubicBezTo>
                <a:cubicBezTo>
                  <a:pt x="7446168" y="775891"/>
                  <a:pt x="7444580" y="776685"/>
                  <a:pt x="7441405" y="777479"/>
                </a:cubicBezTo>
                <a:cubicBezTo>
                  <a:pt x="7435849" y="777479"/>
                  <a:pt x="7426721" y="778272"/>
                  <a:pt x="7414020" y="779860"/>
                </a:cubicBezTo>
                <a:cubicBezTo>
                  <a:pt x="7399733" y="781447"/>
                  <a:pt x="7389414" y="782638"/>
                  <a:pt x="7383064" y="783432"/>
                </a:cubicBezTo>
                <a:cubicBezTo>
                  <a:pt x="7379890" y="784225"/>
                  <a:pt x="7375920" y="783035"/>
                  <a:pt x="7371158" y="779860"/>
                </a:cubicBezTo>
                <a:cubicBezTo>
                  <a:pt x="7347346" y="760016"/>
                  <a:pt x="7330677" y="738585"/>
                  <a:pt x="7321152" y="715566"/>
                </a:cubicBezTo>
                <a:cubicBezTo>
                  <a:pt x="7318770" y="715566"/>
                  <a:pt x="7315596" y="715566"/>
                  <a:pt x="7311627" y="715566"/>
                </a:cubicBezTo>
                <a:cubicBezTo>
                  <a:pt x="7306864" y="716360"/>
                  <a:pt x="7303292" y="716757"/>
                  <a:pt x="7300911" y="716757"/>
                </a:cubicBezTo>
                <a:cubicBezTo>
                  <a:pt x="7297736" y="716757"/>
                  <a:pt x="7292974" y="717154"/>
                  <a:pt x="7286624" y="717947"/>
                </a:cubicBezTo>
                <a:cubicBezTo>
                  <a:pt x="7279480" y="718741"/>
                  <a:pt x="7274321" y="719535"/>
                  <a:pt x="7271146" y="720329"/>
                </a:cubicBezTo>
                <a:cubicBezTo>
                  <a:pt x="7272733" y="721122"/>
                  <a:pt x="7273924" y="722710"/>
                  <a:pt x="7274718" y="725091"/>
                </a:cubicBezTo>
                <a:cubicBezTo>
                  <a:pt x="7277098" y="729854"/>
                  <a:pt x="7276305" y="733425"/>
                  <a:pt x="7272336" y="735807"/>
                </a:cubicBezTo>
                <a:cubicBezTo>
                  <a:pt x="7269955" y="738188"/>
                  <a:pt x="7265986" y="742157"/>
                  <a:pt x="7260430" y="747713"/>
                </a:cubicBezTo>
                <a:cubicBezTo>
                  <a:pt x="7255668" y="753269"/>
                  <a:pt x="7246142" y="760016"/>
                  <a:pt x="7231855" y="767954"/>
                </a:cubicBezTo>
                <a:cubicBezTo>
                  <a:pt x="7217568" y="775891"/>
                  <a:pt x="7200502" y="782638"/>
                  <a:pt x="7180658" y="788194"/>
                </a:cubicBezTo>
                <a:cubicBezTo>
                  <a:pt x="7178277" y="788988"/>
                  <a:pt x="7177086" y="788988"/>
                  <a:pt x="7177086" y="788194"/>
                </a:cubicBezTo>
                <a:cubicBezTo>
                  <a:pt x="7177086" y="786607"/>
                  <a:pt x="7177880" y="785019"/>
                  <a:pt x="7179468" y="783432"/>
                </a:cubicBezTo>
                <a:cubicBezTo>
                  <a:pt x="7209630" y="761207"/>
                  <a:pt x="7229474" y="742554"/>
                  <a:pt x="7238998" y="727472"/>
                </a:cubicBezTo>
                <a:cubicBezTo>
                  <a:pt x="7240586" y="725885"/>
                  <a:pt x="7241380" y="724694"/>
                  <a:pt x="7241380" y="723900"/>
                </a:cubicBezTo>
                <a:cubicBezTo>
                  <a:pt x="7236618" y="723900"/>
                  <a:pt x="7231062" y="724694"/>
                  <a:pt x="7224711" y="726282"/>
                </a:cubicBezTo>
                <a:cubicBezTo>
                  <a:pt x="7219948" y="727075"/>
                  <a:pt x="7216377" y="725885"/>
                  <a:pt x="7213996" y="722710"/>
                </a:cubicBezTo>
                <a:cubicBezTo>
                  <a:pt x="7209233" y="718741"/>
                  <a:pt x="7204470" y="714375"/>
                  <a:pt x="7199708" y="709613"/>
                </a:cubicBezTo>
                <a:cubicBezTo>
                  <a:pt x="7198121" y="708025"/>
                  <a:pt x="7197724" y="706438"/>
                  <a:pt x="7198518" y="704850"/>
                </a:cubicBezTo>
                <a:cubicBezTo>
                  <a:pt x="7199312" y="704057"/>
                  <a:pt x="7200898" y="703660"/>
                  <a:pt x="7203280" y="703660"/>
                </a:cubicBezTo>
                <a:cubicBezTo>
                  <a:pt x="7207249" y="703660"/>
                  <a:pt x="7214392" y="703263"/>
                  <a:pt x="7224711" y="702469"/>
                </a:cubicBezTo>
                <a:cubicBezTo>
                  <a:pt x="7228680" y="701675"/>
                  <a:pt x="7231855" y="701279"/>
                  <a:pt x="7234236" y="701279"/>
                </a:cubicBezTo>
                <a:cubicBezTo>
                  <a:pt x="7241380" y="699691"/>
                  <a:pt x="7248524" y="698897"/>
                  <a:pt x="7255668" y="698897"/>
                </a:cubicBezTo>
                <a:cubicBezTo>
                  <a:pt x="7255668" y="675879"/>
                  <a:pt x="7254874" y="654844"/>
                  <a:pt x="7253286" y="635794"/>
                </a:cubicBezTo>
                <a:cubicBezTo>
                  <a:pt x="7252492" y="635794"/>
                  <a:pt x="7250905" y="636191"/>
                  <a:pt x="7248524" y="636985"/>
                </a:cubicBezTo>
                <a:cubicBezTo>
                  <a:pt x="7246142" y="636985"/>
                  <a:pt x="7244556" y="637382"/>
                  <a:pt x="7243761" y="638175"/>
                </a:cubicBezTo>
                <a:cubicBezTo>
                  <a:pt x="7236618" y="639763"/>
                  <a:pt x="7228283" y="634207"/>
                  <a:pt x="7218758" y="621507"/>
                </a:cubicBezTo>
                <a:cubicBezTo>
                  <a:pt x="7217171" y="620713"/>
                  <a:pt x="7216774" y="619522"/>
                  <a:pt x="7217568" y="617935"/>
                </a:cubicBezTo>
                <a:cubicBezTo>
                  <a:pt x="7217568" y="617141"/>
                  <a:pt x="7218758" y="616744"/>
                  <a:pt x="7221140" y="616744"/>
                </a:cubicBezTo>
                <a:cubicBezTo>
                  <a:pt x="7228283" y="616744"/>
                  <a:pt x="7236221" y="615950"/>
                  <a:pt x="7244952" y="614363"/>
                </a:cubicBezTo>
                <a:cubicBezTo>
                  <a:pt x="7247333" y="614363"/>
                  <a:pt x="7249714" y="614363"/>
                  <a:pt x="7252096" y="614363"/>
                </a:cubicBezTo>
                <a:cubicBezTo>
                  <a:pt x="7251302" y="604044"/>
                  <a:pt x="7248920" y="595313"/>
                  <a:pt x="7244952" y="588169"/>
                </a:cubicBezTo>
                <a:cubicBezTo>
                  <a:pt x="7243364" y="582613"/>
                  <a:pt x="7245349" y="579835"/>
                  <a:pt x="7250905" y="579835"/>
                </a:cubicBezTo>
                <a:cubicBezTo>
                  <a:pt x="7262811" y="580629"/>
                  <a:pt x="7272336" y="583804"/>
                  <a:pt x="7279480" y="589360"/>
                </a:cubicBezTo>
                <a:cubicBezTo>
                  <a:pt x="7283449" y="592535"/>
                  <a:pt x="7285036" y="596504"/>
                  <a:pt x="7284242" y="601266"/>
                </a:cubicBezTo>
                <a:cubicBezTo>
                  <a:pt x="7284242" y="602060"/>
                  <a:pt x="7284242" y="603250"/>
                  <a:pt x="7284242" y="604838"/>
                </a:cubicBezTo>
                <a:cubicBezTo>
                  <a:pt x="7283449" y="607219"/>
                  <a:pt x="7283052" y="609204"/>
                  <a:pt x="7283052" y="610791"/>
                </a:cubicBezTo>
                <a:cubicBezTo>
                  <a:pt x="7294958" y="609204"/>
                  <a:pt x="7306864" y="608013"/>
                  <a:pt x="7318770" y="607219"/>
                </a:cubicBezTo>
                <a:cubicBezTo>
                  <a:pt x="7318770" y="588963"/>
                  <a:pt x="7316390" y="576660"/>
                  <a:pt x="7311627" y="570310"/>
                </a:cubicBezTo>
                <a:cubicBezTo>
                  <a:pt x="7309246" y="563960"/>
                  <a:pt x="7311627" y="560785"/>
                  <a:pt x="7318770" y="560785"/>
                </a:cubicBezTo>
                <a:close/>
                <a:moveTo>
                  <a:pt x="5401865" y="559594"/>
                </a:moveTo>
                <a:cubicBezTo>
                  <a:pt x="5416152" y="561975"/>
                  <a:pt x="5429646" y="567135"/>
                  <a:pt x="5442346" y="575072"/>
                </a:cubicBezTo>
                <a:cubicBezTo>
                  <a:pt x="5444727" y="577454"/>
                  <a:pt x="5445521" y="581025"/>
                  <a:pt x="5444727" y="585788"/>
                </a:cubicBezTo>
                <a:cubicBezTo>
                  <a:pt x="5443933" y="593725"/>
                  <a:pt x="5445521" y="608410"/>
                  <a:pt x="5449490" y="629841"/>
                </a:cubicBezTo>
                <a:cubicBezTo>
                  <a:pt x="5454252" y="627460"/>
                  <a:pt x="5458618" y="625872"/>
                  <a:pt x="5462586" y="625079"/>
                </a:cubicBezTo>
                <a:cubicBezTo>
                  <a:pt x="5468937" y="621904"/>
                  <a:pt x="5475287" y="621507"/>
                  <a:pt x="5481637" y="623888"/>
                </a:cubicBezTo>
                <a:cubicBezTo>
                  <a:pt x="5487987" y="626269"/>
                  <a:pt x="5492749" y="630635"/>
                  <a:pt x="5495924" y="636985"/>
                </a:cubicBezTo>
                <a:cubicBezTo>
                  <a:pt x="5499893" y="643335"/>
                  <a:pt x="5497909" y="647700"/>
                  <a:pt x="5489971" y="650082"/>
                </a:cubicBezTo>
                <a:cubicBezTo>
                  <a:pt x="5479652" y="652463"/>
                  <a:pt x="5468143" y="654844"/>
                  <a:pt x="5455443" y="657225"/>
                </a:cubicBezTo>
                <a:cubicBezTo>
                  <a:pt x="5457824" y="667544"/>
                  <a:pt x="5462586" y="681435"/>
                  <a:pt x="5469731" y="698897"/>
                </a:cubicBezTo>
                <a:cubicBezTo>
                  <a:pt x="5470524" y="701279"/>
                  <a:pt x="5471318" y="703263"/>
                  <a:pt x="5472111" y="704850"/>
                </a:cubicBezTo>
                <a:cubicBezTo>
                  <a:pt x="5477668" y="690563"/>
                  <a:pt x="5480446" y="679054"/>
                  <a:pt x="5480446" y="670322"/>
                </a:cubicBezTo>
                <a:cubicBezTo>
                  <a:pt x="5479652" y="667147"/>
                  <a:pt x="5480049" y="665163"/>
                  <a:pt x="5481637" y="664369"/>
                </a:cubicBezTo>
                <a:cubicBezTo>
                  <a:pt x="5483224" y="663575"/>
                  <a:pt x="5486002" y="663972"/>
                  <a:pt x="5489971" y="665560"/>
                </a:cubicBezTo>
                <a:cubicBezTo>
                  <a:pt x="5501083" y="671910"/>
                  <a:pt x="5508624" y="679054"/>
                  <a:pt x="5512593" y="686991"/>
                </a:cubicBezTo>
                <a:cubicBezTo>
                  <a:pt x="5514974" y="690960"/>
                  <a:pt x="5514974" y="694532"/>
                  <a:pt x="5512593" y="697707"/>
                </a:cubicBezTo>
                <a:cubicBezTo>
                  <a:pt x="5507830" y="704057"/>
                  <a:pt x="5503068" y="710804"/>
                  <a:pt x="5498305" y="717947"/>
                </a:cubicBezTo>
                <a:cubicBezTo>
                  <a:pt x="5497512" y="718741"/>
                  <a:pt x="5496718" y="720329"/>
                  <a:pt x="5495924" y="722710"/>
                </a:cubicBezTo>
                <a:cubicBezTo>
                  <a:pt x="5494337" y="725091"/>
                  <a:pt x="5491956" y="728663"/>
                  <a:pt x="5488780" y="733425"/>
                </a:cubicBezTo>
                <a:cubicBezTo>
                  <a:pt x="5500686" y="751682"/>
                  <a:pt x="5514180" y="766366"/>
                  <a:pt x="5529261" y="777479"/>
                </a:cubicBezTo>
                <a:cubicBezTo>
                  <a:pt x="5530849" y="778272"/>
                  <a:pt x="5532040" y="778669"/>
                  <a:pt x="5532833" y="778669"/>
                </a:cubicBezTo>
                <a:cubicBezTo>
                  <a:pt x="5533627" y="778669"/>
                  <a:pt x="5534024" y="777875"/>
                  <a:pt x="5534024" y="776288"/>
                </a:cubicBezTo>
                <a:cubicBezTo>
                  <a:pt x="5534818" y="772319"/>
                  <a:pt x="5536405" y="766763"/>
                  <a:pt x="5538786" y="759619"/>
                </a:cubicBezTo>
                <a:cubicBezTo>
                  <a:pt x="5541168" y="753269"/>
                  <a:pt x="5542755" y="748110"/>
                  <a:pt x="5543549" y="744141"/>
                </a:cubicBezTo>
                <a:cubicBezTo>
                  <a:pt x="5544343" y="742554"/>
                  <a:pt x="5545137" y="741760"/>
                  <a:pt x="5545930" y="741760"/>
                </a:cubicBezTo>
                <a:cubicBezTo>
                  <a:pt x="5546724" y="741760"/>
                  <a:pt x="5547518" y="742554"/>
                  <a:pt x="5548311" y="744141"/>
                </a:cubicBezTo>
                <a:cubicBezTo>
                  <a:pt x="5550693" y="763985"/>
                  <a:pt x="5554265" y="779860"/>
                  <a:pt x="5559027" y="791766"/>
                </a:cubicBezTo>
                <a:cubicBezTo>
                  <a:pt x="5564584" y="802085"/>
                  <a:pt x="5566568" y="808435"/>
                  <a:pt x="5564980" y="810816"/>
                </a:cubicBezTo>
                <a:cubicBezTo>
                  <a:pt x="5564187" y="819547"/>
                  <a:pt x="5559424" y="823913"/>
                  <a:pt x="5550693" y="823913"/>
                </a:cubicBezTo>
                <a:cubicBezTo>
                  <a:pt x="5535612" y="822325"/>
                  <a:pt x="5520531" y="814785"/>
                  <a:pt x="5505449" y="801291"/>
                </a:cubicBezTo>
                <a:cubicBezTo>
                  <a:pt x="5491161" y="789385"/>
                  <a:pt x="5478859" y="775494"/>
                  <a:pt x="5468540" y="759619"/>
                </a:cubicBezTo>
                <a:cubicBezTo>
                  <a:pt x="5458221" y="769938"/>
                  <a:pt x="5440759" y="781050"/>
                  <a:pt x="5416152" y="792957"/>
                </a:cubicBezTo>
                <a:cubicBezTo>
                  <a:pt x="5414565" y="793750"/>
                  <a:pt x="5413374" y="793354"/>
                  <a:pt x="5412580" y="791766"/>
                </a:cubicBezTo>
                <a:cubicBezTo>
                  <a:pt x="5411787" y="790972"/>
                  <a:pt x="5412184" y="789782"/>
                  <a:pt x="5413771" y="788194"/>
                </a:cubicBezTo>
                <a:cubicBezTo>
                  <a:pt x="5430440" y="772319"/>
                  <a:pt x="5443933" y="755650"/>
                  <a:pt x="5454252" y="738188"/>
                </a:cubicBezTo>
                <a:cubicBezTo>
                  <a:pt x="5439965" y="711994"/>
                  <a:pt x="5430043" y="686991"/>
                  <a:pt x="5424486" y="663179"/>
                </a:cubicBezTo>
                <a:cubicBezTo>
                  <a:pt x="5418930" y="663972"/>
                  <a:pt x="5410596" y="665163"/>
                  <a:pt x="5399484" y="666750"/>
                </a:cubicBezTo>
                <a:cubicBezTo>
                  <a:pt x="5390752" y="667544"/>
                  <a:pt x="5384005" y="668338"/>
                  <a:pt x="5379243" y="669132"/>
                </a:cubicBezTo>
                <a:cubicBezTo>
                  <a:pt x="5379243" y="679450"/>
                  <a:pt x="5378449" y="689372"/>
                  <a:pt x="5376861" y="698897"/>
                </a:cubicBezTo>
                <a:cubicBezTo>
                  <a:pt x="5380037" y="696516"/>
                  <a:pt x="5383609" y="695325"/>
                  <a:pt x="5387578" y="695325"/>
                </a:cubicBezTo>
                <a:cubicBezTo>
                  <a:pt x="5388371" y="694532"/>
                  <a:pt x="5389958" y="693738"/>
                  <a:pt x="5392340" y="692944"/>
                </a:cubicBezTo>
                <a:cubicBezTo>
                  <a:pt x="5394721" y="692150"/>
                  <a:pt x="5397102" y="690960"/>
                  <a:pt x="5399484" y="689372"/>
                </a:cubicBezTo>
                <a:cubicBezTo>
                  <a:pt x="5404246" y="686991"/>
                  <a:pt x="5408612" y="686991"/>
                  <a:pt x="5412580" y="689372"/>
                </a:cubicBezTo>
                <a:cubicBezTo>
                  <a:pt x="5421312" y="692547"/>
                  <a:pt x="5428058" y="697310"/>
                  <a:pt x="5432821" y="703660"/>
                </a:cubicBezTo>
                <a:cubicBezTo>
                  <a:pt x="5435996" y="706041"/>
                  <a:pt x="5435996" y="709613"/>
                  <a:pt x="5432821" y="714375"/>
                </a:cubicBezTo>
                <a:cubicBezTo>
                  <a:pt x="5430440" y="718344"/>
                  <a:pt x="5428455" y="725091"/>
                  <a:pt x="5426868" y="734616"/>
                </a:cubicBezTo>
                <a:cubicBezTo>
                  <a:pt x="5426074" y="743347"/>
                  <a:pt x="5423296" y="753666"/>
                  <a:pt x="5418533" y="765572"/>
                </a:cubicBezTo>
                <a:cubicBezTo>
                  <a:pt x="5411390" y="780654"/>
                  <a:pt x="5403055" y="788591"/>
                  <a:pt x="5393531" y="789385"/>
                </a:cubicBezTo>
                <a:cubicBezTo>
                  <a:pt x="5389562" y="789385"/>
                  <a:pt x="5385990" y="785416"/>
                  <a:pt x="5382815" y="777479"/>
                </a:cubicBezTo>
                <a:cubicBezTo>
                  <a:pt x="5378052" y="767160"/>
                  <a:pt x="5372099" y="758429"/>
                  <a:pt x="5364955" y="751285"/>
                </a:cubicBezTo>
                <a:cubicBezTo>
                  <a:pt x="5364955" y="751285"/>
                  <a:pt x="5364559" y="751682"/>
                  <a:pt x="5363765" y="752475"/>
                </a:cubicBezTo>
                <a:cubicBezTo>
                  <a:pt x="5358208" y="768350"/>
                  <a:pt x="5340746" y="784225"/>
                  <a:pt x="5311378" y="800100"/>
                </a:cubicBezTo>
                <a:cubicBezTo>
                  <a:pt x="5309790" y="800894"/>
                  <a:pt x="5308599" y="800894"/>
                  <a:pt x="5307805" y="800100"/>
                </a:cubicBezTo>
                <a:cubicBezTo>
                  <a:pt x="5307805" y="799307"/>
                  <a:pt x="5308202" y="798116"/>
                  <a:pt x="5308996" y="796529"/>
                </a:cubicBezTo>
                <a:cubicBezTo>
                  <a:pt x="5336777" y="768747"/>
                  <a:pt x="5349874" y="728266"/>
                  <a:pt x="5348286" y="675085"/>
                </a:cubicBezTo>
                <a:cubicBezTo>
                  <a:pt x="5348286" y="665560"/>
                  <a:pt x="5346302" y="656829"/>
                  <a:pt x="5342333" y="648891"/>
                </a:cubicBezTo>
                <a:cubicBezTo>
                  <a:pt x="5340746" y="643335"/>
                  <a:pt x="5342730" y="640160"/>
                  <a:pt x="5348286" y="639366"/>
                </a:cubicBezTo>
                <a:cubicBezTo>
                  <a:pt x="5357018" y="641747"/>
                  <a:pt x="5364955" y="644525"/>
                  <a:pt x="5372099" y="647700"/>
                </a:cubicBezTo>
                <a:cubicBezTo>
                  <a:pt x="5378449" y="646907"/>
                  <a:pt x="5388768" y="644922"/>
                  <a:pt x="5403055" y="641747"/>
                </a:cubicBezTo>
                <a:cubicBezTo>
                  <a:pt x="5409405" y="640160"/>
                  <a:pt x="5414168" y="638969"/>
                  <a:pt x="5417343" y="638175"/>
                </a:cubicBezTo>
                <a:cubicBezTo>
                  <a:pt x="5414961" y="630238"/>
                  <a:pt x="5413374" y="621507"/>
                  <a:pt x="5412580" y="611982"/>
                </a:cubicBezTo>
                <a:cubicBezTo>
                  <a:pt x="5408612" y="590550"/>
                  <a:pt x="5402659" y="576660"/>
                  <a:pt x="5394721" y="570310"/>
                </a:cubicBezTo>
                <a:cubicBezTo>
                  <a:pt x="5392340" y="563960"/>
                  <a:pt x="5394721" y="560388"/>
                  <a:pt x="5401865" y="559594"/>
                </a:cubicBezTo>
                <a:close/>
                <a:moveTo>
                  <a:pt x="4194571" y="558404"/>
                </a:moveTo>
                <a:cubicBezTo>
                  <a:pt x="4203302" y="559991"/>
                  <a:pt x="4214415" y="566738"/>
                  <a:pt x="4227909" y="578644"/>
                </a:cubicBezTo>
                <a:cubicBezTo>
                  <a:pt x="4231877" y="583407"/>
                  <a:pt x="4231877" y="588169"/>
                  <a:pt x="4227909" y="592932"/>
                </a:cubicBezTo>
                <a:cubicBezTo>
                  <a:pt x="4223940" y="600075"/>
                  <a:pt x="4220368" y="608013"/>
                  <a:pt x="4217193" y="616744"/>
                </a:cubicBezTo>
                <a:cubicBezTo>
                  <a:pt x="4216399" y="617538"/>
                  <a:pt x="4216002" y="618332"/>
                  <a:pt x="4216002" y="619125"/>
                </a:cubicBezTo>
                <a:cubicBezTo>
                  <a:pt x="4215208" y="619919"/>
                  <a:pt x="4214812" y="620713"/>
                  <a:pt x="4214812" y="621507"/>
                </a:cubicBezTo>
                <a:cubicBezTo>
                  <a:pt x="4217193" y="621507"/>
                  <a:pt x="4219574" y="621110"/>
                  <a:pt x="4221955" y="620316"/>
                </a:cubicBezTo>
                <a:cubicBezTo>
                  <a:pt x="4236243" y="617935"/>
                  <a:pt x="4248943" y="615554"/>
                  <a:pt x="4260055" y="613172"/>
                </a:cubicBezTo>
                <a:cubicBezTo>
                  <a:pt x="4269580" y="609997"/>
                  <a:pt x="4277518" y="610394"/>
                  <a:pt x="4283868" y="614363"/>
                </a:cubicBezTo>
                <a:cubicBezTo>
                  <a:pt x="4289424" y="618332"/>
                  <a:pt x="4294584" y="622697"/>
                  <a:pt x="4299346" y="627460"/>
                </a:cubicBezTo>
                <a:cubicBezTo>
                  <a:pt x="4303315" y="632222"/>
                  <a:pt x="4302521" y="635794"/>
                  <a:pt x="4296965" y="638175"/>
                </a:cubicBezTo>
                <a:cubicBezTo>
                  <a:pt x="4290615" y="641350"/>
                  <a:pt x="4283074" y="642938"/>
                  <a:pt x="4274343" y="642938"/>
                </a:cubicBezTo>
                <a:cubicBezTo>
                  <a:pt x="4251324" y="642938"/>
                  <a:pt x="4227909" y="644922"/>
                  <a:pt x="4204096" y="648891"/>
                </a:cubicBezTo>
                <a:cubicBezTo>
                  <a:pt x="4204096" y="648891"/>
                  <a:pt x="4203699" y="648891"/>
                  <a:pt x="4202905" y="648891"/>
                </a:cubicBezTo>
                <a:cubicBezTo>
                  <a:pt x="4192587" y="667941"/>
                  <a:pt x="4180284" y="685800"/>
                  <a:pt x="4165996" y="702469"/>
                </a:cubicBezTo>
                <a:cubicBezTo>
                  <a:pt x="4164409" y="704057"/>
                  <a:pt x="4162821" y="705644"/>
                  <a:pt x="4161234" y="707232"/>
                </a:cubicBezTo>
                <a:cubicBezTo>
                  <a:pt x="4164409" y="712788"/>
                  <a:pt x="4165996" y="720329"/>
                  <a:pt x="4165996" y="729854"/>
                </a:cubicBezTo>
                <a:cubicBezTo>
                  <a:pt x="4165996" y="742554"/>
                  <a:pt x="4165996" y="756444"/>
                  <a:pt x="4165996" y="771525"/>
                </a:cubicBezTo>
                <a:cubicBezTo>
                  <a:pt x="4181077" y="771525"/>
                  <a:pt x="4192190" y="770732"/>
                  <a:pt x="4199334" y="769144"/>
                </a:cubicBezTo>
                <a:cubicBezTo>
                  <a:pt x="4201715" y="769144"/>
                  <a:pt x="4204493" y="768747"/>
                  <a:pt x="4207668" y="767954"/>
                </a:cubicBezTo>
                <a:cubicBezTo>
                  <a:pt x="4211637" y="767954"/>
                  <a:pt x="4214415" y="767557"/>
                  <a:pt x="4216002" y="766763"/>
                </a:cubicBezTo>
                <a:cubicBezTo>
                  <a:pt x="4216002" y="763588"/>
                  <a:pt x="4216002" y="758032"/>
                  <a:pt x="4216002" y="750094"/>
                </a:cubicBezTo>
                <a:cubicBezTo>
                  <a:pt x="4216796" y="740569"/>
                  <a:pt x="4217193" y="733425"/>
                  <a:pt x="4217193" y="728663"/>
                </a:cubicBezTo>
                <a:cubicBezTo>
                  <a:pt x="4215606" y="728663"/>
                  <a:pt x="4212827" y="729060"/>
                  <a:pt x="4208859" y="729854"/>
                </a:cubicBezTo>
                <a:cubicBezTo>
                  <a:pt x="4204890" y="729854"/>
                  <a:pt x="4201715" y="730250"/>
                  <a:pt x="4199334" y="731044"/>
                </a:cubicBezTo>
                <a:cubicBezTo>
                  <a:pt x="4192190" y="731044"/>
                  <a:pt x="4187427" y="730250"/>
                  <a:pt x="4185046" y="728663"/>
                </a:cubicBezTo>
                <a:cubicBezTo>
                  <a:pt x="4178696" y="724694"/>
                  <a:pt x="4173537" y="719138"/>
                  <a:pt x="4169568" y="711994"/>
                </a:cubicBezTo>
                <a:cubicBezTo>
                  <a:pt x="4167981" y="710407"/>
                  <a:pt x="4167583" y="709216"/>
                  <a:pt x="4168377" y="708422"/>
                </a:cubicBezTo>
                <a:cubicBezTo>
                  <a:pt x="4169171" y="707629"/>
                  <a:pt x="4171155" y="707232"/>
                  <a:pt x="4174330" y="707232"/>
                </a:cubicBezTo>
                <a:cubicBezTo>
                  <a:pt x="4188618" y="705644"/>
                  <a:pt x="4202905" y="704454"/>
                  <a:pt x="4217193" y="703660"/>
                </a:cubicBezTo>
                <a:cubicBezTo>
                  <a:pt x="4216399" y="686197"/>
                  <a:pt x="4213621" y="672704"/>
                  <a:pt x="4208859" y="663179"/>
                </a:cubicBezTo>
                <a:cubicBezTo>
                  <a:pt x="4206477" y="656035"/>
                  <a:pt x="4209255" y="652860"/>
                  <a:pt x="4217193" y="653654"/>
                </a:cubicBezTo>
                <a:cubicBezTo>
                  <a:pt x="4229099" y="656035"/>
                  <a:pt x="4240212" y="660400"/>
                  <a:pt x="4250530" y="666750"/>
                </a:cubicBezTo>
                <a:cubicBezTo>
                  <a:pt x="4253706" y="669925"/>
                  <a:pt x="4254499" y="674291"/>
                  <a:pt x="4252912" y="679847"/>
                </a:cubicBezTo>
                <a:cubicBezTo>
                  <a:pt x="4250530" y="686197"/>
                  <a:pt x="4248943" y="692944"/>
                  <a:pt x="4248149" y="700088"/>
                </a:cubicBezTo>
                <a:cubicBezTo>
                  <a:pt x="4250530" y="699294"/>
                  <a:pt x="4253308" y="698500"/>
                  <a:pt x="4256484" y="697707"/>
                </a:cubicBezTo>
                <a:cubicBezTo>
                  <a:pt x="4259659" y="696119"/>
                  <a:pt x="4262437" y="695325"/>
                  <a:pt x="4264818" y="695325"/>
                </a:cubicBezTo>
                <a:cubicBezTo>
                  <a:pt x="4270374" y="692944"/>
                  <a:pt x="4275930" y="692944"/>
                  <a:pt x="4281487" y="695325"/>
                </a:cubicBezTo>
                <a:cubicBezTo>
                  <a:pt x="4290218" y="700882"/>
                  <a:pt x="4295774" y="706041"/>
                  <a:pt x="4298155" y="710804"/>
                </a:cubicBezTo>
                <a:cubicBezTo>
                  <a:pt x="4300537" y="715566"/>
                  <a:pt x="4298949" y="718741"/>
                  <a:pt x="4293393" y="720329"/>
                </a:cubicBezTo>
                <a:cubicBezTo>
                  <a:pt x="4288630" y="721122"/>
                  <a:pt x="4281090" y="721916"/>
                  <a:pt x="4270771" y="722710"/>
                </a:cubicBezTo>
                <a:cubicBezTo>
                  <a:pt x="4260452" y="724297"/>
                  <a:pt x="4252515" y="725488"/>
                  <a:pt x="4246959" y="726282"/>
                </a:cubicBezTo>
                <a:lnTo>
                  <a:pt x="4246959" y="764382"/>
                </a:lnTo>
                <a:cubicBezTo>
                  <a:pt x="4248546" y="763588"/>
                  <a:pt x="4250927" y="763191"/>
                  <a:pt x="4254102" y="763191"/>
                </a:cubicBezTo>
                <a:cubicBezTo>
                  <a:pt x="4257277" y="762397"/>
                  <a:pt x="4259659" y="762000"/>
                  <a:pt x="4261246" y="762000"/>
                </a:cubicBezTo>
                <a:cubicBezTo>
                  <a:pt x="4265215" y="762000"/>
                  <a:pt x="4272358" y="761207"/>
                  <a:pt x="4282677" y="759619"/>
                </a:cubicBezTo>
                <a:cubicBezTo>
                  <a:pt x="4285852" y="758825"/>
                  <a:pt x="4288234" y="758429"/>
                  <a:pt x="4289821" y="758429"/>
                </a:cubicBezTo>
                <a:cubicBezTo>
                  <a:pt x="4295377" y="757635"/>
                  <a:pt x="4300537" y="758429"/>
                  <a:pt x="4305299" y="760810"/>
                </a:cubicBezTo>
                <a:cubicBezTo>
                  <a:pt x="4313237" y="765572"/>
                  <a:pt x="4319983" y="771129"/>
                  <a:pt x="4325540" y="777479"/>
                </a:cubicBezTo>
                <a:cubicBezTo>
                  <a:pt x="4329508" y="785416"/>
                  <a:pt x="4327127" y="789782"/>
                  <a:pt x="4318396" y="790575"/>
                </a:cubicBezTo>
                <a:cubicBezTo>
                  <a:pt x="4307284" y="788988"/>
                  <a:pt x="4285852" y="788591"/>
                  <a:pt x="4254102" y="789385"/>
                </a:cubicBezTo>
                <a:cubicBezTo>
                  <a:pt x="4247752" y="789385"/>
                  <a:pt x="4243783" y="789385"/>
                  <a:pt x="4242196" y="789385"/>
                </a:cubicBezTo>
                <a:cubicBezTo>
                  <a:pt x="4219177" y="790972"/>
                  <a:pt x="4200524" y="792957"/>
                  <a:pt x="4186237" y="795338"/>
                </a:cubicBezTo>
                <a:cubicBezTo>
                  <a:pt x="4181474" y="796132"/>
                  <a:pt x="4177902" y="796132"/>
                  <a:pt x="4175521" y="795338"/>
                </a:cubicBezTo>
                <a:cubicBezTo>
                  <a:pt x="4174727" y="794544"/>
                  <a:pt x="4173934" y="793750"/>
                  <a:pt x="4173140" y="792957"/>
                </a:cubicBezTo>
                <a:cubicBezTo>
                  <a:pt x="4169171" y="789782"/>
                  <a:pt x="4166790" y="787400"/>
                  <a:pt x="4165996" y="785813"/>
                </a:cubicBezTo>
                <a:lnTo>
                  <a:pt x="4165996" y="791766"/>
                </a:lnTo>
                <a:cubicBezTo>
                  <a:pt x="4165996" y="803672"/>
                  <a:pt x="4164012" y="813594"/>
                  <a:pt x="4160043" y="821532"/>
                </a:cubicBezTo>
                <a:cubicBezTo>
                  <a:pt x="4156074" y="824707"/>
                  <a:pt x="4151709" y="825500"/>
                  <a:pt x="4146946" y="823913"/>
                </a:cubicBezTo>
                <a:cubicBezTo>
                  <a:pt x="4139008" y="821532"/>
                  <a:pt x="4133452" y="814388"/>
                  <a:pt x="4130277" y="802482"/>
                </a:cubicBezTo>
                <a:cubicBezTo>
                  <a:pt x="4129483" y="797719"/>
                  <a:pt x="4129483" y="793750"/>
                  <a:pt x="4130277" y="790575"/>
                </a:cubicBezTo>
                <a:cubicBezTo>
                  <a:pt x="4133452" y="784225"/>
                  <a:pt x="4135040" y="776685"/>
                  <a:pt x="4135040" y="767954"/>
                </a:cubicBezTo>
                <a:cubicBezTo>
                  <a:pt x="4135040" y="764779"/>
                  <a:pt x="4135040" y="760413"/>
                  <a:pt x="4135040" y="754857"/>
                </a:cubicBezTo>
                <a:cubicBezTo>
                  <a:pt x="4135834" y="745332"/>
                  <a:pt x="4135834" y="737791"/>
                  <a:pt x="4135040" y="732235"/>
                </a:cubicBezTo>
                <a:cubicBezTo>
                  <a:pt x="4116784" y="748110"/>
                  <a:pt x="4096146" y="760810"/>
                  <a:pt x="4073127" y="770335"/>
                </a:cubicBezTo>
                <a:cubicBezTo>
                  <a:pt x="4069952" y="771922"/>
                  <a:pt x="4067571" y="772319"/>
                  <a:pt x="4065983" y="771525"/>
                </a:cubicBezTo>
                <a:cubicBezTo>
                  <a:pt x="4065190" y="770732"/>
                  <a:pt x="4066380" y="769144"/>
                  <a:pt x="4069555" y="766763"/>
                </a:cubicBezTo>
                <a:cubicBezTo>
                  <a:pt x="4109243" y="732632"/>
                  <a:pt x="4140199" y="694929"/>
                  <a:pt x="4162424" y="653654"/>
                </a:cubicBezTo>
                <a:cubicBezTo>
                  <a:pt x="4160043" y="654447"/>
                  <a:pt x="4156868" y="654844"/>
                  <a:pt x="4152899" y="654844"/>
                </a:cubicBezTo>
                <a:cubicBezTo>
                  <a:pt x="4148137" y="656432"/>
                  <a:pt x="4143374" y="655638"/>
                  <a:pt x="4138612" y="652463"/>
                </a:cubicBezTo>
                <a:cubicBezTo>
                  <a:pt x="4133055" y="650082"/>
                  <a:pt x="4127896" y="645716"/>
                  <a:pt x="4123134" y="639366"/>
                </a:cubicBezTo>
                <a:cubicBezTo>
                  <a:pt x="4119958" y="633810"/>
                  <a:pt x="4121149" y="630635"/>
                  <a:pt x="4126705" y="629841"/>
                </a:cubicBezTo>
                <a:cubicBezTo>
                  <a:pt x="4137818" y="629841"/>
                  <a:pt x="4149327" y="629047"/>
                  <a:pt x="4161234" y="627460"/>
                </a:cubicBezTo>
                <a:cubicBezTo>
                  <a:pt x="4162821" y="627460"/>
                  <a:pt x="4165202" y="627460"/>
                  <a:pt x="4168377" y="627460"/>
                </a:cubicBezTo>
                <a:cubicBezTo>
                  <a:pt x="4171552" y="626666"/>
                  <a:pt x="4174330" y="626269"/>
                  <a:pt x="4176712" y="626269"/>
                </a:cubicBezTo>
                <a:cubicBezTo>
                  <a:pt x="4177506" y="623094"/>
                  <a:pt x="4179093" y="618729"/>
                  <a:pt x="4181474" y="613172"/>
                </a:cubicBezTo>
                <a:cubicBezTo>
                  <a:pt x="4184649" y="603647"/>
                  <a:pt x="4187031" y="596504"/>
                  <a:pt x="4188618" y="591741"/>
                </a:cubicBezTo>
                <a:cubicBezTo>
                  <a:pt x="4191793" y="579041"/>
                  <a:pt x="4191396" y="569913"/>
                  <a:pt x="4187427" y="564357"/>
                </a:cubicBezTo>
                <a:cubicBezTo>
                  <a:pt x="4185840" y="560388"/>
                  <a:pt x="4188221" y="558404"/>
                  <a:pt x="4194571" y="558404"/>
                </a:cubicBezTo>
                <a:close/>
                <a:moveTo>
                  <a:pt x="6041230" y="557213"/>
                </a:moveTo>
                <a:cubicBezTo>
                  <a:pt x="6053136" y="557213"/>
                  <a:pt x="6064646" y="558404"/>
                  <a:pt x="6075758" y="560785"/>
                </a:cubicBezTo>
                <a:cubicBezTo>
                  <a:pt x="6086871" y="564754"/>
                  <a:pt x="6090443" y="574279"/>
                  <a:pt x="6086474" y="589360"/>
                </a:cubicBezTo>
                <a:cubicBezTo>
                  <a:pt x="6097587" y="588566"/>
                  <a:pt x="6106715" y="586582"/>
                  <a:pt x="6113858" y="583407"/>
                </a:cubicBezTo>
                <a:cubicBezTo>
                  <a:pt x="6119415" y="581025"/>
                  <a:pt x="6124971" y="581025"/>
                  <a:pt x="6130527" y="583407"/>
                </a:cubicBezTo>
                <a:cubicBezTo>
                  <a:pt x="6140052" y="586582"/>
                  <a:pt x="6145609" y="590947"/>
                  <a:pt x="6147196" y="596504"/>
                </a:cubicBezTo>
                <a:cubicBezTo>
                  <a:pt x="6151165" y="603647"/>
                  <a:pt x="6149577" y="607616"/>
                  <a:pt x="6142433" y="608410"/>
                </a:cubicBezTo>
                <a:cubicBezTo>
                  <a:pt x="6130527" y="609204"/>
                  <a:pt x="6107905" y="611188"/>
                  <a:pt x="6074568" y="614363"/>
                </a:cubicBezTo>
                <a:cubicBezTo>
                  <a:pt x="6079330" y="616744"/>
                  <a:pt x="6082108" y="619522"/>
                  <a:pt x="6082902" y="622697"/>
                </a:cubicBezTo>
                <a:cubicBezTo>
                  <a:pt x="6083696" y="624285"/>
                  <a:pt x="6084093" y="625079"/>
                  <a:pt x="6084093" y="625079"/>
                </a:cubicBezTo>
                <a:cubicBezTo>
                  <a:pt x="6093618" y="623491"/>
                  <a:pt x="6100365" y="622300"/>
                  <a:pt x="6104333" y="621507"/>
                </a:cubicBezTo>
                <a:cubicBezTo>
                  <a:pt x="6109096" y="619125"/>
                  <a:pt x="6113858" y="619125"/>
                  <a:pt x="6118621" y="621507"/>
                </a:cubicBezTo>
                <a:cubicBezTo>
                  <a:pt x="6126559" y="626269"/>
                  <a:pt x="6132512" y="631825"/>
                  <a:pt x="6136480" y="638175"/>
                </a:cubicBezTo>
                <a:cubicBezTo>
                  <a:pt x="6139656" y="642144"/>
                  <a:pt x="6139656" y="645319"/>
                  <a:pt x="6136480" y="647700"/>
                </a:cubicBezTo>
                <a:cubicBezTo>
                  <a:pt x="6134893" y="648494"/>
                  <a:pt x="6134099" y="650082"/>
                  <a:pt x="6134099" y="652463"/>
                </a:cubicBezTo>
                <a:cubicBezTo>
                  <a:pt x="6136480" y="651669"/>
                  <a:pt x="6138861" y="651272"/>
                  <a:pt x="6141243" y="651272"/>
                </a:cubicBezTo>
                <a:cubicBezTo>
                  <a:pt x="6149181" y="649685"/>
                  <a:pt x="6155134" y="649685"/>
                  <a:pt x="6159102" y="651272"/>
                </a:cubicBezTo>
                <a:cubicBezTo>
                  <a:pt x="6166246" y="654447"/>
                  <a:pt x="6170612" y="658813"/>
                  <a:pt x="6172199" y="664369"/>
                </a:cubicBezTo>
                <a:cubicBezTo>
                  <a:pt x="6173787" y="670719"/>
                  <a:pt x="6171008" y="674688"/>
                  <a:pt x="6163865" y="676275"/>
                </a:cubicBezTo>
                <a:cubicBezTo>
                  <a:pt x="6151958" y="675482"/>
                  <a:pt x="6138465" y="675085"/>
                  <a:pt x="6123383" y="675085"/>
                </a:cubicBezTo>
                <a:cubicBezTo>
                  <a:pt x="6122590" y="678260"/>
                  <a:pt x="6121399" y="681832"/>
                  <a:pt x="6119811" y="685800"/>
                </a:cubicBezTo>
                <a:cubicBezTo>
                  <a:pt x="6122987" y="687388"/>
                  <a:pt x="6125765" y="690563"/>
                  <a:pt x="6128146" y="695325"/>
                </a:cubicBezTo>
                <a:cubicBezTo>
                  <a:pt x="6128940" y="697707"/>
                  <a:pt x="6129336" y="700088"/>
                  <a:pt x="6129336" y="702469"/>
                </a:cubicBezTo>
                <a:cubicBezTo>
                  <a:pt x="6137274" y="707232"/>
                  <a:pt x="6143227" y="711597"/>
                  <a:pt x="6147196" y="715566"/>
                </a:cubicBezTo>
                <a:cubicBezTo>
                  <a:pt x="6150371" y="719535"/>
                  <a:pt x="6149974" y="723504"/>
                  <a:pt x="6146005" y="727472"/>
                </a:cubicBezTo>
                <a:cubicBezTo>
                  <a:pt x="6133305" y="730647"/>
                  <a:pt x="6119018" y="733822"/>
                  <a:pt x="6103143" y="736997"/>
                </a:cubicBezTo>
                <a:cubicBezTo>
                  <a:pt x="6127749" y="756047"/>
                  <a:pt x="6157911" y="771525"/>
                  <a:pt x="6193630" y="783432"/>
                </a:cubicBezTo>
                <a:cubicBezTo>
                  <a:pt x="6196011" y="784225"/>
                  <a:pt x="6197202" y="785019"/>
                  <a:pt x="6197202" y="785813"/>
                </a:cubicBezTo>
                <a:cubicBezTo>
                  <a:pt x="6197202" y="787400"/>
                  <a:pt x="6196011" y="788194"/>
                  <a:pt x="6193630" y="788194"/>
                </a:cubicBezTo>
                <a:cubicBezTo>
                  <a:pt x="6188074" y="788988"/>
                  <a:pt x="6180137" y="790179"/>
                  <a:pt x="6169818" y="791766"/>
                </a:cubicBezTo>
                <a:cubicBezTo>
                  <a:pt x="6153149" y="793354"/>
                  <a:pt x="6140846" y="794544"/>
                  <a:pt x="6132908" y="795338"/>
                </a:cubicBezTo>
                <a:cubicBezTo>
                  <a:pt x="6126559" y="795338"/>
                  <a:pt x="6122193" y="794147"/>
                  <a:pt x="6119811" y="791766"/>
                </a:cubicBezTo>
                <a:cubicBezTo>
                  <a:pt x="6107905" y="781447"/>
                  <a:pt x="6097984" y="770335"/>
                  <a:pt x="6090046" y="758429"/>
                </a:cubicBezTo>
                <a:cubicBezTo>
                  <a:pt x="6089252" y="757635"/>
                  <a:pt x="6088062" y="755650"/>
                  <a:pt x="6086474" y="752475"/>
                </a:cubicBezTo>
                <a:cubicBezTo>
                  <a:pt x="6083299" y="747713"/>
                  <a:pt x="6080918" y="743744"/>
                  <a:pt x="6079330" y="740569"/>
                </a:cubicBezTo>
                <a:cubicBezTo>
                  <a:pt x="6080124" y="744538"/>
                  <a:pt x="6080521" y="750888"/>
                  <a:pt x="6080521" y="759619"/>
                </a:cubicBezTo>
                <a:cubicBezTo>
                  <a:pt x="6081315" y="768350"/>
                  <a:pt x="6081711" y="775097"/>
                  <a:pt x="6081711" y="779860"/>
                </a:cubicBezTo>
                <a:cubicBezTo>
                  <a:pt x="6082506" y="805260"/>
                  <a:pt x="6073774" y="820341"/>
                  <a:pt x="6055518" y="825104"/>
                </a:cubicBezTo>
                <a:cubicBezTo>
                  <a:pt x="6050755" y="825897"/>
                  <a:pt x="6047183" y="822722"/>
                  <a:pt x="6044802" y="815579"/>
                </a:cubicBezTo>
                <a:cubicBezTo>
                  <a:pt x="6040040" y="802085"/>
                  <a:pt x="6031706" y="791766"/>
                  <a:pt x="6019799" y="784622"/>
                </a:cubicBezTo>
                <a:cubicBezTo>
                  <a:pt x="6018212" y="783829"/>
                  <a:pt x="6017418" y="782638"/>
                  <a:pt x="6017418" y="781050"/>
                </a:cubicBezTo>
                <a:cubicBezTo>
                  <a:pt x="6018212" y="780257"/>
                  <a:pt x="6019799" y="779860"/>
                  <a:pt x="6022180" y="779860"/>
                </a:cubicBezTo>
                <a:cubicBezTo>
                  <a:pt x="6024561" y="779860"/>
                  <a:pt x="6028133" y="779860"/>
                  <a:pt x="6032896" y="779860"/>
                </a:cubicBezTo>
                <a:cubicBezTo>
                  <a:pt x="6038452" y="779860"/>
                  <a:pt x="6042421" y="780257"/>
                  <a:pt x="6044802" y="781050"/>
                </a:cubicBezTo>
                <a:cubicBezTo>
                  <a:pt x="6047977" y="781050"/>
                  <a:pt x="6049565" y="779066"/>
                  <a:pt x="6049565" y="775097"/>
                </a:cubicBezTo>
                <a:cubicBezTo>
                  <a:pt x="6049565" y="768747"/>
                  <a:pt x="6049565" y="761207"/>
                  <a:pt x="6049565" y="752475"/>
                </a:cubicBezTo>
                <a:cubicBezTo>
                  <a:pt x="6042421" y="758825"/>
                  <a:pt x="6035277" y="764382"/>
                  <a:pt x="6028133" y="769144"/>
                </a:cubicBezTo>
                <a:cubicBezTo>
                  <a:pt x="6023371" y="773113"/>
                  <a:pt x="6014640" y="780257"/>
                  <a:pt x="6001940" y="790575"/>
                </a:cubicBezTo>
                <a:cubicBezTo>
                  <a:pt x="6001146" y="791369"/>
                  <a:pt x="6000352" y="792163"/>
                  <a:pt x="5999559" y="792957"/>
                </a:cubicBezTo>
                <a:cubicBezTo>
                  <a:pt x="5997177" y="795338"/>
                  <a:pt x="5994002" y="795338"/>
                  <a:pt x="5990033" y="792957"/>
                </a:cubicBezTo>
                <a:cubicBezTo>
                  <a:pt x="5984477" y="788194"/>
                  <a:pt x="5978524" y="780654"/>
                  <a:pt x="5972174" y="770335"/>
                </a:cubicBezTo>
                <a:cubicBezTo>
                  <a:pt x="5970587" y="765572"/>
                  <a:pt x="5972174" y="762794"/>
                  <a:pt x="5976936" y="762000"/>
                </a:cubicBezTo>
                <a:cubicBezTo>
                  <a:pt x="5997574" y="758032"/>
                  <a:pt x="6021784" y="750094"/>
                  <a:pt x="6049565" y="738188"/>
                </a:cubicBezTo>
                <a:lnTo>
                  <a:pt x="6049565" y="713185"/>
                </a:lnTo>
                <a:cubicBezTo>
                  <a:pt x="6048771" y="713185"/>
                  <a:pt x="6047977" y="713185"/>
                  <a:pt x="6047183" y="713185"/>
                </a:cubicBezTo>
                <a:cubicBezTo>
                  <a:pt x="6043215" y="714772"/>
                  <a:pt x="6038452" y="715566"/>
                  <a:pt x="6032896" y="715566"/>
                </a:cubicBezTo>
                <a:cubicBezTo>
                  <a:pt x="6028927" y="716360"/>
                  <a:pt x="6024561" y="715566"/>
                  <a:pt x="6019799" y="713185"/>
                </a:cubicBezTo>
                <a:cubicBezTo>
                  <a:pt x="6019005" y="712391"/>
                  <a:pt x="6017815" y="711597"/>
                  <a:pt x="6016227" y="710804"/>
                </a:cubicBezTo>
                <a:cubicBezTo>
                  <a:pt x="6012259" y="708422"/>
                  <a:pt x="6009083" y="705644"/>
                  <a:pt x="6006702" y="702469"/>
                </a:cubicBezTo>
                <a:cubicBezTo>
                  <a:pt x="6005115" y="700088"/>
                  <a:pt x="6004321" y="698500"/>
                  <a:pt x="6004321" y="697707"/>
                </a:cubicBezTo>
                <a:cubicBezTo>
                  <a:pt x="6005115" y="696119"/>
                  <a:pt x="6006702" y="695325"/>
                  <a:pt x="6009083" y="695325"/>
                </a:cubicBezTo>
                <a:cubicBezTo>
                  <a:pt x="6023371" y="693738"/>
                  <a:pt x="6036865" y="692547"/>
                  <a:pt x="6049565" y="691754"/>
                </a:cubicBezTo>
                <a:lnTo>
                  <a:pt x="6049565" y="682229"/>
                </a:lnTo>
                <a:cubicBezTo>
                  <a:pt x="6040040" y="683022"/>
                  <a:pt x="6031706" y="684213"/>
                  <a:pt x="6024561" y="685800"/>
                </a:cubicBezTo>
                <a:cubicBezTo>
                  <a:pt x="6019799" y="686594"/>
                  <a:pt x="6015831" y="685404"/>
                  <a:pt x="6012655" y="682229"/>
                </a:cubicBezTo>
                <a:cubicBezTo>
                  <a:pt x="6011862" y="681435"/>
                  <a:pt x="6010274" y="680641"/>
                  <a:pt x="6007893" y="679847"/>
                </a:cubicBezTo>
                <a:cubicBezTo>
                  <a:pt x="6006306" y="678260"/>
                  <a:pt x="6005115" y="677069"/>
                  <a:pt x="6004321" y="676275"/>
                </a:cubicBezTo>
                <a:cubicBezTo>
                  <a:pt x="6000352" y="695325"/>
                  <a:pt x="5995590" y="710804"/>
                  <a:pt x="5990033" y="722710"/>
                </a:cubicBezTo>
                <a:cubicBezTo>
                  <a:pt x="5978127" y="750491"/>
                  <a:pt x="5956696" y="775097"/>
                  <a:pt x="5925740" y="796529"/>
                </a:cubicBezTo>
                <a:cubicBezTo>
                  <a:pt x="5923359" y="798116"/>
                  <a:pt x="5921771" y="798513"/>
                  <a:pt x="5920977" y="797719"/>
                </a:cubicBezTo>
                <a:cubicBezTo>
                  <a:pt x="5920183" y="796925"/>
                  <a:pt x="5920581" y="795338"/>
                  <a:pt x="5922168" y="792957"/>
                </a:cubicBezTo>
                <a:cubicBezTo>
                  <a:pt x="5955506" y="749300"/>
                  <a:pt x="5974952" y="696913"/>
                  <a:pt x="5980508" y="635794"/>
                </a:cubicBezTo>
                <a:cubicBezTo>
                  <a:pt x="5982096" y="621507"/>
                  <a:pt x="5980905" y="609600"/>
                  <a:pt x="5976936" y="600075"/>
                </a:cubicBezTo>
                <a:cubicBezTo>
                  <a:pt x="5976143" y="593725"/>
                  <a:pt x="5978524" y="590947"/>
                  <a:pt x="5984080" y="591741"/>
                </a:cubicBezTo>
                <a:cubicBezTo>
                  <a:pt x="5995986" y="593329"/>
                  <a:pt x="6004321" y="596504"/>
                  <a:pt x="6009083" y="601266"/>
                </a:cubicBezTo>
                <a:cubicBezTo>
                  <a:pt x="6012259" y="600472"/>
                  <a:pt x="6017418" y="599679"/>
                  <a:pt x="6024561" y="598885"/>
                </a:cubicBezTo>
                <a:cubicBezTo>
                  <a:pt x="6042024" y="596504"/>
                  <a:pt x="6054724" y="594519"/>
                  <a:pt x="6062661" y="592932"/>
                </a:cubicBezTo>
                <a:cubicBezTo>
                  <a:pt x="6061074" y="591344"/>
                  <a:pt x="6059090" y="588963"/>
                  <a:pt x="6056708" y="585788"/>
                </a:cubicBezTo>
                <a:cubicBezTo>
                  <a:pt x="6047183" y="574675"/>
                  <a:pt x="6040834" y="566341"/>
                  <a:pt x="6037659" y="560785"/>
                </a:cubicBezTo>
                <a:cubicBezTo>
                  <a:pt x="6036865" y="559197"/>
                  <a:pt x="6036468" y="558404"/>
                  <a:pt x="6036468" y="558404"/>
                </a:cubicBezTo>
                <a:cubicBezTo>
                  <a:pt x="6037262" y="557610"/>
                  <a:pt x="6038849" y="557213"/>
                  <a:pt x="6041230" y="557213"/>
                </a:cubicBezTo>
                <a:close/>
                <a:moveTo>
                  <a:pt x="3224212" y="557213"/>
                </a:moveTo>
                <a:cubicBezTo>
                  <a:pt x="3238499" y="558800"/>
                  <a:pt x="3248818" y="564357"/>
                  <a:pt x="3255168" y="573882"/>
                </a:cubicBezTo>
                <a:cubicBezTo>
                  <a:pt x="3258343" y="577850"/>
                  <a:pt x="3258343" y="581422"/>
                  <a:pt x="3255168" y="584597"/>
                </a:cubicBezTo>
                <a:cubicBezTo>
                  <a:pt x="3253580" y="586979"/>
                  <a:pt x="3250802" y="590947"/>
                  <a:pt x="3246833" y="596504"/>
                </a:cubicBezTo>
                <a:cubicBezTo>
                  <a:pt x="3257946" y="594122"/>
                  <a:pt x="3270249" y="591741"/>
                  <a:pt x="3283743" y="589360"/>
                </a:cubicBezTo>
                <a:cubicBezTo>
                  <a:pt x="3296443" y="585391"/>
                  <a:pt x="3304777" y="582613"/>
                  <a:pt x="3308746" y="581025"/>
                </a:cubicBezTo>
                <a:cubicBezTo>
                  <a:pt x="3313508" y="580232"/>
                  <a:pt x="3318271" y="580629"/>
                  <a:pt x="3323033" y="582216"/>
                </a:cubicBezTo>
                <a:cubicBezTo>
                  <a:pt x="3330177" y="585391"/>
                  <a:pt x="3335336" y="589757"/>
                  <a:pt x="3338512" y="595313"/>
                </a:cubicBezTo>
                <a:cubicBezTo>
                  <a:pt x="3341687" y="600869"/>
                  <a:pt x="3340496" y="604838"/>
                  <a:pt x="3334940" y="607219"/>
                </a:cubicBezTo>
                <a:cubicBezTo>
                  <a:pt x="3304777" y="612775"/>
                  <a:pt x="3275012" y="617141"/>
                  <a:pt x="3245643" y="620316"/>
                </a:cubicBezTo>
                <a:cubicBezTo>
                  <a:pt x="3238499" y="621110"/>
                  <a:pt x="3232149" y="621110"/>
                  <a:pt x="3226593" y="620316"/>
                </a:cubicBezTo>
                <a:cubicBezTo>
                  <a:pt x="3223418" y="624285"/>
                  <a:pt x="3219846" y="627460"/>
                  <a:pt x="3215877" y="629841"/>
                </a:cubicBezTo>
                <a:cubicBezTo>
                  <a:pt x="3217465" y="629841"/>
                  <a:pt x="3219449" y="630238"/>
                  <a:pt x="3221830" y="631032"/>
                </a:cubicBezTo>
                <a:cubicBezTo>
                  <a:pt x="3225005" y="631825"/>
                  <a:pt x="3226990" y="632619"/>
                  <a:pt x="3227783" y="633413"/>
                </a:cubicBezTo>
                <a:cubicBezTo>
                  <a:pt x="3238896" y="631825"/>
                  <a:pt x="3251993" y="629841"/>
                  <a:pt x="3267074" y="627460"/>
                </a:cubicBezTo>
                <a:cubicBezTo>
                  <a:pt x="3275805" y="625079"/>
                  <a:pt x="3282155" y="623491"/>
                  <a:pt x="3286124" y="622697"/>
                </a:cubicBezTo>
                <a:cubicBezTo>
                  <a:pt x="3290093" y="620316"/>
                  <a:pt x="3295252" y="620316"/>
                  <a:pt x="3301602" y="622697"/>
                </a:cubicBezTo>
                <a:cubicBezTo>
                  <a:pt x="3313508" y="625872"/>
                  <a:pt x="3321843" y="631429"/>
                  <a:pt x="3326605" y="639366"/>
                </a:cubicBezTo>
                <a:cubicBezTo>
                  <a:pt x="3328193" y="641747"/>
                  <a:pt x="3327796" y="644525"/>
                  <a:pt x="3325415" y="647700"/>
                </a:cubicBezTo>
                <a:cubicBezTo>
                  <a:pt x="3321446" y="656432"/>
                  <a:pt x="3318271" y="672307"/>
                  <a:pt x="3315890" y="695325"/>
                </a:cubicBezTo>
                <a:cubicBezTo>
                  <a:pt x="3314302" y="707232"/>
                  <a:pt x="3309937" y="714772"/>
                  <a:pt x="3302793" y="717947"/>
                </a:cubicBezTo>
                <a:cubicBezTo>
                  <a:pt x="3304380" y="719535"/>
                  <a:pt x="3306761" y="721916"/>
                  <a:pt x="3309937" y="725091"/>
                </a:cubicBezTo>
                <a:cubicBezTo>
                  <a:pt x="3313112" y="729060"/>
                  <a:pt x="3315493" y="731838"/>
                  <a:pt x="3317080" y="733425"/>
                </a:cubicBezTo>
                <a:cubicBezTo>
                  <a:pt x="3319462" y="738982"/>
                  <a:pt x="3318668" y="743347"/>
                  <a:pt x="3314699" y="746522"/>
                </a:cubicBezTo>
                <a:cubicBezTo>
                  <a:pt x="3309143" y="748904"/>
                  <a:pt x="3303983" y="752872"/>
                  <a:pt x="3299221" y="758429"/>
                </a:cubicBezTo>
                <a:cubicBezTo>
                  <a:pt x="3296840" y="762397"/>
                  <a:pt x="3292871" y="767160"/>
                  <a:pt x="3287315" y="772716"/>
                </a:cubicBezTo>
                <a:cubicBezTo>
                  <a:pt x="3311127" y="784622"/>
                  <a:pt x="3349624" y="794544"/>
                  <a:pt x="3402805" y="802482"/>
                </a:cubicBezTo>
                <a:cubicBezTo>
                  <a:pt x="3404393" y="802482"/>
                  <a:pt x="3405583" y="803275"/>
                  <a:pt x="3406377" y="804863"/>
                </a:cubicBezTo>
                <a:cubicBezTo>
                  <a:pt x="3406377" y="805657"/>
                  <a:pt x="3405583" y="806450"/>
                  <a:pt x="3403996" y="807244"/>
                </a:cubicBezTo>
                <a:cubicBezTo>
                  <a:pt x="3396058" y="810419"/>
                  <a:pt x="3373436" y="816372"/>
                  <a:pt x="3336130" y="825104"/>
                </a:cubicBezTo>
                <a:cubicBezTo>
                  <a:pt x="3330574" y="826691"/>
                  <a:pt x="3325018" y="825500"/>
                  <a:pt x="3319462" y="821532"/>
                </a:cubicBezTo>
                <a:cubicBezTo>
                  <a:pt x="3301205" y="813594"/>
                  <a:pt x="3283743" y="803275"/>
                  <a:pt x="3267074" y="790575"/>
                </a:cubicBezTo>
                <a:cubicBezTo>
                  <a:pt x="3260724" y="796132"/>
                  <a:pt x="3254771" y="799704"/>
                  <a:pt x="3249215" y="801291"/>
                </a:cubicBezTo>
                <a:cubicBezTo>
                  <a:pt x="3227783" y="812404"/>
                  <a:pt x="3202780" y="817563"/>
                  <a:pt x="3174205" y="816769"/>
                </a:cubicBezTo>
                <a:cubicBezTo>
                  <a:pt x="3171824" y="815975"/>
                  <a:pt x="3170237" y="815182"/>
                  <a:pt x="3169443" y="814388"/>
                </a:cubicBezTo>
                <a:cubicBezTo>
                  <a:pt x="3169443" y="812800"/>
                  <a:pt x="3170633" y="811610"/>
                  <a:pt x="3173015" y="810816"/>
                </a:cubicBezTo>
                <a:cubicBezTo>
                  <a:pt x="3203177" y="803672"/>
                  <a:pt x="3227387" y="791369"/>
                  <a:pt x="3245643" y="773907"/>
                </a:cubicBezTo>
                <a:cubicBezTo>
                  <a:pt x="3245643" y="773113"/>
                  <a:pt x="3245246" y="772716"/>
                  <a:pt x="3244452" y="772716"/>
                </a:cubicBezTo>
                <a:cubicBezTo>
                  <a:pt x="3238102" y="766366"/>
                  <a:pt x="3231355" y="760810"/>
                  <a:pt x="3224212" y="756047"/>
                </a:cubicBezTo>
                <a:cubicBezTo>
                  <a:pt x="3217068" y="763985"/>
                  <a:pt x="3208337" y="771129"/>
                  <a:pt x="3198018" y="777479"/>
                </a:cubicBezTo>
                <a:cubicBezTo>
                  <a:pt x="3179762" y="788591"/>
                  <a:pt x="3161108" y="796132"/>
                  <a:pt x="3142058" y="800100"/>
                </a:cubicBezTo>
                <a:cubicBezTo>
                  <a:pt x="3139677" y="800894"/>
                  <a:pt x="3138090" y="800894"/>
                  <a:pt x="3137296" y="800100"/>
                </a:cubicBezTo>
                <a:cubicBezTo>
                  <a:pt x="3137296" y="799307"/>
                  <a:pt x="3138090" y="798116"/>
                  <a:pt x="3139677" y="796529"/>
                </a:cubicBezTo>
                <a:cubicBezTo>
                  <a:pt x="3171427" y="776685"/>
                  <a:pt x="3193652" y="755650"/>
                  <a:pt x="3206352" y="733425"/>
                </a:cubicBezTo>
                <a:cubicBezTo>
                  <a:pt x="3213496" y="722313"/>
                  <a:pt x="3217068" y="713979"/>
                  <a:pt x="3217068" y="708422"/>
                </a:cubicBezTo>
                <a:cubicBezTo>
                  <a:pt x="3217068" y="706041"/>
                  <a:pt x="3219052" y="704850"/>
                  <a:pt x="3223021" y="704850"/>
                </a:cubicBezTo>
                <a:lnTo>
                  <a:pt x="3224212" y="704850"/>
                </a:lnTo>
                <a:cubicBezTo>
                  <a:pt x="3219449" y="701675"/>
                  <a:pt x="3216671" y="696516"/>
                  <a:pt x="3215877" y="689372"/>
                </a:cubicBezTo>
                <a:cubicBezTo>
                  <a:pt x="3215877" y="679847"/>
                  <a:pt x="3215480" y="672307"/>
                  <a:pt x="3214687" y="666750"/>
                </a:cubicBezTo>
                <a:cubicBezTo>
                  <a:pt x="3213099" y="654844"/>
                  <a:pt x="3209924" y="645319"/>
                  <a:pt x="3205162" y="638175"/>
                </a:cubicBezTo>
                <a:cubicBezTo>
                  <a:pt x="3194843" y="646113"/>
                  <a:pt x="3182936" y="652860"/>
                  <a:pt x="3169443" y="658416"/>
                </a:cubicBezTo>
                <a:cubicBezTo>
                  <a:pt x="3167062" y="660004"/>
                  <a:pt x="3165474" y="660400"/>
                  <a:pt x="3164680" y="659607"/>
                </a:cubicBezTo>
                <a:cubicBezTo>
                  <a:pt x="3164680" y="658813"/>
                  <a:pt x="3165474" y="657225"/>
                  <a:pt x="3167062" y="654844"/>
                </a:cubicBezTo>
                <a:cubicBezTo>
                  <a:pt x="3185318" y="634207"/>
                  <a:pt x="3201193" y="611585"/>
                  <a:pt x="3214687" y="586979"/>
                </a:cubicBezTo>
                <a:cubicBezTo>
                  <a:pt x="3218655" y="576660"/>
                  <a:pt x="3220243" y="569516"/>
                  <a:pt x="3219449" y="565547"/>
                </a:cubicBezTo>
                <a:cubicBezTo>
                  <a:pt x="3217862" y="559991"/>
                  <a:pt x="3219449" y="557213"/>
                  <a:pt x="3224212" y="557213"/>
                </a:cubicBezTo>
                <a:close/>
                <a:moveTo>
                  <a:pt x="2652712" y="557213"/>
                </a:moveTo>
                <a:cubicBezTo>
                  <a:pt x="2669380" y="560388"/>
                  <a:pt x="2682477" y="567532"/>
                  <a:pt x="2692002" y="578644"/>
                </a:cubicBezTo>
                <a:cubicBezTo>
                  <a:pt x="2694383" y="581819"/>
                  <a:pt x="2694383" y="585788"/>
                  <a:pt x="2692002" y="590550"/>
                </a:cubicBezTo>
                <a:cubicBezTo>
                  <a:pt x="2691208" y="592932"/>
                  <a:pt x="2690415" y="598091"/>
                  <a:pt x="2689621" y="606029"/>
                </a:cubicBezTo>
                <a:cubicBezTo>
                  <a:pt x="2688827" y="609997"/>
                  <a:pt x="2688430" y="612775"/>
                  <a:pt x="2688430" y="614363"/>
                </a:cubicBezTo>
                <a:cubicBezTo>
                  <a:pt x="2688430" y="615157"/>
                  <a:pt x="2688430" y="615950"/>
                  <a:pt x="2688430" y="616744"/>
                </a:cubicBezTo>
                <a:cubicBezTo>
                  <a:pt x="2697161" y="615157"/>
                  <a:pt x="2704305" y="613172"/>
                  <a:pt x="2709862" y="610791"/>
                </a:cubicBezTo>
                <a:cubicBezTo>
                  <a:pt x="2715418" y="609204"/>
                  <a:pt x="2720577" y="609600"/>
                  <a:pt x="2725340" y="611982"/>
                </a:cubicBezTo>
                <a:cubicBezTo>
                  <a:pt x="2732483" y="615157"/>
                  <a:pt x="2738040" y="620316"/>
                  <a:pt x="2742008" y="627460"/>
                </a:cubicBezTo>
                <a:cubicBezTo>
                  <a:pt x="2745184" y="632222"/>
                  <a:pt x="2742405" y="635397"/>
                  <a:pt x="2733674" y="636985"/>
                </a:cubicBezTo>
                <a:cubicBezTo>
                  <a:pt x="2719387" y="639366"/>
                  <a:pt x="2704305" y="641747"/>
                  <a:pt x="2688430" y="644129"/>
                </a:cubicBezTo>
                <a:cubicBezTo>
                  <a:pt x="2688430" y="648097"/>
                  <a:pt x="2688430" y="651272"/>
                  <a:pt x="2688430" y="653654"/>
                </a:cubicBezTo>
                <a:cubicBezTo>
                  <a:pt x="2690018" y="652860"/>
                  <a:pt x="2692002" y="652463"/>
                  <a:pt x="2694383" y="652463"/>
                </a:cubicBezTo>
                <a:cubicBezTo>
                  <a:pt x="2697559" y="651669"/>
                  <a:pt x="2699940" y="651272"/>
                  <a:pt x="2701527" y="651272"/>
                </a:cubicBezTo>
                <a:cubicBezTo>
                  <a:pt x="2709465" y="648891"/>
                  <a:pt x="2715418" y="648891"/>
                  <a:pt x="2719387" y="651272"/>
                </a:cubicBezTo>
                <a:cubicBezTo>
                  <a:pt x="2724149" y="654447"/>
                  <a:pt x="2728118" y="658019"/>
                  <a:pt x="2731293" y="661988"/>
                </a:cubicBezTo>
                <a:cubicBezTo>
                  <a:pt x="2734468" y="668338"/>
                  <a:pt x="2732483" y="672307"/>
                  <a:pt x="2725340" y="673894"/>
                </a:cubicBezTo>
                <a:cubicBezTo>
                  <a:pt x="2713433" y="676275"/>
                  <a:pt x="2700733" y="678260"/>
                  <a:pt x="2687240" y="679847"/>
                </a:cubicBezTo>
                <a:lnTo>
                  <a:pt x="2687240" y="691754"/>
                </a:lnTo>
                <a:lnTo>
                  <a:pt x="2696765" y="690563"/>
                </a:lnTo>
                <a:cubicBezTo>
                  <a:pt x="2699146" y="690563"/>
                  <a:pt x="2702321" y="690166"/>
                  <a:pt x="2706290" y="689372"/>
                </a:cubicBezTo>
                <a:cubicBezTo>
                  <a:pt x="2714227" y="688579"/>
                  <a:pt x="2720577" y="687785"/>
                  <a:pt x="2725340" y="686991"/>
                </a:cubicBezTo>
                <a:cubicBezTo>
                  <a:pt x="2729308" y="684610"/>
                  <a:pt x="2733277" y="684610"/>
                  <a:pt x="2737246" y="686991"/>
                </a:cubicBezTo>
                <a:cubicBezTo>
                  <a:pt x="2747565" y="691754"/>
                  <a:pt x="2755502" y="698500"/>
                  <a:pt x="2761058" y="707232"/>
                </a:cubicBezTo>
                <a:cubicBezTo>
                  <a:pt x="2764234" y="710407"/>
                  <a:pt x="2765027" y="713979"/>
                  <a:pt x="2763440" y="717947"/>
                </a:cubicBezTo>
                <a:cubicBezTo>
                  <a:pt x="2760265" y="722710"/>
                  <a:pt x="2757487" y="730647"/>
                  <a:pt x="2755105" y="741760"/>
                </a:cubicBezTo>
                <a:cubicBezTo>
                  <a:pt x="2748755" y="766366"/>
                  <a:pt x="2738437" y="780654"/>
                  <a:pt x="2724149" y="784622"/>
                </a:cubicBezTo>
                <a:cubicBezTo>
                  <a:pt x="2719387" y="784622"/>
                  <a:pt x="2716211" y="783035"/>
                  <a:pt x="2714624" y="779860"/>
                </a:cubicBezTo>
                <a:cubicBezTo>
                  <a:pt x="2709068" y="764779"/>
                  <a:pt x="2701130" y="753666"/>
                  <a:pt x="2690812" y="746522"/>
                </a:cubicBezTo>
                <a:cubicBezTo>
                  <a:pt x="2688430" y="744935"/>
                  <a:pt x="2687636" y="743347"/>
                  <a:pt x="2688430" y="741760"/>
                </a:cubicBezTo>
                <a:cubicBezTo>
                  <a:pt x="2688430" y="740966"/>
                  <a:pt x="2690018" y="740569"/>
                  <a:pt x="2693193" y="740569"/>
                </a:cubicBezTo>
                <a:cubicBezTo>
                  <a:pt x="2695574" y="740569"/>
                  <a:pt x="2699146" y="740966"/>
                  <a:pt x="2703908" y="741760"/>
                </a:cubicBezTo>
                <a:cubicBezTo>
                  <a:pt x="2707877" y="741760"/>
                  <a:pt x="2711052" y="742157"/>
                  <a:pt x="2713433" y="742950"/>
                </a:cubicBezTo>
                <a:cubicBezTo>
                  <a:pt x="2718196" y="743744"/>
                  <a:pt x="2720974" y="742554"/>
                  <a:pt x="2721768" y="739379"/>
                </a:cubicBezTo>
                <a:cubicBezTo>
                  <a:pt x="2721768" y="737791"/>
                  <a:pt x="2722165" y="735410"/>
                  <a:pt x="2722958" y="732235"/>
                </a:cubicBezTo>
                <a:cubicBezTo>
                  <a:pt x="2723752" y="726679"/>
                  <a:pt x="2724546" y="721916"/>
                  <a:pt x="2725340" y="717947"/>
                </a:cubicBezTo>
                <a:cubicBezTo>
                  <a:pt x="2725340" y="713185"/>
                  <a:pt x="2723355" y="711200"/>
                  <a:pt x="2719387" y="711994"/>
                </a:cubicBezTo>
                <a:cubicBezTo>
                  <a:pt x="2709068" y="711994"/>
                  <a:pt x="2698352" y="713185"/>
                  <a:pt x="2687240" y="715566"/>
                </a:cubicBezTo>
                <a:lnTo>
                  <a:pt x="2687240" y="732235"/>
                </a:lnTo>
                <a:cubicBezTo>
                  <a:pt x="2687240" y="773510"/>
                  <a:pt x="2682477" y="802482"/>
                  <a:pt x="2672952" y="819150"/>
                </a:cubicBezTo>
                <a:cubicBezTo>
                  <a:pt x="2670571" y="823119"/>
                  <a:pt x="2668586" y="825104"/>
                  <a:pt x="2666999" y="825104"/>
                </a:cubicBezTo>
                <a:cubicBezTo>
                  <a:pt x="2665412" y="825104"/>
                  <a:pt x="2664221" y="823119"/>
                  <a:pt x="2663427" y="819150"/>
                </a:cubicBezTo>
                <a:cubicBezTo>
                  <a:pt x="2657077" y="799307"/>
                  <a:pt x="2653902" y="770732"/>
                  <a:pt x="2653902" y="733425"/>
                </a:cubicBezTo>
                <a:lnTo>
                  <a:pt x="2653902" y="719138"/>
                </a:lnTo>
                <a:cubicBezTo>
                  <a:pt x="2652315" y="719138"/>
                  <a:pt x="2650330" y="719535"/>
                  <a:pt x="2647949" y="720329"/>
                </a:cubicBezTo>
                <a:cubicBezTo>
                  <a:pt x="2640011" y="721916"/>
                  <a:pt x="2629296" y="724297"/>
                  <a:pt x="2615802" y="727472"/>
                </a:cubicBezTo>
                <a:cubicBezTo>
                  <a:pt x="2611040" y="729060"/>
                  <a:pt x="2607468" y="728663"/>
                  <a:pt x="2605087" y="726282"/>
                </a:cubicBezTo>
                <a:cubicBezTo>
                  <a:pt x="2601911" y="725488"/>
                  <a:pt x="2599133" y="723900"/>
                  <a:pt x="2596752" y="721519"/>
                </a:cubicBezTo>
                <a:cubicBezTo>
                  <a:pt x="2595165" y="758032"/>
                  <a:pt x="2593180" y="782241"/>
                  <a:pt x="2590799" y="794147"/>
                </a:cubicBezTo>
                <a:cubicBezTo>
                  <a:pt x="2589212" y="802879"/>
                  <a:pt x="2584846" y="805657"/>
                  <a:pt x="2577702" y="802482"/>
                </a:cubicBezTo>
                <a:cubicBezTo>
                  <a:pt x="2570558" y="797719"/>
                  <a:pt x="2565002" y="790972"/>
                  <a:pt x="2561033" y="782241"/>
                </a:cubicBezTo>
                <a:cubicBezTo>
                  <a:pt x="2559446" y="778272"/>
                  <a:pt x="2559446" y="772716"/>
                  <a:pt x="2561033" y="765572"/>
                </a:cubicBezTo>
                <a:cubicBezTo>
                  <a:pt x="2565796" y="743347"/>
                  <a:pt x="2568177" y="715963"/>
                  <a:pt x="2568177" y="683419"/>
                </a:cubicBezTo>
                <a:cubicBezTo>
                  <a:pt x="2555477" y="697707"/>
                  <a:pt x="2536824" y="711200"/>
                  <a:pt x="2512218" y="723900"/>
                </a:cubicBezTo>
                <a:cubicBezTo>
                  <a:pt x="2509043" y="725488"/>
                  <a:pt x="2507059" y="725885"/>
                  <a:pt x="2506265" y="725091"/>
                </a:cubicBezTo>
                <a:cubicBezTo>
                  <a:pt x="2505471" y="724297"/>
                  <a:pt x="2506265" y="722313"/>
                  <a:pt x="2508646" y="719138"/>
                </a:cubicBezTo>
                <a:cubicBezTo>
                  <a:pt x="2541190" y="684213"/>
                  <a:pt x="2563415" y="649288"/>
                  <a:pt x="2575321" y="614363"/>
                </a:cubicBezTo>
                <a:cubicBezTo>
                  <a:pt x="2582465" y="596107"/>
                  <a:pt x="2584846" y="583407"/>
                  <a:pt x="2582465" y="576263"/>
                </a:cubicBezTo>
                <a:cubicBezTo>
                  <a:pt x="2581671" y="570707"/>
                  <a:pt x="2584052" y="567929"/>
                  <a:pt x="2589608" y="567929"/>
                </a:cubicBezTo>
                <a:cubicBezTo>
                  <a:pt x="2602309" y="571897"/>
                  <a:pt x="2611834" y="578644"/>
                  <a:pt x="2618183" y="588169"/>
                </a:cubicBezTo>
                <a:cubicBezTo>
                  <a:pt x="2622946" y="593725"/>
                  <a:pt x="2623343" y="599679"/>
                  <a:pt x="2619374" y="606029"/>
                </a:cubicBezTo>
                <a:cubicBezTo>
                  <a:pt x="2618580" y="607616"/>
                  <a:pt x="2616596" y="610791"/>
                  <a:pt x="2613421" y="615554"/>
                </a:cubicBezTo>
                <a:cubicBezTo>
                  <a:pt x="2608658" y="622697"/>
                  <a:pt x="2605880" y="627063"/>
                  <a:pt x="2605087" y="628650"/>
                </a:cubicBezTo>
                <a:cubicBezTo>
                  <a:pt x="2600324" y="638969"/>
                  <a:pt x="2594768" y="648494"/>
                  <a:pt x="2588418" y="657225"/>
                </a:cubicBezTo>
                <a:cubicBezTo>
                  <a:pt x="2593180" y="661988"/>
                  <a:pt x="2595562" y="667147"/>
                  <a:pt x="2595562" y="672704"/>
                </a:cubicBezTo>
                <a:cubicBezTo>
                  <a:pt x="2595562" y="675879"/>
                  <a:pt x="2595562" y="680641"/>
                  <a:pt x="2595562" y="686991"/>
                </a:cubicBezTo>
                <a:cubicBezTo>
                  <a:pt x="2596355" y="694135"/>
                  <a:pt x="2596752" y="699691"/>
                  <a:pt x="2596752" y="703660"/>
                </a:cubicBezTo>
                <a:cubicBezTo>
                  <a:pt x="2599927" y="702866"/>
                  <a:pt x="2605087" y="702072"/>
                  <a:pt x="2612230" y="701279"/>
                </a:cubicBezTo>
                <a:cubicBezTo>
                  <a:pt x="2618580" y="700485"/>
                  <a:pt x="2623343" y="700088"/>
                  <a:pt x="2626518" y="700088"/>
                </a:cubicBezTo>
                <a:cubicBezTo>
                  <a:pt x="2629693" y="699294"/>
                  <a:pt x="2634852" y="698500"/>
                  <a:pt x="2641996" y="697707"/>
                </a:cubicBezTo>
                <a:cubicBezTo>
                  <a:pt x="2647552" y="696119"/>
                  <a:pt x="2651521" y="695325"/>
                  <a:pt x="2653902" y="695325"/>
                </a:cubicBezTo>
                <a:lnTo>
                  <a:pt x="2653902" y="684610"/>
                </a:lnTo>
                <a:cubicBezTo>
                  <a:pt x="2649140" y="685404"/>
                  <a:pt x="2643980" y="685800"/>
                  <a:pt x="2638424" y="685800"/>
                </a:cubicBezTo>
                <a:cubicBezTo>
                  <a:pt x="2633662" y="687388"/>
                  <a:pt x="2626518" y="682625"/>
                  <a:pt x="2616993" y="671513"/>
                </a:cubicBezTo>
                <a:cubicBezTo>
                  <a:pt x="2615405" y="666750"/>
                  <a:pt x="2616596" y="664369"/>
                  <a:pt x="2620565" y="664369"/>
                </a:cubicBezTo>
                <a:cubicBezTo>
                  <a:pt x="2621359" y="664369"/>
                  <a:pt x="2622152" y="664369"/>
                  <a:pt x="2622946" y="664369"/>
                </a:cubicBezTo>
                <a:cubicBezTo>
                  <a:pt x="2632471" y="663575"/>
                  <a:pt x="2642790" y="661988"/>
                  <a:pt x="2653902" y="659607"/>
                </a:cubicBezTo>
                <a:lnTo>
                  <a:pt x="2653902" y="648891"/>
                </a:lnTo>
                <a:cubicBezTo>
                  <a:pt x="2652315" y="648891"/>
                  <a:pt x="2649536" y="648891"/>
                  <a:pt x="2645568" y="648891"/>
                </a:cubicBezTo>
                <a:cubicBezTo>
                  <a:pt x="2641599" y="649685"/>
                  <a:pt x="2638821" y="650082"/>
                  <a:pt x="2637233" y="650082"/>
                </a:cubicBezTo>
                <a:cubicBezTo>
                  <a:pt x="2630884" y="651669"/>
                  <a:pt x="2626121" y="650875"/>
                  <a:pt x="2622946" y="647700"/>
                </a:cubicBezTo>
                <a:cubicBezTo>
                  <a:pt x="2618183" y="644525"/>
                  <a:pt x="2613421" y="640557"/>
                  <a:pt x="2608658" y="635794"/>
                </a:cubicBezTo>
                <a:cubicBezTo>
                  <a:pt x="2606277" y="633413"/>
                  <a:pt x="2605483" y="631429"/>
                  <a:pt x="2606277" y="629841"/>
                </a:cubicBezTo>
                <a:cubicBezTo>
                  <a:pt x="2607071" y="629047"/>
                  <a:pt x="2609452" y="628650"/>
                  <a:pt x="2613421" y="628650"/>
                </a:cubicBezTo>
                <a:cubicBezTo>
                  <a:pt x="2615008" y="628650"/>
                  <a:pt x="2617390" y="628254"/>
                  <a:pt x="2620565" y="627460"/>
                </a:cubicBezTo>
                <a:cubicBezTo>
                  <a:pt x="2634058" y="626666"/>
                  <a:pt x="2645171" y="625079"/>
                  <a:pt x="2653902" y="622697"/>
                </a:cubicBezTo>
                <a:lnTo>
                  <a:pt x="2653902" y="613172"/>
                </a:lnTo>
                <a:cubicBezTo>
                  <a:pt x="2653902" y="594916"/>
                  <a:pt x="2651124" y="579041"/>
                  <a:pt x="2645568" y="565547"/>
                </a:cubicBezTo>
                <a:cubicBezTo>
                  <a:pt x="2643187" y="559197"/>
                  <a:pt x="2645568" y="556419"/>
                  <a:pt x="2652712" y="557213"/>
                </a:cubicBezTo>
                <a:close/>
                <a:moveTo>
                  <a:pt x="1698427" y="555725"/>
                </a:moveTo>
                <a:cubicBezTo>
                  <a:pt x="1699618" y="555526"/>
                  <a:pt x="1701007" y="555625"/>
                  <a:pt x="1702594" y="556022"/>
                </a:cubicBezTo>
                <a:cubicBezTo>
                  <a:pt x="1716881" y="560785"/>
                  <a:pt x="1726407" y="566341"/>
                  <a:pt x="1731169" y="572691"/>
                </a:cubicBezTo>
                <a:cubicBezTo>
                  <a:pt x="1734344" y="575866"/>
                  <a:pt x="1734741" y="581025"/>
                  <a:pt x="1732359" y="588169"/>
                </a:cubicBezTo>
                <a:cubicBezTo>
                  <a:pt x="1729978" y="595313"/>
                  <a:pt x="1728788" y="602854"/>
                  <a:pt x="1728788" y="610791"/>
                </a:cubicBezTo>
                <a:cubicBezTo>
                  <a:pt x="1727994" y="612379"/>
                  <a:pt x="1727597" y="613966"/>
                  <a:pt x="1727597" y="615554"/>
                </a:cubicBezTo>
                <a:cubicBezTo>
                  <a:pt x="1732359" y="612379"/>
                  <a:pt x="1736329" y="608410"/>
                  <a:pt x="1739503" y="603647"/>
                </a:cubicBezTo>
                <a:cubicBezTo>
                  <a:pt x="1745854" y="597297"/>
                  <a:pt x="1749426" y="592535"/>
                  <a:pt x="1750219" y="589360"/>
                </a:cubicBezTo>
                <a:cubicBezTo>
                  <a:pt x="1751806" y="582216"/>
                  <a:pt x="1755378" y="580629"/>
                  <a:pt x="1760935" y="584597"/>
                </a:cubicBezTo>
                <a:cubicBezTo>
                  <a:pt x="1768078" y="587772"/>
                  <a:pt x="1774428" y="594519"/>
                  <a:pt x="1779985" y="604838"/>
                </a:cubicBezTo>
                <a:cubicBezTo>
                  <a:pt x="1781573" y="609600"/>
                  <a:pt x="1780382" y="613172"/>
                  <a:pt x="1776413" y="615554"/>
                </a:cubicBezTo>
                <a:cubicBezTo>
                  <a:pt x="1774825" y="616347"/>
                  <a:pt x="1772444" y="617935"/>
                  <a:pt x="1769269" y="620316"/>
                </a:cubicBezTo>
                <a:cubicBezTo>
                  <a:pt x="1766888" y="621904"/>
                  <a:pt x="1764506" y="623491"/>
                  <a:pt x="1762126" y="625079"/>
                </a:cubicBezTo>
                <a:cubicBezTo>
                  <a:pt x="1754188" y="631429"/>
                  <a:pt x="1742678" y="638175"/>
                  <a:pt x="1727597" y="645319"/>
                </a:cubicBezTo>
                <a:cubicBezTo>
                  <a:pt x="1727597" y="646907"/>
                  <a:pt x="1727597" y="648494"/>
                  <a:pt x="1727597" y="650082"/>
                </a:cubicBezTo>
                <a:cubicBezTo>
                  <a:pt x="1729185" y="661194"/>
                  <a:pt x="1733947" y="667147"/>
                  <a:pt x="1741885" y="667941"/>
                </a:cubicBezTo>
                <a:cubicBezTo>
                  <a:pt x="1749028" y="667941"/>
                  <a:pt x="1754982" y="667544"/>
                  <a:pt x="1759744" y="666750"/>
                </a:cubicBezTo>
                <a:cubicBezTo>
                  <a:pt x="1765301" y="665163"/>
                  <a:pt x="1768872" y="660004"/>
                  <a:pt x="1770459" y="651272"/>
                </a:cubicBezTo>
                <a:cubicBezTo>
                  <a:pt x="1771253" y="643335"/>
                  <a:pt x="1772841" y="636588"/>
                  <a:pt x="1775222" y="631032"/>
                </a:cubicBezTo>
                <a:cubicBezTo>
                  <a:pt x="1776016" y="628650"/>
                  <a:pt x="1776810" y="627460"/>
                  <a:pt x="1777603" y="627460"/>
                </a:cubicBezTo>
                <a:cubicBezTo>
                  <a:pt x="1778397" y="627460"/>
                  <a:pt x="1779191" y="628254"/>
                  <a:pt x="1779985" y="629841"/>
                </a:cubicBezTo>
                <a:cubicBezTo>
                  <a:pt x="1783954" y="643335"/>
                  <a:pt x="1789113" y="653654"/>
                  <a:pt x="1795462" y="660797"/>
                </a:cubicBezTo>
                <a:cubicBezTo>
                  <a:pt x="1798638" y="664766"/>
                  <a:pt x="1800226" y="668735"/>
                  <a:pt x="1800226" y="672704"/>
                </a:cubicBezTo>
                <a:cubicBezTo>
                  <a:pt x="1799432" y="677466"/>
                  <a:pt x="1796654" y="682625"/>
                  <a:pt x="1791891" y="688182"/>
                </a:cubicBezTo>
                <a:cubicBezTo>
                  <a:pt x="1787922" y="691357"/>
                  <a:pt x="1779985" y="693738"/>
                  <a:pt x="1768078" y="695325"/>
                </a:cubicBezTo>
                <a:cubicBezTo>
                  <a:pt x="1752997" y="696913"/>
                  <a:pt x="1741885" y="696913"/>
                  <a:pt x="1734741" y="695325"/>
                </a:cubicBezTo>
                <a:cubicBezTo>
                  <a:pt x="1729185" y="694532"/>
                  <a:pt x="1724025" y="692944"/>
                  <a:pt x="1719263" y="690563"/>
                </a:cubicBezTo>
                <a:cubicBezTo>
                  <a:pt x="1720850" y="691357"/>
                  <a:pt x="1722041" y="692547"/>
                  <a:pt x="1722834" y="694135"/>
                </a:cubicBezTo>
                <a:cubicBezTo>
                  <a:pt x="1725216" y="696516"/>
                  <a:pt x="1725613" y="700088"/>
                  <a:pt x="1724025" y="704850"/>
                </a:cubicBezTo>
                <a:cubicBezTo>
                  <a:pt x="1724025" y="705644"/>
                  <a:pt x="1723629" y="706438"/>
                  <a:pt x="1722834" y="707232"/>
                </a:cubicBezTo>
                <a:cubicBezTo>
                  <a:pt x="1722834" y="708819"/>
                  <a:pt x="1722438" y="710010"/>
                  <a:pt x="1721644" y="710804"/>
                </a:cubicBezTo>
                <a:cubicBezTo>
                  <a:pt x="1731169" y="710010"/>
                  <a:pt x="1741091" y="709613"/>
                  <a:pt x="1751410" y="709613"/>
                </a:cubicBezTo>
                <a:cubicBezTo>
                  <a:pt x="1770459" y="708819"/>
                  <a:pt x="1783954" y="707232"/>
                  <a:pt x="1791891" y="704850"/>
                </a:cubicBezTo>
                <a:cubicBezTo>
                  <a:pt x="1799035" y="704850"/>
                  <a:pt x="1804988" y="706041"/>
                  <a:pt x="1809750" y="708422"/>
                </a:cubicBezTo>
                <a:cubicBezTo>
                  <a:pt x="1817688" y="713185"/>
                  <a:pt x="1822847" y="719535"/>
                  <a:pt x="1825228" y="727472"/>
                </a:cubicBezTo>
                <a:cubicBezTo>
                  <a:pt x="1826022" y="733822"/>
                  <a:pt x="1822847" y="736997"/>
                  <a:pt x="1815703" y="736997"/>
                </a:cubicBezTo>
                <a:cubicBezTo>
                  <a:pt x="1812528" y="736997"/>
                  <a:pt x="1806178" y="736600"/>
                  <a:pt x="1796654" y="735807"/>
                </a:cubicBezTo>
                <a:cubicBezTo>
                  <a:pt x="1781573" y="735013"/>
                  <a:pt x="1768872" y="734219"/>
                  <a:pt x="1758553" y="733425"/>
                </a:cubicBezTo>
                <a:cubicBezTo>
                  <a:pt x="1746647" y="733425"/>
                  <a:pt x="1733947" y="733425"/>
                  <a:pt x="1720453" y="733425"/>
                </a:cubicBezTo>
                <a:cubicBezTo>
                  <a:pt x="1720453" y="747713"/>
                  <a:pt x="1720056" y="763191"/>
                  <a:pt x="1719263" y="779860"/>
                </a:cubicBezTo>
                <a:cubicBezTo>
                  <a:pt x="1717675" y="796529"/>
                  <a:pt x="1713309" y="810816"/>
                  <a:pt x="1706166" y="822722"/>
                </a:cubicBezTo>
                <a:cubicBezTo>
                  <a:pt x="1704578" y="824310"/>
                  <a:pt x="1703785" y="825104"/>
                  <a:pt x="1703785" y="825104"/>
                </a:cubicBezTo>
                <a:cubicBezTo>
                  <a:pt x="1702991" y="825104"/>
                  <a:pt x="1701800" y="824310"/>
                  <a:pt x="1700213" y="822722"/>
                </a:cubicBezTo>
                <a:cubicBezTo>
                  <a:pt x="1694657" y="811610"/>
                  <a:pt x="1691481" y="797719"/>
                  <a:pt x="1690687" y="781050"/>
                </a:cubicBezTo>
                <a:cubicBezTo>
                  <a:pt x="1688306" y="765175"/>
                  <a:pt x="1687116" y="749697"/>
                  <a:pt x="1687116" y="734616"/>
                </a:cubicBezTo>
                <a:cubicBezTo>
                  <a:pt x="1659334" y="736204"/>
                  <a:pt x="1632744" y="738982"/>
                  <a:pt x="1607344" y="742950"/>
                </a:cubicBezTo>
                <a:cubicBezTo>
                  <a:pt x="1601788" y="744538"/>
                  <a:pt x="1597025" y="743744"/>
                  <a:pt x="1593056" y="740569"/>
                </a:cubicBezTo>
                <a:cubicBezTo>
                  <a:pt x="1588294" y="736600"/>
                  <a:pt x="1583928" y="731838"/>
                  <a:pt x="1579959" y="726282"/>
                </a:cubicBezTo>
                <a:cubicBezTo>
                  <a:pt x="1578372" y="723900"/>
                  <a:pt x="1577975" y="722313"/>
                  <a:pt x="1578769" y="721519"/>
                </a:cubicBezTo>
                <a:cubicBezTo>
                  <a:pt x="1579563" y="719932"/>
                  <a:pt x="1581151" y="719138"/>
                  <a:pt x="1583531" y="719138"/>
                </a:cubicBezTo>
                <a:cubicBezTo>
                  <a:pt x="1598613" y="719138"/>
                  <a:pt x="1611313" y="718741"/>
                  <a:pt x="1621631" y="717947"/>
                </a:cubicBezTo>
                <a:cubicBezTo>
                  <a:pt x="1636713" y="716360"/>
                  <a:pt x="1657351" y="714772"/>
                  <a:pt x="1683544" y="713185"/>
                </a:cubicBezTo>
                <a:cubicBezTo>
                  <a:pt x="1685132" y="713185"/>
                  <a:pt x="1686322" y="713185"/>
                  <a:pt x="1687116" y="713185"/>
                </a:cubicBezTo>
                <a:cubicBezTo>
                  <a:pt x="1687116" y="711597"/>
                  <a:pt x="1687116" y="710407"/>
                  <a:pt x="1687116" y="709613"/>
                </a:cubicBezTo>
                <a:cubicBezTo>
                  <a:pt x="1688703" y="696913"/>
                  <a:pt x="1687513" y="688579"/>
                  <a:pt x="1683544" y="684610"/>
                </a:cubicBezTo>
                <a:cubicBezTo>
                  <a:pt x="1681957" y="681435"/>
                  <a:pt x="1681560" y="679054"/>
                  <a:pt x="1682353" y="677466"/>
                </a:cubicBezTo>
                <a:cubicBezTo>
                  <a:pt x="1683941" y="675879"/>
                  <a:pt x="1686322" y="675482"/>
                  <a:pt x="1689497" y="676275"/>
                </a:cubicBezTo>
                <a:cubicBezTo>
                  <a:pt x="1695847" y="677069"/>
                  <a:pt x="1702197" y="679450"/>
                  <a:pt x="1708547" y="683419"/>
                </a:cubicBezTo>
                <a:cubicBezTo>
                  <a:pt x="1702197" y="677069"/>
                  <a:pt x="1699022" y="667941"/>
                  <a:pt x="1699022" y="656035"/>
                </a:cubicBezTo>
                <a:cubicBezTo>
                  <a:pt x="1691878" y="658416"/>
                  <a:pt x="1683544" y="660400"/>
                  <a:pt x="1674019" y="661988"/>
                </a:cubicBezTo>
                <a:cubicBezTo>
                  <a:pt x="1671638" y="662782"/>
                  <a:pt x="1670050" y="662385"/>
                  <a:pt x="1669257" y="660797"/>
                </a:cubicBezTo>
                <a:cubicBezTo>
                  <a:pt x="1669257" y="658416"/>
                  <a:pt x="1670447" y="656829"/>
                  <a:pt x="1672828" y="656035"/>
                </a:cubicBezTo>
                <a:cubicBezTo>
                  <a:pt x="1674416" y="655241"/>
                  <a:pt x="1676400" y="654050"/>
                  <a:pt x="1678781" y="652463"/>
                </a:cubicBezTo>
                <a:cubicBezTo>
                  <a:pt x="1684338" y="649288"/>
                  <a:pt x="1690687" y="644922"/>
                  <a:pt x="1697832" y="639366"/>
                </a:cubicBezTo>
                <a:cubicBezTo>
                  <a:pt x="1697832" y="621110"/>
                  <a:pt x="1698228" y="604838"/>
                  <a:pt x="1699022" y="590550"/>
                </a:cubicBezTo>
                <a:cubicBezTo>
                  <a:pt x="1699022" y="577850"/>
                  <a:pt x="1697435" y="569119"/>
                  <a:pt x="1694260" y="564357"/>
                </a:cubicBezTo>
                <a:cubicBezTo>
                  <a:pt x="1693466" y="561182"/>
                  <a:pt x="1693863" y="558800"/>
                  <a:pt x="1695450" y="557213"/>
                </a:cubicBezTo>
                <a:cubicBezTo>
                  <a:pt x="1696244" y="556419"/>
                  <a:pt x="1697236" y="555923"/>
                  <a:pt x="1698427" y="555725"/>
                </a:cubicBezTo>
                <a:close/>
                <a:moveTo>
                  <a:pt x="1359694" y="552450"/>
                </a:moveTo>
                <a:cubicBezTo>
                  <a:pt x="1378744" y="554038"/>
                  <a:pt x="1393825" y="561975"/>
                  <a:pt x="1404938" y="576263"/>
                </a:cubicBezTo>
                <a:cubicBezTo>
                  <a:pt x="1407319" y="581819"/>
                  <a:pt x="1407319" y="586979"/>
                  <a:pt x="1404938" y="591741"/>
                </a:cubicBezTo>
                <a:cubicBezTo>
                  <a:pt x="1402556" y="600472"/>
                  <a:pt x="1401366" y="609997"/>
                  <a:pt x="1401366" y="620316"/>
                </a:cubicBezTo>
                <a:lnTo>
                  <a:pt x="1401366" y="622697"/>
                </a:lnTo>
                <a:cubicBezTo>
                  <a:pt x="1414860" y="621110"/>
                  <a:pt x="1426766" y="619919"/>
                  <a:pt x="1437084" y="619125"/>
                </a:cubicBezTo>
                <a:cubicBezTo>
                  <a:pt x="1443435" y="618332"/>
                  <a:pt x="1448991" y="616744"/>
                  <a:pt x="1453753" y="614363"/>
                </a:cubicBezTo>
                <a:cubicBezTo>
                  <a:pt x="1460103" y="611188"/>
                  <a:pt x="1466056" y="611982"/>
                  <a:pt x="1471613" y="616744"/>
                </a:cubicBezTo>
                <a:cubicBezTo>
                  <a:pt x="1478756" y="622300"/>
                  <a:pt x="1485503" y="629841"/>
                  <a:pt x="1491853" y="639366"/>
                </a:cubicBezTo>
                <a:cubicBezTo>
                  <a:pt x="1495028" y="644129"/>
                  <a:pt x="1494234" y="649288"/>
                  <a:pt x="1489472" y="654844"/>
                </a:cubicBezTo>
                <a:cubicBezTo>
                  <a:pt x="1479947" y="664369"/>
                  <a:pt x="1472803" y="675482"/>
                  <a:pt x="1468041" y="688182"/>
                </a:cubicBezTo>
                <a:cubicBezTo>
                  <a:pt x="1470422" y="689769"/>
                  <a:pt x="1472010" y="691754"/>
                  <a:pt x="1472803" y="694135"/>
                </a:cubicBezTo>
                <a:cubicBezTo>
                  <a:pt x="1475184" y="697310"/>
                  <a:pt x="1475582" y="700088"/>
                  <a:pt x="1473994" y="702469"/>
                </a:cubicBezTo>
                <a:cubicBezTo>
                  <a:pt x="1472406" y="704850"/>
                  <a:pt x="1469232" y="706041"/>
                  <a:pt x="1464469" y="706041"/>
                </a:cubicBezTo>
                <a:cubicBezTo>
                  <a:pt x="1447800" y="704454"/>
                  <a:pt x="1426369" y="704454"/>
                  <a:pt x="1400175" y="706041"/>
                </a:cubicBezTo>
                <a:lnTo>
                  <a:pt x="1400175" y="728663"/>
                </a:lnTo>
                <a:cubicBezTo>
                  <a:pt x="1400175" y="769144"/>
                  <a:pt x="1395015" y="800894"/>
                  <a:pt x="1384697" y="823913"/>
                </a:cubicBezTo>
                <a:cubicBezTo>
                  <a:pt x="1383110" y="827088"/>
                  <a:pt x="1381919" y="828675"/>
                  <a:pt x="1381125" y="828675"/>
                </a:cubicBezTo>
                <a:cubicBezTo>
                  <a:pt x="1380332" y="828675"/>
                  <a:pt x="1379141" y="827485"/>
                  <a:pt x="1377553" y="825104"/>
                </a:cubicBezTo>
                <a:cubicBezTo>
                  <a:pt x="1369616" y="810816"/>
                  <a:pt x="1365647" y="786210"/>
                  <a:pt x="1365647" y="751285"/>
                </a:cubicBezTo>
                <a:cubicBezTo>
                  <a:pt x="1365647" y="746522"/>
                  <a:pt x="1365647" y="739379"/>
                  <a:pt x="1365647" y="729854"/>
                </a:cubicBezTo>
                <a:cubicBezTo>
                  <a:pt x="1364853" y="720329"/>
                  <a:pt x="1364456" y="713185"/>
                  <a:pt x="1364456" y="708422"/>
                </a:cubicBezTo>
                <a:cubicBezTo>
                  <a:pt x="1350169" y="709216"/>
                  <a:pt x="1337866" y="710407"/>
                  <a:pt x="1327548" y="711994"/>
                </a:cubicBezTo>
                <a:cubicBezTo>
                  <a:pt x="1326753" y="722313"/>
                  <a:pt x="1323181" y="727472"/>
                  <a:pt x="1316831" y="727472"/>
                </a:cubicBezTo>
                <a:cubicBezTo>
                  <a:pt x="1307306" y="728266"/>
                  <a:pt x="1301354" y="721122"/>
                  <a:pt x="1298972" y="706041"/>
                </a:cubicBezTo>
                <a:cubicBezTo>
                  <a:pt x="1296591" y="671116"/>
                  <a:pt x="1292225" y="648494"/>
                  <a:pt x="1285875" y="638175"/>
                </a:cubicBezTo>
                <a:cubicBezTo>
                  <a:pt x="1283494" y="635000"/>
                  <a:pt x="1283098" y="632222"/>
                  <a:pt x="1284684" y="629841"/>
                </a:cubicBezTo>
                <a:cubicBezTo>
                  <a:pt x="1286272" y="627460"/>
                  <a:pt x="1289050" y="626666"/>
                  <a:pt x="1293019" y="627460"/>
                </a:cubicBezTo>
                <a:cubicBezTo>
                  <a:pt x="1296988" y="627460"/>
                  <a:pt x="1304925" y="629444"/>
                  <a:pt x="1316831" y="633413"/>
                </a:cubicBezTo>
                <a:cubicBezTo>
                  <a:pt x="1333500" y="631032"/>
                  <a:pt x="1335484" y="630635"/>
                  <a:pt x="1322784" y="632222"/>
                </a:cubicBezTo>
                <a:cubicBezTo>
                  <a:pt x="1335484" y="630635"/>
                  <a:pt x="1349375" y="629047"/>
                  <a:pt x="1364456" y="627460"/>
                </a:cubicBezTo>
                <a:lnTo>
                  <a:pt x="1364456" y="604838"/>
                </a:lnTo>
                <a:cubicBezTo>
                  <a:pt x="1365251" y="588169"/>
                  <a:pt x="1361679" y="573485"/>
                  <a:pt x="1353741" y="560785"/>
                </a:cubicBezTo>
                <a:cubicBezTo>
                  <a:pt x="1351359" y="555229"/>
                  <a:pt x="1353344" y="552450"/>
                  <a:pt x="1359694" y="552450"/>
                </a:cubicBezTo>
                <a:close/>
                <a:moveTo>
                  <a:pt x="5131593" y="551260"/>
                </a:moveTo>
                <a:cubicBezTo>
                  <a:pt x="5141912" y="552847"/>
                  <a:pt x="5152627" y="557213"/>
                  <a:pt x="5163740" y="564357"/>
                </a:cubicBezTo>
                <a:cubicBezTo>
                  <a:pt x="5168503" y="566738"/>
                  <a:pt x="5169693" y="571500"/>
                  <a:pt x="5167312" y="578644"/>
                </a:cubicBezTo>
                <a:cubicBezTo>
                  <a:pt x="5164137" y="585788"/>
                  <a:pt x="5162549" y="593725"/>
                  <a:pt x="5162549" y="602457"/>
                </a:cubicBezTo>
                <a:cubicBezTo>
                  <a:pt x="5163343" y="602457"/>
                  <a:pt x="5164931" y="602060"/>
                  <a:pt x="5167312" y="601266"/>
                </a:cubicBezTo>
                <a:cubicBezTo>
                  <a:pt x="5176837" y="598885"/>
                  <a:pt x="5182393" y="596900"/>
                  <a:pt x="5183980" y="595313"/>
                </a:cubicBezTo>
                <a:cubicBezTo>
                  <a:pt x="5184774" y="595313"/>
                  <a:pt x="5185568" y="594916"/>
                  <a:pt x="5186362" y="594122"/>
                </a:cubicBezTo>
                <a:cubicBezTo>
                  <a:pt x="5190330" y="592535"/>
                  <a:pt x="5194299" y="592932"/>
                  <a:pt x="5198268" y="595313"/>
                </a:cubicBezTo>
                <a:cubicBezTo>
                  <a:pt x="5205412" y="600869"/>
                  <a:pt x="5210968" y="606425"/>
                  <a:pt x="5214937" y="611982"/>
                </a:cubicBezTo>
                <a:cubicBezTo>
                  <a:pt x="5216524" y="615950"/>
                  <a:pt x="5216524" y="619522"/>
                  <a:pt x="5214937" y="622697"/>
                </a:cubicBezTo>
                <a:cubicBezTo>
                  <a:pt x="5214937" y="622697"/>
                  <a:pt x="5214540" y="623094"/>
                  <a:pt x="5213746" y="623888"/>
                </a:cubicBezTo>
                <a:cubicBezTo>
                  <a:pt x="5213746" y="624682"/>
                  <a:pt x="5213349" y="625475"/>
                  <a:pt x="5212556" y="626269"/>
                </a:cubicBezTo>
                <a:cubicBezTo>
                  <a:pt x="5216524" y="626269"/>
                  <a:pt x="5219699" y="625475"/>
                  <a:pt x="5222081" y="623888"/>
                </a:cubicBezTo>
                <a:cubicBezTo>
                  <a:pt x="5228430" y="622300"/>
                  <a:pt x="5233986" y="622697"/>
                  <a:pt x="5238749" y="625079"/>
                </a:cubicBezTo>
                <a:cubicBezTo>
                  <a:pt x="5245099" y="627460"/>
                  <a:pt x="5249862" y="632222"/>
                  <a:pt x="5253037" y="639366"/>
                </a:cubicBezTo>
                <a:cubicBezTo>
                  <a:pt x="5255418" y="644922"/>
                  <a:pt x="5253037" y="648097"/>
                  <a:pt x="5245893" y="648891"/>
                </a:cubicBezTo>
                <a:cubicBezTo>
                  <a:pt x="5238749" y="648891"/>
                  <a:pt x="5224858" y="649685"/>
                  <a:pt x="5204221" y="651272"/>
                </a:cubicBezTo>
                <a:cubicBezTo>
                  <a:pt x="5202634" y="653654"/>
                  <a:pt x="5201840" y="656829"/>
                  <a:pt x="5201840" y="660797"/>
                </a:cubicBezTo>
                <a:cubicBezTo>
                  <a:pt x="5202634" y="660797"/>
                  <a:pt x="5203031" y="660797"/>
                  <a:pt x="5203031" y="660797"/>
                </a:cubicBezTo>
                <a:cubicBezTo>
                  <a:pt x="5207793" y="661591"/>
                  <a:pt x="5211365" y="665163"/>
                  <a:pt x="5213746" y="671513"/>
                </a:cubicBezTo>
                <a:cubicBezTo>
                  <a:pt x="5215333" y="677069"/>
                  <a:pt x="5213349" y="680641"/>
                  <a:pt x="5207793" y="682229"/>
                </a:cubicBezTo>
                <a:cubicBezTo>
                  <a:pt x="5199062" y="683022"/>
                  <a:pt x="5183584" y="685007"/>
                  <a:pt x="5161359" y="688182"/>
                </a:cubicBezTo>
                <a:lnTo>
                  <a:pt x="5161359" y="697707"/>
                </a:lnTo>
                <a:cubicBezTo>
                  <a:pt x="5162946" y="697707"/>
                  <a:pt x="5164137" y="697707"/>
                  <a:pt x="5164931" y="697707"/>
                </a:cubicBezTo>
                <a:cubicBezTo>
                  <a:pt x="5173662" y="695325"/>
                  <a:pt x="5181202" y="693341"/>
                  <a:pt x="5187553" y="691754"/>
                </a:cubicBezTo>
                <a:cubicBezTo>
                  <a:pt x="5193109" y="690166"/>
                  <a:pt x="5197078" y="690166"/>
                  <a:pt x="5199459" y="691754"/>
                </a:cubicBezTo>
                <a:cubicBezTo>
                  <a:pt x="5202634" y="693341"/>
                  <a:pt x="5207396" y="697310"/>
                  <a:pt x="5213746" y="703660"/>
                </a:cubicBezTo>
                <a:cubicBezTo>
                  <a:pt x="5216128" y="710010"/>
                  <a:pt x="5214143" y="713979"/>
                  <a:pt x="5207793" y="715566"/>
                </a:cubicBezTo>
                <a:cubicBezTo>
                  <a:pt x="5203031" y="715566"/>
                  <a:pt x="5195490" y="716360"/>
                  <a:pt x="5185171" y="717947"/>
                </a:cubicBezTo>
                <a:cubicBezTo>
                  <a:pt x="5174852" y="718741"/>
                  <a:pt x="5166915" y="719535"/>
                  <a:pt x="5161359" y="720329"/>
                </a:cubicBezTo>
                <a:lnTo>
                  <a:pt x="5161359" y="729854"/>
                </a:lnTo>
                <a:cubicBezTo>
                  <a:pt x="5162946" y="729854"/>
                  <a:pt x="5164534" y="729854"/>
                  <a:pt x="5166121" y="729854"/>
                </a:cubicBezTo>
                <a:cubicBezTo>
                  <a:pt x="5170090" y="729060"/>
                  <a:pt x="5177631" y="727472"/>
                  <a:pt x="5188743" y="725091"/>
                </a:cubicBezTo>
                <a:cubicBezTo>
                  <a:pt x="5192712" y="724297"/>
                  <a:pt x="5195093" y="723900"/>
                  <a:pt x="5195886" y="723900"/>
                </a:cubicBezTo>
                <a:cubicBezTo>
                  <a:pt x="5199855" y="722313"/>
                  <a:pt x="5203824" y="722313"/>
                  <a:pt x="5207793" y="723900"/>
                </a:cubicBezTo>
                <a:cubicBezTo>
                  <a:pt x="5218112" y="727869"/>
                  <a:pt x="5224462" y="733029"/>
                  <a:pt x="5226843" y="739379"/>
                </a:cubicBezTo>
                <a:cubicBezTo>
                  <a:pt x="5228430" y="744935"/>
                  <a:pt x="5226049" y="748110"/>
                  <a:pt x="5219699" y="748904"/>
                </a:cubicBezTo>
                <a:cubicBezTo>
                  <a:pt x="5211762" y="748904"/>
                  <a:pt x="5196681" y="749697"/>
                  <a:pt x="5174456" y="751285"/>
                </a:cubicBezTo>
                <a:cubicBezTo>
                  <a:pt x="5190330" y="749697"/>
                  <a:pt x="5187949" y="749697"/>
                  <a:pt x="5167312" y="751285"/>
                </a:cubicBezTo>
                <a:cubicBezTo>
                  <a:pt x="5165724" y="752079"/>
                  <a:pt x="5164137" y="752475"/>
                  <a:pt x="5162549" y="752475"/>
                </a:cubicBezTo>
                <a:cubicBezTo>
                  <a:pt x="5162549" y="764382"/>
                  <a:pt x="5160962" y="773510"/>
                  <a:pt x="5157786" y="779860"/>
                </a:cubicBezTo>
                <a:cubicBezTo>
                  <a:pt x="5190330" y="787004"/>
                  <a:pt x="5225653" y="791369"/>
                  <a:pt x="5263753" y="792957"/>
                </a:cubicBezTo>
                <a:cubicBezTo>
                  <a:pt x="5266927" y="793750"/>
                  <a:pt x="5268515" y="794544"/>
                  <a:pt x="5268515" y="795338"/>
                </a:cubicBezTo>
                <a:cubicBezTo>
                  <a:pt x="5269309" y="796925"/>
                  <a:pt x="5268118" y="798513"/>
                  <a:pt x="5264943" y="800100"/>
                </a:cubicBezTo>
                <a:cubicBezTo>
                  <a:pt x="5241131" y="810419"/>
                  <a:pt x="5218509" y="818754"/>
                  <a:pt x="5197078" y="825104"/>
                </a:cubicBezTo>
                <a:cubicBezTo>
                  <a:pt x="5190727" y="826691"/>
                  <a:pt x="5184377" y="826691"/>
                  <a:pt x="5178028" y="825104"/>
                </a:cubicBezTo>
                <a:cubicBezTo>
                  <a:pt x="5150246" y="818754"/>
                  <a:pt x="5126037" y="808038"/>
                  <a:pt x="5105399" y="792957"/>
                </a:cubicBezTo>
                <a:cubicBezTo>
                  <a:pt x="5095080" y="785813"/>
                  <a:pt x="5083571" y="778669"/>
                  <a:pt x="5070871" y="771525"/>
                </a:cubicBezTo>
                <a:cubicBezTo>
                  <a:pt x="5058965" y="787400"/>
                  <a:pt x="5035946" y="801688"/>
                  <a:pt x="5001815" y="814388"/>
                </a:cubicBezTo>
                <a:cubicBezTo>
                  <a:pt x="4998640" y="815182"/>
                  <a:pt x="4996656" y="815182"/>
                  <a:pt x="4995861" y="814388"/>
                </a:cubicBezTo>
                <a:cubicBezTo>
                  <a:pt x="4995861" y="812800"/>
                  <a:pt x="4997449" y="810816"/>
                  <a:pt x="5000624" y="808435"/>
                </a:cubicBezTo>
                <a:cubicBezTo>
                  <a:pt x="5022056" y="792560"/>
                  <a:pt x="5037534" y="775891"/>
                  <a:pt x="5047059" y="758429"/>
                </a:cubicBezTo>
                <a:cubicBezTo>
                  <a:pt x="5040709" y="754460"/>
                  <a:pt x="5036343" y="752079"/>
                  <a:pt x="5033962" y="751285"/>
                </a:cubicBezTo>
                <a:cubicBezTo>
                  <a:pt x="5026818" y="748904"/>
                  <a:pt x="5020468" y="748110"/>
                  <a:pt x="5014912" y="748904"/>
                </a:cubicBezTo>
                <a:cubicBezTo>
                  <a:pt x="5009355" y="748904"/>
                  <a:pt x="5006181" y="746522"/>
                  <a:pt x="5005387" y="741760"/>
                </a:cubicBezTo>
                <a:cubicBezTo>
                  <a:pt x="5005387" y="733822"/>
                  <a:pt x="5010149" y="729854"/>
                  <a:pt x="5019674" y="729854"/>
                </a:cubicBezTo>
                <a:cubicBezTo>
                  <a:pt x="5032374" y="730647"/>
                  <a:pt x="5041899" y="732632"/>
                  <a:pt x="5048249" y="735807"/>
                </a:cubicBezTo>
                <a:cubicBezTo>
                  <a:pt x="5050631" y="736600"/>
                  <a:pt x="5053408" y="737791"/>
                  <a:pt x="5056584" y="739379"/>
                </a:cubicBezTo>
                <a:cubicBezTo>
                  <a:pt x="5057377" y="736204"/>
                  <a:pt x="5058568" y="732235"/>
                  <a:pt x="5060156" y="727472"/>
                </a:cubicBezTo>
                <a:cubicBezTo>
                  <a:pt x="5061743" y="721916"/>
                  <a:pt x="5062933" y="717947"/>
                  <a:pt x="5063728" y="715566"/>
                </a:cubicBezTo>
                <a:cubicBezTo>
                  <a:pt x="5058965" y="717154"/>
                  <a:pt x="5053806" y="719535"/>
                  <a:pt x="5048249" y="722710"/>
                </a:cubicBezTo>
                <a:cubicBezTo>
                  <a:pt x="5045074" y="725091"/>
                  <a:pt x="5041899" y="724297"/>
                  <a:pt x="5038724" y="720329"/>
                </a:cubicBezTo>
                <a:cubicBezTo>
                  <a:pt x="5033962" y="715566"/>
                  <a:pt x="5030787" y="711597"/>
                  <a:pt x="5029199" y="708422"/>
                </a:cubicBezTo>
                <a:cubicBezTo>
                  <a:pt x="5026818" y="704454"/>
                  <a:pt x="5027612" y="701675"/>
                  <a:pt x="5031581" y="700088"/>
                </a:cubicBezTo>
                <a:cubicBezTo>
                  <a:pt x="5035549" y="696119"/>
                  <a:pt x="5038327" y="691357"/>
                  <a:pt x="5039915" y="685800"/>
                </a:cubicBezTo>
                <a:cubicBezTo>
                  <a:pt x="5042296" y="680244"/>
                  <a:pt x="5045868" y="670322"/>
                  <a:pt x="5050631" y="656035"/>
                </a:cubicBezTo>
                <a:cubicBezTo>
                  <a:pt x="5050631" y="654447"/>
                  <a:pt x="5049440" y="653654"/>
                  <a:pt x="5047059" y="653654"/>
                </a:cubicBezTo>
                <a:cubicBezTo>
                  <a:pt x="5043090" y="655241"/>
                  <a:pt x="5039121" y="657225"/>
                  <a:pt x="5035153" y="659607"/>
                </a:cubicBezTo>
                <a:cubicBezTo>
                  <a:pt x="5032771" y="660400"/>
                  <a:pt x="5029993" y="660400"/>
                  <a:pt x="5026818" y="659607"/>
                </a:cubicBezTo>
                <a:cubicBezTo>
                  <a:pt x="5026024" y="658813"/>
                  <a:pt x="5024437" y="657622"/>
                  <a:pt x="5022056" y="656035"/>
                </a:cubicBezTo>
                <a:cubicBezTo>
                  <a:pt x="5016499" y="652066"/>
                  <a:pt x="5012927" y="649288"/>
                  <a:pt x="5011340" y="647700"/>
                </a:cubicBezTo>
                <a:cubicBezTo>
                  <a:pt x="5008959" y="643732"/>
                  <a:pt x="5010149" y="640954"/>
                  <a:pt x="5014912" y="639366"/>
                </a:cubicBezTo>
                <a:cubicBezTo>
                  <a:pt x="5030787" y="634604"/>
                  <a:pt x="5045471" y="627857"/>
                  <a:pt x="5058965" y="619125"/>
                </a:cubicBezTo>
                <a:cubicBezTo>
                  <a:pt x="5062933" y="615950"/>
                  <a:pt x="5067299" y="615950"/>
                  <a:pt x="5072062" y="619125"/>
                </a:cubicBezTo>
                <a:cubicBezTo>
                  <a:pt x="5081587" y="624682"/>
                  <a:pt x="5087143" y="629047"/>
                  <a:pt x="5088731" y="632222"/>
                </a:cubicBezTo>
                <a:cubicBezTo>
                  <a:pt x="5091906" y="636191"/>
                  <a:pt x="5091906" y="640160"/>
                  <a:pt x="5088731" y="644129"/>
                </a:cubicBezTo>
                <a:cubicBezTo>
                  <a:pt x="5088731" y="644922"/>
                  <a:pt x="5088334" y="645716"/>
                  <a:pt x="5087540" y="646510"/>
                </a:cubicBezTo>
                <a:cubicBezTo>
                  <a:pt x="5086746" y="648097"/>
                  <a:pt x="5085952" y="649288"/>
                  <a:pt x="5085159" y="650082"/>
                </a:cubicBezTo>
                <a:cubicBezTo>
                  <a:pt x="5088334" y="649288"/>
                  <a:pt x="5094287" y="648097"/>
                  <a:pt x="5103018" y="646510"/>
                </a:cubicBezTo>
                <a:cubicBezTo>
                  <a:pt x="5111749" y="645716"/>
                  <a:pt x="5117702" y="644922"/>
                  <a:pt x="5120878" y="644129"/>
                </a:cubicBezTo>
                <a:cubicBezTo>
                  <a:pt x="5125640" y="642541"/>
                  <a:pt x="5130403" y="641747"/>
                  <a:pt x="5135165" y="641747"/>
                </a:cubicBezTo>
                <a:lnTo>
                  <a:pt x="5135165" y="629841"/>
                </a:lnTo>
                <a:cubicBezTo>
                  <a:pt x="5134371" y="629841"/>
                  <a:pt x="5133577" y="630238"/>
                  <a:pt x="5132784" y="631032"/>
                </a:cubicBezTo>
                <a:cubicBezTo>
                  <a:pt x="5129608" y="631825"/>
                  <a:pt x="5126434" y="632222"/>
                  <a:pt x="5123259" y="632222"/>
                </a:cubicBezTo>
                <a:cubicBezTo>
                  <a:pt x="5117702" y="633810"/>
                  <a:pt x="5113337" y="633810"/>
                  <a:pt x="5110162" y="632222"/>
                </a:cubicBezTo>
                <a:cubicBezTo>
                  <a:pt x="5105399" y="629841"/>
                  <a:pt x="5101033" y="625872"/>
                  <a:pt x="5097065" y="620316"/>
                </a:cubicBezTo>
                <a:cubicBezTo>
                  <a:pt x="5093890" y="615554"/>
                  <a:pt x="5095080" y="612775"/>
                  <a:pt x="5100637" y="611982"/>
                </a:cubicBezTo>
                <a:cubicBezTo>
                  <a:pt x="5104605" y="611982"/>
                  <a:pt x="5111353" y="611188"/>
                  <a:pt x="5120878" y="609600"/>
                </a:cubicBezTo>
                <a:cubicBezTo>
                  <a:pt x="5126434" y="608807"/>
                  <a:pt x="5130799" y="608410"/>
                  <a:pt x="5133974" y="608410"/>
                </a:cubicBezTo>
                <a:lnTo>
                  <a:pt x="5133974" y="604838"/>
                </a:lnTo>
                <a:cubicBezTo>
                  <a:pt x="5133974" y="582613"/>
                  <a:pt x="5131196" y="567532"/>
                  <a:pt x="5125640" y="559594"/>
                </a:cubicBezTo>
                <a:cubicBezTo>
                  <a:pt x="5124846" y="554038"/>
                  <a:pt x="5126831" y="551260"/>
                  <a:pt x="5131593" y="551260"/>
                </a:cubicBezTo>
                <a:close/>
                <a:moveTo>
                  <a:pt x="6394846" y="200025"/>
                </a:moveTo>
                <a:cubicBezTo>
                  <a:pt x="6394846" y="199232"/>
                  <a:pt x="6396036" y="199232"/>
                  <a:pt x="6398418" y="200025"/>
                </a:cubicBezTo>
                <a:cubicBezTo>
                  <a:pt x="6417468" y="203994"/>
                  <a:pt x="6436518" y="210741"/>
                  <a:pt x="6455568" y="220266"/>
                </a:cubicBezTo>
                <a:cubicBezTo>
                  <a:pt x="6466680" y="226616"/>
                  <a:pt x="6470649" y="238522"/>
                  <a:pt x="6467474" y="255985"/>
                </a:cubicBezTo>
                <a:cubicBezTo>
                  <a:pt x="6463506" y="265510"/>
                  <a:pt x="6456758" y="268685"/>
                  <a:pt x="6447233" y="265510"/>
                </a:cubicBezTo>
                <a:cubicBezTo>
                  <a:pt x="6429770" y="253603"/>
                  <a:pt x="6412705" y="232966"/>
                  <a:pt x="6396036" y="203597"/>
                </a:cubicBezTo>
                <a:cubicBezTo>
                  <a:pt x="6394449" y="202010"/>
                  <a:pt x="6394052" y="200819"/>
                  <a:pt x="6394846" y="200025"/>
                </a:cubicBezTo>
                <a:close/>
                <a:moveTo>
                  <a:pt x="4748212" y="197644"/>
                </a:moveTo>
                <a:cubicBezTo>
                  <a:pt x="4772024" y="196850"/>
                  <a:pt x="4784327" y="204788"/>
                  <a:pt x="4785121" y="221457"/>
                </a:cubicBezTo>
                <a:cubicBezTo>
                  <a:pt x="4784327" y="234157"/>
                  <a:pt x="4765674" y="246460"/>
                  <a:pt x="4729162" y="258366"/>
                </a:cubicBezTo>
                <a:cubicBezTo>
                  <a:pt x="4723605" y="259160"/>
                  <a:pt x="4720033" y="258366"/>
                  <a:pt x="4718446" y="255985"/>
                </a:cubicBezTo>
                <a:cubicBezTo>
                  <a:pt x="4716858" y="253603"/>
                  <a:pt x="4718049" y="250825"/>
                  <a:pt x="4722018" y="247650"/>
                </a:cubicBezTo>
                <a:cubicBezTo>
                  <a:pt x="4732336" y="240507"/>
                  <a:pt x="4738687" y="235347"/>
                  <a:pt x="4741068" y="232172"/>
                </a:cubicBezTo>
                <a:cubicBezTo>
                  <a:pt x="4742655" y="230585"/>
                  <a:pt x="4743052" y="229394"/>
                  <a:pt x="4742259" y="228600"/>
                </a:cubicBezTo>
                <a:cubicBezTo>
                  <a:pt x="4741465" y="227807"/>
                  <a:pt x="4739877" y="227013"/>
                  <a:pt x="4737496" y="226219"/>
                </a:cubicBezTo>
                <a:cubicBezTo>
                  <a:pt x="4727177" y="224632"/>
                  <a:pt x="4722018" y="219869"/>
                  <a:pt x="4722018" y="211932"/>
                </a:cubicBezTo>
                <a:cubicBezTo>
                  <a:pt x="4722811" y="202407"/>
                  <a:pt x="4731543" y="197644"/>
                  <a:pt x="4748212" y="197644"/>
                </a:cubicBezTo>
                <a:close/>
                <a:moveTo>
                  <a:pt x="2943224" y="178594"/>
                </a:moveTo>
                <a:cubicBezTo>
                  <a:pt x="2958305" y="180975"/>
                  <a:pt x="2968624" y="183753"/>
                  <a:pt x="2974180" y="186928"/>
                </a:cubicBezTo>
                <a:cubicBezTo>
                  <a:pt x="2983705" y="193278"/>
                  <a:pt x="2984499" y="202803"/>
                  <a:pt x="2976562" y="215503"/>
                </a:cubicBezTo>
                <a:cubicBezTo>
                  <a:pt x="2971799" y="220266"/>
                  <a:pt x="2967433" y="220663"/>
                  <a:pt x="2963465" y="216694"/>
                </a:cubicBezTo>
                <a:cubicBezTo>
                  <a:pt x="2957114" y="210344"/>
                  <a:pt x="2949574" y="199232"/>
                  <a:pt x="2940843" y="183357"/>
                </a:cubicBezTo>
                <a:cubicBezTo>
                  <a:pt x="2940049" y="181769"/>
                  <a:pt x="2939652" y="180578"/>
                  <a:pt x="2939652" y="179785"/>
                </a:cubicBezTo>
                <a:cubicBezTo>
                  <a:pt x="2940446" y="178991"/>
                  <a:pt x="2941636" y="178594"/>
                  <a:pt x="2943224" y="178594"/>
                </a:cubicBezTo>
                <a:close/>
                <a:moveTo>
                  <a:pt x="5069680" y="170260"/>
                </a:moveTo>
                <a:cubicBezTo>
                  <a:pt x="5071268" y="169466"/>
                  <a:pt x="5072458" y="170260"/>
                  <a:pt x="5073253" y="172641"/>
                </a:cubicBezTo>
                <a:cubicBezTo>
                  <a:pt x="5083571" y="196453"/>
                  <a:pt x="5098652" y="214313"/>
                  <a:pt x="5118496" y="226219"/>
                </a:cubicBezTo>
                <a:cubicBezTo>
                  <a:pt x="5135165" y="232569"/>
                  <a:pt x="5152230" y="234950"/>
                  <a:pt x="5169693" y="233363"/>
                </a:cubicBezTo>
                <a:cubicBezTo>
                  <a:pt x="5174455" y="233363"/>
                  <a:pt x="5176043" y="231378"/>
                  <a:pt x="5174455" y="227410"/>
                </a:cubicBezTo>
                <a:cubicBezTo>
                  <a:pt x="5173662" y="224235"/>
                  <a:pt x="5171677" y="218678"/>
                  <a:pt x="5168502" y="210741"/>
                </a:cubicBezTo>
                <a:cubicBezTo>
                  <a:pt x="5166121" y="205978"/>
                  <a:pt x="5164534" y="202407"/>
                  <a:pt x="5163740" y="200025"/>
                </a:cubicBezTo>
                <a:cubicBezTo>
                  <a:pt x="5164534" y="196057"/>
                  <a:pt x="5166121" y="194866"/>
                  <a:pt x="5168502" y="196453"/>
                </a:cubicBezTo>
                <a:cubicBezTo>
                  <a:pt x="5176440" y="203597"/>
                  <a:pt x="5189140" y="212725"/>
                  <a:pt x="5206602" y="223838"/>
                </a:cubicBezTo>
                <a:cubicBezTo>
                  <a:pt x="5209777" y="226219"/>
                  <a:pt x="5212159" y="227807"/>
                  <a:pt x="5213746" y="228600"/>
                </a:cubicBezTo>
                <a:cubicBezTo>
                  <a:pt x="5220890" y="232569"/>
                  <a:pt x="5224858" y="237728"/>
                  <a:pt x="5225652" y="244078"/>
                </a:cubicBezTo>
                <a:cubicBezTo>
                  <a:pt x="5225652" y="248841"/>
                  <a:pt x="5222081" y="253207"/>
                  <a:pt x="5214936" y="257175"/>
                </a:cubicBezTo>
                <a:cubicBezTo>
                  <a:pt x="5202237" y="265907"/>
                  <a:pt x="5185568" y="269478"/>
                  <a:pt x="5164931" y="267891"/>
                </a:cubicBezTo>
                <a:cubicBezTo>
                  <a:pt x="5131593" y="267097"/>
                  <a:pt x="5106590" y="257572"/>
                  <a:pt x="5089921" y="239316"/>
                </a:cubicBezTo>
                <a:cubicBezTo>
                  <a:pt x="5076427" y="224235"/>
                  <a:pt x="5068887" y="202803"/>
                  <a:pt x="5067299" y="175022"/>
                </a:cubicBezTo>
                <a:cubicBezTo>
                  <a:pt x="5067299" y="172641"/>
                  <a:pt x="5068093" y="171053"/>
                  <a:pt x="5069680" y="170260"/>
                </a:cubicBezTo>
                <a:close/>
                <a:moveTo>
                  <a:pt x="5101827" y="165497"/>
                </a:moveTo>
                <a:cubicBezTo>
                  <a:pt x="5102621" y="164703"/>
                  <a:pt x="5104208" y="164703"/>
                  <a:pt x="5106590" y="165497"/>
                </a:cubicBezTo>
                <a:cubicBezTo>
                  <a:pt x="5115321" y="165497"/>
                  <a:pt x="5126037" y="167085"/>
                  <a:pt x="5138736" y="170260"/>
                </a:cubicBezTo>
                <a:cubicBezTo>
                  <a:pt x="5152230" y="175022"/>
                  <a:pt x="5157390" y="185341"/>
                  <a:pt x="5154215" y="201216"/>
                </a:cubicBezTo>
                <a:cubicBezTo>
                  <a:pt x="5149452" y="214710"/>
                  <a:pt x="5140324" y="216297"/>
                  <a:pt x="5126830" y="205978"/>
                </a:cubicBezTo>
                <a:cubicBezTo>
                  <a:pt x="5121274" y="199628"/>
                  <a:pt x="5112940" y="187722"/>
                  <a:pt x="5101827" y="170260"/>
                </a:cubicBezTo>
                <a:cubicBezTo>
                  <a:pt x="5101033" y="167878"/>
                  <a:pt x="5101033" y="166291"/>
                  <a:pt x="5101827" y="165497"/>
                </a:cubicBezTo>
                <a:close/>
                <a:moveTo>
                  <a:pt x="5044677" y="163116"/>
                </a:moveTo>
                <a:cubicBezTo>
                  <a:pt x="5045471" y="163116"/>
                  <a:pt x="5046265" y="164307"/>
                  <a:pt x="5047058" y="166688"/>
                </a:cubicBezTo>
                <a:cubicBezTo>
                  <a:pt x="5059759" y="200819"/>
                  <a:pt x="5058171" y="225425"/>
                  <a:pt x="5042296" y="240507"/>
                </a:cubicBezTo>
                <a:cubicBezTo>
                  <a:pt x="5036740" y="246063"/>
                  <a:pt x="5030787" y="246063"/>
                  <a:pt x="5024436" y="240507"/>
                </a:cubicBezTo>
                <a:cubicBezTo>
                  <a:pt x="5015706" y="227013"/>
                  <a:pt x="5014911" y="214710"/>
                  <a:pt x="5022055" y="203597"/>
                </a:cubicBezTo>
                <a:cubicBezTo>
                  <a:pt x="5033168" y="189310"/>
                  <a:pt x="5039915" y="177007"/>
                  <a:pt x="5042296" y="166688"/>
                </a:cubicBezTo>
                <a:cubicBezTo>
                  <a:pt x="5043090" y="164307"/>
                  <a:pt x="5043883" y="163116"/>
                  <a:pt x="5044677" y="163116"/>
                </a:cubicBezTo>
                <a:close/>
                <a:moveTo>
                  <a:pt x="5181599" y="160735"/>
                </a:moveTo>
                <a:cubicBezTo>
                  <a:pt x="5198268" y="160735"/>
                  <a:pt x="5211762" y="162322"/>
                  <a:pt x="5222081" y="165497"/>
                </a:cubicBezTo>
                <a:cubicBezTo>
                  <a:pt x="5242718" y="171053"/>
                  <a:pt x="5250655" y="184547"/>
                  <a:pt x="5245893" y="205978"/>
                </a:cubicBezTo>
                <a:cubicBezTo>
                  <a:pt x="5243511" y="214710"/>
                  <a:pt x="5236765" y="216694"/>
                  <a:pt x="5225652" y="211932"/>
                </a:cubicBezTo>
                <a:cubicBezTo>
                  <a:pt x="5216127" y="207169"/>
                  <a:pt x="5200649" y="191691"/>
                  <a:pt x="5179218" y="165497"/>
                </a:cubicBezTo>
                <a:cubicBezTo>
                  <a:pt x="5176837" y="163116"/>
                  <a:pt x="5176043" y="161925"/>
                  <a:pt x="5176837" y="161925"/>
                </a:cubicBezTo>
                <a:cubicBezTo>
                  <a:pt x="5176837" y="161132"/>
                  <a:pt x="5178424" y="160735"/>
                  <a:pt x="5181599" y="160735"/>
                </a:cubicBezTo>
                <a:close/>
                <a:moveTo>
                  <a:pt x="7355978" y="152698"/>
                </a:moveTo>
                <a:cubicBezTo>
                  <a:pt x="7358558" y="152896"/>
                  <a:pt x="7360840" y="153591"/>
                  <a:pt x="7362824" y="154782"/>
                </a:cubicBezTo>
                <a:cubicBezTo>
                  <a:pt x="7369968" y="158750"/>
                  <a:pt x="7375127" y="162719"/>
                  <a:pt x="7378302" y="166688"/>
                </a:cubicBezTo>
                <a:cubicBezTo>
                  <a:pt x="7383064" y="175419"/>
                  <a:pt x="7380683" y="180182"/>
                  <a:pt x="7371158" y="180975"/>
                </a:cubicBezTo>
                <a:cubicBezTo>
                  <a:pt x="7359252" y="180975"/>
                  <a:pt x="7340599" y="182563"/>
                  <a:pt x="7315198" y="185738"/>
                </a:cubicBezTo>
                <a:cubicBezTo>
                  <a:pt x="7308849" y="186532"/>
                  <a:pt x="7304483" y="186928"/>
                  <a:pt x="7302102" y="186928"/>
                </a:cubicBezTo>
                <a:cubicBezTo>
                  <a:pt x="7306070" y="189310"/>
                  <a:pt x="7308452" y="191294"/>
                  <a:pt x="7309246" y="192882"/>
                </a:cubicBezTo>
                <a:cubicBezTo>
                  <a:pt x="7312421" y="197644"/>
                  <a:pt x="7311627" y="200819"/>
                  <a:pt x="7306864" y="202407"/>
                </a:cubicBezTo>
                <a:cubicBezTo>
                  <a:pt x="7305277" y="203200"/>
                  <a:pt x="7302102" y="204788"/>
                  <a:pt x="7297340" y="207169"/>
                </a:cubicBezTo>
                <a:cubicBezTo>
                  <a:pt x="7276702" y="217488"/>
                  <a:pt x="7262018" y="224632"/>
                  <a:pt x="7253286" y="228600"/>
                </a:cubicBezTo>
                <a:cubicBezTo>
                  <a:pt x="7269162" y="226219"/>
                  <a:pt x="7292577" y="223441"/>
                  <a:pt x="7323533" y="220266"/>
                </a:cubicBezTo>
                <a:cubicBezTo>
                  <a:pt x="7320358" y="215503"/>
                  <a:pt x="7317580" y="210344"/>
                  <a:pt x="7315198" y="204788"/>
                </a:cubicBezTo>
                <a:cubicBezTo>
                  <a:pt x="7314405" y="203200"/>
                  <a:pt x="7314405" y="202010"/>
                  <a:pt x="7315198" y="201216"/>
                </a:cubicBezTo>
                <a:cubicBezTo>
                  <a:pt x="7315993" y="200422"/>
                  <a:pt x="7317580" y="200422"/>
                  <a:pt x="7319961" y="201216"/>
                </a:cubicBezTo>
                <a:cubicBezTo>
                  <a:pt x="7335836" y="204391"/>
                  <a:pt x="7350521" y="209550"/>
                  <a:pt x="7364014" y="216694"/>
                </a:cubicBezTo>
                <a:cubicBezTo>
                  <a:pt x="7379096" y="227807"/>
                  <a:pt x="7381080" y="244078"/>
                  <a:pt x="7369968" y="265510"/>
                </a:cubicBezTo>
                <a:cubicBezTo>
                  <a:pt x="7364412" y="271860"/>
                  <a:pt x="7357268" y="269875"/>
                  <a:pt x="7348536" y="259557"/>
                </a:cubicBezTo>
                <a:cubicBezTo>
                  <a:pt x="7341392" y="250825"/>
                  <a:pt x="7335440" y="242094"/>
                  <a:pt x="7330677" y="233363"/>
                </a:cubicBezTo>
                <a:cubicBezTo>
                  <a:pt x="7307658" y="238125"/>
                  <a:pt x="7284640" y="245269"/>
                  <a:pt x="7261620" y="254794"/>
                </a:cubicBezTo>
                <a:cubicBezTo>
                  <a:pt x="7258446" y="255588"/>
                  <a:pt x="7253286" y="258366"/>
                  <a:pt x="7246142" y="263128"/>
                </a:cubicBezTo>
                <a:cubicBezTo>
                  <a:pt x="7241380" y="267097"/>
                  <a:pt x="7237412" y="267097"/>
                  <a:pt x="7234236" y="263128"/>
                </a:cubicBezTo>
                <a:cubicBezTo>
                  <a:pt x="7227092" y="255985"/>
                  <a:pt x="7220743" y="248444"/>
                  <a:pt x="7215186" y="240507"/>
                </a:cubicBezTo>
                <a:cubicBezTo>
                  <a:pt x="7212805" y="234157"/>
                  <a:pt x="7213996" y="230188"/>
                  <a:pt x="7218758" y="228600"/>
                </a:cubicBezTo>
                <a:cubicBezTo>
                  <a:pt x="7231458" y="224632"/>
                  <a:pt x="7242570" y="217488"/>
                  <a:pt x="7252096" y="207169"/>
                </a:cubicBezTo>
                <a:cubicBezTo>
                  <a:pt x="7253683" y="204788"/>
                  <a:pt x="7255668" y="202010"/>
                  <a:pt x="7258048" y="198835"/>
                </a:cubicBezTo>
                <a:cubicBezTo>
                  <a:pt x="7261224" y="194866"/>
                  <a:pt x="7263208" y="192088"/>
                  <a:pt x="7264002" y="190500"/>
                </a:cubicBezTo>
                <a:cubicBezTo>
                  <a:pt x="7260827" y="191294"/>
                  <a:pt x="7255668" y="192088"/>
                  <a:pt x="7248524" y="192882"/>
                </a:cubicBezTo>
                <a:cubicBezTo>
                  <a:pt x="7242968" y="194469"/>
                  <a:pt x="7238998" y="195263"/>
                  <a:pt x="7236618" y="195263"/>
                </a:cubicBezTo>
                <a:cubicBezTo>
                  <a:pt x="7230268" y="196850"/>
                  <a:pt x="7224711" y="196057"/>
                  <a:pt x="7219948" y="192882"/>
                </a:cubicBezTo>
                <a:cubicBezTo>
                  <a:pt x="7214392" y="188119"/>
                  <a:pt x="7209233" y="183357"/>
                  <a:pt x="7204470" y="178594"/>
                </a:cubicBezTo>
                <a:cubicBezTo>
                  <a:pt x="7202884" y="177007"/>
                  <a:pt x="7202090" y="175419"/>
                  <a:pt x="7202090" y="173832"/>
                </a:cubicBezTo>
                <a:cubicBezTo>
                  <a:pt x="7202884" y="173038"/>
                  <a:pt x="7204868" y="172641"/>
                  <a:pt x="7208042" y="172641"/>
                </a:cubicBezTo>
                <a:cubicBezTo>
                  <a:pt x="7221536" y="171053"/>
                  <a:pt x="7234236" y="169863"/>
                  <a:pt x="7246142" y="169069"/>
                </a:cubicBezTo>
                <a:cubicBezTo>
                  <a:pt x="7250112" y="168275"/>
                  <a:pt x="7256462" y="167482"/>
                  <a:pt x="7265192" y="166688"/>
                </a:cubicBezTo>
                <a:cubicBezTo>
                  <a:pt x="7288212" y="162719"/>
                  <a:pt x="7307658" y="159941"/>
                  <a:pt x="7323533" y="158353"/>
                </a:cubicBezTo>
                <a:cubicBezTo>
                  <a:pt x="7326708" y="158353"/>
                  <a:pt x="7334646" y="156766"/>
                  <a:pt x="7347346" y="153591"/>
                </a:cubicBezTo>
                <a:cubicBezTo>
                  <a:pt x="7350521" y="152797"/>
                  <a:pt x="7353398" y="152500"/>
                  <a:pt x="7355978" y="152698"/>
                </a:cubicBezTo>
                <a:close/>
                <a:moveTo>
                  <a:pt x="3926978" y="152698"/>
                </a:moveTo>
                <a:cubicBezTo>
                  <a:pt x="3929558" y="152896"/>
                  <a:pt x="3931840" y="153591"/>
                  <a:pt x="3933824" y="154782"/>
                </a:cubicBezTo>
                <a:cubicBezTo>
                  <a:pt x="3940968" y="158750"/>
                  <a:pt x="3946127" y="162719"/>
                  <a:pt x="3949302" y="166688"/>
                </a:cubicBezTo>
                <a:cubicBezTo>
                  <a:pt x="3954065" y="175419"/>
                  <a:pt x="3951683" y="180182"/>
                  <a:pt x="3942158" y="180975"/>
                </a:cubicBezTo>
                <a:cubicBezTo>
                  <a:pt x="3930252" y="180975"/>
                  <a:pt x="3911599" y="182563"/>
                  <a:pt x="3886199" y="185738"/>
                </a:cubicBezTo>
                <a:cubicBezTo>
                  <a:pt x="3879849" y="186532"/>
                  <a:pt x="3875483" y="186928"/>
                  <a:pt x="3873102" y="186928"/>
                </a:cubicBezTo>
                <a:cubicBezTo>
                  <a:pt x="3877071" y="189310"/>
                  <a:pt x="3879452" y="191294"/>
                  <a:pt x="3880246" y="192882"/>
                </a:cubicBezTo>
                <a:cubicBezTo>
                  <a:pt x="3883421" y="197644"/>
                  <a:pt x="3882627" y="200819"/>
                  <a:pt x="3877865" y="202407"/>
                </a:cubicBezTo>
                <a:cubicBezTo>
                  <a:pt x="3876277" y="203200"/>
                  <a:pt x="3873102" y="204788"/>
                  <a:pt x="3868340" y="207169"/>
                </a:cubicBezTo>
                <a:cubicBezTo>
                  <a:pt x="3847702" y="217488"/>
                  <a:pt x="3833018" y="224632"/>
                  <a:pt x="3824287" y="228600"/>
                </a:cubicBezTo>
                <a:cubicBezTo>
                  <a:pt x="3840161" y="226219"/>
                  <a:pt x="3863577" y="223441"/>
                  <a:pt x="3894533" y="220266"/>
                </a:cubicBezTo>
                <a:cubicBezTo>
                  <a:pt x="3891358" y="215503"/>
                  <a:pt x="3888580" y="210344"/>
                  <a:pt x="3886199" y="204788"/>
                </a:cubicBezTo>
                <a:cubicBezTo>
                  <a:pt x="3885405" y="203200"/>
                  <a:pt x="3885405" y="202010"/>
                  <a:pt x="3886199" y="201216"/>
                </a:cubicBezTo>
                <a:cubicBezTo>
                  <a:pt x="3886993" y="200422"/>
                  <a:pt x="3888580" y="200422"/>
                  <a:pt x="3890962" y="201216"/>
                </a:cubicBezTo>
                <a:cubicBezTo>
                  <a:pt x="3906836" y="204391"/>
                  <a:pt x="3921521" y="209550"/>
                  <a:pt x="3935015" y="216694"/>
                </a:cubicBezTo>
                <a:cubicBezTo>
                  <a:pt x="3950096" y="227807"/>
                  <a:pt x="3952080" y="244078"/>
                  <a:pt x="3940968" y="265510"/>
                </a:cubicBezTo>
                <a:cubicBezTo>
                  <a:pt x="3935411" y="271860"/>
                  <a:pt x="3928268" y="269875"/>
                  <a:pt x="3919537" y="259557"/>
                </a:cubicBezTo>
                <a:cubicBezTo>
                  <a:pt x="3912393" y="250825"/>
                  <a:pt x="3906440" y="242094"/>
                  <a:pt x="3901677" y="233363"/>
                </a:cubicBezTo>
                <a:cubicBezTo>
                  <a:pt x="3878659" y="238125"/>
                  <a:pt x="3855640" y="245269"/>
                  <a:pt x="3832621" y="254794"/>
                </a:cubicBezTo>
                <a:cubicBezTo>
                  <a:pt x="3829446" y="255588"/>
                  <a:pt x="3824287" y="258366"/>
                  <a:pt x="3817143" y="263128"/>
                </a:cubicBezTo>
                <a:cubicBezTo>
                  <a:pt x="3812380" y="267097"/>
                  <a:pt x="3808412" y="267097"/>
                  <a:pt x="3805237" y="263128"/>
                </a:cubicBezTo>
                <a:cubicBezTo>
                  <a:pt x="3798093" y="255985"/>
                  <a:pt x="3791743" y="248444"/>
                  <a:pt x="3786187" y="240507"/>
                </a:cubicBezTo>
                <a:cubicBezTo>
                  <a:pt x="3783805" y="234157"/>
                  <a:pt x="3784996" y="230188"/>
                  <a:pt x="3789758" y="228600"/>
                </a:cubicBezTo>
                <a:cubicBezTo>
                  <a:pt x="3802459" y="224632"/>
                  <a:pt x="3813571" y="217488"/>
                  <a:pt x="3823096" y="207169"/>
                </a:cubicBezTo>
                <a:cubicBezTo>
                  <a:pt x="3824683" y="204788"/>
                  <a:pt x="3826668" y="202010"/>
                  <a:pt x="3829049" y="198835"/>
                </a:cubicBezTo>
                <a:cubicBezTo>
                  <a:pt x="3832224" y="194866"/>
                  <a:pt x="3834208" y="192088"/>
                  <a:pt x="3835002" y="190500"/>
                </a:cubicBezTo>
                <a:cubicBezTo>
                  <a:pt x="3831827" y="191294"/>
                  <a:pt x="3826668" y="192088"/>
                  <a:pt x="3819524" y="192882"/>
                </a:cubicBezTo>
                <a:cubicBezTo>
                  <a:pt x="3813968" y="194469"/>
                  <a:pt x="3809999" y="195263"/>
                  <a:pt x="3807618" y="195263"/>
                </a:cubicBezTo>
                <a:cubicBezTo>
                  <a:pt x="3801268" y="196850"/>
                  <a:pt x="3795712" y="196057"/>
                  <a:pt x="3790949" y="192882"/>
                </a:cubicBezTo>
                <a:cubicBezTo>
                  <a:pt x="3785393" y="188119"/>
                  <a:pt x="3780233" y="183357"/>
                  <a:pt x="3775471" y="178594"/>
                </a:cubicBezTo>
                <a:cubicBezTo>
                  <a:pt x="3773884" y="177007"/>
                  <a:pt x="3773090" y="175419"/>
                  <a:pt x="3773090" y="173832"/>
                </a:cubicBezTo>
                <a:cubicBezTo>
                  <a:pt x="3773884" y="173038"/>
                  <a:pt x="3775868" y="172641"/>
                  <a:pt x="3779043" y="172641"/>
                </a:cubicBezTo>
                <a:cubicBezTo>
                  <a:pt x="3792536" y="171053"/>
                  <a:pt x="3805237" y="169863"/>
                  <a:pt x="3817143" y="169069"/>
                </a:cubicBezTo>
                <a:cubicBezTo>
                  <a:pt x="3821111" y="168275"/>
                  <a:pt x="3827462" y="167482"/>
                  <a:pt x="3836193" y="166688"/>
                </a:cubicBezTo>
                <a:cubicBezTo>
                  <a:pt x="3859211" y="162719"/>
                  <a:pt x="3878659" y="159941"/>
                  <a:pt x="3894533" y="158353"/>
                </a:cubicBezTo>
                <a:cubicBezTo>
                  <a:pt x="3897709" y="158353"/>
                  <a:pt x="3905646" y="156766"/>
                  <a:pt x="3918346" y="153591"/>
                </a:cubicBezTo>
                <a:cubicBezTo>
                  <a:pt x="3921521" y="152797"/>
                  <a:pt x="3924398" y="152500"/>
                  <a:pt x="3926978" y="152698"/>
                </a:cubicBezTo>
                <a:close/>
                <a:moveTo>
                  <a:pt x="2068116" y="150019"/>
                </a:moveTo>
                <a:cubicBezTo>
                  <a:pt x="2057798" y="150813"/>
                  <a:pt x="2044701" y="152003"/>
                  <a:pt x="2028826" y="153591"/>
                </a:cubicBezTo>
                <a:cubicBezTo>
                  <a:pt x="2024062" y="154385"/>
                  <a:pt x="2019301" y="154782"/>
                  <a:pt x="2014538" y="154782"/>
                </a:cubicBezTo>
                <a:cubicBezTo>
                  <a:pt x="2024062" y="163513"/>
                  <a:pt x="2033985" y="171450"/>
                  <a:pt x="2044304" y="178594"/>
                </a:cubicBezTo>
                <a:cubicBezTo>
                  <a:pt x="2047478" y="175419"/>
                  <a:pt x="2051050" y="171450"/>
                  <a:pt x="2055020" y="166688"/>
                </a:cubicBezTo>
                <a:cubicBezTo>
                  <a:pt x="2058194" y="163513"/>
                  <a:pt x="2060178" y="161528"/>
                  <a:pt x="2060972" y="160735"/>
                </a:cubicBezTo>
                <a:cubicBezTo>
                  <a:pt x="2061766" y="159941"/>
                  <a:pt x="2062560" y="158750"/>
                  <a:pt x="2063353" y="157163"/>
                </a:cubicBezTo>
                <a:cubicBezTo>
                  <a:pt x="2065735" y="153988"/>
                  <a:pt x="2067322" y="151607"/>
                  <a:pt x="2068116" y="150019"/>
                </a:cubicBezTo>
                <a:close/>
                <a:moveTo>
                  <a:pt x="1674019" y="150019"/>
                </a:moveTo>
                <a:cubicBezTo>
                  <a:pt x="1671638" y="154782"/>
                  <a:pt x="1669257" y="159147"/>
                  <a:pt x="1666875" y="163116"/>
                </a:cubicBezTo>
                <a:cubicBezTo>
                  <a:pt x="1677988" y="163910"/>
                  <a:pt x="1685926" y="167085"/>
                  <a:pt x="1690687" y="172641"/>
                </a:cubicBezTo>
                <a:cubicBezTo>
                  <a:pt x="1692275" y="173435"/>
                  <a:pt x="1693863" y="174625"/>
                  <a:pt x="1695450" y="176213"/>
                </a:cubicBezTo>
                <a:cubicBezTo>
                  <a:pt x="1697831" y="178594"/>
                  <a:pt x="1699419" y="180182"/>
                  <a:pt x="1700213" y="180975"/>
                </a:cubicBezTo>
                <a:cubicBezTo>
                  <a:pt x="1704975" y="173832"/>
                  <a:pt x="1708151" y="165894"/>
                  <a:pt x="1709738" y="157163"/>
                </a:cubicBezTo>
                <a:cubicBezTo>
                  <a:pt x="1710532" y="154782"/>
                  <a:pt x="1710532" y="153194"/>
                  <a:pt x="1709738" y="152400"/>
                </a:cubicBezTo>
                <a:cubicBezTo>
                  <a:pt x="1709738" y="152400"/>
                  <a:pt x="1708944" y="152797"/>
                  <a:pt x="1707356" y="153591"/>
                </a:cubicBezTo>
                <a:cubicBezTo>
                  <a:pt x="1706563" y="153591"/>
                  <a:pt x="1704975" y="153988"/>
                  <a:pt x="1702594" y="154782"/>
                </a:cubicBezTo>
                <a:cubicBezTo>
                  <a:pt x="1701007" y="155575"/>
                  <a:pt x="1699419" y="156369"/>
                  <a:pt x="1697831" y="157163"/>
                </a:cubicBezTo>
                <a:cubicBezTo>
                  <a:pt x="1693069" y="159544"/>
                  <a:pt x="1688306" y="159147"/>
                  <a:pt x="1683544" y="155972"/>
                </a:cubicBezTo>
                <a:cubicBezTo>
                  <a:pt x="1681163" y="154385"/>
                  <a:pt x="1677988" y="152400"/>
                  <a:pt x="1674019" y="150019"/>
                </a:cubicBezTo>
                <a:close/>
                <a:moveTo>
                  <a:pt x="744438" y="145257"/>
                </a:moveTo>
                <a:cubicBezTo>
                  <a:pt x="745431" y="144860"/>
                  <a:pt x="746522" y="144860"/>
                  <a:pt x="747713" y="145257"/>
                </a:cubicBezTo>
                <a:cubicBezTo>
                  <a:pt x="765176" y="145257"/>
                  <a:pt x="777478" y="149622"/>
                  <a:pt x="784622" y="158353"/>
                </a:cubicBezTo>
                <a:cubicBezTo>
                  <a:pt x="787797" y="162322"/>
                  <a:pt x="788194" y="166688"/>
                  <a:pt x="785813" y="171450"/>
                </a:cubicBezTo>
                <a:lnTo>
                  <a:pt x="784622" y="176213"/>
                </a:lnTo>
                <a:cubicBezTo>
                  <a:pt x="793354" y="174625"/>
                  <a:pt x="799703" y="173435"/>
                  <a:pt x="803672" y="172641"/>
                </a:cubicBezTo>
                <a:cubicBezTo>
                  <a:pt x="808435" y="171053"/>
                  <a:pt x="813197" y="171450"/>
                  <a:pt x="817959" y="173832"/>
                </a:cubicBezTo>
                <a:cubicBezTo>
                  <a:pt x="822722" y="175419"/>
                  <a:pt x="827088" y="179388"/>
                  <a:pt x="831057" y="185738"/>
                </a:cubicBezTo>
                <a:cubicBezTo>
                  <a:pt x="833438" y="192088"/>
                  <a:pt x="831850" y="196057"/>
                  <a:pt x="826294" y="197644"/>
                </a:cubicBezTo>
                <a:cubicBezTo>
                  <a:pt x="812801" y="197644"/>
                  <a:pt x="798116" y="198835"/>
                  <a:pt x="782241" y="201216"/>
                </a:cubicBezTo>
                <a:cubicBezTo>
                  <a:pt x="782241" y="206772"/>
                  <a:pt x="782241" y="215107"/>
                  <a:pt x="782241" y="226219"/>
                </a:cubicBezTo>
                <a:lnTo>
                  <a:pt x="795338" y="225028"/>
                </a:lnTo>
                <a:cubicBezTo>
                  <a:pt x="799306" y="224235"/>
                  <a:pt x="805260" y="223441"/>
                  <a:pt x="813197" y="222647"/>
                </a:cubicBezTo>
                <a:cubicBezTo>
                  <a:pt x="829072" y="221060"/>
                  <a:pt x="838200" y="219869"/>
                  <a:pt x="840582" y="219075"/>
                </a:cubicBezTo>
                <a:cubicBezTo>
                  <a:pt x="845344" y="217488"/>
                  <a:pt x="850106" y="217885"/>
                  <a:pt x="854869" y="220266"/>
                </a:cubicBezTo>
                <a:cubicBezTo>
                  <a:pt x="863601" y="225028"/>
                  <a:pt x="870347" y="230982"/>
                  <a:pt x="875109" y="238125"/>
                </a:cubicBezTo>
                <a:cubicBezTo>
                  <a:pt x="879078" y="246857"/>
                  <a:pt x="876300" y="252016"/>
                  <a:pt x="866775" y="253603"/>
                </a:cubicBezTo>
                <a:cubicBezTo>
                  <a:pt x="840582" y="250428"/>
                  <a:pt x="809626" y="249238"/>
                  <a:pt x="773906" y="250032"/>
                </a:cubicBezTo>
                <a:cubicBezTo>
                  <a:pt x="738981" y="251619"/>
                  <a:pt x="713582" y="254000"/>
                  <a:pt x="697706" y="257175"/>
                </a:cubicBezTo>
                <a:cubicBezTo>
                  <a:pt x="691357" y="259557"/>
                  <a:pt x="685800" y="258763"/>
                  <a:pt x="681038" y="254794"/>
                </a:cubicBezTo>
                <a:cubicBezTo>
                  <a:pt x="674688" y="250825"/>
                  <a:pt x="669131" y="245269"/>
                  <a:pt x="664369" y="238125"/>
                </a:cubicBezTo>
                <a:cubicBezTo>
                  <a:pt x="663575" y="237332"/>
                  <a:pt x="663178" y="236141"/>
                  <a:pt x="663178" y="234553"/>
                </a:cubicBezTo>
                <a:cubicBezTo>
                  <a:pt x="663973" y="233760"/>
                  <a:pt x="665162" y="233363"/>
                  <a:pt x="666750" y="233363"/>
                </a:cubicBezTo>
                <a:cubicBezTo>
                  <a:pt x="669926" y="233363"/>
                  <a:pt x="681435" y="232569"/>
                  <a:pt x="701278" y="230982"/>
                </a:cubicBezTo>
                <a:cubicBezTo>
                  <a:pt x="707629" y="230188"/>
                  <a:pt x="712391" y="229791"/>
                  <a:pt x="715566" y="229791"/>
                </a:cubicBezTo>
                <a:cubicBezTo>
                  <a:pt x="719534" y="228997"/>
                  <a:pt x="725488" y="228600"/>
                  <a:pt x="733425" y="228600"/>
                </a:cubicBezTo>
                <a:cubicBezTo>
                  <a:pt x="741363" y="227807"/>
                  <a:pt x="747315" y="227410"/>
                  <a:pt x="751285" y="227410"/>
                </a:cubicBezTo>
                <a:lnTo>
                  <a:pt x="751285" y="203597"/>
                </a:lnTo>
                <a:cubicBezTo>
                  <a:pt x="744934" y="205185"/>
                  <a:pt x="738585" y="205978"/>
                  <a:pt x="732235" y="205978"/>
                </a:cubicBezTo>
                <a:cubicBezTo>
                  <a:pt x="725884" y="207566"/>
                  <a:pt x="721519" y="207169"/>
                  <a:pt x="719138" y="204788"/>
                </a:cubicBezTo>
                <a:cubicBezTo>
                  <a:pt x="714375" y="203994"/>
                  <a:pt x="708819" y="200025"/>
                  <a:pt x="702469" y="192882"/>
                </a:cubicBezTo>
                <a:cubicBezTo>
                  <a:pt x="699294" y="188913"/>
                  <a:pt x="700088" y="185738"/>
                  <a:pt x="704850" y="183357"/>
                </a:cubicBezTo>
                <a:cubicBezTo>
                  <a:pt x="708819" y="183357"/>
                  <a:pt x="716757" y="182960"/>
                  <a:pt x="728663" y="182166"/>
                </a:cubicBezTo>
                <a:cubicBezTo>
                  <a:pt x="738981" y="180578"/>
                  <a:pt x="746522" y="179785"/>
                  <a:pt x="751285" y="179785"/>
                </a:cubicBezTo>
                <a:cubicBezTo>
                  <a:pt x="750491" y="167085"/>
                  <a:pt x="747713" y="157957"/>
                  <a:pt x="742950" y="152400"/>
                </a:cubicBezTo>
                <a:cubicBezTo>
                  <a:pt x="741363" y="150813"/>
                  <a:pt x="740966" y="149225"/>
                  <a:pt x="741759" y="147638"/>
                </a:cubicBezTo>
                <a:cubicBezTo>
                  <a:pt x="742554" y="146447"/>
                  <a:pt x="743446" y="145653"/>
                  <a:pt x="744438" y="145257"/>
                </a:cubicBezTo>
                <a:close/>
                <a:moveTo>
                  <a:pt x="6040040" y="144066"/>
                </a:moveTo>
                <a:cubicBezTo>
                  <a:pt x="6036865" y="144066"/>
                  <a:pt x="6032102" y="144463"/>
                  <a:pt x="6025753" y="145257"/>
                </a:cubicBezTo>
                <a:cubicBezTo>
                  <a:pt x="6018608" y="145257"/>
                  <a:pt x="6013449" y="145653"/>
                  <a:pt x="6010274" y="146447"/>
                </a:cubicBezTo>
                <a:cubicBezTo>
                  <a:pt x="6017418" y="149622"/>
                  <a:pt x="6024165" y="155178"/>
                  <a:pt x="6030515" y="163116"/>
                </a:cubicBezTo>
                <a:cubicBezTo>
                  <a:pt x="6034483" y="170260"/>
                  <a:pt x="6034087" y="175419"/>
                  <a:pt x="6029324" y="178594"/>
                </a:cubicBezTo>
                <a:cubicBezTo>
                  <a:pt x="6031705" y="179388"/>
                  <a:pt x="6034881" y="181372"/>
                  <a:pt x="6038849" y="184547"/>
                </a:cubicBezTo>
                <a:cubicBezTo>
                  <a:pt x="6040437" y="186135"/>
                  <a:pt x="6041627" y="187325"/>
                  <a:pt x="6042421" y="188119"/>
                </a:cubicBezTo>
                <a:cubicBezTo>
                  <a:pt x="6042421" y="184150"/>
                  <a:pt x="6042421" y="179785"/>
                  <a:pt x="6042421" y="175022"/>
                </a:cubicBezTo>
                <a:cubicBezTo>
                  <a:pt x="6044008" y="159941"/>
                  <a:pt x="6043611" y="150019"/>
                  <a:pt x="6041230" y="145257"/>
                </a:cubicBezTo>
                <a:cubicBezTo>
                  <a:pt x="6040437" y="144463"/>
                  <a:pt x="6040040" y="144066"/>
                  <a:pt x="6040040" y="144066"/>
                </a:cubicBezTo>
                <a:close/>
                <a:moveTo>
                  <a:pt x="3221830" y="135732"/>
                </a:moveTo>
                <a:cubicBezTo>
                  <a:pt x="3214687" y="136525"/>
                  <a:pt x="3207940" y="137716"/>
                  <a:pt x="3201590" y="139303"/>
                </a:cubicBezTo>
                <a:lnTo>
                  <a:pt x="3201590" y="141685"/>
                </a:lnTo>
                <a:cubicBezTo>
                  <a:pt x="3201590" y="145653"/>
                  <a:pt x="3201193" y="152400"/>
                  <a:pt x="3200399" y="161925"/>
                </a:cubicBezTo>
                <a:cubicBezTo>
                  <a:pt x="3199605" y="164307"/>
                  <a:pt x="3199208" y="166291"/>
                  <a:pt x="3199208" y="167878"/>
                </a:cubicBezTo>
                <a:cubicBezTo>
                  <a:pt x="3206352" y="166291"/>
                  <a:pt x="3213099" y="165100"/>
                  <a:pt x="3219449" y="164307"/>
                </a:cubicBezTo>
                <a:cubicBezTo>
                  <a:pt x="3221036" y="153194"/>
                  <a:pt x="3221830" y="143669"/>
                  <a:pt x="3221830" y="135732"/>
                </a:cubicBezTo>
                <a:close/>
                <a:moveTo>
                  <a:pt x="6300786" y="129778"/>
                </a:moveTo>
                <a:cubicBezTo>
                  <a:pt x="6319043" y="129778"/>
                  <a:pt x="6331346" y="130969"/>
                  <a:pt x="6337696" y="133350"/>
                </a:cubicBezTo>
                <a:cubicBezTo>
                  <a:pt x="6345634" y="134938"/>
                  <a:pt x="6349999" y="141288"/>
                  <a:pt x="6350792" y="152400"/>
                </a:cubicBezTo>
                <a:cubicBezTo>
                  <a:pt x="6350792" y="162719"/>
                  <a:pt x="6346824" y="167878"/>
                  <a:pt x="6338886" y="167878"/>
                </a:cubicBezTo>
                <a:cubicBezTo>
                  <a:pt x="6335712" y="168672"/>
                  <a:pt x="6330949" y="166688"/>
                  <a:pt x="6324599" y="161925"/>
                </a:cubicBezTo>
                <a:cubicBezTo>
                  <a:pt x="6311899" y="149225"/>
                  <a:pt x="6303168" y="140097"/>
                  <a:pt x="6298405" y="134541"/>
                </a:cubicBezTo>
                <a:cubicBezTo>
                  <a:pt x="6296818" y="132953"/>
                  <a:pt x="6296024" y="131763"/>
                  <a:pt x="6296024" y="130969"/>
                </a:cubicBezTo>
                <a:cubicBezTo>
                  <a:pt x="6296818" y="130175"/>
                  <a:pt x="6298405" y="129778"/>
                  <a:pt x="6300786" y="129778"/>
                </a:cubicBezTo>
                <a:close/>
                <a:moveTo>
                  <a:pt x="3275408" y="126207"/>
                </a:moveTo>
                <a:cubicBezTo>
                  <a:pt x="3274615" y="126207"/>
                  <a:pt x="3273821" y="126603"/>
                  <a:pt x="3273027" y="127397"/>
                </a:cubicBezTo>
                <a:cubicBezTo>
                  <a:pt x="3265090" y="128985"/>
                  <a:pt x="3258740" y="130175"/>
                  <a:pt x="3253977" y="130969"/>
                </a:cubicBezTo>
                <a:cubicBezTo>
                  <a:pt x="3253977" y="130969"/>
                  <a:pt x="3254374" y="131366"/>
                  <a:pt x="3255168" y="132160"/>
                </a:cubicBezTo>
                <a:cubicBezTo>
                  <a:pt x="3255168" y="132953"/>
                  <a:pt x="3255168" y="133747"/>
                  <a:pt x="3255168" y="134541"/>
                </a:cubicBezTo>
                <a:cubicBezTo>
                  <a:pt x="3255168" y="135335"/>
                  <a:pt x="3255565" y="136128"/>
                  <a:pt x="3256358" y="136922"/>
                </a:cubicBezTo>
                <a:cubicBezTo>
                  <a:pt x="3257152" y="138510"/>
                  <a:pt x="3257152" y="140494"/>
                  <a:pt x="3256358" y="142875"/>
                </a:cubicBezTo>
                <a:cubicBezTo>
                  <a:pt x="3256358" y="143669"/>
                  <a:pt x="3255962" y="144463"/>
                  <a:pt x="3255168" y="145257"/>
                </a:cubicBezTo>
                <a:cubicBezTo>
                  <a:pt x="3254374" y="147638"/>
                  <a:pt x="3253183" y="152003"/>
                  <a:pt x="3251596" y="158353"/>
                </a:cubicBezTo>
                <a:cubicBezTo>
                  <a:pt x="3253977" y="157560"/>
                  <a:pt x="3257946" y="156766"/>
                  <a:pt x="3263502" y="155972"/>
                </a:cubicBezTo>
                <a:cubicBezTo>
                  <a:pt x="3268265" y="154385"/>
                  <a:pt x="3271837" y="153591"/>
                  <a:pt x="3274218" y="153591"/>
                </a:cubicBezTo>
                <a:cubicBezTo>
                  <a:pt x="3275012" y="151210"/>
                  <a:pt x="3276202" y="147638"/>
                  <a:pt x="3277790" y="142875"/>
                </a:cubicBezTo>
                <a:cubicBezTo>
                  <a:pt x="3278584" y="138113"/>
                  <a:pt x="3279377" y="134541"/>
                  <a:pt x="3280171" y="132160"/>
                </a:cubicBezTo>
                <a:cubicBezTo>
                  <a:pt x="3281758" y="128191"/>
                  <a:pt x="3280171" y="126207"/>
                  <a:pt x="3275408" y="126207"/>
                </a:cubicBezTo>
                <a:close/>
                <a:moveTo>
                  <a:pt x="1485900" y="122635"/>
                </a:moveTo>
                <a:cubicBezTo>
                  <a:pt x="1484313" y="122635"/>
                  <a:pt x="1481138" y="123032"/>
                  <a:pt x="1476376" y="123825"/>
                </a:cubicBezTo>
                <a:cubicBezTo>
                  <a:pt x="1464469" y="124619"/>
                  <a:pt x="1455341" y="125810"/>
                  <a:pt x="1448991" y="127397"/>
                </a:cubicBezTo>
                <a:cubicBezTo>
                  <a:pt x="1448991" y="133747"/>
                  <a:pt x="1449784" y="145653"/>
                  <a:pt x="1451372" y="163116"/>
                </a:cubicBezTo>
                <a:cubicBezTo>
                  <a:pt x="1464072" y="161528"/>
                  <a:pt x="1475184" y="159544"/>
                  <a:pt x="1484710" y="157163"/>
                </a:cubicBezTo>
                <a:cubicBezTo>
                  <a:pt x="1485503" y="153194"/>
                  <a:pt x="1486694" y="147241"/>
                  <a:pt x="1488282" y="139303"/>
                </a:cubicBezTo>
                <a:cubicBezTo>
                  <a:pt x="1489075" y="132953"/>
                  <a:pt x="1489869" y="128191"/>
                  <a:pt x="1490663" y="125016"/>
                </a:cubicBezTo>
                <a:cubicBezTo>
                  <a:pt x="1489869" y="122635"/>
                  <a:pt x="1488282" y="121841"/>
                  <a:pt x="1485900" y="122635"/>
                </a:cubicBezTo>
                <a:close/>
                <a:moveTo>
                  <a:pt x="1960960" y="120253"/>
                </a:moveTo>
                <a:cubicBezTo>
                  <a:pt x="1960165" y="122635"/>
                  <a:pt x="1959372" y="126207"/>
                  <a:pt x="1958579" y="130969"/>
                </a:cubicBezTo>
                <a:cubicBezTo>
                  <a:pt x="1956991" y="136525"/>
                  <a:pt x="1955800" y="140494"/>
                  <a:pt x="1955006" y="142875"/>
                </a:cubicBezTo>
                <a:cubicBezTo>
                  <a:pt x="1958181" y="142875"/>
                  <a:pt x="1963341" y="142082"/>
                  <a:pt x="1970485" y="140494"/>
                </a:cubicBezTo>
                <a:cubicBezTo>
                  <a:pt x="1965722" y="142082"/>
                  <a:pt x="1966913" y="142082"/>
                  <a:pt x="1974056" y="140494"/>
                </a:cubicBezTo>
                <a:cubicBezTo>
                  <a:pt x="1976438" y="140494"/>
                  <a:pt x="1978819" y="140097"/>
                  <a:pt x="1981201" y="139303"/>
                </a:cubicBezTo>
                <a:cubicBezTo>
                  <a:pt x="1981201" y="134541"/>
                  <a:pt x="1980803" y="129778"/>
                  <a:pt x="1980010" y="125016"/>
                </a:cubicBezTo>
                <a:cubicBezTo>
                  <a:pt x="1974453" y="126603"/>
                  <a:pt x="1968104" y="125016"/>
                  <a:pt x="1960960" y="120253"/>
                </a:cubicBezTo>
                <a:close/>
                <a:moveTo>
                  <a:pt x="2020491" y="116682"/>
                </a:moveTo>
                <a:cubicBezTo>
                  <a:pt x="2018904" y="117475"/>
                  <a:pt x="2014141" y="118666"/>
                  <a:pt x="2006204" y="120253"/>
                </a:cubicBezTo>
                <a:cubicBezTo>
                  <a:pt x="2006204" y="125016"/>
                  <a:pt x="2006204" y="130175"/>
                  <a:pt x="2006204" y="135732"/>
                </a:cubicBezTo>
                <a:cubicBezTo>
                  <a:pt x="2008585" y="134938"/>
                  <a:pt x="2011760" y="134541"/>
                  <a:pt x="2015729" y="134541"/>
                </a:cubicBezTo>
                <a:cubicBezTo>
                  <a:pt x="2019697" y="133747"/>
                  <a:pt x="2022476" y="133350"/>
                  <a:pt x="2024062" y="133350"/>
                </a:cubicBezTo>
                <a:cubicBezTo>
                  <a:pt x="2024062" y="127000"/>
                  <a:pt x="2024062" y="121444"/>
                  <a:pt x="2024062" y="116682"/>
                </a:cubicBezTo>
                <a:cubicBezTo>
                  <a:pt x="2023269" y="116682"/>
                  <a:pt x="2022079" y="116682"/>
                  <a:pt x="2020491" y="116682"/>
                </a:cubicBezTo>
                <a:close/>
                <a:moveTo>
                  <a:pt x="7319664" y="113110"/>
                </a:moveTo>
                <a:cubicBezTo>
                  <a:pt x="7323434" y="113110"/>
                  <a:pt x="7326708" y="113903"/>
                  <a:pt x="7329486" y="115491"/>
                </a:cubicBezTo>
                <a:cubicBezTo>
                  <a:pt x="7337424" y="119460"/>
                  <a:pt x="7342186" y="123825"/>
                  <a:pt x="7343774" y="128588"/>
                </a:cubicBezTo>
                <a:cubicBezTo>
                  <a:pt x="7347742" y="135732"/>
                  <a:pt x="7345362" y="140097"/>
                  <a:pt x="7336630" y="141685"/>
                </a:cubicBezTo>
                <a:cubicBezTo>
                  <a:pt x="7318374" y="145653"/>
                  <a:pt x="7295355" y="148432"/>
                  <a:pt x="7267574" y="150019"/>
                </a:cubicBezTo>
                <a:cubicBezTo>
                  <a:pt x="7258048" y="150813"/>
                  <a:pt x="7250112" y="146050"/>
                  <a:pt x="7243761" y="135732"/>
                </a:cubicBezTo>
                <a:cubicBezTo>
                  <a:pt x="7240586" y="130969"/>
                  <a:pt x="7241380" y="127794"/>
                  <a:pt x="7246142" y="126207"/>
                </a:cubicBezTo>
                <a:cubicBezTo>
                  <a:pt x="7272336" y="123825"/>
                  <a:pt x="7292577" y="120253"/>
                  <a:pt x="7306864" y="115491"/>
                </a:cubicBezTo>
                <a:cubicBezTo>
                  <a:pt x="7311627" y="113903"/>
                  <a:pt x="7315894" y="113110"/>
                  <a:pt x="7319664" y="113110"/>
                </a:cubicBezTo>
                <a:close/>
                <a:moveTo>
                  <a:pt x="3890664" y="113110"/>
                </a:moveTo>
                <a:cubicBezTo>
                  <a:pt x="3894434" y="113110"/>
                  <a:pt x="3897708" y="113903"/>
                  <a:pt x="3900487" y="115491"/>
                </a:cubicBezTo>
                <a:cubicBezTo>
                  <a:pt x="3908424" y="119460"/>
                  <a:pt x="3913187" y="123825"/>
                  <a:pt x="3914774" y="128588"/>
                </a:cubicBezTo>
                <a:cubicBezTo>
                  <a:pt x="3918743" y="135732"/>
                  <a:pt x="3916361" y="140097"/>
                  <a:pt x="3907630" y="141685"/>
                </a:cubicBezTo>
                <a:cubicBezTo>
                  <a:pt x="3889374" y="145653"/>
                  <a:pt x="3866355" y="148432"/>
                  <a:pt x="3838574" y="150019"/>
                </a:cubicBezTo>
                <a:cubicBezTo>
                  <a:pt x="3829049" y="150813"/>
                  <a:pt x="3821111" y="146050"/>
                  <a:pt x="3814762" y="135732"/>
                </a:cubicBezTo>
                <a:cubicBezTo>
                  <a:pt x="3811586" y="130969"/>
                  <a:pt x="3812380" y="127794"/>
                  <a:pt x="3817143" y="126207"/>
                </a:cubicBezTo>
                <a:cubicBezTo>
                  <a:pt x="3843337" y="123825"/>
                  <a:pt x="3863577" y="120253"/>
                  <a:pt x="3877865" y="115491"/>
                </a:cubicBezTo>
                <a:cubicBezTo>
                  <a:pt x="3882627" y="113903"/>
                  <a:pt x="3886893" y="113110"/>
                  <a:pt x="3890664" y="113110"/>
                </a:cubicBezTo>
                <a:close/>
                <a:moveTo>
                  <a:pt x="6132685" y="110282"/>
                </a:moveTo>
                <a:cubicBezTo>
                  <a:pt x="6140573" y="111175"/>
                  <a:pt x="6147792" y="116086"/>
                  <a:pt x="6154340" y="125016"/>
                </a:cubicBezTo>
                <a:cubicBezTo>
                  <a:pt x="6160690" y="135335"/>
                  <a:pt x="6158308" y="140891"/>
                  <a:pt x="6147196" y="141685"/>
                </a:cubicBezTo>
                <a:cubicBezTo>
                  <a:pt x="6142434" y="141685"/>
                  <a:pt x="6134893" y="141685"/>
                  <a:pt x="6124574" y="141685"/>
                </a:cubicBezTo>
                <a:cubicBezTo>
                  <a:pt x="6102349" y="140891"/>
                  <a:pt x="6086077" y="140891"/>
                  <a:pt x="6075758" y="141685"/>
                </a:cubicBezTo>
                <a:cubicBezTo>
                  <a:pt x="6078934" y="146447"/>
                  <a:pt x="6078934" y="152400"/>
                  <a:pt x="6075758" y="159544"/>
                </a:cubicBezTo>
                <a:cubicBezTo>
                  <a:pt x="6075758" y="161132"/>
                  <a:pt x="6075362" y="163116"/>
                  <a:pt x="6074568" y="165497"/>
                </a:cubicBezTo>
                <a:cubicBezTo>
                  <a:pt x="6076155" y="164703"/>
                  <a:pt x="6078934" y="163910"/>
                  <a:pt x="6082903" y="163116"/>
                </a:cubicBezTo>
                <a:cubicBezTo>
                  <a:pt x="6091633" y="159941"/>
                  <a:pt x="6096396" y="158353"/>
                  <a:pt x="6097190" y="158353"/>
                </a:cubicBezTo>
                <a:cubicBezTo>
                  <a:pt x="6101953" y="157560"/>
                  <a:pt x="6106715" y="158353"/>
                  <a:pt x="6111477" y="160735"/>
                </a:cubicBezTo>
                <a:cubicBezTo>
                  <a:pt x="6117034" y="164703"/>
                  <a:pt x="6121002" y="169863"/>
                  <a:pt x="6123383" y="176213"/>
                </a:cubicBezTo>
                <a:cubicBezTo>
                  <a:pt x="6124971" y="178594"/>
                  <a:pt x="6124574" y="180975"/>
                  <a:pt x="6122193" y="183357"/>
                </a:cubicBezTo>
                <a:cubicBezTo>
                  <a:pt x="6119812" y="186532"/>
                  <a:pt x="6114255" y="188119"/>
                  <a:pt x="6105524" y="188119"/>
                </a:cubicBezTo>
                <a:cubicBezTo>
                  <a:pt x="6092824" y="188913"/>
                  <a:pt x="6081315" y="189310"/>
                  <a:pt x="6070996" y="189310"/>
                </a:cubicBezTo>
                <a:cubicBezTo>
                  <a:pt x="6070996" y="194072"/>
                  <a:pt x="6070599" y="199232"/>
                  <a:pt x="6069806" y="204788"/>
                </a:cubicBezTo>
                <a:cubicBezTo>
                  <a:pt x="6079331" y="209550"/>
                  <a:pt x="6088459" y="213519"/>
                  <a:pt x="6097190" y="216694"/>
                </a:cubicBezTo>
                <a:cubicBezTo>
                  <a:pt x="6115446" y="224632"/>
                  <a:pt x="6144815" y="232569"/>
                  <a:pt x="6185296" y="240507"/>
                </a:cubicBezTo>
                <a:cubicBezTo>
                  <a:pt x="6190852" y="241300"/>
                  <a:pt x="6194027" y="242491"/>
                  <a:pt x="6194821" y="244078"/>
                </a:cubicBezTo>
                <a:cubicBezTo>
                  <a:pt x="6194821" y="246460"/>
                  <a:pt x="6192043" y="248047"/>
                  <a:pt x="6186487" y="248841"/>
                </a:cubicBezTo>
                <a:cubicBezTo>
                  <a:pt x="6181724" y="249635"/>
                  <a:pt x="6174581" y="252016"/>
                  <a:pt x="6165056" y="255985"/>
                </a:cubicBezTo>
                <a:cubicBezTo>
                  <a:pt x="6146799" y="262335"/>
                  <a:pt x="6132908" y="266303"/>
                  <a:pt x="6123383" y="267891"/>
                </a:cubicBezTo>
                <a:cubicBezTo>
                  <a:pt x="6117827" y="268685"/>
                  <a:pt x="6111477" y="267891"/>
                  <a:pt x="6104334" y="265510"/>
                </a:cubicBezTo>
                <a:cubicBezTo>
                  <a:pt x="6068615" y="247253"/>
                  <a:pt x="6038849" y="222647"/>
                  <a:pt x="6015037" y="191691"/>
                </a:cubicBezTo>
                <a:cubicBezTo>
                  <a:pt x="6014243" y="192485"/>
                  <a:pt x="6013846" y="193278"/>
                  <a:pt x="6013846" y="194072"/>
                </a:cubicBezTo>
                <a:cubicBezTo>
                  <a:pt x="5992415" y="215503"/>
                  <a:pt x="5970190" y="230585"/>
                  <a:pt x="5947171" y="239316"/>
                </a:cubicBezTo>
                <a:cubicBezTo>
                  <a:pt x="5938440" y="242491"/>
                  <a:pt x="5933677" y="243285"/>
                  <a:pt x="5932884" y="241697"/>
                </a:cubicBezTo>
                <a:cubicBezTo>
                  <a:pt x="5931296" y="239316"/>
                  <a:pt x="5934074" y="235744"/>
                  <a:pt x="5941218" y="230982"/>
                </a:cubicBezTo>
                <a:cubicBezTo>
                  <a:pt x="5956299" y="218282"/>
                  <a:pt x="5971380" y="200422"/>
                  <a:pt x="5986461" y="177403"/>
                </a:cubicBezTo>
                <a:cubicBezTo>
                  <a:pt x="5992812" y="166291"/>
                  <a:pt x="5995590" y="157163"/>
                  <a:pt x="5994796" y="150019"/>
                </a:cubicBezTo>
                <a:cubicBezTo>
                  <a:pt x="5994796" y="149225"/>
                  <a:pt x="5994796" y="148432"/>
                  <a:pt x="5994796" y="147638"/>
                </a:cubicBezTo>
                <a:cubicBezTo>
                  <a:pt x="5992415" y="147638"/>
                  <a:pt x="5989240" y="148035"/>
                  <a:pt x="5985271" y="148828"/>
                </a:cubicBezTo>
                <a:cubicBezTo>
                  <a:pt x="5980509" y="148828"/>
                  <a:pt x="5977333" y="149225"/>
                  <a:pt x="5975746" y="150019"/>
                </a:cubicBezTo>
                <a:cubicBezTo>
                  <a:pt x="5966221" y="151607"/>
                  <a:pt x="5957887" y="147241"/>
                  <a:pt x="5950743" y="136922"/>
                </a:cubicBezTo>
                <a:cubicBezTo>
                  <a:pt x="5947568" y="133747"/>
                  <a:pt x="5945981" y="130572"/>
                  <a:pt x="5945981" y="127397"/>
                </a:cubicBezTo>
                <a:cubicBezTo>
                  <a:pt x="5946774" y="125016"/>
                  <a:pt x="5949156" y="124222"/>
                  <a:pt x="5953124" y="125016"/>
                </a:cubicBezTo>
                <a:cubicBezTo>
                  <a:pt x="5973762" y="125016"/>
                  <a:pt x="5989637" y="124222"/>
                  <a:pt x="6000749" y="122635"/>
                </a:cubicBezTo>
                <a:cubicBezTo>
                  <a:pt x="6007893" y="121841"/>
                  <a:pt x="6022181" y="120650"/>
                  <a:pt x="6043611" y="119063"/>
                </a:cubicBezTo>
                <a:cubicBezTo>
                  <a:pt x="6066630" y="117475"/>
                  <a:pt x="6081712" y="116285"/>
                  <a:pt x="6088855" y="115491"/>
                </a:cubicBezTo>
                <a:cubicBezTo>
                  <a:pt x="6104730" y="113903"/>
                  <a:pt x="6116637" y="112316"/>
                  <a:pt x="6124574" y="110728"/>
                </a:cubicBezTo>
                <a:cubicBezTo>
                  <a:pt x="6127352" y="110133"/>
                  <a:pt x="6130056" y="109984"/>
                  <a:pt x="6132685" y="110282"/>
                </a:cubicBezTo>
                <a:close/>
                <a:moveTo>
                  <a:pt x="5150643" y="101203"/>
                </a:moveTo>
                <a:cubicBezTo>
                  <a:pt x="5145880" y="101997"/>
                  <a:pt x="5137149" y="103585"/>
                  <a:pt x="5124449" y="105966"/>
                </a:cubicBezTo>
                <a:cubicBezTo>
                  <a:pt x="5107781" y="108347"/>
                  <a:pt x="5096271" y="109935"/>
                  <a:pt x="5089921" y="110728"/>
                </a:cubicBezTo>
                <a:cubicBezTo>
                  <a:pt x="5089921" y="113110"/>
                  <a:pt x="5090318" y="116682"/>
                  <a:pt x="5091111" y="121444"/>
                </a:cubicBezTo>
                <a:cubicBezTo>
                  <a:pt x="5091906" y="128588"/>
                  <a:pt x="5092699" y="134144"/>
                  <a:pt x="5093493" y="138113"/>
                </a:cubicBezTo>
                <a:cubicBezTo>
                  <a:pt x="5101431" y="137319"/>
                  <a:pt x="5116115" y="135335"/>
                  <a:pt x="5137546" y="132160"/>
                </a:cubicBezTo>
                <a:cubicBezTo>
                  <a:pt x="5142309" y="131366"/>
                  <a:pt x="5145880" y="130969"/>
                  <a:pt x="5148261" y="130969"/>
                </a:cubicBezTo>
                <a:cubicBezTo>
                  <a:pt x="5151437" y="119857"/>
                  <a:pt x="5154215" y="111522"/>
                  <a:pt x="5156596" y="105966"/>
                </a:cubicBezTo>
                <a:cubicBezTo>
                  <a:pt x="5157390" y="102791"/>
                  <a:pt x="5155405" y="101203"/>
                  <a:pt x="5150643" y="101203"/>
                </a:cubicBezTo>
                <a:close/>
                <a:moveTo>
                  <a:pt x="2307430" y="97632"/>
                </a:moveTo>
                <a:cubicBezTo>
                  <a:pt x="2301080" y="98425"/>
                  <a:pt x="2291555" y="99616"/>
                  <a:pt x="2278855" y="101203"/>
                </a:cubicBezTo>
                <a:cubicBezTo>
                  <a:pt x="2274093" y="101997"/>
                  <a:pt x="2270521" y="102394"/>
                  <a:pt x="2268140" y="102394"/>
                </a:cubicBezTo>
                <a:cubicBezTo>
                  <a:pt x="2268140" y="114300"/>
                  <a:pt x="2268933" y="125810"/>
                  <a:pt x="2270521" y="136922"/>
                </a:cubicBezTo>
                <a:lnTo>
                  <a:pt x="2270521" y="138113"/>
                </a:lnTo>
                <a:cubicBezTo>
                  <a:pt x="2274490" y="137319"/>
                  <a:pt x="2280840" y="136525"/>
                  <a:pt x="2289571" y="135732"/>
                </a:cubicBezTo>
                <a:cubicBezTo>
                  <a:pt x="2297509" y="134144"/>
                  <a:pt x="2303462" y="133350"/>
                  <a:pt x="2307430" y="133350"/>
                </a:cubicBezTo>
                <a:close/>
                <a:moveTo>
                  <a:pt x="6322218" y="94060"/>
                </a:moveTo>
                <a:cubicBezTo>
                  <a:pt x="6323805" y="94060"/>
                  <a:pt x="6326584" y="94457"/>
                  <a:pt x="6330552" y="95250"/>
                </a:cubicBezTo>
                <a:cubicBezTo>
                  <a:pt x="6344840" y="96044"/>
                  <a:pt x="6353570" y="97235"/>
                  <a:pt x="6356746" y="98822"/>
                </a:cubicBezTo>
                <a:cubicBezTo>
                  <a:pt x="6367858" y="103585"/>
                  <a:pt x="6372620" y="113110"/>
                  <a:pt x="6371033" y="127397"/>
                </a:cubicBezTo>
                <a:cubicBezTo>
                  <a:pt x="6367064" y="136922"/>
                  <a:pt x="6360714" y="139303"/>
                  <a:pt x="6351983" y="134541"/>
                </a:cubicBezTo>
                <a:cubicBezTo>
                  <a:pt x="6344840" y="128191"/>
                  <a:pt x="6335712" y="117872"/>
                  <a:pt x="6324599" y="103585"/>
                </a:cubicBezTo>
                <a:cubicBezTo>
                  <a:pt x="6322218" y="101203"/>
                  <a:pt x="6320631" y="99616"/>
                  <a:pt x="6319836" y="98822"/>
                </a:cubicBezTo>
                <a:cubicBezTo>
                  <a:pt x="6318249" y="97235"/>
                  <a:pt x="6317455" y="96044"/>
                  <a:pt x="6317455" y="95250"/>
                </a:cubicBezTo>
                <a:cubicBezTo>
                  <a:pt x="6318249" y="94457"/>
                  <a:pt x="6319836" y="94060"/>
                  <a:pt x="6322218" y="94060"/>
                </a:cubicBezTo>
                <a:close/>
                <a:moveTo>
                  <a:pt x="2382440" y="90488"/>
                </a:moveTo>
                <a:cubicBezTo>
                  <a:pt x="2371327" y="90488"/>
                  <a:pt x="2358627" y="91678"/>
                  <a:pt x="2344340" y="94060"/>
                </a:cubicBezTo>
                <a:cubicBezTo>
                  <a:pt x="2344340" y="104378"/>
                  <a:pt x="2343943" y="116285"/>
                  <a:pt x="2343149" y="129778"/>
                </a:cubicBezTo>
                <a:lnTo>
                  <a:pt x="2356246" y="129778"/>
                </a:lnTo>
                <a:cubicBezTo>
                  <a:pt x="2364977" y="128191"/>
                  <a:pt x="2373311" y="127397"/>
                  <a:pt x="2381249" y="127397"/>
                </a:cubicBezTo>
                <a:cubicBezTo>
                  <a:pt x="2382043" y="123428"/>
                  <a:pt x="2383233" y="117475"/>
                  <a:pt x="2384821" y="109538"/>
                </a:cubicBezTo>
                <a:cubicBezTo>
                  <a:pt x="2385614" y="101600"/>
                  <a:pt x="2386408" y="96838"/>
                  <a:pt x="2387202" y="95250"/>
                </a:cubicBezTo>
                <a:cubicBezTo>
                  <a:pt x="2387996" y="91282"/>
                  <a:pt x="2386408" y="89694"/>
                  <a:pt x="2382440" y="90488"/>
                </a:cubicBezTo>
                <a:close/>
                <a:moveTo>
                  <a:pt x="6968132" y="80963"/>
                </a:moveTo>
                <a:cubicBezTo>
                  <a:pt x="6970512" y="80963"/>
                  <a:pt x="6973093" y="81360"/>
                  <a:pt x="6975870" y="82153"/>
                </a:cubicBezTo>
                <a:cubicBezTo>
                  <a:pt x="6984602" y="86122"/>
                  <a:pt x="6990555" y="90488"/>
                  <a:pt x="6993730" y="95250"/>
                </a:cubicBezTo>
                <a:cubicBezTo>
                  <a:pt x="6996111" y="100013"/>
                  <a:pt x="6995714" y="103188"/>
                  <a:pt x="6992540" y="104775"/>
                </a:cubicBezTo>
                <a:cubicBezTo>
                  <a:pt x="6987777" y="106363"/>
                  <a:pt x="6978649" y="115888"/>
                  <a:pt x="6965155" y="133350"/>
                </a:cubicBezTo>
                <a:cubicBezTo>
                  <a:pt x="6963568" y="133350"/>
                  <a:pt x="6962774" y="134144"/>
                  <a:pt x="6962774" y="135732"/>
                </a:cubicBezTo>
                <a:cubicBezTo>
                  <a:pt x="6971505" y="137319"/>
                  <a:pt x="6981030" y="140097"/>
                  <a:pt x="6991348" y="144066"/>
                </a:cubicBezTo>
                <a:cubicBezTo>
                  <a:pt x="7002462" y="151210"/>
                  <a:pt x="7004842" y="162322"/>
                  <a:pt x="6998492" y="177403"/>
                </a:cubicBezTo>
                <a:cubicBezTo>
                  <a:pt x="6992143" y="184547"/>
                  <a:pt x="6986586" y="184944"/>
                  <a:pt x="6981824" y="178594"/>
                </a:cubicBezTo>
                <a:cubicBezTo>
                  <a:pt x="6975474" y="173038"/>
                  <a:pt x="6968330" y="161925"/>
                  <a:pt x="6960392" y="145257"/>
                </a:cubicBezTo>
                <a:cubicBezTo>
                  <a:pt x="6959599" y="142875"/>
                  <a:pt x="6958806" y="141288"/>
                  <a:pt x="6958011" y="140494"/>
                </a:cubicBezTo>
                <a:cubicBezTo>
                  <a:pt x="6958011" y="140494"/>
                  <a:pt x="6957614" y="140891"/>
                  <a:pt x="6956820" y="141685"/>
                </a:cubicBezTo>
                <a:cubicBezTo>
                  <a:pt x="6956820" y="142478"/>
                  <a:pt x="6956424" y="143272"/>
                  <a:pt x="6955630" y="144066"/>
                </a:cubicBezTo>
                <a:cubicBezTo>
                  <a:pt x="6957218" y="145653"/>
                  <a:pt x="6958408" y="146447"/>
                  <a:pt x="6959202" y="146447"/>
                </a:cubicBezTo>
                <a:cubicBezTo>
                  <a:pt x="6962377" y="149622"/>
                  <a:pt x="6964362" y="157560"/>
                  <a:pt x="6965155" y="170260"/>
                </a:cubicBezTo>
                <a:cubicBezTo>
                  <a:pt x="6965155" y="175022"/>
                  <a:pt x="6964758" y="188119"/>
                  <a:pt x="6963964" y="209550"/>
                </a:cubicBezTo>
                <a:cubicBezTo>
                  <a:pt x="6963170" y="214313"/>
                  <a:pt x="6962774" y="218282"/>
                  <a:pt x="6962774" y="221457"/>
                </a:cubicBezTo>
                <a:cubicBezTo>
                  <a:pt x="6962774" y="238125"/>
                  <a:pt x="6960392" y="248444"/>
                  <a:pt x="6955630" y="252413"/>
                </a:cubicBezTo>
                <a:cubicBezTo>
                  <a:pt x="6952455" y="256382"/>
                  <a:pt x="6948486" y="256382"/>
                  <a:pt x="6943724" y="252413"/>
                </a:cubicBezTo>
                <a:cubicBezTo>
                  <a:pt x="6938168" y="249238"/>
                  <a:pt x="6934198" y="244475"/>
                  <a:pt x="6931818" y="238125"/>
                </a:cubicBezTo>
                <a:cubicBezTo>
                  <a:pt x="6931818" y="237332"/>
                  <a:pt x="6931818" y="236538"/>
                  <a:pt x="6931818" y="235744"/>
                </a:cubicBezTo>
                <a:cubicBezTo>
                  <a:pt x="6931024" y="229394"/>
                  <a:pt x="6931024" y="225028"/>
                  <a:pt x="6931818" y="222647"/>
                </a:cubicBezTo>
                <a:cubicBezTo>
                  <a:pt x="6935786" y="209947"/>
                  <a:pt x="6938168" y="191294"/>
                  <a:pt x="6938961" y="166688"/>
                </a:cubicBezTo>
                <a:lnTo>
                  <a:pt x="6938961" y="160735"/>
                </a:lnTo>
                <a:cubicBezTo>
                  <a:pt x="6937374" y="163116"/>
                  <a:pt x="6935390" y="164703"/>
                  <a:pt x="6933008" y="165497"/>
                </a:cubicBezTo>
                <a:cubicBezTo>
                  <a:pt x="6916340" y="178197"/>
                  <a:pt x="6898877" y="188516"/>
                  <a:pt x="6880620" y="196453"/>
                </a:cubicBezTo>
                <a:cubicBezTo>
                  <a:pt x="6876652" y="198041"/>
                  <a:pt x="6874271" y="198438"/>
                  <a:pt x="6873477" y="197644"/>
                </a:cubicBezTo>
                <a:cubicBezTo>
                  <a:pt x="6873477" y="196057"/>
                  <a:pt x="6875064" y="194072"/>
                  <a:pt x="6878240" y="191691"/>
                </a:cubicBezTo>
                <a:cubicBezTo>
                  <a:pt x="6895702" y="175816"/>
                  <a:pt x="6915546" y="151210"/>
                  <a:pt x="6937770" y="117872"/>
                </a:cubicBezTo>
                <a:cubicBezTo>
                  <a:pt x="6938564" y="115491"/>
                  <a:pt x="6936977" y="114697"/>
                  <a:pt x="6933008" y="115491"/>
                </a:cubicBezTo>
                <a:cubicBezTo>
                  <a:pt x="6932214" y="116285"/>
                  <a:pt x="6930627" y="117078"/>
                  <a:pt x="6928246" y="117872"/>
                </a:cubicBezTo>
                <a:cubicBezTo>
                  <a:pt x="6921102" y="121047"/>
                  <a:pt x="6915546" y="123825"/>
                  <a:pt x="6911577" y="126207"/>
                </a:cubicBezTo>
                <a:cubicBezTo>
                  <a:pt x="6908402" y="128588"/>
                  <a:pt x="6904036" y="128985"/>
                  <a:pt x="6898480" y="127397"/>
                </a:cubicBezTo>
                <a:cubicBezTo>
                  <a:pt x="6892924" y="124222"/>
                  <a:pt x="6887368" y="118666"/>
                  <a:pt x="6881811" y="110728"/>
                </a:cubicBezTo>
                <a:cubicBezTo>
                  <a:pt x="6880224" y="108347"/>
                  <a:pt x="6879430" y="106760"/>
                  <a:pt x="6879430" y="105966"/>
                </a:cubicBezTo>
                <a:cubicBezTo>
                  <a:pt x="6879430" y="105172"/>
                  <a:pt x="6880620" y="104378"/>
                  <a:pt x="6883002" y="103585"/>
                </a:cubicBezTo>
                <a:cubicBezTo>
                  <a:pt x="6890146" y="102791"/>
                  <a:pt x="6902449" y="100410"/>
                  <a:pt x="6919911" y="96441"/>
                </a:cubicBezTo>
                <a:cubicBezTo>
                  <a:pt x="6926262" y="94853"/>
                  <a:pt x="6931024" y="93663"/>
                  <a:pt x="6934198" y="92869"/>
                </a:cubicBezTo>
                <a:cubicBezTo>
                  <a:pt x="6949280" y="88900"/>
                  <a:pt x="6958408" y="85328"/>
                  <a:pt x="6961583" y="82153"/>
                </a:cubicBezTo>
                <a:cubicBezTo>
                  <a:pt x="6963568" y="81360"/>
                  <a:pt x="6965750" y="80963"/>
                  <a:pt x="6968132" y="80963"/>
                </a:cubicBezTo>
                <a:close/>
                <a:moveTo>
                  <a:pt x="3539132" y="80963"/>
                </a:moveTo>
                <a:cubicBezTo>
                  <a:pt x="3541513" y="80963"/>
                  <a:pt x="3544093" y="81360"/>
                  <a:pt x="3546871" y="82153"/>
                </a:cubicBezTo>
                <a:cubicBezTo>
                  <a:pt x="3555602" y="86122"/>
                  <a:pt x="3561555" y="90488"/>
                  <a:pt x="3564730" y="95250"/>
                </a:cubicBezTo>
                <a:cubicBezTo>
                  <a:pt x="3567112" y="100013"/>
                  <a:pt x="3566715" y="103188"/>
                  <a:pt x="3563540" y="104775"/>
                </a:cubicBezTo>
                <a:cubicBezTo>
                  <a:pt x="3558777" y="106363"/>
                  <a:pt x="3549649" y="115888"/>
                  <a:pt x="3536155" y="133350"/>
                </a:cubicBezTo>
                <a:cubicBezTo>
                  <a:pt x="3534568" y="133350"/>
                  <a:pt x="3533774" y="134144"/>
                  <a:pt x="3533774" y="135732"/>
                </a:cubicBezTo>
                <a:cubicBezTo>
                  <a:pt x="3542505" y="137319"/>
                  <a:pt x="3552030" y="140097"/>
                  <a:pt x="3562349" y="144066"/>
                </a:cubicBezTo>
                <a:cubicBezTo>
                  <a:pt x="3573461" y="151210"/>
                  <a:pt x="3575843" y="162322"/>
                  <a:pt x="3569493" y="177403"/>
                </a:cubicBezTo>
                <a:cubicBezTo>
                  <a:pt x="3563143" y="184547"/>
                  <a:pt x="3557587" y="184944"/>
                  <a:pt x="3552824" y="178594"/>
                </a:cubicBezTo>
                <a:cubicBezTo>
                  <a:pt x="3546474" y="173038"/>
                  <a:pt x="3539330" y="161925"/>
                  <a:pt x="3531393" y="145257"/>
                </a:cubicBezTo>
                <a:cubicBezTo>
                  <a:pt x="3530599" y="142875"/>
                  <a:pt x="3529805" y="141288"/>
                  <a:pt x="3529012" y="140494"/>
                </a:cubicBezTo>
                <a:cubicBezTo>
                  <a:pt x="3529012" y="140494"/>
                  <a:pt x="3528615" y="140891"/>
                  <a:pt x="3527821" y="141685"/>
                </a:cubicBezTo>
                <a:cubicBezTo>
                  <a:pt x="3527821" y="142478"/>
                  <a:pt x="3527424" y="143272"/>
                  <a:pt x="3526630" y="144066"/>
                </a:cubicBezTo>
                <a:cubicBezTo>
                  <a:pt x="3528218" y="145653"/>
                  <a:pt x="3529408" y="146447"/>
                  <a:pt x="3530202" y="146447"/>
                </a:cubicBezTo>
                <a:cubicBezTo>
                  <a:pt x="3533377" y="149622"/>
                  <a:pt x="3535361" y="157560"/>
                  <a:pt x="3536155" y="170260"/>
                </a:cubicBezTo>
                <a:cubicBezTo>
                  <a:pt x="3536155" y="175022"/>
                  <a:pt x="3535759" y="188119"/>
                  <a:pt x="3534965" y="209550"/>
                </a:cubicBezTo>
                <a:cubicBezTo>
                  <a:pt x="3534171" y="214313"/>
                  <a:pt x="3533774" y="218282"/>
                  <a:pt x="3533774" y="221457"/>
                </a:cubicBezTo>
                <a:cubicBezTo>
                  <a:pt x="3533774" y="238125"/>
                  <a:pt x="3531393" y="248444"/>
                  <a:pt x="3526630" y="252413"/>
                </a:cubicBezTo>
                <a:cubicBezTo>
                  <a:pt x="3523455" y="256382"/>
                  <a:pt x="3519487" y="256382"/>
                  <a:pt x="3514724" y="252413"/>
                </a:cubicBezTo>
                <a:cubicBezTo>
                  <a:pt x="3509168" y="249238"/>
                  <a:pt x="3505199" y="244475"/>
                  <a:pt x="3502818" y="238125"/>
                </a:cubicBezTo>
                <a:cubicBezTo>
                  <a:pt x="3502818" y="237332"/>
                  <a:pt x="3502818" y="236538"/>
                  <a:pt x="3502818" y="235744"/>
                </a:cubicBezTo>
                <a:cubicBezTo>
                  <a:pt x="3502024" y="229394"/>
                  <a:pt x="3502024" y="225028"/>
                  <a:pt x="3502818" y="222647"/>
                </a:cubicBezTo>
                <a:cubicBezTo>
                  <a:pt x="3506786" y="209947"/>
                  <a:pt x="3509168" y="191294"/>
                  <a:pt x="3509962" y="166688"/>
                </a:cubicBezTo>
                <a:lnTo>
                  <a:pt x="3509962" y="160735"/>
                </a:lnTo>
                <a:cubicBezTo>
                  <a:pt x="3508374" y="163116"/>
                  <a:pt x="3506390" y="164703"/>
                  <a:pt x="3504008" y="165497"/>
                </a:cubicBezTo>
                <a:cubicBezTo>
                  <a:pt x="3487340" y="178197"/>
                  <a:pt x="3469877" y="188516"/>
                  <a:pt x="3451621" y="196453"/>
                </a:cubicBezTo>
                <a:cubicBezTo>
                  <a:pt x="3447652" y="198041"/>
                  <a:pt x="3445271" y="198438"/>
                  <a:pt x="3444477" y="197644"/>
                </a:cubicBezTo>
                <a:cubicBezTo>
                  <a:pt x="3444477" y="196057"/>
                  <a:pt x="3446065" y="194072"/>
                  <a:pt x="3449240" y="191691"/>
                </a:cubicBezTo>
                <a:cubicBezTo>
                  <a:pt x="3466702" y="175816"/>
                  <a:pt x="3486546" y="151210"/>
                  <a:pt x="3508771" y="117872"/>
                </a:cubicBezTo>
                <a:cubicBezTo>
                  <a:pt x="3509565" y="115491"/>
                  <a:pt x="3507977" y="114697"/>
                  <a:pt x="3504008" y="115491"/>
                </a:cubicBezTo>
                <a:cubicBezTo>
                  <a:pt x="3503215" y="116285"/>
                  <a:pt x="3501627" y="117078"/>
                  <a:pt x="3499246" y="117872"/>
                </a:cubicBezTo>
                <a:cubicBezTo>
                  <a:pt x="3492102" y="121047"/>
                  <a:pt x="3486546" y="123825"/>
                  <a:pt x="3482577" y="126207"/>
                </a:cubicBezTo>
                <a:cubicBezTo>
                  <a:pt x="3479402" y="128588"/>
                  <a:pt x="3475037" y="128985"/>
                  <a:pt x="3469480" y="127397"/>
                </a:cubicBezTo>
                <a:cubicBezTo>
                  <a:pt x="3463924" y="124222"/>
                  <a:pt x="3458368" y="118666"/>
                  <a:pt x="3452812" y="110728"/>
                </a:cubicBezTo>
                <a:cubicBezTo>
                  <a:pt x="3451224" y="108347"/>
                  <a:pt x="3450430" y="106760"/>
                  <a:pt x="3450430" y="105966"/>
                </a:cubicBezTo>
                <a:cubicBezTo>
                  <a:pt x="3450430" y="105172"/>
                  <a:pt x="3451621" y="104378"/>
                  <a:pt x="3454002" y="103585"/>
                </a:cubicBezTo>
                <a:cubicBezTo>
                  <a:pt x="3461146" y="102791"/>
                  <a:pt x="3473449" y="100410"/>
                  <a:pt x="3490912" y="96441"/>
                </a:cubicBezTo>
                <a:cubicBezTo>
                  <a:pt x="3497261" y="94853"/>
                  <a:pt x="3502024" y="93663"/>
                  <a:pt x="3505199" y="92869"/>
                </a:cubicBezTo>
                <a:cubicBezTo>
                  <a:pt x="3520280" y="88900"/>
                  <a:pt x="3529408" y="85328"/>
                  <a:pt x="3532583" y="82153"/>
                </a:cubicBezTo>
                <a:cubicBezTo>
                  <a:pt x="3534568" y="81360"/>
                  <a:pt x="3536751" y="80963"/>
                  <a:pt x="3539132" y="80963"/>
                </a:cubicBezTo>
                <a:close/>
                <a:moveTo>
                  <a:pt x="6382940" y="78582"/>
                </a:moveTo>
                <a:cubicBezTo>
                  <a:pt x="6397227" y="84932"/>
                  <a:pt x="6408340" y="93266"/>
                  <a:pt x="6416277" y="103585"/>
                </a:cubicBezTo>
                <a:cubicBezTo>
                  <a:pt x="6419452" y="107553"/>
                  <a:pt x="6419452" y="111919"/>
                  <a:pt x="6416277" y="116682"/>
                </a:cubicBezTo>
                <a:cubicBezTo>
                  <a:pt x="6413102" y="122238"/>
                  <a:pt x="6410324" y="130175"/>
                  <a:pt x="6407942" y="140494"/>
                </a:cubicBezTo>
                <a:cubicBezTo>
                  <a:pt x="6406356" y="150019"/>
                  <a:pt x="6404370" y="159147"/>
                  <a:pt x="6401990" y="167878"/>
                </a:cubicBezTo>
                <a:cubicBezTo>
                  <a:pt x="6404370" y="167085"/>
                  <a:pt x="6406356" y="166688"/>
                  <a:pt x="6407942" y="166688"/>
                </a:cubicBezTo>
                <a:cubicBezTo>
                  <a:pt x="6422230" y="165894"/>
                  <a:pt x="6436914" y="163513"/>
                  <a:pt x="6451996" y="159544"/>
                </a:cubicBezTo>
                <a:cubicBezTo>
                  <a:pt x="6457552" y="157957"/>
                  <a:pt x="6463108" y="158353"/>
                  <a:pt x="6468664" y="160735"/>
                </a:cubicBezTo>
                <a:cubicBezTo>
                  <a:pt x="6467870" y="159941"/>
                  <a:pt x="6468268" y="159941"/>
                  <a:pt x="6469855" y="160735"/>
                </a:cubicBezTo>
                <a:cubicBezTo>
                  <a:pt x="6477793" y="164703"/>
                  <a:pt x="6484540" y="170657"/>
                  <a:pt x="6490096" y="178594"/>
                </a:cubicBezTo>
                <a:cubicBezTo>
                  <a:pt x="6492477" y="185738"/>
                  <a:pt x="6489302" y="189310"/>
                  <a:pt x="6480570" y="189310"/>
                </a:cubicBezTo>
                <a:cubicBezTo>
                  <a:pt x="6451202" y="187722"/>
                  <a:pt x="6422230" y="188119"/>
                  <a:pt x="6393655" y="190500"/>
                </a:cubicBezTo>
                <a:cubicBezTo>
                  <a:pt x="6388892" y="202407"/>
                  <a:pt x="6382146" y="213122"/>
                  <a:pt x="6373414" y="222647"/>
                </a:cubicBezTo>
                <a:cubicBezTo>
                  <a:pt x="6353570" y="244078"/>
                  <a:pt x="6319836" y="257969"/>
                  <a:pt x="6272211" y="264319"/>
                </a:cubicBezTo>
                <a:cubicBezTo>
                  <a:pt x="6269037" y="265113"/>
                  <a:pt x="6267449" y="264716"/>
                  <a:pt x="6267449" y="263128"/>
                </a:cubicBezTo>
                <a:cubicBezTo>
                  <a:pt x="6267449" y="262335"/>
                  <a:pt x="6268640" y="261144"/>
                  <a:pt x="6271021" y="259557"/>
                </a:cubicBezTo>
                <a:cubicBezTo>
                  <a:pt x="6313883" y="239713"/>
                  <a:pt x="6342062" y="218282"/>
                  <a:pt x="6355555" y="195263"/>
                </a:cubicBezTo>
                <a:cubicBezTo>
                  <a:pt x="6343648" y="196850"/>
                  <a:pt x="6329361" y="199232"/>
                  <a:pt x="6312693" y="202407"/>
                </a:cubicBezTo>
                <a:cubicBezTo>
                  <a:pt x="6306343" y="203200"/>
                  <a:pt x="6301581" y="203994"/>
                  <a:pt x="6298405" y="204788"/>
                </a:cubicBezTo>
                <a:cubicBezTo>
                  <a:pt x="6292849" y="207169"/>
                  <a:pt x="6288484" y="207169"/>
                  <a:pt x="6285308" y="204788"/>
                </a:cubicBezTo>
                <a:cubicBezTo>
                  <a:pt x="6280546" y="200819"/>
                  <a:pt x="6274990" y="194866"/>
                  <a:pt x="6268640" y="186928"/>
                </a:cubicBezTo>
                <a:cubicBezTo>
                  <a:pt x="6266258" y="182960"/>
                  <a:pt x="6267449" y="180578"/>
                  <a:pt x="6272211" y="179785"/>
                </a:cubicBezTo>
                <a:cubicBezTo>
                  <a:pt x="6282531" y="180578"/>
                  <a:pt x="6299596" y="179388"/>
                  <a:pt x="6323408" y="176213"/>
                </a:cubicBezTo>
                <a:cubicBezTo>
                  <a:pt x="6328170" y="175419"/>
                  <a:pt x="6335314" y="174625"/>
                  <a:pt x="6344840" y="173832"/>
                </a:cubicBezTo>
                <a:cubicBezTo>
                  <a:pt x="6354364" y="172244"/>
                  <a:pt x="6361508" y="171450"/>
                  <a:pt x="6366270" y="171450"/>
                </a:cubicBezTo>
                <a:cubicBezTo>
                  <a:pt x="6371033" y="158750"/>
                  <a:pt x="6374605" y="143669"/>
                  <a:pt x="6376986" y="126207"/>
                </a:cubicBezTo>
                <a:cubicBezTo>
                  <a:pt x="6379368" y="108744"/>
                  <a:pt x="6378574" y="95250"/>
                  <a:pt x="6374605" y="85725"/>
                </a:cubicBezTo>
                <a:cubicBezTo>
                  <a:pt x="6373018" y="79375"/>
                  <a:pt x="6375796" y="76994"/>
                  <a:pt x="6382940" y="78582"/>
                </a:cubicBezTo>
                <a:close/>
                <a:moveTo>
                  <a:pt x="1969294" y="78582"/>
                </a:moveTo>
                <a:cubicBezTo>
                  <a:pt x="1967706" y="84138"/>
                  <a:pt x="1966119" y="92075"/>
                  <a:pt x="1964531" y="102394"/>
                </a:cubicBezTo>
                <a:cubicBezTo>
                  <a:pt x="1964531" y="103982"/>
                  <a:pt x="1964531" y="105172"/>
                  <a:pt x="1964531" y="105966"/>
                </a:cubicBezTo>
                <a:cubicBezTo>
                  <a:pt x="1969294" y="104378"/>
                  <a:pt x="1974056" y="103585"/>
                  <a:pt x="1978819" y="103585"/>
                </a:cubicBezTo>
                <a:cubicBezTo>
                  <a:pt x="1978819" y="102791"/>
                  <a:pt x="1978819" y="102394"/>
                  <a:pt x="1978819" y="102394"/>
                </a:cubicBezTo>
                <a:cubicBezTo>
                  <a:pt x="1978026" y="96838"/>
                  <a:pt x="1976438" y="90885"/>
                  <a:pt x="1974056" y="84535"/>
                </a:cubicBezTo>
                <a:cubicBezTo>
                  <a:pt x="1974056" y="83741"/>
                  <a:pt x="1974056" y="83344"/>
                  <a:pt x="1974056" y="83344"/>
                </a:cubicBezTo>
                <a:cubicBezTo>
                  <a:pt x="1973263" y="80963"/>
                  <a:pt x="1972866" y="79375"/>
                  <a:pt x="1972866" y="78582"/>
                </a:cubicBezTo>
                <a:cubicBezTo>
                  <a:pt x="1972072" y="78582"/>
                  <a:pt x="1970882" y="78582"/>
                  <a:pt x="1969294" y="78582"/>
                </a:cubicBezTo>
                <a:close/>
                <a:moveTo>
                  <a:pt x="7683994" y="77986"/>
                </a:moveTo>
                <a:cubicBezTo>
                  <a:pt x="7685780" y="77986"/>
                  <a:pt x="7687467" y="78582"/>
                  <a:pt x="7689055" y="79772"/>
                </a:cubicBezTo>
                <a:cubicBezTo>
                  <a:pt x="7697786" y="84535"/>
                  <a:pt x="7704533" y="90885"/>
                  <a:pt x="7709296" y="98822"/>
                </a:cubicBezTo>
                <a:cubicBezTo>
                  <a:pt x="7712471" y="103585"/>
                  <a:pt x="7711677" y="106760"/>
                  <a:pt x="7706914" y="108347"/>
                </a:cubicBezTo>
                <a:cubicBezTo>
                  <a:pt x="7706120" y="108347"/>
                  <a:pt x="7704533" y="108744"/>
                  <a:pt x="7702152" y="109538"/>
                </a:cubicBezTo>
                <a:cubicBezTo>
                  <a:pt x="7695008" y="110332"/>
                  <a:pt x="7689055" y="110728"/>
                  <a:pt x="7684292" y="110728"/>
                </a:cubicBezTo>
                <a:cubicBezTo>
                  <a:pt x="7669212" y="111522"/>
                  <a:pt x="7653336" y="113110"/>
                  <a:pt x="7636668" y="115491"/>
                </a:cubicBezTo>
                <a:cubicBezTo>
                  <a:pt x="7640636" y="117872"/>
                  <a:pt x="7644208" y="120650"/>
                  <a:pt x="7647383" y="123825"/>
                </a:cubicBezTo>
                <a:cubicBezTo>
                  <a:pt x="7648970" y="128588"/>
                  <a:pt x="7648970" y="132160"/>
                  <a:pt x="7647383" y="134541"/>
                </a:cubicBezTo>
                <a:cubicBezTo>
                  <a:pt x="7645002" y="139303"/>
                  <a:pt x="7643811" y="144066"/>
                  <a:pt x="7643811" y="148828"/>
                </a:cubicBezTo>
                <a:cubicBezTo>
                  <a:pt x="7643811" y="148828"/>
                  <a:pt x="7643414" y="149225"/>
                  <a:pt x="7642620" y="150019"/>
                </a:cubicBezTo>
                <a:cubicBezTo>
                  <a:pt x="7654527" y="147638"/>
                  <a:pt x="7664449" y="145257"/>
                  <a:pt x="7672386" y="142875"/>
                </a:cubicBezTo>
                <a:cubicBezTo>
                  <a:pt x="7677943" y="140494"/>
                  <a:pt x="7683102" y="140891"/>
                  <a:pt x="7687864" y="144066"/>
                </a:cubicBezTo>
                <a:cubicBezTo>
                  <a:pt x="7696596" y="151210"/>
                  <a:pt x="7701756" y="156766"/>
                  <a:pt x="7703342" y="160735"/>
                </a:cubicBezTo>
                <a:cubicBezTo>
                  <a:pt x="7705724" y="166291"/>
                  <a:pt x="7704136" y="169863"/>
                  <a:pt x="7698580" y="171450"/>
                </a:cubicBezTo>
                <a:cubicBezTo>
                  <a:pt x="7697786" y="171450"/>
                  <a:pt x="7695802" y="171847"/>
                  <a:pt x="7692627" y="172641"/>
                </a:cubicBezTo>
                <a:cubicBezTo>
                  <a:pt x="7672783" y="175816"/>
                  <a:pt x="7656114" y="178197"/>
                  <a:pt x="7642620" y="179785"/>
                </a:cubicBezTo>
                <a:cubicBezTo>
                  <a:pt x="7642620" y="192485"/>
                  <a:pt x="7642620" y="204391"/>
                  <a:pt x="7642620" y="215503"/>
                </a:cubicBezTo>
                <a:cubicBezTo>
                  <a:pt x="7653733" y="215503"/>
                  <a:pt x="7664449" y="214710"/>
                  <a:pt x="7674768" y="213122"/>
                </a:cubicBezTo>
                <a:cubicBezTo>
                  <a:pt x="7677148" y="213122"/>
                  <a:pt x="7680720" y="212725"/>
                  <a:pt x="7685483" y="211932"/>
                </a:cubicBezTo>
                <a:cubicBezTo>
                  <a:pt x="7696596" y="211932"/>
                  <a:pt x="7704930" y="211138"/>
                  <a:pt x="7710486" y="209550"/>
                </a:cubicBezTo>
                <a:cubicBezTo>
                  <a:pt x="7717630" y="207963"/>
                  <a:pt x="7723980" y="209550"/>
                  <a:pt x="7729536" y="214313"/>
                </a:cubicBezTo>
                <a:cubicBezTo>
                  <a:pt x="7739061" y="220663"/>
                  <a:pt x="7745014" y="227807"/>
                  <a:pt x="7747396" y="235744"/>
                </a:cubicBezTo>
                <a:cubicBezTo>
                  <a:pt x="7749777" y="242094"/>
                  <a:pt x="7748190" y="245666"/>
                  <a:pt x="7742633" y="246460"/>
                </a:cubicBezTo>
                <a:cubicBezTo>
                  <a:pt x="7737870" y="246460"/>
                  <a:pt x="7727155" y="245269"/>
                  <a:pt x="7710486" y="242888"/>
                </a:cubicBezTo>
                <a:cubicBezTo>
                  <a:pt x="7685880" y="238919"/>
                  <a:pt x="7657305" y="238125"/>
                  <a:pt x="7624761" y="240507"/>
                </a:cubicBezTo>
                <a:cubicBezTo>
                  <a:pt x="7586661" y="242888"/>
                  <a:pt x="7557690" y="246460"/>
                  <a:pt x="7537846" y="251222"/>
                </a:cubicBezTo>
                <a:cubicBezTo>
                  <a:pt x="7531496" y="253603"/>
                  <a:pt x="7526336" y="253207"/>
                  <a:pt x="7522368" y="250032"/>
                </a:cubicBezTo>
                <a:cubicBezTo>
                  <a:pt x="7521574" y="249238"/>
                  <a:pt x="7519986" y="247650"/>
                  <a:pt x="7517605" y="245269"/>
                </a:cubicBezTo>
                <a:cubicBezTo>
                  <a:pt x="7512049" y="239713"/>
                  <a:pt x="7507684" y="235347"/>
                  <a:pt x="7504508" y="232172"/>
                </a:cubicBezTo>
                <a:cubicBezTo>
                  <a:pt x="7502921" y="228997"/>
                  <a:pt x="7504112" y="227013"/>
                  <a:pt x="7508080" y="226219"/>
                </a:cubicBezTo>
                <a:cubicBezTo>
                  <a:pt x="7523955" y="226219"/>
                  <a:pt x="7535464" y="225822"/>
                  <a:pt x="7542608" y="225028"/>
                </a:cubicBezTo>
                <a:cubicBezTo>
                  <a:pt x="7550546" y="224235"/>
                  <a:pt x="7561658" y="223044"/>
                  <a:pt x="7575946" y="221457"/>
                </a:cubicBezTo>
                <a:cubicBezTo>
                  <a:pt x="7591027" y="220663"/>
                  <a:pt x="7602140" y="219869"/>
                  <a:pt x="7609283" y="219075"/>
                </a:cubicBezTo>
                <a:cubicBezTo>
                  <a:pt x="7609283" y="215900"/>
                  <a:pt x="7609283" y="210741"/>
                  <a:pt x="7609283" y="203597"/>
                </a:cubicBezTo>
                <a:cubicBezTo>
                  <a:pt x="7608490" y="194866"/>
                  <a:pt x="7608092" y="188516"/>
                  <a:pt x="7608092" y="184547"/>
                </a:cubicBezTo>
                <a:cubicBezTo>
                  <a:pt x="7598568" y="186135"/>
                  <a:pt x="7589042" y="186928"/>
                  <a:pt x="7579518" y="186928"/>
                </a:cubicBezTo>
                <a:cubicBezTo>
                  <a:pt x="7571580" y="188516"/>
                  <a:pt x="7562452" y="182960"/>
                  <a:pt x="7552133" y="170260"/>
                </a:cubicBezTo>
                <a:cubicBezTo>
                  <a:pt x="7550546" y="167878"/>
                  <a:pt x="7550149" y="166291"/>
                  <a:pt x="7550942" y="165497"/>
                </a:cubicBezTo>
                <a:cubicBezTo>
                  <a:pt x="7551736" y="163910"/>
                  <a:pt x="7553324" y="163116"/>
                  <a:pt x="7555705" y="163116"/>
                </a:cubicBezTo>
                <a:cubicBezTo>
                  <a:pt x="7567611" y="162322"/>
                  <a:pt x="7585074" y="160338"/>
                  <a:pt x="7608092" y="157163"/>
                </a:cubicBezTo>
                <a:lnTo>
                  <a:pt x="7608092" y="145257"/>
                </a:lnTo>
                <a:cubicBezTo>
                  <a:pt x="7608092" y="134144"/>
                  <a:pt x="7606506" y="125810"/>
                  <a:pt x="7603330" y="120253"/>
                </a:cubicBezTo>
                <a:cubicBezTo>
                  <a:pt x="7600948" y="120253"/>
                  <a:pt x="7598171" y="120650"/>
                  <a:pt x="7594996" y="121444"/>
                </a:cubicBezTo>
                <a:cubicBezTo>
                  <a:pt x="7587852" y="122238"/>
                  <a:pt x="7581105" y="123825"/>
                  <a:pt x="7574755" y="126207"/>
                </a:cubicBezTo>
                <a:cubicBezTo>
                  <a:pt x="7571580" y="126207"/>
                  <a:pt x="7568008" y="125413"/>
                  <a:pt x="7564040" y="123825"/>
                </a:cubicBezTo>
                <a:cubicBezTo>
                  <a:pt x="7556102" y="119063"/>
                  <a:pt x="7548958" y="112713"/>
                  <a:pt x="7542608" y="104775"/>
                </a:cubicBezTo>
                <a:cubicBezTo>
                  <a:pt x="7541021" y="103188"/>
                  <a:pt x="7540624" y="101600"/>
                  <a:pt x="7541418" y="100013"/>
                </a:cubicBezTo>
                <a:cubicBezTo>
                  <a:pt x="7542212" y="99219"/>
                  <a:pt x="7543798" y="98822"/>
                  <a:pt x="7546180" y="98822"/>
                </a:cubicBezTo>
                <a:cubicBezTo>
                  <a:pt x="7558086" y="98822"/>
                  <a:pt x="7567214" y="98028"/>
                  <a:pt x="7573564" y="96441"/>
                </a:cubicBezTo>
                <a:cubicBezTo>
                  <a:pt x="7582296" y="95647"/>
                  <a:pt x="7595392" y="94060"/>
                  <a:pt x="7612855" y="91678"/>
                </a:cubicBezTo>
                <a:cubicBezTo>
                  <a:pt x="7632699" y="88503"/>
                  <a:pt x="7646590" y="86519"/>
                  <a:pt x="7654527" y="85725"/>
                </a:cubicBezTo>
                <a:cubicBezTo>
                  <a:pt x="7656908" y="84932"/>
                  <a:pt x="7660084" y="84138"/>
                  <a:pt x="7664052" y="83344"/>
                </a:cubicBezTo>
                <a:cubicBezTo>
                  <a:pt x="7667227" y="82550"/>
                  <a:pt x="7671990" y="81360"/>
                  <a:pt x="7678340" y="79772"/>
                </a:cubicBezTo>
                <a:cubicBezTo>
                  <a:pt x="7680324" y="78582"/>
                  <a:pt x="7682209" y="77986"/>
                  <a:pt x="7683994" y="77986"/>
                </a:cubicBezTo>
                <a:close/>
                <a:moveTo>
                  <a:pt x="4254995" y="77986"/>
                </a:moveTo>
                <a:cubicBezTo>
                  <a:pt x="4256781" y="77986"/>
                  <a:pt x="4258468" y="78582"/>
                  <a:pt x="4260055" y="79772"/>
                </a:cubicBezTo>
                <a:cubicBezTo>
                  <a:pt x="4268787" y="84535"/>
                  <a:pt x="4275534" y="90885"/>
                  <a:pt x="4280296" y="98822"/>
                </a:cubicBezTo>
                <a:cubicBezTo>
                  <a:pt x="4283471" y="103585"/>
                  <a:pt x="4282677" y="106760"/>
                  <a:pt x="4277915" y="108347"/>
                </a:cubicBezTo>
                <a:cubicBezTo>
                  <a:pt x="4277121" y="108347"/>
                  <a:pt x="4275534" y="108744"/>
                  <a:pt x="4273152" y="109538"/>
                </a:cubicBezTo>
                <a:cubicBezTo>
                  <a:pt x="4266009" y="110332"/>
                  <a:pt x="4260055" y="110728"/>
                  <a:pt x="4255293" y="110728"/>
                </a:cubicBezTo>
                <a:cubicBezTo>
                  <a:pt x="4240212" y="111522"/>
                  <a:pt x="4224337" y="113110"/>
                  <a:pt x="4207668" y="115491"/>
                </a:cubicBezTo>
                <a:cubicBezTo>
                  <a:pt x="4211637" y="117872"/>
                  <a:pt x="4215208" y="120650"/>
                  <a:pt x="4218384" y="123825"/>
                </a:cubicBezTo>
                <a:cubicBezTo>
                  <a:pt x="4219971" y="128588"/>
                  <a:pt x="4219971" y="132160"/>
                  <a:pt x="4218384" y="134541"/>
                </a:cubicBezTo>
                <a:cubicBezTo>
                  <a:pt x="4216002" y="139303"/>
                  <a:pt x="4214812" y="144066"/>
                  <a:pt x="4214812" y="148828"/>
                </a:cubicBezTo>
                <a:cubicBezTo>
                  <a:pt x="4214812" y="148828"/>
                  <a:pt x="4214415" y="149225"/>
                  <a:pt x="4213621" y="150019"/>
                </a:cubicBezTo>
                <a:cubicBezTo>
                  <a:pt x="4225527" y="147638"/>
                  <a:pt x="4235449" y="145257"/>
                  <a:pt x="4243387" y="142875"/>
                </a:cubicBezTo>
                <a:cubicBezTo>
                  <a:pt x="4248943" y="140494"/>
                  <a:pt x="4254102" y="140891"/>
                  <a:pt x="4258865" y="144066"/>
                </a:cubicBezTo>
                <a:cubicBezTo>
                  <a:pt x="4267596" y="151210"/>
                  <a:pt x="4272756" y="156766"/>
                  <a:pt x="4274343" y="160735"/>
                </a:cubicBezTo>
                <a:cubicBezTo>
                  <a:pt x="4276724" y="166291"/>
                  <a:pt x="4275137" y="169863"/>
                  <a:pt x="4269580" y="171450"/>
                </a:cubicBezTo>
                <a:cubicBezTo>
                  <a:pt x="4268787" y="171450"/>
                  <a:pt x="4266802" y="171847"/>
                  <a:pt x="4263627" y="172641"/>
                </a:cubicBezTo>
                <a:cubicBezTo>
                  <a:pt x="4243783" y="175816"/>
                  <a:pt x="4227115" y="178197"/>
                  <a:pt x="4213621" y="179785"/>
                </a:cubicBezTo>
                <a:cubicBezTo>
                  <a:pt x="4213621" y="192485"/>
                  <a:pt x="4213621" y="204391"/>
                  <a:pt x="4213621" y="215503"/>
                </a:cubicBezTo>
                <a:cubicBezTo>
                  <a:pt x="4224733" y="215503"/>
                  <a:pt x="4235449" y="214710"/>
                  <a:pt x="4245768" y="213122"/>
                </a:cubicBezTo>
                <a:cubicBezTo>
                  <a:pt x="4248149" y="213122"/>
                  <a:pt x="4251721" y="212725"/>
                  <a:pt x="4256484" y="211932"/>
                </a:cubicBezTo>
                <a:cubicBezTo>
                  <a:pt x="4267596" y="211932"/>
                  <a:pt x="4275930" y="211138"/>
                  <a:pt x="4281487" y="209550"/>
                </a:cubicBezTo>
                <a:cubicBezTo>
                  <a:pt x="4288630" y="207963"/>
                  <a:pt x="4294980" y="209550"/>
                  <a:pt x="4300537" y="214313"/>
                </a:cubicBezTo>
                <a:cubicBezTo>
                  <a:pt x="4310062" y="220663"/>
                  <a:pt x="4316015" y="227807"/>
                  <a:pt x="4318396" y="235744"/>
                </a:cubicBezTo>
                <a:cubicBezTo>
                  <a:pt x="4320777" y="242094"/>
                  <a:pt x="4319190" y="245666"/>
                  <a:pt x="4313634" y="246460"/>
                </a:cubicBezTo>
                <a:cubicBezTo>
                  <a:pt x="4308871" y="246460"/>
                  <a:pt x="4298155" y="245269"/>
                  <a:pt x="4281487" y="242888"/>
                </a:cubicBezTo>
                <a:cubicBezTo>
                  <a:pt x="4256880" y="238919"/>
                  <a:pt x="4228305" y="238125"/>
                  <a:pt x="4195762" y="240507"/>
                </a:cubicBezTo>
                <a:cubicBezTo>
                  <a:pt x="4157662" y="242888"/>
                  <a:pt x="4128690" y="246460"/>
                  <a:pt x="4108846" y="251222"/>
                </a:cubicBezTo>
                <a:cubicBezTo>
                  <a:pt x="4102496" y="253603"/>
                  <a:pt x="4097337" y="253207"/>
                  <a:pt x="4093368" y="250032"/>
                </a:cubicBezTo>
                <a:cubicBezTo>
                  <a:pt x="4092574" y="249238"/>
                  <a:pt x="4090987" y="247650"/>
                  <a:pt x="4088605" y="245269"/>
                </a:cubicBezTo>
                <a:cubicBezTo>
                  <a:pt x="4083049" y="239713"/>
                  <a:pt x="4078684" y="235347"/>
                  <a:pt x="4075508" y="232172"/>
                </a:cubicBezTo>
                <a:cubicBezTo>
                  <a:pt x="4073921" y="228997"/>
                  <a:pt x="4075112" y="227013"/>
                  <a:pt x="4079080" y="226219"/>
                </a:cubicBezTo>
                <a:cubicBezTo>
                  <a:pt x="4094955" y="226219"/>
                  <a:pt x="4106465" y="225822"/>
                  <a:pt x="4113609" y="225028"/>
                </a:cubicBezTo>
                <a:cubicBezTo>
                  <a:pt x="4121546" y="224235"/>
                  <a:pt x="4132659" y="223044"/>
                  <a:pt x="4146946" y="221457"/>
                </a:cubicBezTo>
                <a:cubicBezTo>
                  <a:pt x="4162027" y="220663"/>
                  <a:pt x="4173140" y="219869"/>
                  <a:pt x="4180284" y="219075"/>
                </a:cubicBezTo>
                <a:cubicBezTo>
                  <a:pt x="4180284" y="215900"/>
                  <a:pt x="4180284" y="210741"/>
                  <a:pt x="4180284" y="203597"/>
                </a:cubicBezTo>
                <a:cubicBezTo>
                  <a:pt x="4179490" y="194866"/>
                  <a:pt x="4179093" y="188516"/>
                  <a:pt x="4179093" y="184547"/>
                </a:cubicBezTo>
                <a:cubicBezTo>
                  <a:pt x="4169568" y="186135"/>
                  <a:pt x="4160043" y="186928"/>
                  <a:pt x="4150518" y="186928"/>
                </a:cubicBezTo>
                <a:cubicBezTo>
                  <a:pt x="4142580" y="188516"/>
                  <a:pt x="4133452" y="182960"/>
                  <a:pt x="4123134" y="170260"/>
                </a:cubicBezTo>
                <a:cubicBezTo>
                  <a:pt x="4121546" y="167878"/>
                  <a:pt x="4121149" y="166291"/>
                  <a:pt x="4121943" y="165497"/>
                </a:cubicBezTo>
                <a:cubicBezTo>
                  <a:pt x="4122737" y="163910"/>
                  <a:pt x="4124324" y="163116"/>
                  <a:pt x="4126705" y="163116"/>
                </a:cubicBezTo>
                <a:cubicBezTo>
                  <a:pt x="4138612" y="162322"/>
                  <a:pt x="4156074" y="160338"/>
                  <a:pt x="4179093" y="157163"/>
                </a:cubicBezTo>
                <a:lnTo>
                  <a:pt x="4179093" y="145257"/>
                </a:lnTo>
                <a:cubicBezTo>
                  <a:pt x="4179093" y="134144"/>
                  <a:pt x="4177506" y="125810"/>
                  <a:pt x="4174330" y="120253"/>
                </a:cubicBezTo>
                <a:cubicBezTo>
                  <a:pt x="4171949" y="120253"/>
                  <a:pt x="4169171" y="120650"/>
                  <a:pt x="4165996" y="121444"/>
                </a:cubicBezTo>
                <a:cubicBezTo>
                  <a:pt x="4158852" y="122238"/>
                  <a:pt x="4152105" y="123825"/>
                  <a:pt x="4145755" y="126207"/>
                </a:cubicBezTo>
                <a:cubicBezTo>
                  <a:pt x="4142580" y="126207"/>
                  <a:pt x="4139008" y="125413"/>
                  <a:pt x="4135040" y="123825"/>
                </a:cubicBezTo>
                <a:cubicBezTo>
                  <a:pt x="4127102" y="119063"/>
                  <a:pt x="4119958" y="112713"/>
                  <a:pt x="4113609" y="104775"/>
                </a:cubicBezTo>
                <a:cubicBezTo>
                  <a:pt x="4112021" y="103188"/>
                  <a:pt x="4111624" y="101600"/>
                  <a:pt x="4112418" y="100013"/>
                </a:cubicBezTo>
                <a:cubicBezTo>
                  <a:pt x="4113212" y="99219"/>
                  <a:pt x="4114799" y="98822"/>
                  <a:pt x="4117180" y="98822"/>
                </a:cubicBezTo>
                <a:cubicBezTo>
                  <a:pt x="4129087" y="98822"/>
                  <a:pt x="4138215" y="98028"/>
                  <a:pt x="4144565" y="96441"/>
                </a:cubicBezTo>
                <a:cubicBezTo>
                  <a:pt x="4153296" y="95647"/>
                  <a:pt x="4166393" y="94060"/>
                  <a:pt x="4183855" y="91678"/>
                </a:cubicBezTo>
                <a:cubicBezTo>
                  <a:pt x="4203699" y="88503"/>
                  <a:pt x="4217590" y="86519"/>
                  <a:pt x="4225527" y="85725"/>
                </a:cubicBezTo>
                <a:cubicBezTo>
                  <a:pt x="4227909" y="84932"/>
                  <a:pt x="4231084" y="84138"/>
                  <a:pt x="4235052" y="83344"/>
                </a:cubicBezTo>
                <a:cubicBezTo>
                  <a:pt x="4238227" y="82550"/>
                  <a:pt x="4242990" y="81360"/>
                  <a:pt x="4249340" y="79772"/>
                </a:cubicBezTo>
                <a:cubicBezTo>
                  <a:pt x="4251324" y="78582"/>
                  <a:pt x="4253209" y="77986"/>
                  <a:pt x="4254995" y="77986"/>
                </a:cubicBezTo>
                <a:close/>
                <a:moveTo>
                  <a:pt x="2022872" y="72628"/>
                </a:moveTo>
                <a:cubicBezTo>
                  <a:pt x="2010966" y="73422"/>
                  <a:pt x="1999060" y="75010"/>
                  <a:pt x="1987153" y="77391"/>
                </a:cubicBezTo>
                <a:cubicBezTo>
                  <a:pt x="1993504" y="78978"/>
                  <a:pt x="1999060" y="80963"/>
                  <a:pt x="2003822" y="83344"/>
                </a:cubicBezTo>
                <a:cubicBezTo>
                  <a:pt x="2008585" y="86519"/>
                  <a:pt x="2010570" y="90091"/>
                  <a:pt x="2009775" y="94060"/>
                </a:cubicBezTo>
                <a:cubicBezTo>
                  <a:pt x="2008981" y="94853"/>
                  <a:pt x="2008585" y="96044"/>
                  <a:pt x="2008585" y="97632"/>
                </a:cubicBezTo>
                <a:cubicBezTo>
                  <a:pt x="2014141" y="96044"/>
                  <a:pt x="2019301" y="95250"/>
                  <a:pt x="2024062" y="95250"/>
                </a:cubicBezTo>
                <a:lnTo>
                  <a:pt x="2024062" y="90488"/>
                </a:lnTo>
                <a:cubicBezTo>
                  <a:pt x="2024062" y="87313"/>
                  <a:pt x="2023666" y="82947"/>
                  <a:pt x="2022872" y="77391"/>
                </a:cubicBezTo>
                <a:cubicBezTo>
                  <a:pt x="2022872" y="75010"/>
                  <a:pt x="2022872" y="73422"/>
                  <a:pt x="2022872" y="72628"/>
                </a:cubicBezTo>
                <a:close/>
                <a:moveTo>
                  <a:pt x="2662237" y="67866"/>
                </a:moveTo>
                <a:cubicBezTo>
                  <a:pt x="2666999" y="67866"/>
                  <a:pt x="2670571" y="68660"/>
                  <a:pt x="2672952" y="70247"/>
                </a:cubicBezTo>
                <a:cubicBezTo>
                  <a:pt x="2676921" y="71041"/>
                  <a:pt x="2680493" y="75010"/>
                  <a:pt x="2683668" y="82153"/>
                </a:cubicBezTo>
                <a:cubicBezTo>
                  <a:pt x="2685255" y="86122"/>
                  <a:pt x="2684858" y="88503"/>
                  <a:pt x="2682477" y="89297"/>
                </a:cubicBezTo>
                <a:cubicBezTo>
                  <a:pt x="2671364" y="91678"/>
                  <a:pt x="2661443" y="92869"/>
                  <a:pt x="2652712" y="92869"/>
                </a:cubicBezTo>
                <a:cubicBezTo>
                  <a:pt x="2647949" y="93663"/>
                  <a:pt x="2643583" y="94060"/>
                  <a:pt x="2639615" y="94060"/>
                </a:cubicBezTo>
                <a:cubicBezTo>
                  <a:pt x="2641202" y="94853"/>
                  <a:pt x="2642393" y="96044"/>
                  <a:pt x="2643187" y="97632"/>
                </a:cubicBezTo>
                <a:cubicBezTo>
                  <a:pt x="2645568" y="100013"/>
                  <a:pt x="2646362" y="103982"/>
                  <a:pt x="2645568" y="109538"/>
                </a:cubicBezTo>
                <a:cubicBezTo>
                  <a:pt x="2645568" y="110332"/>
                  <a:pt x="2645568" y="111125"/>
                  <a:pt x="2645568" y="111919"/>
                </a:cubicBezTo>
                <a:cubicBezTo>
                  <a:pt x="2651918" y="110332"/>
                  <a:pt x="2656680" y="109141"/>
                  <a:pt x="2659855" y="108347"/>
                </a:cubicBezTo>
                <a:cubicBezTo>
                  <a:pt x="2664618" y="107553"/>
                  <a:pt x="2668190" y="108347"/>
                  <a:pt x="2670571" y="110728"/>
                </a:cubicBezTo>
                <a:cubicBezTo>
                  <a:pt x="2673746" y="113903"/>
                  <a:pt x="2676921" y="118666"/>
                  <a:pt x="2680096" y="125016"/>
                </a:cubicBezTo>
                <a:cubicBezTo>
                  <a:pt x="2680889" y="127397"/>
                  <a:pt x="2680096" y="128985"/>
                  <a:pt x="2677715" y="129778"/>
                </a:cubicBezTo>
                <a:cubicBezTo>
                  <a:pt x="2672952" y="130572"/>
                  <a:pt x="2664221" y="131366"/>
                  <a:pt x="2651521" y="132160"/>
                </a:cubicBezTo>
                <a:cubicBezTo>
                  <a:pt x="2653902" y="132160"/>
                  <a:pt x="2651521" y="132557"/>
                  <a:pt x="2644377" y="133350"/>
                </a:cubicBezTo>
                <a:cubicBezTo>
                  <a:pt x="2644377" y="134144"/>
                  <a:pt x="2644377" y="135335"/>
                  <a:pt x="2644377" y="136922"/>
                </a:cubicBezTo>
                <a:cubicBezTo>
                  <a:pt x="2642789" y="146447"/>
                  <a:pt x="2641996" y="155575"/>
                  <a:pt x="2641996" y="164307"/>
                </a:cubicBezTo>
                <a:cubicBezTo>
                  <a:pt x="2648346" y="162719"/>
                  <a:pt x="2653902" y="161925"/>
                  <a:pt x="2658665" y="161925"/>
                </a:cubicBezTo>
                <a:cubicBezTo>
                  <a:pt x="2657871" y="159544"/>
                  <a:pt x="2655490" y="155178"/>
                  <a:pt x="2651521" y="148828"/>
                </a:cubicBezTo>
                <a:cubicBezTo>
                  <a:pt x="2648346" y="144860"/>
                  <a:pt x="2646362" y="141685"/>
                  <a:pt x="2645568" y="139303"/>
                </a:cubicBezTo>
                <a:cubicBezTo>
                  <a:pt x="2644774" y="136922"/>
                  <a:pt x="2645568" y="136128"/>
                  <a:pt x="2647949" y="136922"/>
                </a:cubicBezTo>
                <a:cubicBezTo>
                  <a:pt x="2656680" y="137716"/>
                  <a:pt x="2663427" y="138907"/>
                  <a:pt x="2668190" y="140494"/>
                </a:cubicBezTo>
                <a:cubicBezTo>
                  <a:pt x="2672158" y="142082"/>
                  <a:pt x="2674540" y="146050"/>
                  <a:pt x="2675333" y="152400"/>
                </a:cubicBezTo>
                <a:cubicBezTo>
                  <a:pt x="2675333" y="154782"/>
                  <a:pt x="2674936" y="157163"/>
                  <a:pt x="2674143" y="159544"/>
                </a:cubicBezTo>
                <a:cubicBezTo>
                  <a:pt x="2678111" y="158750"/>
                  <a:pt x="2681287" y="159147"/>
                  <a:pt x="2683668" y="160735"/>
                </a:cubicBezTo>
                <a:cubicBezTo>
                  <a:pt x="2689224" y="163910"/>
                  <a:pt x="2692796" y="169069"/>
                  <a:pt x="2694383" y="176213"/>
                </a:cubicBezTo>
                <a:cubicBezTo>
                  <a:pt x="2695971" y="180182"/>
                  <a:pt x="2694780" y="182166"/>
                  <a:pt x="2690812" y="182166"/>
                </a:cubicBezTo>
                <a:cubicBezTo>
                  <a:pt x="2674936" y="180578"/>
                  <a:pt x="2659061" y="180975"/>
                  <a:pt x="2643187" y="183357"/>
                </a:cubicBezTo>
                <a:cubicBezTo>
                  <a:pt x="2619374" y="185738"/>
                  <a:pt x="2603102" y="187722"/>
                  <a:pt x="2594371" y="189310"/>
                </a:cubicBezTo>
                <a:cubicBezTo>
                  <a:pt x="2591196" y="189310"/>
                  <a:pt x="2588815" y="188516"/>
                  <a:pt x="2587227" y="186928"/>
                </a:cubicBezTo>
                <a:cubicBezTo>
                  <a:pt x="2582465" y="182960"/>
                  <a:pt x="2577702" y="178594"/>
                  <a:pt x="2572940" y="173832"/>
                </a:cubicBezTo>
                <a:cubicBezTo>
                  <a:pt x="2572146" y="170657"/>
                  <a:pt x="2572543" y="169069"/>
                  <a:pt x="2574130" y="169069"/>
                </a:cubicBezTo>
                <a:cubicBezTo>
                  <a:pt x="2586037" y="167482"/>
                  <a:pt x="2597546" y="166291"/>
                  <a:pt x="2608658" y="165497"/>
                </a:cubicBezTo>
                <a:cubicBezTo>
                  <a:pt x="2611040" y="165497"/>
                  <a:pt x="2613421" y="165497"/>
                  <a:pt x="2615802" y="165497"/>
                </a:cubicBezTo>
                <a:cubicBezTo>
                  <a:pt x="2615802" y="162322"/>
                  <a:pt x="2616199" y="157560"/>
                  <a:pt x="2616993" y="151210"/>
                </a:cubicBezTo>
                <a:cubicBezTo>
                  <a:pt x="2616993" y="144860"/>
                  <a:pt x="2616993" y="140494"/>
                  <a:pt x="2616993" y="138113"/>
                </a:cubicBezTo>
                <a:cubicBezTo>
                  <a:pt x="2615405" y="138113"/>
                  <a:pt x="2613421" y="138510"/>
                  <a:pt x="2611040" y="139303"/>
                </a:cubicBezTo>
                <a:cubicBezTo>
                  <a:pt x="2608658" y="139303"/>
                  <a:pt x="2607071" y="139303"/>
                  <a:pt x="2606277" y="139303"/>
                </a:cubicBezTo>
                <a:cubicBezTo>
                  <a:pt x="2601515" y="140097"/>
                  <a:pt x="2597546" y="139303"/>
                  <a:pt x="2594371" y="136922"/>
                </a:cubicBezTo>
                <a:cubicBezTo>
                  <a:pt x="2591196" y="133747"/>
                  <a:pt x="2587624" y="129778"/>
                  <a:pt x="2583655" y="125016"/>
                </a:cubicBezTo>
                <a:cubicBezTo>
                  <a:pt x="2581274" y="121841"/>
                  <a:pt x="2581671" y="119857"/>
                  <a:pt x="2584846" y="119063"/>
                </a:cubicBezTo>
                <a:cubicBezTo>
                  <a:pt x="2588815" y="119063"/>
                  <a:pt x="2595562" y="118666"/>
                  <a:pt x="2605087" y="117872"/>
                </a:cubicBezTo>
                <a:cubicBezTo>
                  <a:pt x="2605880" y="117872"/>
                  <a:pt x="2607468" y="117872"/>
                  <a:pt x="2609849" y="117872"/>
                </a:cubicBezTo>
                <a:cubicBezTo>
                  <a:pt x="2612230" y="117078"/>
                  <a:pt x="2614215" y="116682"/>
                  <a:pt x="2615802" y="116682"/>
                </a:cubicBezTo>
                <a:cubicBezTo>
                  <a:pt x="2615802" y="110332"/>
                  <a:pt x="2615009" y="103982"/>
                  <a:pt x="2613421" y="97632"/>
                </a:cubicBezTo>
                <a:cubicBezTo>
                  <a:pt x="2611834" y="97632"/>
                  <a:pt x="2610246" y="98028"/>
                  <a:pt x="2608658" y="98822"/>
                </a:cubicBezTo>
                <a:cubicBezTo>
                  <a:pt x="2600721" y="98822"/>
                  <a:pt x="2595562" y="98028"/>
                  <a:pt x="2593180" y="96441"/>
                </a:cubicBezTo>
                <a:cubicBezTo>
                  <a:pt x="2590006" y="94853"/>
                  <a:pt x="2586433" y="91678"/>
                  <a:pt x="2582465" y="86916"/>
                </a:cubicBezTo>
                <a:cubicBezTo>
                  <a:pt x="2580083" y="84535"/>
                  <a:pt x="2580083" y="82550"/>
                  <a:pt x="2582465" y="80963"/>
                </a:cubicBezTo>
                <a:cubicBezTo>
                  <a:pt x="2583258" y="80963"/>
                  <a:pt x="2584449" y="80566"/>
                  <a:pt x="2586037" y="79772"/>
                </a:cubicBezTo>
                <a:cubicBezTo>
                  <a:pt x="2594768" y="78185"/>
                  <a:pt x="2600721" y="77391"/>
                  <a:pt x="2603896" y="77391"/>
                </a:cubicBezTo>
                <a:cubicBezTo>
                  <a:pt x="2622152" y="76597"/>
                  <a:pt x="2641599" y="73422"/>
                  <a:pt x="2662237" y="67866"/>
                </a:cubicBezTo>
                <a:close/>
                <a:moveTo>
                  <a:pt x="6085284" y="66675"/>
                </a:moveTo>
                <a:cubicBezTo>
                  <a:pt x="6078140" y="69057"/>
                  <a:pt x="6066233" y="71041"/>
                  <a:pt x="6049565" y="72628"/>
                </a:cubicBezTo>
                <a:cubicBezTo>
                  <a:pt x="6047184" y="72628"/>
                  <a:pt x="6044803" y="72628"/>
                  <a:pt x="6042421" y="72628"/>
                </a:cubicBezTo>
                <a:cubicBezTo>
                  <a:pt x="6043215" y="75803"/>
                  <a:pt x="6043611" y="79772"/>
                  <a:pt x="6043611" y="84535"/>
                </a:cubicBezTo>
                <a:cubicBezTo>
                  <a:pt x="6052343" y="82153"/>
                  <a:pt x="6061471" y="80566"/>
                  <a:pt x="6070996" y="79772"/>
                </a:cubicBezTo>
                <a:cubicBezTo>
                  <a:pt x="6071790" y="79772"/>
                  <a:pt x="6072981" y="79772"/>
                  <a:pt x="6074568" y="79772"/>
                </a:cubicBezTo>
                <a:cubicBezTo>
                  <a:pt x="6077743" y="78978"/>
                  <a:pt x="6080124" y="78978"/>
                  <a:pt x="6081712" y="79772"/>
                </a:cubicBezTo>
                <a:cubicBezTo>
                  <a:pt x="6082506" y="78185"/>
                  <a:pt x="6083299" y="75803"/>
                  <a:pt x="6084093" y="72628"/>
                </a:cubicBezTo>
                <a:cubicBezTo>
                  <a:pt x="6084887" y="70247"/>
                  <a:pt x="6085284" y="68263"/>
                  <a:pt x="6085284" y="66675"/>
                </a:cubicBezTo>
                <a:close/>
                <a:moveTo>
                  <a:pt x="5731668" y="66675"/>
                </a:moveTo>
                <a:cubicBezTo>
                  <a:pt x="5727699" y="69850"/>
                  <a:pt x="5724524" y="73422"/>
                  <a:pt x="5722143" y="77391"/>
                </a:cubicBezTo>
                <a:cubicBezTo>
                  <a:pt x="5730874" y="79772"/>
                  <a:pt x="5738812" y="83344"/>
                  <a:pt x="5745955" y="88107"/>
                </a:cubicBezTo>
                <a:cubicBezTo>
                  <a:pt x="5747543" y="86519"/>
                  <a:pt x="5749528" y="84138"/>
                  <a:pt x="5751909" y="80963"/>
                </a:cubicBezTo>
                <a:cubicBezTo>
                  <a:pt x="5754290" y="78582"/>
                  <a:pt x="5755877" y="76597"/>
                  <a:pt x="5756671" y="75010"/>
                </a:cubicBezTo>
                <a:cubicBezTo>
                  <a:pt x="5758258" y="72628"/>
                  <a:pt x="5757465" y="71835"/>
                  <a:pt x="5754290" y="72628"/>
                </a:cubicBezTo>
                <a:cubicBezTo>
                  <a:pt x="5751115" y="72628"/>
                  <a:pt x="5747940" y="73025"/>
                  <a:pt x="5744765" y="73819"/>
                </a:cubicBezTo>
                <a:cubicBezTo>
                  <a:pt x="5743971" y="73819"/>
                  <a:pt x="5741590" y="72628"/>
                  <a:pt x="5737621" y="70247"/>
                </a:cubicBezTo>
                <a:cubicBezTo>
                  <a:pt x="5735240" y="68660"/>
                  <a:pt x="5733255" y="67469"/>
                  <a:pt x="5731668" y="66675"/>
                </a:cubicBezTo>
                <a:close/>
                <a:moveTo>
                  <a:pt x="2687240" y="54769"/>
                </a:moveTo>
                <a:cubicBezTo>
                  <a:pt x="2674540" y="53975"/>
                  <a:pt x="2644377" y="55960"/>
                  <a:pt x="2596752" y="60722"/>
                </a:cubicBezTo>
                <a:cubicBezTo>
                  <a:pt x="2589608" y="61516"/>
                  <a:pt x="2584846" y="61913"/>
                  <a:pt x="2582465" y="61913"/>
                </a:cubicBezTo>
                <a:cubicBezTo>
                  <a:pt x="2579290" y="62707"/>
                  <a:pt x="2576114" y="63103"/>
                  <a:pt x="2572940" y="63103"/>
                </a:cubicBezTo>
                <a:cubicBezTo>
                  <a:pt x="2572940" y="122635"/>
                  <a:pt x="2571749" y="170260"/>
                  <a:pt x="2569368" y="205978"/>
                </a:cubicBezTo>
                <a:cubicBezTo>
                  <a:pt x="2601911" y="202010"/>
                  <a:pt x="2637631" y="198835"/>
                  <a:pt x="2676524" y="196453"/>
                </a:cubicBezTo>
                <a:cubicBezTo>
                  <a:pt x="2677318" y="196453"/>
                  <a:pt x="2678508" y="196453"/>
                  <a:pt x="2680096" y="196453"/>
                </a:cubicBezTo>
                <a:cubicBezTo>
                  <a:pt x="2684065" y="195660"/>
                  <a:pt x="2687240" y="196453"/>
                  <a:pt x="2689621" y="198835"/>
                </a:cubicBezTo>
                <a:cubicBezTo>
                  <a:pt x="2692002" y="199628"/>
                  <a:pt x="2693590" y="201216"/>
                  <a:pt x="2694383" y="203597"/>
                </a:cubicBezTo>
                <a:cubicBezTo>
                  <a:pt x="2697558" y="170260"/>
                  <a:pt x="2697558" y="123032"/>
                  <a:pt x="2694383" y="61913"/>
                </a:cubicBezTo>
                <a:cubicBezTo>
                  <a:pt x="2694383" y="57150"/>
                  <a:pt x="2692002" y="54769"/>
                  <a:pt x="2687240" y="54769"/>
                </a:cubicBezTo>
                <a:close/>
                <a:moveTo>
                  <a:pt x="675084" y="45244"/>
                </a:moveTo>
                <a:cubicBezTo>
                  <a:pt x="685404" y="50007"/>
                  <a:pt x="693738" y="55960"/>
                  <a:pt x="700088" y="63103"/>
                </a:cubicBezTo>
                <a:cubicBezTo>
                  <a:pt x="702469" y="65485"/>
                  <a:pt x="702866" y="67866"/>
                  <a:pt x="701278" y="70247"/>
                </a:cubicBezTo>
                <a:cubicBezTo>
                  <a:pt x="698897" y="79772"/>
                  <a:pt x="697706" y="98028"/>
                  <a:pt x="697706" y="125016"/>
                </a:cubicBezTo>
                <a:cubicBezTo>
                  <a:pt x="697706" y="142478"/>
                  <a:pt x="694532" y="150813"/>
                  <a:pt x="688182" y="150019"/>
                </a:cubicBezTo>
                <a:cubicBezTo>
                  <a:pt x="675482" y="146050"/>
                  <a:pt x="669528" y="137319"/>
                  <a:pt x="670322" y="123825"/>
                </a:cubicBezTo>
                <a:cubicBezTo>
                  <a:pt x="671116" y="114300"/>
                  <a:pt x="671513" y="102791"/>
                  <a:pt x="671513" y="89297"/>
                </a:cubicBezTo>
                <a:cubicBezTo>
                  <a:pt x="671513" y="72628"/>
                  <a:pt x="669926" y="60722"/>
                  <a:pt x="666750" y="53578"/>
                </a:cubicBezTo>
                <a:cubicBezTo>
                  <a:pt x="665957" y="48022"/>
                  <a:pt x="668734" y="45244"/>
                  <a:pt x="675084" y="45244"/>
                </a:cubicBezTo>
                <a:close/>
                <a:moveTo>
                  <a:pt x="6304358" y="40482"/>
                </a:moveTo>
                <a:cubicBezTo>
                  <a:pt x="6305946" y="40482"/>
                  <a:pt x="6307137" y="42069"/>
                  <a:pt x="6307930" y="45244"/>
                </a:cubicBezTo>
                <a:cubicBezTo>
                  <a:pt x="6310311" y="50007"/>
                  <a:pt x="6312296" y="55166"/>
                  <a:pt x="6313883" y="60722"/>
                </a:cubicBezTo>
                <a:cubicBezTo>
                  <a:pt x="6323408" y="59928"/>
                  <a:pt x="6342855" y="57944"/>
                  <a:pt x="6372224" y="54769"/>
                </a:cubicBezTo>
                <a:cubicBezTo>
                  <a:pt x="6388892" y="53182"/>
                  <a:pt x="6401196" y="51991"/>
                  <a:pt x="6409133" y="51197"/>
                </a:cubicBezTo>
                <a:cubicBezTo>
                  <a:pt x="6419452" y="50403"/>
                  <a:pt x="6430168" y="48816"/>
                  <a:pt x="6441280" y="46435"/>
                </a:cubicBezTo>
                <a:cubicBezTo>
                  <a:pt x="6442074" y="46435"/>
                  <a:pt x="6442470" y="46435"/>
                  <a:pt x="6442470" y="46435"/>
                </a:cubicBezTo>
                <a:cubicBezTo>
                  <a:pt x="6447233" y="44053"/>
                  <a:pt x="6452790" y="44053"/>
                  <a:pt x="6459140" y="46435"/>
                </a:cubicBezTo>
                <a:cubicBezTo>
                  <a:pt x="6474221" y="55166"/>
                  <a:pt x="6482952" y="61913"/>
                  <a:pt x="6485333" y="66675"/>
                </a:cubicBezTo>
                <a:cubicBezTo>
                  <a:pt x="6489302" y="73819"/>
                  <a:pt x="6488508" y="77788"/>
                  <a:pt x="6482952" y="78582"/>
                </a:cubicBezTo>
                <a:cubicBezTo>
                  <a:pt x="6451202" y="86519"/>
                  <a:pt x="6431358" y="93266"/>
                  <a:pt x="6423420" y="98822"/>
                </a:cubicBezTo>
                <a:cubicBezTo>
                  <a:pt x="6420246" y="100410"/>
                  <a:pt x="6418262" y="100410"/>
                  <a:pt x="6417468" y="98822"/>
                </a:cubicBezTo>
                <a:cubicBezTo>
                  <a:pt x="6416674" y="98028"/>
                  <a:pt x="6417071" y="96441"/>
                  <a:pt x="6418658" y="94060"/>
                </a:cubicBezTo>
                <a:cubicBezTo>
                  <a:pt x="6420246" y="91678"/>
                  <a:pt x="6421834" y="88107"/>
                  <a:pt x="6423420" y="83344"/>
                </a:cubicBezTo>
                <a:cubicBezTo>
                  <a:pt x="6426596" y="76994"/>
                  <a:pt x="6428977" y="73025"/>
                  <a:pt x="6430564" y="71438"/>
                </a:cubicBezTo>
                <a:cubicBezTo>
                  <a:pt x="6390083" y="74613"/>
                  <a:pt x="6357936" y="77788"/>
                  <a:pt x="6334124" y="80963"/>
                </a:cubicBezTo>
                <a:cubicBezTo>
                  <a:pt x="6328568" y="82550"/>
                  <a:pt x="6322615" y="80963"/>
                  <a:pt x="6316265" y="76200"/>
                </a:cubicBezTo>
                <a:cubicBezTo>
                  <a:pt x="6316265" y="92075"/>
                  <a:pt x="6311899" y="104775"/>
                  <a:pt x="6303168" y="114300"/>
                </a:cubicBezTo>
                <a:cubicBezTo>
                  <a:pt x="6296818" y="120650"/>
                  <a:pt x="6289674" y="120650"/>
                  <a:pt x="6281736" y="114300"/>
                </a:cubicBezTo>
                <a:cubicBezTo>
                  <a:pt x="6275387" y="98425"/>
                  <a:pt x="6275387" y="86122"/>
                  <a:pt x="6281736" y="77391"/>
                </a:cubicBezTo>
                <a:cubicBezTo>
                  <a:pt x="6292056" y="66278"/>
                  <a:pt x="6298405" y="55166"/>
                  <a:pt x="6300786" y="44053"/>
                </a:cubicBezTo>
                <a:cubicBezTo>
                  <a:pt x="6302374" y="41672"/>
                  <a:pt x="6303565" y="40482"/>
                  <a:pt x="6304358" y="40482"/>
                </a:cubicBezTo>
                <a:close/>
                <a:moveTo>
                  <a:pt x="2032397" y="36910"/>
                </a:moveTo>
                <a:cubicBezTo>
                  <a:pt x="2015729" y="40085"/>
                  <a:pt x="1995488" y="44450"/>
                  <a:pt x="1971676" y="50007"/>
                </a:cubicBezTo>
                <a:cubicBezTo>
                  <a:pt x="1971676" y="53182"/>
                  <a:pt x="1971278" y="56753"/>
                  <a:pt x="1970485" y="60722"/>
                </a:cubicBezTo>
                <a:cubicBezTo>
                  <a:pt x="1976042" y="59135"/>
                  <a:pt x="1984376" y="57547"/>
                  <a:pt x="1995488" y="55960"/>
                </a:cubicBezTo>
                <a:cubicBezTo>
                  <a:pt x="2001044" y="54372"/>
                  <a:pt x="2013745" y="51594"/>
                  <a:pt x="2033588" y="47625"/>
                </a:cubicBezTo>
                <a:cubicBezTo>
                  <a:pt x="2035176" y="45244"/>
                  <a:pt x="2036366" y="42863"/>
                  <a:pt x="2037160" y="40482"/>
                </a:cubicBezTo>
                <a:cubicBezTo>
                  <a:pt x="2037953" y="38100"/>
                  <a:pt x="2036366" y="36910"/>
                  <a:pt x="2032397" y="36910"/>
                </a:cubicBezTo>
                <a:close/>
                <a:moveTo>
                  <a:pt x="6084093" y="34528"/>
                </a:moveTo>
                <a:cubicBezTo>
                  <a:pt x="6074568" y="36116"/>
                  <a:pt x="6061471" y="38497"/>
                  <a:pt x="6044803" y="41672"/>
                </a:cubicBezTo>
                <a:cubicBezTo>
                  <a:pt x="6042421" y="41672"/>
                  <a:pt x="6040040" y="41672"/>
                  <a:pt x="6037659" y="41672"/>
                </a:cubicBezTo>
                <a:cubicBezTo>
                  <a:pt x="6037659" y="44847"/>
                  <a:pt x="6038452" y="48419"/>
                  <a:pt x="6040040" y="52388"/>
                </a:cubicBezTo>
                <a:cubicBezTo>
                  <a:pt x="6045596" y="50007"/>
                  <a:pt x="6051946" y="48022"/>
                  <a:pt x="6059090" y="46435"/>
                </a:cubicBezTo>
                <a:cubicBezTo>
                  <a:pt x="6063852" y="44847"/>
                  <a:pt x="6068615" y="44847"/>
                  <a:pt x="6073378" y="46435"/>
                </a:cubicBezTo>
                <a:cubicBezTo>
                  <a:pt x="6077346" y="48022"/>
                  <a:pt x="6081712" y="51991"/>
                  <a:pt x="6086474" y="58341"/>
                </a:cubicBezTo>
                <a:cubicBezTo>
                  <a:pt x="6087268" y="52785"/>
                  <a:pt x="6087665" y="46435"/>
                  <a:pt x="6087665" y="39291"/>
                </a:cubicBezTo>
                <a:cubicBezTo>
                  <a:pt x="6088459" y="36910"/>
                  <a:pt x="6087268" y="35322"/>
                  <a:pt x="6084093" y="34528"/>
                </a:cubicBezTo>
                <a:close/>
                <a:moveTo>
                  <a:pt x="1729979" y="33338"/>
                </a:moveTo>
                <a:lnTo>
                  <a:pt x="1756172" y="33338"/>
                </a:lnTo>
                <a:cubicBezTo>
                  <a:pt x="1766491" y="33338"/>
                  <a:pt x="1774825" y="38100"/>
                  <a:pt x="1781175" y="47625"/>
                </a:cubicBezTo>
                <a:cubicBezTo>
                  <a:pt x="1784350" y="53975"/>
                  <a:pt x="1784350" y="60722"/>
                  <a:pt x="1781175" y="67866"/>
                </a:cubicBezTo>
                <a:cubicBezTo>
                  <a:pt x="1778794" y="72628"/>
                  <a:pt x="1773238" y="74216"/>
                  <a:pt x="1764506" y="72628"/>
                </a:cubicBezTo>
                <a:cubicBezTo>
                  <a:pt x="1759744" y="70247"/>
                  <a:pt x="1754188" y="65882"/>
                  <a:pt x="1747838" y="59532"/>
                </a:cubicBezTo>
                <a:cubicBezTo>
                  <a:pt x="1745456" y="56357"/>
                  <a:pt x="1741091" y="51991"/>
                  <a:pt x="1734741" y="46435"/>
                </a:cubicBezTo>
                <a:cubicBezTo>
                  <a:pt x="1731566" y="43260"/>
                  <a:pt x="1729185" y="40878"/>
                  <a:pt x="1727597" y="39291"/>
                </a:cubicBezTo>
                <a:cubicBezTo>
                  <a:pt x="1726010" y="37703"/>
                  <a:pt x="1725216" y="36116"/>
                  <a:pt x="1725216" y="34528"/>
                </a:cubicBezTo>
                <a:cubicBezTo>
                  <a:pt x="1726010" y="33735"/>
                  <a:pt x="1727597" y="33338"/>
                  <a:pt x="1729979" y="33338"/>
                </a:cubicBezTo>
                <a:close/>
                <a:moveTo>
                  <a:pt x="5385791" y="29766"/>
                </a:moveTo>
                <a:cubicBezTo>
                  <a:pt x="5386982" y="29766"/>
                  <a:pt x="5388371" y="30163"/>
                  <a:pt x="5389959" y="30957"/>
                </a:cubicBezTo>
                <a:cubicBezTo>
                  <a:pt x="5397896" y="34925"/>
                  <a:pt x="5406231" y="44053"/>
                  <a:pt x="5414962" y="58341"/>
                </a:cubicBezTo>
                <a:cubicBezTo>
                  <a:pt x="5417343" y="62310"/>
                  <a:pt x="5416152" y="67469"/>
                  <a:pt x="5411390" y="73819"/>
                </a:cubicBezTo>
                <a:cubicBezTo>
                  <a:pt x="5409008" y="76200"/>
                  <a:pt x="5405833" y="80566"/>
                  <a:pt x="5401865" y="86916"/>
                </a:cubicBezTo>
                <a:cubicBezTo>
                  <a:pt x="5400277" y="89297"/>
                  <a:pt x="5399087" y="90885"/>
                  <a:pt x="5398293" y="91678"/>
                </a:cubicBezTo>
                <a:cubicBezTo>
                  <a:pt x="5396706" y="94060"/>
                  <a:pt x="5394324" y="97632"/>
                  <a:pt x="5391149" y="102394"/>
                </a:cubicBezTo>
                <a:cubicBezTo>
                  <a:pt x="5387974" y="107157"/>
                  <a:pt x="5385593" y="110728"/>
                  <a:pt x="5384005" y="113110"/>
                </a:cubicBezTo>
                <a:cubicBezTo>
                  <a:pt x="5391149" y="119460"/>
                  <a:pt x="5394324" y="126207"/>
                  <a:pt x="5393530" y="133350"/>
                </a:cubicBezTo>
                <a:cubicBezTo>
                  <a:pt x="5393530" y="135732"/>
                  <a:pt x="5393530" y="138907"/>
                  <a:pt x="5393530" y="142875"/>
                </a:cubicBezTo>
                <a:cubicBezTo>
                  <a:pt x="5394324" y="142082"/>
                  <a:pt x="5395515" y="141685"/>
                  <a:pt x="5397102" y="141685"/>
                </a:cubicBezTo>
                <a:cubicBezTo>
                  <a:pt x="5398690" y="141685"/>
                  <a:pt x="5400674" y="141288"/>
                  <a:pt x="5403056" y="140494"/>
                </a:cubicBezTo>
                <a:cubicBezTo>
                  <a:pt x="5414962" y="139700"/>
                  <a:pt x="5423693" y="138510"/>
                  <a:pt x="5429249" y="136922"/>
                </a:cubicBezTo>
                <a:cubicBezTo>
                  <a:pt x="5433218" y="136128"/>
                  <a:pt x="5438377" y="135335"/>
                  <a:pt x="5444727" y="134541"/>
                </a:cubicBezTo>
                <a:cubicBezTo>
                  <a:pt x="5451871" y="133747"/>
                  <a:pt x="5457030" y="133350"/>
                  <a:pt x="5460206" y="133350"/>
                </a:cubicBezTo>
                <a:cubicBezTo>
                  <a:pt x="5460206" y="130175"/>
                  <a:pt x="5459809" y="125810"/>
                  <a:pt x="5459015" y="120253"/>
                </a:cubicBezTo>
                <a:cubicBezTo>
                  <a:pt x="5459015" y="115491"/>
                  <a:pt x="5459015" y="111919"/>
                  <a:pt x="5459015" y="109538"/>
                </a:cubicBezTo>
                <a:cubicBezTo>
                  <a:pt x="5458221" y="100013"/>
                  <a:pt x="5456237" y="93266"/>
                  <a:pt x="5453061" y="89297"/>
                </a:cubicBezTo>
                <a:cubicBezTo>
                  <a:pt x="5438774" y="92472"/>
                  <a:pt x="5423296" y="95250"/>
                  <a:pt x="5406627" y="97632"/>
                </a:cubicBezTo>
                <a:cubicBezTo>
                  <a:pt x="5404246" y="97632"/>
                  <a:pt x="5402659" y="97235"/>
                  <a:pt x="5401865" y="96441"/>
                </a:cubicBezTo>
                <a:cubicBezTo>
                  <a:pt x="5401865" y="94853"/>
                  <a:pt x="5403056" y="93663"/>
                  <a:pt x="5405436" y="92869"/>
                </a:cubicBezTo>
                <a:cubicBezTo>
                  <a:pt x="5430837" y="81757"/>
                  <a:pt x="5455840" y="67866"/>
                  <a:pt x="5480446" y="51197"/>
                </a:cubicBezTo>
                <a:cubicBezTo>
                  <a:pt x="5488384" y="46435"/>
                  <a:pt x="5493146" y="42466"/>
                  <a:pt x="5494734" y="39291"/>
                </a:cubicBezTo>
                <a:cubicBezTo>
                  <a:pt x="5497115" y="36116"/>
                  <a:pt x="5501481" y="35719"/>
                  <a:pt x="5507830" y="38100"/>
                </a:cubicBezTo>
                <a:cubicBezTo>
                  <a:pt x="5520531" y="41275"/>
                  <a:pt x="5529262" y="46832"/>
                  <a:pt x="5534024" y="54769"/>
                </a:cubicBezTo>
                <a:cubicBezTo>
                  <a:pt x="5536405" y="60325"/>
                  <a:pt x="5534818" y="64294"/>
                  <a:pt x="5529262" y="66675"/>
                </a:cubicBezTo>
                <a:cubicBezTo>
                  <a:pt x="5514974" y="71438"/>
                  <a:pt x="5500686" y="76200"/>
                  <a:pt x="5486399" y="80963"/>
                </a:cubicBezTo>
                <a:cubicBezTo>
                  <a:pt x="5491161" y="83344"/>
                  <a:pt x="5495130" y="85725"/>
                  <a:pt x="5498305" y="88107"/>
                </a:cubicBezTo>
                <a:cubicBezTo>
                  <a:pt x="5502274" y="91282"/>
                  <a:pt x="5503068" y="95647"/>
                  <a:pt x="5500686" y="101203"/>
                </a:cubicBezTo>
                <a:cubicBezTo>
                  <a:pt x="5497512" y="105172"/>
                  <a:pt x="5495924" y="112316"/>
                  <a:pt x="5495924" y="122635"/>
                </a:cubicBezTo>
                <a:lnTo>
                  <a:pt x="5495924" y="127397"/>
                </a:lnTo>
                <a:cubicBezTo>
                  <a:pt x="5497512" y="127397"/>
                  <a:pt x="5500290" y="127000"/>
                  <a:pt x="5504259" y="126207"/>
                </a:cubicBezTo>
                <a:cubicBezTo>
                  <a:pt x="5507434" y="126207"/>
                  <a:pt x="5509815" y="126207"/>
                  <a:pt x="5511402" y="126207"/>
                </a:cubicBezTo>
                <a:cubicBezTo>
                  <a:pt x="5520927" y="124619"/>
                  <a:pt x="5530056" y="122635"/>
                  <a:pt x="5538787" y="120253"/>
                </a:cubicBezTo>
                <a:cubicBezTo>
                  <a:pt x="5539581" y="120253"/>
                  <a:pt x="5540771" y="119857"/>
                  <a:pt x="5542358" y="119063"/>
                </a:cubicBezTo>
                <a:cubicBezTo>
                  <a:pt x="5548708" y="117475"/>
                  <a:pt x="5553471" y="117475"/>
                  <a:pt x="5556646" y="119063"/>
                </a:cubicBezTo>
                <a:cubicBezTo>
                  <a:pt x="5570933" y="123032"/>
                  <a:pt x="5578871" y="130572"/>
                  <a:pt x="5580458" y="141685"/>
                </a:cubicBezTo>
                <a:cubicBezTo>
                  <a:pt x="5580458" y="145653"/>
                  <a:pt x="5577681" y="147638"/>
                  <a:pt x="5572124" y="147638"/>
                </a:cubicBezTo>
                <a:cubicBezTo>
                  <a:pt x="5546724" y="147638"/>
                  <a:pt x="5521324" y="148828"/>
                  <a:pt x="5495924" y="151210"/>
                </a:cubicBezTo>
                <a:lnTo>
                  <a:pt x="5495924" y="205978"/>
                </a:lnTo>
                <a:cubicBezTo>
                  <a:pt x="5497512" y="205978"/>
                  <a:pt x="5498702" y="205582"/>
                  <a:pt x="5499496" y="204788"/>
                </a:cubicBezTo>
                <a:cubicBezTo>
                  <a:pt x="5508227" y="204788"/>
                  <a:pt x="5516562" y="203597"/>
                  <a:pt x="5524499" y="201216"/>
                </a:cubicBezTo>
                <a:cubicBezTo>
                  <a:pt x="5529262" y="200422"/>
                  <a:pt x="5534421" y="201216"/>
                  <a:pt x="5539978" y="203597"/>
                </a:cubicBezTo>
                <a:cubicBezTo>
                  <a:pt x="5549503" y="209153"/>
                  <a:pt x="5555059" y="215900"/>
                  <a:pt x="5556646" y="223838"/>
                </a:cubicBezTo>
                <a:cubicBezTo>
                  <a:pt x="5557440" y="227013"/>
                  <a:pt x="5555455" y="228997"/>
                  <a:pt x="5550693" y="229791"/>
                </a:cubicBezTo>
                <a:cubicBezTo>
                  <a:pt x="5511006" y="228997"/>
                  <a:pt x="5470524" y="230982"/>
                  <a:pt x="5429249" y="235744"/>
                </a:cubicBezTo>
                <a:cubicBezTo>
                  <a:pt x="5425281" y="236538"/>
                  <a:pt x="5421709" y="235744"/>
                  <a:pt x="5418533" y="233363"/>
                </a:cubicBezTo>
                <a:cubicBezTo>
                  <a:pt x="5414565" y="229394"/>
                  <a:pt x="5410199" y="225425"/>
                  <a:pt x="5405436" y="221457"/>
                </a:cubicBezTo>
                <a:cubicBezTo>
                  <a:pt x="5403849" y="219075"/>
                  <a:pt x="5403056" y="217091"/>
                  <a:pt x="5403056" y="215503"/>
                </a:cubicBezTo>
                <a:cubicBezTo>
                  <a:pt x="5403849" y="213916"/>
                  <a:pt x="5405436" y="213122"/>
                  <a:pt x="5407818" y="213122"/>
                </a:cubicBezTo>
                <a:cubicBezTo>
                  <a:pt x="5426868" y="212328"/>
                  <a:pt x="5445124" y="210741"/>
                  <a:pt x="5462586" y="208360"/>
                </a:cubicBezTo>
                <a:cubicBezTo>
                  <a:pt x="5462586" y="186928"/>
                  <a:pt x="5462190" y="169466"/>
                  <a:pt x="5461396" y="155972"/>
                </a:cubicBezTo>
                <a:cubicBezTo>
                  <a:pt x="5448696" y="157560"/>
                  <a:pt x="5435599" y="159544"/>
                  <a:pt x="5422105" y="161925"/>
                </a:cubicBezTo>
                <a:cubicBezTo>
                  <a:pt x="5415756" y="163513"/>
                  <a:pt x="5410199" y="162719"/>
                  <a:pt x="5405436" y="159544"/>
                </a:cubicBezTo>
                <a:cubicBezTo>
                  <a:pt x="5404643" y="158750"/>
                  <a:pt x="5403056" y="156766"/>
                  <a:pt x="5400674" y="153591"/>
                </a:cubicBezTo>
                <a:cubicBezTo>
                  <a:pt x="5398293" y="151210"/>
                  <a:pt x="5396308" y="149622"/>
                  <a:pt x="5394721" y="148828"/>
                </a:cubicBezTo>
                <a:cubicBezTo>
                  <a:pt x="5394721" y="147241"/>
                  <a:pt x="5394324" y="146447"/>
                  <a:pt x="5393530" y="146447"/>
                </a:cubicBezTo>
                <a:cubicBezTo>
                  <a:pt x="5393530" y="166291"/>
                  <a:pt x="5393530" y="186532"/>
                  <a:pt x="5393530" y="207169"/>
                </a:cubicBezTo>
                <a:cubicBezTo>
                  <a:pt x="5394324" y="219075"/>
                  <a:pt x="5392340" y="231378"/>
                  <a:pt x="5387577" y="244078"/>
                </a:cubicBezTo>
                <a:cubicBezTo>
                  <a:pt x="5384402" y="248841"/>
                  <a:pt x="5380434" y="249635"/>
                  <a:pt x="5375671" y="246460"/>
                </a:cubicBezTo>
                <a:cubicBezTo>
                  <a:pt x="5370908" y="244078"/>
                  <a:pt x="5366146" y="237728"/>
                  <a:pt x="5361383" y="227410"/>
                </a:cubicBezTo>
                <a:cubicBezTo>
                  <a:pt x="5360590" y="224235"/>
                  <a:pt x="5360987" y="218678"/>
                  <a:pt x="5362574" y="210741"/>
                </a:cubicBezTo>
                <a:cubicBezTo>
                  <a:pt x="5360987" y="217091"/>
                  <a:pt x="5360987" y="216694"/>
                  <a:pt x="5362574" y="209550"/>
                </a:cubicBezTo>
                <a:cubicBezTo>
                  <a:pt x="5364162" y="203994"/>
                  <a:pt x="5366146" y="181769"/>
                  <a:pt x="5368528" y="142875"/>
                </a:cubicBezTo>
                <a:cubicBezTo>
                  <a:pt x="5368528" y="138907"/>
                  <a:pt x="5368131" y="135335"/>
                  <a:pt x="5367337" y="132160"/>
                </a:cubicBezTo>
                <a:cubicBezTo>
                  <a:pt x="5367337" y="132160"/>
                  <a:pt x="5366940" y="132557"/>
                  <a:pt x="5366146" y="133350"/>
                </a:cubicBezTo>
                <a:cubicBezTo>
                  <a:pt x="5366146" y="134144"/>
                  <a:pt x="5364955" y="135335"/>
                  <a:pt x="5362574" y="136922"/>
                </a:cubicBezTo>
                <a:cubicBezTo>
                  <a:pt x="5349874" y="148828"/>
                  <a:pt x="5333205" y="160338"/>
                  <a:pt x="5312568" y="171450"/>
                </a:cubicBezTo>
                <a:cubicBezTo>
                  <a:pt x="5310981" y="172244"/>
                  <a:pt x="5309790" y="172244"/>
                  <a:pt x="5308996" y="171450"/>
                </a:cubicBezTo>
                <a:cubicBezTo>
                  <a:pt x="5308202" y="170657"/>
                  <a:pt x="5308599" y="169466"/>
                  <a:pt x="5310187" y="167878"/>
                </a:cubicBezTo>
                <a:cubicBezTo>
                  <a:pt x="5335587" y="140891"/>
                  <a:pt x="5356224" y="109935"/>
                  <a:pt x="5372099" y="75010"/>
                </a:cubicBezTo>
                <a:cubicBezTo>
                  <a:pt x="5379243" y="55960"/>
                  <a:pt x="5382418" y="43657"/>
                  <a:pt x="5381624" y="38100"/>
                </a:cubicBezTo>
                <a:cubicBezTo>
                  <a:pt x="5380830" y="34925"/>
                  <a:pt x="5381227" y="32544"/>
                  <a:pt x="5382815" y="30957"/>
                </a:cubicBezTo>
                <a:cubicBezTo>
                  <a:pt x="5383609" y="30163"/>
                  <a:pt x="5384600" y="29766"/>
                  <a:pt x="5385791" y="29766"/>
                </a:cubicBezTo>
                <a:close/>
                <a:moveTo>
                  <a:pt x="7865268" y="28575"/>
                </a:moveTo>
                <a:cubicBezTo>
                  <a:pt x="7884318" y="31750"/>
                  <a:pt x="7900192" y="36910"/>
                  <a:pt x="7912892" y="44053"/>
                </a:cubicBezTo>
                <a:cubicBezTo>
                  <a:pt x="7919242" y="47228"/>
                  <a:pt x="7922814" y="52388"/>
                  <a:pt x="7923608" y="59532"/>
                </a:cubicBezTo>
                <a:cubicBezTo>
                  <a:pt x="7924402" y="72232"/>
                  <a:pt x="7921227" y="82153"/>
                  <a:pt x="7914083" y="89297"/>
                </a:cubicBezTo>
                <a:cubicBezTo>
                  <a:pt x="7910114" y="92472"/>
                  <a:pt x="7906146" y="92472"/>
                  <a:pt x="7902177" y="89297"/>
                </a:cubicBezTo>
                <a:cubicBezTo>
                  <a:pt x="7887890" y="76597"/>
                  <a:pt x="7873999" y="57944"/>
                  <a:pt x="7860505" y="33338"/>
                </a:cubicBezTo>
                <a:cubicBezTo>
                  <a:pt x="7859712" y="29369"/>
                  <a:pt x="7861299" y="27782"/>
                  <a:pt x="7865268" y="28575"/>
                </a:cubicBezTo>
                <a:close/>
                <a:moveTo>
                  <a:pt x="4436268" y="28575"/>
                </a:moveTo>
                <a:cubicBezTo>
                  <a:pt x="4455318" y="31750"/>
                  <a:pt x="4471193" y="36910"/>
                  <a:pt x="4483893" y="44053"/>
                </a:cubicBezTo>
                <a:cubicBezTo>
                  <a:pt x="4490243" y="47228"/>
                  <a:pt x="4493815" y="52388"/>
                  <a:pt x="4494609" y="59532"/>
                </a:cubicBezTo>
                <a:cubicBezTo>
                  <a:pt x="4495402" y="72232"/>
                  <a:pt x="4492227" y="82153"/>
                  <a:pt x="4485084" y="89297"/>
                </a:cubicBezTo>
                <a:cubicBezTo>
                  <a:pt x="4481115" y="92472"/>
                  <a:pt x="4477146" y="92472"/>
                  <a:pt x="4473177" y="89297"/>
                </a:cubicBezTo>
                <a:cubicBezTo>
                  <a:pt x="4458890" y="76597"/>
                  <a:pt x="4444999" y="57944"/>
                  <a:pt x="4431505" y="33338"/>
                </a:cubicBezTo>
                <a:cubicBezTo>
                  <a:pt x="4430712" y="29369"/>
                  <a:pt x="4432299" y="27782"/>
                  <a:pt x="4436268" y="28575"/>
                </a:cubicBezTo>
                <a:close/>
                <a:moveTo>
                  <a:pt x="6750247" y="25599"/>
                </a:moveTo>
                <a:cubicBezTo>
                  <a:pt x="6753026" y="25599"/>
                  <a:pt x="6755208" y="26194"/>
                  <a:pt x="6756796" y="27385"/>
                </a:cubicBezTo>
                <a:cubicBezTo>
                  <a:pt x="6765527" y="34528"/>
                  <a:pt x="6772274" y="41275"/>
                  <a:pt x="6777036" y="47625"/>
                </a:cubicBezTo>
                <a:cubicBezTo>
                  <a:pt x="6780212" y="50800"/>
                  <a:pt x="6780608" y="54769"/>
                  <a:pt x="6778227" y="59532"/>
                </a:cubicBezTo>
                <a:cubicBezTo>
                  <a:pt x="6775052" y="69850"/>
                  <a:pt x="6773464" y="79375"/>
                  <a:pt x="6773464" y="88107"/>
                </a:cubicBezTo>
                <a:cubicBezTo>
                  <a:pt x="6770290" y="118269"/>
                  <a:pt x="6768702" y="138113"/>
                  <a:pt x="6768702" y="147638"/>
                </a:cubicBezTo>
                <a:cubicBezTo>
                  <a:pt x="6769496" y="157163"/>
                  <a:pt x="6766320" y="164703"/>
                  <a:pt x="6759177" y="170260"/>
                </a:cubicBezTo>
                <a:cubicBezTo>
                  <a:pt x="6756796" y="172641"/>
                  <a:pt x="6753620" y="172244"/>
                  <a:pt x="6749652" y="169069"/>
                </a:cubicBezTo>
                <a:cubicBezTo>
                  <a:pt x="6739333" y="161925"/>
                  <a:pt x="6735762" y="150813"/>
                  <a:pt x="6738936" y="135732"/>
                </a:cubicBezTo>
                <a:cubicBezTo>
                  <a:pt x="6740524" y="115888"/>
                  <a:pt x="6740524" y="89297"/>
                  <a:pt x="6738936" y="55960"/>
                </a:cubicBezTo>
                <a:cubicBezTo>
                  <a:pt x="6738936" y="52785"/>
                  <a:pt x="6737349" y="51197"/>
                  <a:pt x="6734174" y="51197"/>
                </a:cubicBezTo>
                <a:cubicBezTo>
                  <a:pt x="6731792" y="51991"/>
                  <a:pt x="6727427" y="52785"/>
                  <a:pt x="6721077" y="53578"/>
                </a:cubicBezTo>
                <a:cubicBezTo>
                  <a:pt x="6709170" y="55960"/>
                  <a:pt x="6700440" y="57944"/>
                  <a:pt x="6694883" y="59532"/>
                </a:cubicBezTo>
                <a:lnTo>
                  <a:pt x="6694883" y="63103"/>
                </a:lnTo>
                <a:cubicBezTo>
                  <a:pt x="6694883" y="90091"/>
                  <a:pt x="6695280" y="113110"/>
                  <a:pt x="6696074" y="132160"/>
                </a:cubicBezTo>
                <a:lnTo>
                  <a:pt x="6696074" y="144066"/>
                </a:lnTo>
                <a:cubicBezTo>
                  <a:pt x="6696868" y="141685"/>
                  <a:pt x="6697662" y="138113"/>
                  <a:pt x="6698455" y="133350"/>
                </a:cubicBezTo>
                <a:cubicBezTo>
                  <a:pt x="6700042" y="129382"/>
                  <a:pt x="6700836" y="126207"/>
                  <a:pt x="6700836" y="123825"/>
                </a:cubicBezTo>
                <a:cubicBezTo>
                  <a:pt x="6704012" y="103188"/>
                  <a:pt x="6703614" y="89297"/>
                  <a:pt x="6699646" y="82153"/>
                </a:cubicBezTo>
                <a:cubicBezTo>
                  <a:pt x="6698058" y="78185"/>
                  <a:pt x="6698058" y="75407"/>
                  <a:pt x="6699646" y="73819"/>
                </a:cubicBezTo>
                <a:cubicBezTo>
                  <a:pt x="6700440" y="71438"/>
                  <a:pt x="6702821" y="70644"/>
                  <a:pt x="6706790" y="71438"/>
                </a:cubicBezTo>
                <a:cubicBezTo>
                  <a:pt x="6719490" y="74613"/>
                  <a:pt x="6728618" y="80169"/>
                  <a:pt x="6734174" y="88107"/>
                </a:cubicBezTo>
                <a:cubicBezTo>
                  <a:pt x="6736555" y="92075"/>
                  <a:pt x="6736952" y="96044"/>
                  <a:pt x="6735364" y="100013"/>
                </a:cubicBezTo>
                <a:cubicBezTo>
                  <a:pt x="6734570" y="101600"/>
                  <a:pt x="6733380" y="106363"/>
                  <a:pt x="6731792" y="114300"/>
                </a:cubicBezTo>
                <a:cubicBezTo>
                  <a:pt x="6730206" y="121444"/>
                  <a:pt x="6729014" y="127000"/>
                  <a:pt x="6728220" y="130969"/>
                </a:cubicBezTo>
                <a:cubicBezTo>
                  <a:pt x="6727427" y="136525"/>
                  <a:pt x="6725840" y="142478"/>
                  <a:pt x="6723458" y="148828"/>
                </a:cubicBezTo>
                <a:cubicBezTo>
                  <a:pt x="6731396" y="155178"/>
                  <a:pt x="6736158" y="159147"/>
                  <a:pt x="6737746" y="160735"/>
                </a:cubicBezTo>
                <a:cubicBezTo>
                  <a:pt x="6740921" y="164703"/>
                  <a:pt x="6741318" y="168672"/>
                  <a:pt x="6738936" y="172641"/>
                </a:cubicBezTo>
                <a:cubicBezTo>
                  <a:pt x="6736555" y="175816"/>
                  <a:pt x="6735364" y="187722"/>
                  <a:pt x="6735364" y="208360"/>
                </a:cubicBezTo>
                <a:cubicBezTo>
                  <a:pt x="6735364" y="217091"/>
                  <a:pt x="6740921" y="221457"/>
                  <a:pt x="6752033" y="221457"/>
                </a:cubicBezTo>
                <a:cubicBezTo>
                  <a:pt x="6774258" y="221457"/>
                  <a:pt x="6786958" y="217885"/>
                  <a:pt x="6790133" y="210741"/>
                </a:cubicBezTo>
                <a:cubicBezTo>
                  <a:pt x="6792514" y="207566"/>
                  <a:pt x="6795292" y="199628"/>
                  <a:pt x="6798468" y="186928"/>
                </a:cubicBezTo>
                <a:cubicBezTo>
                  <a:pt x="6800055" y="182960"/>
                  <a:pt x="6801246" y="179785"/>
                  <a:pt x="6802040" y="177403"/>
                </a:cubicBezTo>
                <a:cubicBezTo>
                  <a:pt x="6802834" y="175022"/>
                  <a:pt x="6803627" y="173832"/>
                  <a:pt x="6804420" y="173832"/>
                </a:cubicBezTo>
                <a:cubicBezTo>
                  <a:pt x="6806008" y="173832"/>
                  <a:pt x="6806802" y="175022"/>
                  <a:pt x="6806802" y="177403"/>
                </a:cubicBezTo>
                <a:cubicBezTo>
                  <a:pt x="6809977" y="192485"/>
                  <a:pt x="6814342" y="205185"/>
                  <a:pt x="6819898" y="215503"/>
                </a:cubicBezTo>
                <a:cubicBezTo>
                  <a:pt x="6822280" y="220266"/>
                  <a:pt x="6823470" y="224235"/>
                  <a:pt x="6823470" y="227410"/>
                </a:cubicBezTo>
                <a:cubicBezTo>
                  <a:pt x="6821884" y="234553"/>
                  <a:pt x="6817914" y="240110"/>
                  <a:pt x="6811564" y="244078"/>
                </a:cubicBezTo>
                <a:cubicBezTo>
                  <a:pt x="6798071" y="250428"/>
                  <a:pt x="6779418" y="252810"/>
                  <a:pt x="6755605" y="251222"/>
                </a:cubicBezTo>
                <a:cubicBezTo>
                  <a:pt x="6740524" y="251222"/>
                  <a:pt x="6728618" y="246460"/>
                  <a:pt x="6719886" y="236935"/>
                </a:cubicBezTo>
                <a:cubicBezTo>
                  <a:pt x="6712742" y="228203"/>
                  <a:pt x="6709170" y="215900"/>
                  <a:pt x="6709170" y="200025"/>
                </a:cubicBezTo>
                <a:lnTo>
                  <a:pt x="6709170" y="180975"/>
                </a:lnTo>
                <a:cubicBezTo>
                  <a:pt x="6708377" y="182563"/>
                  <a:pt x="6707186" y="184547"/>
                  <a:pt x="6705598" y="186928"/>
                </a:cubicBezTo>
                <a:cubicBezTo>
                  <a:pt x="6704012" y="189310"/>
                  <a:pt x="6703218" y="190897"/>
                  <a:pt x="6703218" y="191691"/>
                </a:cubicBezTo>
                <a:cubicBezTo>
                  <a:pt x="6684962" y="218678"/>
                  <a:pt x="6656386" y="234553"/>
                  <a:pt x="6617492" y="239316"/>
                </a:cubicBezTo>
                <a:cubicBezTo>
                  <a:pt x="6614318" y="240110"/>
                  <a:pt x="6612730" y="239713"/>
                  <a:pt x="6612730" y="238125"/>
                </a:cubicBezTo>
                <a:cubicBezTo>
                  <a:pt x="6612730" y="236538"/>
                  <a:pt x="6613920" y="235347"/>
                  <a:pt x="6616302" y="234553"/>
                </a:cubicBezTo>
                <a:cubicBezTo>
                  <a:pt x="6648052" y="217885"/>
                  <a:pt x="6671864" y="194072"/>
                  <a:pt x="6687740" y="163116"/>
                </a:cubicBezTo>
                <a:cubicBezTo>
                  <a:pt x="6683771" y="164703"/>
                  <a:pt x="6679802" y="164307"/>
                  <a:pt x="6675833" y="161925"/>
                </a:cubicBezTo>
                <a:cubicBezTo>
                  <a:pt x="6672658" y="159544"/>
                  <a:pt x="6670277" y="156766"/>
                  <a:pt x="6668690" y="153591"/>
                </a:cubicBezTo>
                <a:lnTo>
                  <a:pt x="6666308" y="155972"/>
                </a:lnTo>
                <a:cubicBezTo>
                  <a:pt x="6659958" y="162322"/>
                  <a:pt x="6646862" y="173435"/>
                  <a:pt x="6627018" y="189310"/>
                </a:cubicBezTo>
                <a:cubicBezTo>
                  <a:pt x="6623049" y="192485"/>
                  <a:pt x="6617890" y="196057"/>
                  <a:pt x="6611540" y="200025"/>
                </a:cubicBezTo>
                <a:cubicBezTo>
                  <a:pt x="6601220" y="207963"/>
                  <a:pt x="6594077" y="213519"/>
                  <a:pt x="6590108" y="216694"/>
                </a:cubicBezTo>
                <a:cubicBezTo>
                  <a:pt x="6586140" y="220663"/>
                  <a:pt x="6581774" y="221060"/>
                  <a:pt x="6577011" y="217885"/>
                </a:cubicBezTo>
                <a:cubicBezTo>
                  <a:pt x="6565105" y="210741"/>
                  <a:pt x="6558756" y="202010"/>
                  <a:pt x="6557961" y="191691"/>
                </a:cubicBezTo>
                <a:cubicBezTo>
                  <a:pt x="6557168" y="186928"/>
                  <a:pt x="6558756" y="184547"/>
                  <a:pt x="6562724" y="184547"/>
                </a:cubicBezTo>
                <a:cubicBezTo>
                  <a:pt x="6569074" y="185341"/>
                  <a:pt x="6578202" y="183357"/>
                  <a:pt x="6590108" y="178594"/>
                </a:cubicBezTo>
                <a:cubicBezTo>
                  <a:pt x="6594077" y="177007"/>
                  <a:pt x="6597649" y="175816"/>
                  <a:pt x="6600824" y="175022"/>
                </a:cubicBezTo>
                <a:cubicBezTo>
                  <a:pt x="6600824" y="163116"/>
                  <a:pt x="6600824" y="150416"/>
                  <a:pt x="6600824" y="136922"/>
                </a:cubicBezTo>
                <a:cubicBezTo>
                  <a:pt x="6598442" y="136922"/>
                  <a:pt x="6595664" y="137319"/>
                  <a:pt x="6592490" y="138113"/>
                </a:cubicBezTo>
                <a:cubicBezTo>
                  <a:pt x="6586140" y="138907"/>
                  <a:pt x="6580980" y="138113"/>
                  <a:pt x="6577011" y="135732"/>
                </a:cubicBezTo>
                <a:cubicBezTo>
                  <a:pt x="6572248" y="132557"/>
                  <a:pt x="6568677" y="128588"/>
                  <a:pt x="6566296" y="123825"/>
                </a:cubicBezTo>
                <a:cubicBezTo>
                  <a:pt x="6566296" y="123825"/>
                  <a:pt x="6566296" y="123428"/>
                  <a:pt x="6566296" y="122635"/>
                </a:cubicBezTo>
                <a:cubicBezTo>
                  <a:pt x="6563120" y="119460"/>
                  <a:pt x="6563914" y="117475"/>
                  <a:pt x="6568677" y="116682"/>
                </a:cubicBezTo>
                <a:cubicBezTo>
                  <a:pt x="6575820" y="116682"/>
                  <a:pt x="6586536" y="115094"/>
                  <a:pt x="6600824" y="111919"/>
                </a:cubicBezTo>
                <a:cubicBezTo>
                  <a:pt x="6600824" y="100013"/>
                  <a:pt x="6600030" y="89297"/>
                  <a:pt x="6598442" y="79772"/>
                </a:cubicBezTo>
                <a:cubicBezTo>
                  <a:pt x="6596856" y="80566"/>
                  <a:pt x="6594870" y="80963"/>
                  <a:pt x="6592490" y="80963"/>
                </a:cubicBezTo>
                <a:cubicBezTo>
                  <a:pt x="6587727" y="81757"/>
                  <a:pt x="6583362" y="80963"/>
                  <a:pt x="6579392" y="78582"/>
                </a:cubicBezTo>
                <a:cubicBezTo>
                  <a:pt x="6577806" y="77788"/>
                  <a:pt x="6575424" y="75407"/>
                  <a:pt x="6572248" y="71438"/>
                </a:cubicBezTo>
                <a:cubicBezTo>
                  <a:pt x="6571455" y="70644"/>
                  <a:pt x="6570662" y="69850"/>
                  <a:pt x="6569868" y="69057"/>
                </a:cubicBezTo>
                <a:cubicBezTo>
                  <a:pt x="6567486" y="63500"/>
                  <a:pt x="6568280" y="60722"/>
                  <a:pt x="6572248" y="60722"/>
                </a:cubicBezTo>
                <a:cubicBezTo>
                  <a:pt x="6584155" y="59135"/>
                  <a:pt x="6595268" y="56753"/>
                  <a:pt x="6605586" y="53578"/>
                </a:cubicBezTo>
                <a:cubicBezTo>
                  <a:pt x="6620668" y="49610"/>
                  <a:pt x="6630590" y="47625"/>
                  <a:pt x="6635352" y="47625"/>
                </a:cubicBezTo>
                <a:cubicBezTo>
                  <a:pt x="6635352" y="47625"/>
                  <a:pt x="6635749" y="47625"/>
                  <a:pt x="6636542" y="47625"/>
                </a:cubicBezTo>
                <a:cubicBezTo>
                  <a:pt x="6640512" y="46038"/>
                  <a:pt x="6644083" y="45641"/>
                  <a:pt x="6647258" y="46435"/>
                </a:cubicBezTo>
                <a:cubicBezTo>
                  <a:pt x="6649640" y="47228"/>
                  <a:pt x="6654006" y="50800"/>
                  <a:pt x="6660355" y="57150"/>
                </a:cubicBezTo>
                <a:cubicBezTo>
                  <a:pt x="6662736" y="61913"/>
                  <a:pt x="6661546" y="65882"/>
                  <a:pt x="6656783" y="69057"/>
                </a:cubicBezTo>
                <a:cubicBezTo>
                  <a:pt x="6652020" y="69850"/>
                  <a:pt x="6643686" y="71438"/>
                  <a:pt x="6631780" y="73819"/>
                </a:cubicBezTo>
                <a:cubicBezTo>
                  <a:pt x="6628605" y="74613"/>
                  <a:pt x="6626224" y="75010"/>
                  <a:pt x="6624636" y="75010"/>
                </a:cubicBezTo>
                <a:cubicBezTo>
                  <a:pt x="6627018" y="76597"/>
                  <a:pt x="6629002" y="78185"/>
                  <a:pt x="6630590" y="79772"/>
                </a:cubicBezTo>
                <a:cubicBezTo>
                  <a:pt x="6634558" y="83741"/>
                  <a:pt x="6635749" y="86916"/>
                  <a:pt x="6634161" y="89297"/>
                </a:cubicBezTo>
                <a:cubicBezTo>
                  <a:pt x="6632574" y="90885"/>
                  <a:pt x="6631780" y="94853"/>
                  <a:pt x="6631780" y="101203"/>
                </a:cubicBezTo>
                <a:cubicBezTo>
                  <a:pt x="6630986" y="102791"/>
                  <a:pt x="6630590" y="104378"/>
                  <a:pt x="6630590" y="105966"/>
                </a:cubicBezTo>
                <a:cubicBezTo>
                  <a:pt x="6631384" y="105966"/>
                  <a:pt x="6632574" y="105569"/>
                  <a:pt x="6634161" y="104775"/>
                </a:cubicBezTo>
                <a:cubicBezTo>
                  <a:pt x="6635749" y="104775"/>
                  <a:pt x="6636940" y="104378"/>
                  <a:pt x="6637733" y="103585"/>
                </a:cubicBezTo>
                <a:cubicBezTo>
                  <a:pt x="6640114" y="102791"/>
                  <a:pt x="6642892" y="102791"/>
                  <a:pt x="6646068" y="103585"/>
                </a:cubicBezTo>
                <a:cubicBezTo>
                  <a:pt x="6646862" y="104378"/>
                  <a:pt x="6647655" y="104775"/>
                  <a:pt x="6648448" y="104775"/>
                </a:cubicBezTo>
                <a:cubicBezTo>
                  <a:pt x="6652418" y="107157"/>
                  <a:pt x="6655990" y="110332"/>
                  <a:pt x="6659164" y="114300"/>
                </a:cubicBezTo>
                <a:cubicBezTo>
                  <a:pt x="6662340" y="120650"/>
                  <a:pt x="6661546" y="124619"/>
                  <a:pt x="6656783" y="126207"/>
                </a:cubicBezTo>
                <a:cubicBezTo>
                  <a:pt x="6655990" y="126207"/>
                  <a:pt x="6654799" y="126207"/>
                  <a:pt x="6653211" y="126207"/>
                </a:cubicBezTo>
                <a:cubicBezTo>
                  <a:pt x="6646862" y="127000"/>
                  <a:pt x="6638924" y="128588"/>
                  <a:pt x="6629398" y="130969"/>
                </a:cubicBezTo>
                <a:cubicBezTo>
                  <a:pt x="6628605" y="141288"/>
                  <a:pt x="6628208" y="152400"/>
                  <a:pt x="6628208" y="164307"/>
                </a:cubicBezTo>
                <a:cubicBezTo>
                  <a:pt x="6645671" y="157957"/>
                  <a:pt x="6657577" y="153194"/>
                  <a:pt x="6663927" y="150019"/>
                </a:cubicBezTo>
                <a:cubicBezTo>
                  <a:pt x="6665514" y="150019"/>
                  <a:pt x="6666308" y="150019"/>
                  <a:pt x="6666308" y="150019"/>
                </a:cubicBezTo>
                <a:cubicBezTo>
                  <a:pt x="6665514" y="146844"/>
                  <a:pt x="6665912" y="140494"/>
                  <a:pt x="6667498" y="130969"/>
                </a:cubicBezTo>
                <a:cubicBezTo>
                  <a:pt x="6665912" y="138113"/>
                  <a:pt x="6665912" y="136922"/>
                  <a:pt x="6667498" y="127397"/>
                </a:cubicBezTo>
                <a:cubicBezTo>
                  <a:pt x="6669086" y="121047"/>
                  <a:pt x="6669484" y="108347"/>
                  <a:pt x="6668690" y="89297"/>
                </a:cubicBezTo>
                <a:cubicBezTo>
                  <a:pt x="6668690" y="86916"/>
                  <a:pt x="6668690" y="85328"/>
                  <a:pt x="6668690" y="84535"/>
                </a:cubicBezTo>
                <a:cubicBezTo>
                  <a:pt x="6668690" y="62310"/>
                  <a:pt x="6667102" y="49213"/>
                  <a:pt x="6663927" y="45244"/>
                </a:cubicBezTo>
                <a:cubicBezTo>
                  <a:pt x="6661546" y="39688"/>
                  <a:pt x="6663133" y="36910"/>
                  <a:pt x="6668690" y="36910"/>
                </a:cubicBezTo>
                <a:cubicBezTo>
                  <a:pt x="6672658" y="36910"/>
                  <a:pt x="6677024" y="38100"/>
                  <a:pt x="6681786" y="40482"/>
                </a:cubicBezTo>
                <a:cubicBezTo>
                  <a:pt x="6693692" y="38100"/>
                  <a:pt x="6706393" y="35322"/>
                  <a:pt x="6719886" y="32147"/>
                </a:cubicBezTo>
                <a:cubicBezTo>
                  <a:pt x="6723855" y="31353"/>
                  <a:pt x="6729411" y="30163"/>
                  <a:pt x="6736555" y="28575"/>
                </a:cubicBezTo>
                <a:cubicBezTo>
                  <a:pt x="6738142" y="27782"/>
                  <a:pt x="6739333" y="27385"/>
                  <a:pt x="6740127" y="27385"/>
                </a:cubicBezTo>
                <a:cubicBezTo>
                  <a:pt x="6744096" y="26194"/>
                  <a:pt x="6747470" y="25599"/>
                  <a:pt x="6750247" y="25599"/>
                </a:cubicBezTo>
                <a:close/>
                <a:moveTo>
                  <a:pt x="2701825" y="24706"/>
                </a:moveTo>
                <a:cubicBezTo>
                  <a:pt x="2703611" y="24904"/>
                  <a:pt x="2705893" y="25400"/>
                  <a:pt x="2708671" y="26194"/>
                </a:cubicBezTo>
                <a:cubicBezTo>
                  <a:pt x="2721371" y="33338"/>
                  <a:pt x="2729705" y="39688"/>
                  <a:pt x="2733674" y="45244"/>
                </a:cubicBezTo>
                <a:cubicBezTo>
                  <a:pt x="2737643" y="50007"/>
                  <a:pt x="2738039" y="54769"/>
                  <a:pt x="2734865" y="59532"/>
                </a:cubicBezTo>
                <a:cubicBezTo>
                  <a:pt x="2731690" y="69850"/>
                  <a:pt x="2729705" y="87710"/>
                  <a:pt x="2728912" y="113110"/>
                </a:cubicBezTo>
                <a:cubicBezTo>
                  <a:pt x="2728912" y="172641"/>
                  <a:pt x="2729308" y="207169"/>
                  <a:pt x="2730102" y="216694"/>
                </a:cubicBezTo>
                <a:cubicBezTo>
                  <a:pt x="2729308" y="227807"/>
                  <a:pt x="2725340" y="238919"/>
                  <a:pt x="2718196" y="250032"/>
                </a:cubicBezTo>
                <a:cubicBezTo>
                  <a:pt x="2714227" y="254000"/>
                  <a:pt x="2709464" y="254397"/>
                  <a:pt x="2703908" y="251222"/>
                </a:cubicBezTo>
                <a:cubicBezTo>
                  <a:pt x="2699146" y="245666"/>
                  <a:pt x="2695574" y="239316"/>
                  <a:pt x="2693193" y="232172"/>
                </a:cubicBezTo>
                <a:cubicBezTo>
                  <a:pt x="2693193" y="231378"/>
                  <a:pt x="2693193" y="230188"/>
                  <a:pt x="2693193" y="228600"/>
                </a:cubicBezTo>
                <a:cubicBezTo>
                  <a:pt x="2692399" y="226219"/>
                  <a:pt x="2692002" y="224235"/>
                  <a:pt x="2692002" y="222647"/>
                </a:cubicBezTo>
                <a:cubicBezTo>
                  <a:pt x="2659458" y="220266"/>
                  <a:pt x="2624533" y="221853"/>
                  <a:pt x="2587227" y="227410"/>
                </a:cubicBezTo>
                <a:cubicBezTo>
                  <a:pt x="2582465" y="227410"/>
                  <a:pt x="2578893" y="226616"/>
                  <a:pt x="2576512" y="225028"/>
                </a:cubicBezTo>
                <a:cubicBezTo>
                  <a:pt x="2576512" y="225028"/>
                  <a:pt x="2575718" y="224632"/>
                  <a:pt x="2574130" y="223838"/>
                </a:cubicBezTo>
                <a:cubicBezTo>
                  <a:pt x="2571749" y="222250"/>
                  <a:pt x="2570161" y="221060"/>
                  <a:pt x="2569368" y="220266"/>
                </a:cubicBezTo>
                <a:cubicBezTo>
                  <a:pt x="2568574" y="232172"/>
                  <a:pt x="2566193" y="239316"/>
                  <a:pt x="2562224" y="241697"/>
                </a:cubicBezTo>
                <a:cubicBezTo>
                  <a:pt x="2559049" y="244872"/>
                  <a:pt x="2555080" y="245269"/>
                  <a:pt x="2550318" y="242888"/>
                </a:cubicBezTo>
                <a:cubicBezTo>
                  <a:pt x="2550318" y="242888"/>
                  <a:pt x="2549921" y="242491"/>
                  <a:pt x="2549127" y="241697"/>
                </a:cubicBezTo>
                <a:cubicBezTo>
                  <a:pt x="2543571" y="239316"/>
                  <a:pt x="2539999" y="235744"/>
                  <a:pt x="2538412" y="230982"/>
                </a:cubicBezTo>
                <a:cubicBezTo>
                  <a:pt x="2535236" y="220663"/>
                  <a:pt x="2534443" y="211932"/>
                  <a:pt x="2536030" y="204788"/>
                </a:cubicBezTo>
                <a:cubicBezTo>
                  <a:pt x="2539999" y="188119"/>
                  <a:pt x="2542380" y="147638"/>
                  <a:pt x="2543174" y="83344"/>
                </a:cubicBezTo>
                <a:cubicBezTo>
                  <a:pt x="2543174" y="65882"/>
                  <a:pt x="2539999" y="52388"/>
                  <a:pt x="2533649" y="42863"/>
                </a:cubicBezTo>
                <a:cubicBezTo>
                  <a:pt x="2532061" y="38100"/>
                  <a:pt x="2534443" y="35322"/>
                  <a:pt x="2540793" y="34528"/>
                </a:cubicBezTo>
                <a:cubicBezTo>
                  <a:pt x="2547937" y="36116"/>
                  <a:pt x="2555080" y="38100"/>
                  <a:pt x="2562224" y="40482"/>
                </a:cubicBezTo>
                <a:cubicBezTo>
                  <a:pt x="2578099" y="38894"/>
                  <a:pt x="2603102" y="36513"/>
                  <a:pt x="2637233" y="33338"/>
                </a:cubicBezTo>
                <a:cubicBezTo>
                  <a:pt x="2645965" y="31750"/>
                  <a:pt x="2652314" y="30957"/>
                  <a:pt x="2656283" y="30957"/>
                </a:cubicBezTo>
                <a:cubicBezTo>
                  <a:pt x="2668190" y="30163"/>
                  <a:pt x="2682080" y="28178"/>
                  <a:pt x="2697955" y="25003"/>
                </a:cubicBezTo>
                <a:cubicBezTo>
                  <a:pt x="2698749" y="24607"/>
                  <a:pt x="2700039" y="24507"/>
                  <a:pt x="2701825" y="24706"/>
                </a:cubicBezTo>
                <a:close/>
                <a:moveTo>
                  <a:pt x="7586661" y="23813"/>
                </a:moveTo>
                <a:cubicBezTo>
                  <a:pt x="7609680" y="25400"/>
                  <a:pt x="7626349" y="29369"/>
                  <a:pt x="7636668" y="35719"/>
                </a:cubicBezTo>
                <a:cubicBezTo>
                  <a:pt x="7648574" y="44450"/>
                  <a:pt x="7650955" y="56753"/>
                  <a:pt x="7643811" y="72628"/>
                </a:cubicBezTo>
                <a:cubicBezTo>
                  <a:pt x="7638255" y="78185"/>
                  <a:pt x="7631112" y="78582"/>
                  <a:pt x="7622380" y="73819"/>
                </a:cubicBezTo>
                <a:cubicBezTo>
                  <a:pt x="7603330" y="54769"/>
                  <a:pt x="7590630" y="39688"/>
                  <a:pt x="7584280" y="28575"/>
                </a:cubicBezTo>
                <a:cubicBezTo>
                  <a:pt x="7583486" y="27782"/>
                  <a:pt x="7583090" y="26591"/>
                  <a:pt x="7583090" y="25003"/>
                </a:cubicBezTo>
                <a:cubicBezTo>
                  <a:pt x="7583884" y="24210"/>
                  <a:pt x="7585074" y="23813"/>
                  <a:pt x="7586661" y="23813"/>
                </a:cubicBezTo>
                <a:close/>
                <a:moveTo>
                  <a:pt x="5062537" y="23813"/>
                </a:moveTo>
                <a:cubicBezTo>
                  <a:pt x="5078412" y="24607"/>
                  <a:pt x="5093096" y="28972"/>
                  <a:pt x="5106590" y="36910"/>
                </a:cubicBezTo>
                <a:cubicBezTo>
                  <a:pt x="5116909" y="44847"/>
                  <a:pt x="5117702" y="56753"/>
                  <a:pt x="5108971" y="72628"/>
                </a:cubicBezTo>
                <a:cubicBezTo>
                  <a:pt x="5105002" y="77391"/>
                  <a:pt x="5099843" y="77788"/>
                  <a:pt x="5093493" y="73819"/>
                </a:cubicBezTo>
                <a:cubicBezTo>
                  <a:pt x="5079999" y="61119"/>
                  <a:pt x="5068490" y="45641"/>
                  <a:pt x="5058965" y="27385"/>
                </a:cubicBezTo>
                <a:cubicBezTo>
                  <a:pt x="5058171" y="25003"/>
                  <a:pt x="5059362" y="23813"/>
                  <a:pt x="5062537" y="23813"/>
                </a:cubicBezTo>
                <a:close/>
                <a:moveTo>
                  <a:pt x="4157662" y="23813"/>
                </a:moveTo>
                <a:cubicBezTo>
                  <a:pt x="4180680" y="25400"/>
                  <a:pt x="4197349" y="29369"/>
                  <a:pt x="4207668" y="35719"/>
                </a:cubicBezTo>
                <a:cubicBezTo>
                  <a:pt x="4219574" y="44450"/>
                  <a:pt x="4221955" y="56753"/>
                  <a:pt x="4214812" y="72628"/>
                </a:cubicBezTo>
                <a:cubicBezTo>
                  <a:pt x="4209255" y="78185"/>
                  <a:pt x="4202112" y="78582"/>
                  <a:pt x="4193380" y="73819"/>
                </a:cubicBezTo>
                <a:cubicBezTo>
                  <a:pt x="4174330" y="54769"/>
                  <a:pt x="4161630" y="39688"/>
                  <a:pt x="4155280" y="28575"/>
                </a:cubicBezTo>
                <a:cubicBezTo>
                  <a:pt x="4154487" y="27782"/>
                  <a:pt x="4154090" y="26591"/>
                  <a:pt x="4154090" y="25003"/>
                </a:cubicBezTo>
                <a:cubicBezTo>
                  <a:pt x="4154884" y="24210"/>
                  <a:pt x="4156074" y="23813"/>
                  <a:pt x="4157662" y="23813"/>
                </a:cubicBezTo>
                <a:close/>
                <a:moveTo>
                  <a:pt x="7028258" y="22622"/>
                </a:moveTo>
                <a:cubicBezTo>
                  <a:pt x="7029448" y="22225"/>
                  <a:pt x="7031036" y="22225"/>
                  <a:pt x="7033020" y="22622"/>
                </a:cubicBezTo>
                <a:cubicBezTo>
                  <a:pt x="7048896" y="24210"/>
                  <a:pt x="7062786" y="31750"/>
                  <a:pt x="7074692" y="45244"/>
                </a:cubicBezTo>
                <a:cubicBezTo>
                  <a:pt x="7077074" y="49213"/>
                  <a:pt x="7077868" y="53975"/>
                  <a:pt x="7077074" y="59532"/>
                </a:cubicBezTo>
                <a:cubicBezTo>
                  <a:pt x="7074692" y="65088"/>
                  <a:pt x="7072708" y="77788"/>
                  <a:pt x="7071120" y="97632"/>
                </a:cubicBezTo>
                <a:cubicBezTo>
                  <a:pt x="7071120" y="98425"/>
                  <a:pt x="7071120" y="100410"/>
                  <a:pt x="7071120" y="103585"/>
                </a:cubicBezTo>
                <a:cubicBezTo>
                  <a:pt x="7070327" y="106760"/>
                  <a:pt x="7069930" y="109141"/>
                  <a:pt x="7069930" y="110728"/>
                </a:cubicBezTo>
                <a:cubicBezTo>
                  <a:pt x="7077074" y="109141"/>
                  <a:pt x="7082630" y="107950"/>
                  <a:pt x="7086598" y="107157"/>
                </a:cubicBezTo>
                <a:cubicBezTo>
                  <a:pt x="7086598" y="107157"/>
                  <a:pt x="7086996" y="107157"/>
                  <a:pt x="7087790" y="107157"/>
                </a:cubicBezTo>
                <a:cubicBezTo>
                  <a:pt x="7094140" y="105569"/>
                  <a:pt x="7098902" y="105569"/>
                  <a:pt x="7102077" y="107157"/>
                </a:cubicBezTo>
                <a:cubicBezTo>
                  <a:pt x="7107634" y="108744"/>
                  <a:pt x="7112792" y="112316"/>
                  <a:pt x="7117555" y="117872"/>
                </a:cubicBezTo>
                <a:cubicBezTo>
                  <a:pt x="7121524" y="127397"/>
                  <a:pt x="7119540" y="132160"/>
                  <a:pt x="7111602" y="132160"/>
                </a:cubicBezTo>
                <a:cubicBezTo>
                  <a:pt x="7109220" y="132160"/>
                  <a:pt x="7104855" y="132557"/>
                  <a:pt x="7098505" y="133350"/>
                </a:cubicBezTo>
                <a:cubicBezTo>
                  <a:pt x="7085805" y="134938"/>
                  <a:pt x="7075883" y="136128"/>
                  <a:pt x="7068740" y="136922"/>
                </a:cubicBezTo>
                <a:cubicBezTo>
                  <a:pt x="7068740" y="157560"/>
                  <a:pt x="7068740" y="176213"/>
                  <a:pt x="7068740" y="192882"/>
                </a:cubicBezTo>
                <a:cubicBezTo>
                  <a:pt x="7069534" y="192088"/>
                  <a:pt x="7069930" y="191691"/>
                  <a:pt x="7069930" y="191691"/>
                </a:cubicBezTo>
                <a:cubicBezTo>
                  <a:pt x="7079455" y="191691"/>
                  <a:pt x="7091758" y="190500"/>
                  <a:pt x="7106840" y="188119"/>
                </a:cubicBezTo>
                <a:cubicBezTo>
                  <a:pt x="7114777" y="186532"/>
                  <a:pt x="7121524" y="187722"/>
                  <a:pt x="7127080" y="191691"/>
                </a:cubicBezTo>
                <a:cubicBezTo>
                  <a:pt x="7132636" y="194072"/>
                  <a:pt x="7137796" y="198438"/>
                  <a:pt x="7142558" y="204788"/>
                </a:cubicBezTo>
                <a:cubicBezTo>
                  <a:pt x="7145734" y="213519"/>
                  <a:pt x="7142558" y="218282"/>
                  <a:pt x="7133033" y="219075"/>
                </a:cubicBezTo>
                <a:cubicBezTo>
                  <a:pt x="7110808" y="215900"/>
                  <a:pt x="7085805" y="215503"/>
                  <a:pt x="7058024" y="217885"/>
                </a:cubicBezTo>
                <a:cubicBezTo>
                  <a:pt x="7035006" y="217885"/>
                  <a:pt x="7015558" y="219869"/>
                  <a:pt x="6999683" y="223838"/>
                </a:cubicBezTo>
                <a:cubicBezTo>
                  <a:pt x="6995714" y="225425"/>
                  <a:pt x="6991746" y="224632"/>
                  <a:pt x="6987777" y="221457"/>
                </a:cubicBezTo>
                <a:cubicBezTo>
                  <a:pt x="6981427" y="215107"/>
                  <a:pt x="6976664" y="210741"/>
                  <a:pt x="6973490" y="208360"/>
                </a:cubicBezTo>
                <a:cubicBezTo>
                  <a:pt x="6971108" y="204391"/>
                  <a:pt x="6971902" y="202010"/>
                  <a:pt x="6975870" y="201216"/>
                </a:cubicBezTo>
                <a:cubicBezTo>
                  <a:pt x="6984602" y="201216"/>
                  <a:pt x="6999683" y="200025"/>
                  <a:pt x="7021114" y="197644"/>
                </a:cubicBezTo>
                <a:cubicBezTo>
                  <a:pt x="7022702" y="197644"/>
                  <a:pt x="7025083" y="197644"/>
                  <a:pt x="7028258" y="197644"/>
                </a:cubicBezTo>
                <a:cubicBezTo>
                  <a:pt x="7031434" y="196850"/>
                  <a:pt x="7034211" y="196453"/>
                  <a:pt x="7036592" y="196453"/>
                </a:cubicBezTo>
                <a:lnTo>
                  <a:pt x="7036592" y="140494"/>
                </a:lnTo>
                <a:cubicBezTo>
                  <a:pt x="7029448" y="142082"/>
                  <a:pt x="7023099" y="142875"/>
                  <a:pt x="7017542" y="142875"/>
                </a:cubicBezTo>
                <a:cubicBezTo>
                  <a:pt x="7013574" y="143669"/>
                  <a:pt x="7010398" y="143669"/>
                  <a:pt x="7008018" y="142875"/>
                </a:cubicBezTo>
                <a:cubicBezTo>
                  <a:pt x="7001668" y="138907"/>
                  <a:pt x="6996508" y="134144"/>
                  <a:pt x="6992540" y="128588"/>
                </a:cubicBezTo>
                <a:cubicBezTo>
                  <a:pt x="6990158" y="125413"/>
                  <a:pt x="6989364" y="123032"/>
                  <a:pt x="6990158" y="121444"/>
                </a:cubicBezTo>
                <a:cubicBezTo>
                  <a:pt x="6990952" y="120650"/>
                  <a:pt x="6993334" y="119857"/>
                  <a:pt x="6997302" y="119063"/>
                </a:cubicBezTo>
                <a:cubicBezTo>
                  <a:pt x="7000477" y="119063"/>
                  <a:pt x="7007621" y="118269"/>
                  <a:pt x="7018733" y="116682"/>
                </a:cubicBezTo>
                <a:cubicBezTo>
                  <a:pt x="7026671" y="115888"/>
                  <a:pt x="7032624" y="115491"/>
                  <a:pt x="7036592" y="115491"/>
                </a:cubicBezTo>
                <a:cubicBezTo>
                  <a:pt x="7036592" y="106760"/>
                  <a:pt x="7036592" y="98425"/>
                  <a:pt x="7036592" y="90488"/>
                </a:cubicBezTo>
                <a:cubicBezTo>
                  <a:pt x="7038974" y="61119"/>
                  <a:pt x="7036592" y="42466"/>
                  <a:pt x="7029448" y="34528"/>
                </a:cubicBezTo>
                <a:cubicBezTo>
                  <a:pt x="7027068" y="30560"/>
                  <a:pt x="7025877" y="27385"/>
                  <a:pt x="7025877" y="25003"/>
                </a:cubicBezTo>
                <a:cubicBezTo>
                  <a:pt x="7026274" y="23813"/>
                  <a:pt x="7027068" y="23019"/>
                  <a:pt x="7028258" y="22622"/>
                </a:cubicBezTo>
                <a:close/>
                <a:moveTo>
                  <a:pt x="3599258" y="22622"/>
                </a:moveTo>
                <a:cubicBezTo>
                  <a:pt x="3600449" y="22225"/>
                  <a:pt x="3602036" y="22225"/>
                  <a:pt x="3604021" y="22622"/>
                </a:cubicBezTo>
                <a:cubicBezTo>
                  <a:pt x="3619896" y="24210"/>
                  <a:pt x="3633787" y="31750"/>
                  <a:pt x="3645693" y="45244"/>
                </a:cubicBezTo>
                <a:cubicBezTo>
                  <a:pt x="3648074" y="49213"/>
                  <a:pt x="3648868" y="53975"/>
                  <a:pt x="3648074" y="59532"/>
                </a:cubicBezTo>
                <a:cubicBezTo>
                  <a:pt x="3645693" y="65088"/>
                  <a:pt x="3643708" y="77788"/>
                  <a:pt x="3642121" y="97632"/>
                </a:cubicBezTo>
                <a:cubicBezTo>
                  <a:pt x="3642121" y="98425"/>
                  <a:pt x="3642121" y="100410"/>
                  <a:pt x="3642121" y="103585"/>
                </a:cubicBezTo>
                <a:cubicBezTo>
                  <a:pt x="3641327" y="106760"/>
                  <a:pt x="3640930" y="109141"/>
                  <a:pt x="3640930" y="110728"/>
                </a:cubicBezTo>
                <a:cubicBezTo>
                  <a:pt x="3648074" y="109141"/>
                  <a:pt x="3653630" y="107950"/>
                  <a:pt x="3657599" y="107157"/>
                </a:cubicBezTo>
                <a:cubicBezTo>
                  <a:pt x="3657599" y="107157"/>
                  <a:pt x="3657996" y="107157"/>
                  <a:pt x="3658790" y="107157"/>
                </a:cubicBezTo>
                <a:cubicBezTo>
                  <a:pt x="3665140" y="105569"/>
                  <a:pt x="3669902" y="105569"/>
                  <a:pt x="3673077" y="107157"/>
                </a:cubicBezTo>
                <a:cubicBezTo>
                  <a:pt x="3678634" y="108744"/>
                  <a:pt x="3683793" y="112316"/>
                  <a:pt x="3688555" y="117872"/>
                </a:cubicBezTo>
                <a:cubicBezTo>
                  <a:pt x="3692524" y="127397"/>
                  <a:pt x="3690540" y="132160"/>
                  <a:pt x="3682602" y="132160"/>
                </a:cubicBezTo>
                <a:cubicBezTo>
                  <a:pt x="3680221" y="132160"/>
                  <a:pt x="3675855" y="132557"/>
                  <a:pt x="3669505" y="133350"/>
                </a:cubicBezTo>
                <a:cubicBezTo>
                  <a:pt x="3656805" y="134938"/>
                  <a:pt x="3646883" y="136128"/>
                  <a:pt x="3639740" y="136922"/>
                </a:cubicBezTo>
                <a:cubicBezTo>
                  <a:pt x="3639740" y="157560"/>
                  <a:pt x="3639740" y="176213"/>
                  <a:pt x="3639740" y="192882"/>
                </a:cubicBezTo>
                <a:cubicBezTo>
                  <a:pt x="3640534" y="192088"/>
                  <a:pt x="3640930" y="191691"/>
                  <a:pt x="3640930" y="191691"/>
                </a:cubicBezTo>
                <a:cubicBezTo>
                  <a:pt x="3650455" y="191691"/>
                  <a:pt x="3662758" y="190500"/>
                  <a:pt x="3677840" y="188119"/>
                </a:cubicBezTo>
                <a:cubicBezTo>
                  <a:pt x="3685777" y="186532"/>
                  <a:pt x="3692524" y="187722"/>
                  <a:pt x="3698080" y="191691"/>
                </a:cubicBezTo>
                <a:cubicBezTo>
                  <a:pt x="3703637" y="194072"/>
                  <a:pt x="3708796" y="198438"/>
                  <a:pt x="3713558" y="204788"/>
                </a:cubicBezTo>
                <a:cubicBezTo>
                  <a:pt x="3716734" y="213519"/>
                  <a:pt x="3713558" y="218282"/>
                  <a:pt x="3704033" y="219075"/>
                </a:cubicBezTo>
                <a:cubicBezTo>
                  <a:pt x="3681808" y="215900"/>
                  <a:pt x="3656805" y="215503"/>
                  <a:pt x="3629024" y="217885"/>
                </a:cubicBezTo>
                <a:cubicBezTo>
                  <a:pt x="3606005" y="217885"/>
                  <a:pt x="3586558" y="219869"/>
                  <a:pt x="3570683" y="223838"/>
                </a:cubicBezTo>
                <a:cubicBezTo>
                  <a:pt x="3566715" y="225425"/>
                  <a:pt x="3562746" y="224632"/>
                  <a:pt x="3558777" y="221457"/>
                </a:cubicBezTo>
                <a:cubicBezTo>
                  <a:pt x="3552427" y="215107"/>
                  <a:pt x="3547665" y="210741"/>
                  <a:pt x="3544490" y="208360"/>
                </a:cubicBezTo>
                <a:cubicBezTo>
                  <a:pt x="3542108" y="204391"/>
                  <a:pt x="3542902" y="202010"/>
                  <a:pt x="3546871" y="201216"/>
                </a:cubicBezTo>
                <a:cubicBezTo>
                  <a:pt x="3555602" y="201216"/>
                  <a:pt x="3570683" y="200025"/>
                  <a:pt x="3592115" y="197644"/>
                </a:cubicBezTo>
                <a:cubicBezTo>
                  <a:pt x="3593702" y="197644"/>
                  <a:pt x="3596083" y="197644"/>
                  <a:pt x="3599258" y="197644"/>
                </a:cubicBezTo>
                <a:cubicBezTo>
                  <a:pt x="3602434" y="196850"/>
                  <a:pt x="3605212" y="196453"/>
                  <a:pt x="3607593" y="196453"/>
                </a:cubicBezTo>
                <a:lnTo>
                  <a:pt x="3607593" y="140494"/>
                </a:lnTo>
                <a:cubicBezTo>
                  <a:pt x="3600449" y="142082"/>
                  <a:pt x="3594099" y="142875"/>
                  <a:pt x="3588543" y="142875"/>
                </a:cubicBezTo>
                <a:cubicBezTo>
                  <a:pt x="3584574" y="143669"/>
                  <a:pt x="3581399" y="143669"/>
                  <a:pt x="3579018" y="142875"/>
                </a:cubicBezTo>
                <a:cubicBezTo>
                  <a:pt x="3572668" y="138907"/>
                  <a:pt x="3567508" y="134144"/>
                  <a:pt x="3563540" y="128588"/>
                </a:cubicBezTo>
                <a:cubicBezTo>
                  <a:pt x="3561158" y="125413"/>
                  <a:pt x="3560365" y="123032"/>
                  <a:pt x="3561158" y="121444"/>
                </a:cubicBezTo>
                <a:cubicBezTo>
                  <a:pt x="3561952" y="120650"/>
                  <a:pt x="3564334" y="119857"/>
                  <a:pt x="3568302" y="119063"/>
                </a:cubicBezTo>
                <a:cubicBezTo>
                  <a:pt x="3571477" y="119063"/>
                  <a:pt x="3578621" y="118269"/>
                  <a:pt x="3589733" y="116682"/>
                </a:cubicBezTo>
                <a:cubicBezTo>
                  <a:pt x="3597671" y="115888"/>
                  <a:pt x="3603624" y="115491"/>
                  <a:pt x="3607593" y="115491"/>
                </a:cubicBezTo>
                <a:cubicBezTo>
                  <a:pt x="3607593" y="106760"/>
                  <a:pt x="3607593" y="98425"/>
                  <a:pt x="3607593" y="90488"/>
                </a:cubicBezTo>
                <a:cubicBezTo>
                  <a:pt x="3609974" y="61119"/>
                  <a:pt x="3607593" y="42466"/>
                  <a:pt x="3600449" y="34528"/>
                </a:cubicBezTo>
                <a:cubicBezTo>
                  <a:pt x="3598068" y="30560"/>
                  <a:pt x="3596877" y="27385"/>
                  <a:pt x="3596877" y="25003"/>
                </a:cubicBezTo>
                <a:cubicBezTo>
                  <a:pt x="3597274" y="23813"/>
                  <a:pt x="3598068" y="23019"/>
                  <a:pt x="3599258" y="22622"/>
                </a:cubicBezTo>
                <a:close/>
                <a:moveTo>
                  <a:pt x="6929436" y="21432"/>
                </a:moveTo>
                <a:cubicBezTo>
                  <a:pt x="6929436" y="21432"/>
                  <a:pt x="6929833" y="21432"/>
                  <a:pt x="6930627" y="21432"/>
                </a:cubicBezTo>
                <a:cubicBezTo>
                  <a:pt x="6943327" y="21432"/>
                  <a:pt x="6955234" y="22225"/>
                  <a:pt x="6966346" y="23813"/>
                </a:cubicBezTo>
                <a:cubicBezTo>
                  <a:pt x="6980633" y="26194"/>
                  <a:pt x="6987380" y="36116"/>
                  <a:pt x="6986586" y="53578"/>
                </a:cubicBezTo>
                <a:cubicBezTo>
                  <a:pt x="6984205" y="66278"/>
                  <a:pt x="6977061" y="69850"/>
                  <a:pt x="6965155" y="64294"/>
                </a:cubicBezTo>
                <a:cubicBezTo>
                  <a:pt x="6959599" y="60325"/>
                  <a:pt x="6947692" y="47625"/>
                  <a:pt x="6929436" y="26194"/>
                </a:cubicBezTo>
                <a:cubicBezTo>
                  <a:pt x="6927055" y="23813"/>
                  <a:pt x="6927055" y="22225"/>
                  <a:pt x="6929436" y="21432"/>
                </a:cubicBezTo>
                <a:close/>
                <a:moveTo>
                  <a:pt x="3500437" y="21432"/>
                </a:moveTo>
                <a:cubicBezTo>
                  <a:pt x="3500437" y="21432"/>
                  <a:pt x="3500833" y="21432"/>
                  <a:pt x="3501627" y="21432"/>
                </a:cubicBezTo>
                <a:cubicBezTo>
                  <a:pt x="3514327" y="21432"/>
                  <a:pt x="3526234" y="22225"/>
                  <a:pt x="3537346" y="23813"/>
                </a:cubicBezTo>
                <a:cubicBezTo>
                  <a:pt x="3551633" y="26194"/>
                  <a:pt x="3558380" y="36116"/>
                  <a:pt x="3557587" y="53578"/>
                </a:cubicBezTo>
                <a:cubicBezTo>
                  <a:pt x="3555205" y="66278"/>
                  <a:pt x="3548062" y="69850"/>
                  <a:pt x="3536155" y="64294"/>
                </a:cubicBezTo>
                <a:cubicBezTo>
                  <a:pt x="3530599" y="60325"/>
                  <a:pt x="3518693" y="47625"/>
                  <a:pt x="3500437" y="26194"/>
                </a:cubicBezTo>
                <a:cubicBezTo>
                  <a:pt x="3498055" y="23813"/>
                  <a:pt x="3498055" y="22225"/>
                  <a:pt x="3500437" y="21432"/>
                </a:cubicBezTo>
                <a:close/>
                <a:moveTo>
                  <a:pt x="7947123" y="21283"/>
                </a:moveTo>
                <a:cubicBezTo>
                  <a:pt x="7948512" y="20985"/>
                  <a:pt x="7950199" y="21035"/>
                  <a:pt x="7952183" y="21432"/>
                </a:cubicBezTo>
                <a:cubicBezTo>
                  <a:pt x="7968852" y="28575"/>
                  <a:pt x="7981155" y="39291"/>
                  <a:pt x="7989092" y="53578"/>
                </a:cubicBezTo>
                <a:cubicBezTo>
                  <a:pt x="7991474" y="58341"/>
                  <a:pt x="7991077" y="62310"/>
                  <a:pt x="7987902" y="65485"/>
                </a:cubicBezTo>
                <a:cubicBezTo>
                  <a:pt x="7983140" y="71835"/>
                  <a:pt x="7978774" y="82947"/>
                  <a:pt x="7974805" y="98822"/>
                </a:cubicBezTo>
                <a:cubicBezTo>
                  <a:pt x="7969249" y="121047"/>
                  <a:pt x="7959724" y="143272"/>
                  <a:pt x="7946230" y="165497"/>
                </a:cubicBezTo>
                <a:cubicBezTo>
                  <a:pt x="7962105" y="181372"/>
                  <a:pt x="7977583" y="193278"/>
                  <a:pt x="7992664" y="201216"/>
                </a:cubicBezTo>
                <a:cubicBezTo>
                  <a:pt x="8017271" y="215503"/>
                  <a:pt x="8044258" y="225822"/>
                  <a:pt x="8073627" y="232172"/>
                </a:cubicBezTo>
                <a:cubicBezTo>
                  <a:pt x="8077596" y="232966"/>
                  <a:pt x="8079580" y="234553"/>
                  <a:pt x="8079580" y="236935"/>
                </a:cubicBezTo>
                <a:cubicBezTo>
                  <a:pt x="8080374" y="238522"/>
                  <a:pt x="8078786" y="239713"/>
                  <a:pt x="8074818" y="240507"/>
                </a:cubicBezTo>
                <a:cubicBezTo>
                  <a:pt x="8043068" y="249238"/>
                  <a:pt x="8018064" y="254397"/>
                  <a:pt x="7999808" y="255985"/>
                </a:cubicBezTo>
                <a:cubicBezTo>
                  <a:pt x="7991077" y="255985"/>
                  <a:pt x="7984727" y="254794"/>
                  <a:pt x="7980758" y="252413"/>
                </a:cubicBezTo>
                <a:cubicBezTo>
                  <a:pt x="7961708" y="239713"/>
                  <a:pt x="7941864" y="221060"/>
                  <a:pt x="7921227" y="196453"/>
                </a:cubicBezTo>
                <a:cubicBezTo>
                  <a:pt x="7920433" y="197247"/>
                  <a:pt x="7919242" y="198438"/>
                  <a:pt x="7917655" y="200025"/>
                </a:cubicBezTo>
                <a:cubicBezTo>
                  <a:pt x="7915274" y="201613"/>
                  <a:pt x="7913686" y="202803"/>
                  <a:pt x="7912892" y="203597"/>
                </a:cubicBezTo>
                <a:cubicBezTo>
                  <a:pt x="7881936" y="227410"/>
                  <a:pt x="7846614" y="240110"/>
                  <a:pt x="7806927" y="241697"/>
                </a:cubicBezTo>
                <a:cubicBezTo>
                  <a:pt x="7803752" y="241697"/>
                  <a:pt x="7801768" y="240903"/>
                  <a:pt x="7800974" y="239316"/>
                </a:cubicBezTo>
                <a:cubicBezTo>
                  <a:pt x="7800974" y="238522"/>
                  <a:pt x="7802562" y="237332"/>
                  <a:pt x="7805736" y="235744"/>
                </a:cubicBezTo>
                <a:cubicBezTo>
                  <a:pt x="7843042" y="221457"/>
                  <a:pt x="7874396" y="198835"/>
                  <a:pt x="7899796" y="167878"/>
                </a:cubicBezTo>
                <a:cubicBezTo>
                  <a:pt x="7886302" y="149622"/>
                  <a:pt x="7875983" y="133747"/>
                  <a:pt x="7868840" y="120253"/>
                </a:cubicBezTo>
                <a:cubicBezTo>
                  <a:pt x="7861696" y="108347"/>
                  <a:pt x="7853361" y="102394"/>
                  <a:pt x="7843836" y="102394"/>
                </a:cubicBezTo>
                <a:cubicBezTo>
                  <a:pt x="7839074" y="101600"/>
                  <a:pt x="7836296" y="99219"/>
                  <a:pt x="7835502" y="95250"/>
                </a:cubicBezTo>
                <a:cubicBezTo>
                  <a:pt x="7836296" y="89694"/>
                  <a:pt x="7843042" y="86122"/>
                  <a:pt x="7855742" y="84535"/>
                </a:cubicBezTo>
                <a:cubicBezTo>
                  <a:pt x="7870030" y="84535"/>
                  <a:pt x="7881142" y="89297"/>
                  <a:pt x="7889080" y="98822"/>
                </a:cubicBezTo>
                <a:cubicBezTo>
                  <a:pt x="7898605" y="111522"/>
                  <a:pt x="7908924" y="124619"/>
                  <a:pt x="7920036" y="138113"/>
                </a:cubicBezTo>
                <a:cubicBezTo>
                  <a:pt x="7928768" y="124619"/>
                  <a:pt x="7935912" y="106363"/>
                  <a:pt x="7941468" y="83344"/>
                </a:cubicBezTo>
                <a:cubicBezTo>
                  <a:pt x="7946230" y="60325"/>
                  <a:pt x="7946627" y="43657"/>
                  <a:pt x="7942658" y="33338"/>
                </a:cubicBezTo>
                <a:cubicBezTo>
                  <a:pt x="7941468" y="26194"/>
                  <a:pt x="7942956" y="22176"/>
                  <a:pt x="7947123" y="21283"/>
                </a:cubicBezTo>
                <a:close/>
                <a:moveTo>
                  <a:pt x="4518123" y="21283"/>
                </a:moveTo>
                <a:cubicBezTo>
                  <a:pt x="4519513" y="20985"/>
                  <a:pt x="4521199" y="21035"/>
                  <a:pt x="4523184" y="21432"/>
                </a:cubicBezTo>
                <a:cubicBezTo>
                  <a:pt x="4539852" y="28575"/>
                  <a:pt x="4552155" y="39291"/>
                  <a:pt x="4560093" y="53578"/>
                </a:cubicBezTo>
                <a:cubicBezTo>
                  <a:pt x="4562474" y="58341"/>
                  <a:pt x="4562077" y="62310"/>
                  <a:pt x="4558902" y="65485"/>
                </a:cubicBezTo>
                <a:cubicBezTo>
                  <a:pt x="4554140" y="71835"/>
                  <a:pt x="4549774" y="82947"/>
                  <a:pt x="4545805" y="98822"/>
                </a:cubicBezTo>
                <a:cubicBezTo>
                  <a:pt x="4540249" y="121047"/>
                  <a:pt x="4530724" y="143272"/>
                  <a:pt x="4517230" y="165497"/>
                </a:cubicBezTo>
                <a:cubicBezTo>
                  <a:pt x="4533105" y="181372"/>
                  <a:pt x="4548583" y="193278"/>
                  <a:pt x="4563665" y="201216"/>
                </a:cubicBezTo>
                <a:cubicBezTo>
                  <a:pt x="4588271" y="215503"/>
                  <a:pt x="4615258" y="225822"/>
                  <a:pt x="4644627" y="232172"/>
                </a:cubicBezTo>
                <a:cubicBezTo>
                  <a:pt x="4648596" y="232966"/>
                  <a:pt x="4650580" y="234553"/>
                  <a:pt x="4650580" y="236935"/>
                </a:cubicBezTo>
                <a:cubicBezTo>
                  <a:pt x="4651374" y="238522"/>
                  <a:pt x="4649787" y="239713"/>
                  <a:pt x="4645818" y="240507"/>
                </a:cubicBezTo>
                <a:cubicBezTo>
                  <a:pt x="4614068" y="249238"/>
                  <a:pt x="4589065" y="254397"/>
                  <a:pt x="4570809" y="255985"/>
                </a:cubicBezTo>
                <a:cubicBezTo>
                  <a:pt x="4562077" y="255985"/>
                  <a:pt x="4555727" y="254794"/>
                  <a:pt x="4551759" y="252413"/>
                </a:cubicBezTo>
                <a:cubicBezTo>
                  <a:pt x="4532709" y="239713"/>
                  <a:pt x="4512865" y="221060"/>
                  <a:pt x="4492227" y="196453"/>
                </a:cubicBezTo>
                <a:cubicBezTo>
                  <a:pt x="4491433" y="197247"/>
                  <a:pt x="4490243" y="198438"/>
                  <a:pt x="4488655" y="200025"/>
                </a:cubicBezTo>
                <a:cubicBezTo>
                  <a:pt x="4486274" y="201613"/>
                  <a:pt x="4484687" y="202803"/>
                  <a:pt x="4483893" y="203597"/>
                </a:cubicBezTo>
                <a:cubicBezTo>
                  <a:pt x="4452937" y="227410"/>
                  <a:pt x="4417615" y="240110"/>
                  <a:pt x="4377927" y="241697"/>
                </a:cubicBezTo>
                <a:cubicBezTo>
                  <a:pt x="4374752" y="241697"/>
                  <a:pt x="4372768" y="240903"/>
                  <a:pt x="4371974" y="239316"/>
                </a:cubicBezTo>
                <a:cubicBezTo>
                  <a:pt x="4371974" y="238522"/>
                  <a:pt x="4373562" y="237332"/>
                  <a:pt x="4376737" y="235744"/>
                </a:cubicBezTo>
                <a:cubicBezTo>
                  <a:pt x="4414043" y="221457"/>
                  <a:pt x="4445396" y="198835"/>
                  <a:pt x="4470796" y="167878"/>
                </a:cubicBezTo>
                <a:cubicBezTo>
                  <a:pt x="4457302" y="149622"/>
                  <a:pt x="4446984" y="133747"/>
                  <a:pt x="4439840" y="120253"/>
                </a:cubicBezTo>
                <a:cubicBezTo>
                  <a:pt x="4432696" y="108347"/>
                  <a:pt x="4424362" y="102394"/>
                  <a:pt x="4414837" y="102394"/>
                </a:cubicBezTo>
                <a:cubicBezTo>
                  <a:pt x="4410074" y="101600"/>
                  <a:pt x="4407296" y="99219"/>
                  <a:pt x="4406502" y="95250"/>
                </a:cubicBezTo>
                <a:cubicBezTo>
                  <a:pt x="4407296" y="89694"/>
                  <a:pt x="4414043" y="86122"/>
                  <a:pt x="4426743" y="84535"/>
                </a:cubicBezTo>
                <a:cubicBezTo>
                  <a:pt x="4441030" y="84535"/>
                  <a:pt x="4452143" y="89297"/>
                  <a:pt x="4460080" y="98822"/>
                </a:cubicBezTo>
                <a:cubicBezTo>
                  <a:pt x="4469605" y="111522"/>
                  <a:pt x="4479924" y="124619"/>
                  <a:pt x="4491037" y="138113"/>
                </a:cubicBezTo>
                <a:cubicBezTo>
                  <a:pt x="4499768" y="124619"/>
                  <a:pt x="4506912" y="106363"/>
                  <a:pt x="4512468" y="83344"/>
                </a:cubicBezTo>
                <a:cubicBezTo>
                  <a:pt x="4517230" y="60325"/>
                  <a:pt x="4517627" y="43657"/>
                  <a:pt x="4513659" y="33338"/>
                </a:cubicBezTo>
                <a:cubicBezTo>
                  <a:pt x="4512468" y="26194"/>
                  <a:pt x="4513956" y="22176"/>
                  <a:pt x="4518123" y="21283"/>
                </a:cubicBezTo>
                <a:close/>
                <a:moveTo>
                  <a:pt x="713185" y="17860"/>
                </a:moveTo>
                <a:cubicBezTo>
                  <a:pt x="728266" y="22622"/>
                  <a:pt x="738585" y="29369"/>
                  <a:pt x="744141" y="38100"/>
                </a:cubicBezTo>
                <a:cubicBezTo>
                  <a:pt x="746522" y="42069"/>
                  <a:pt x="746919" y="45641"/>
                  <a:pt x="745331" y="48816"/>
                </a:cubicBezTo>
                <a:cubicBezTo>
                  <a:pt x="741363" y="56753"/>
                  <a:pt x="740173" y="76597"/>
                  <a:pt x="741759" y="108347"/>
                </a:cubicBezTo>
                <a:cubicBezTo>
                  <a:pt x="741759" y="118666"/>
                  <a:pt x="741363" y="127397"/>
                  <a:pt x="740569" y="134541"/>
                </a:cubicBezTo>
                <a:cubicBezTo>
                  <a:pt x="757238" y="128191"/>
                  <a:pt x="771526" y="119063"/>
                  <a:pt x="783432" y="107157"/>
                </a:cubicBezTo>
                <a:cubicBezTo>
                  <a:pt x="773906" y="98425"/>
                  <a:pt x="766366" y="90488"/>
                  <a:pt x="760810" y="83344"/>
                </a:cubicBezTo>
                <a:cubicBezTo>
                  <a:pt x="760016" y="83344"/>
                  <a:pt x="758429" y="82153"/>
                  <a:pt x="756047" y="79772"/>
                </a:cubicBezTo>
                <a:cubicBezTo>
                  <a:pt x="753666" y="77391"/>
                  <a:pt x="752078" y="76200"/>
                  <a:pt x="751285" y="76200"/>
                </a:cubicBezTo>
                <a:cubicBezTo>
                  <a:pt x="748110" y="75407"/>
                  <a:pt x="746522" y="73819"/>
                  <a:pt x="746522" y="71438"/>
                </a:cubicBezTo>
                <a:cubicBezTo>
                  <a:pt x="746522" y="69850"/>
                  <a:pt x="747713" y="68263"/>
                  <a:pt x="750094" y="66675"/>
                </a:cubicBezTo>
                <a:cubicBezTo>
                  <a:pt x="751682" y="65882"/>
                  <a:pt x="755253" y="65485"/>
                  <a:pt x="760810" y="65485"/>
                </a:cubicBezTo>
                <a:cubicBezTo>
                  <a:pt x="766366" y="65485"/>
                  <a:pt x="775097" y="70644"/>
                  <a:pt x="787003" y="80963"/>
                </a:cubicBezTo>
                <a:cubicBezTo>
                  <a:pt x="790972" y="84932"/>
                  <a:pt x="794941" y="88107"/>
                  <a:pt x="798909" y="90488"/>
                </a:cubicBezTo>
                <a:cubicBezTo>
                  <a:pt x="806847" y="80169"/>
                  <a:pt x="812404" y="69057"/>
                  <a:pt x="815578" y="57150"/>
                </a:cubicBezTo>
                <a:cubicBezTo>
                  <a:pt x="817166" y="53975"/>
                  <a:pt x="815975" y="52388"/>
                  <a:pt x="812007" y="52388"/>
                </a:cubicBezTo>
                <a:cubicBezTo>
                  <a:pt x="810420" y="53182"/>
                  <a:pt x="807641" y="53975"/>
                  <a:pt x="803672" y="54769"/>
                </a:cubicBezTo>
                <a:cubicBezTo>
                  <a:pt x="795734" y="57944"/>
                  <a:pt x="789384" y="60722"/>
                  <a:pt x="784622" y="63103"/>
                </a:cubicBezTo>
                <a:cubicBezTo>
                  <a:pt x="781447" y="63897"/>
                  <a:pt x="777875" y="63897"/>
                  <a:pt x="773906" y="63103"/>
                </a:cubicBezTo>
                <a:cubicBezTo>
                  <a:pt x="768350" y="60722"/>
                  <a:pt x="763588" y="56753"/>
                  <a:pt x="759619" y="51197"/>
                </a:cubicBezTo>
                <a:cubicBezTo>
                  <a:pt x="758031" y="47228"/>
                  <a:pt x="759222" y="44847"/>
                  <a:pt x="763191" y="44053"/>
                </a:cubicBezTo>
                <a:cubicBezTo>
                  <a:pt x="767160" y="43260"/>
                  <a:pt x="774303" y="41672"/>
                  <a:pt x="784622" y="39291"/>
                </a:cubicBezTo>
                <a:cubicBezTo>
                  <a:pt x="788591" y="38497"/>
                  <a:pt x="791369" y="37703"/>
                  <a:pt x="792957" y="36910"/>
                </a:cubicBezTo>
                <a:cubicBezTo>
                  <a:pt x="798512" y="35322"/>
                  <a:pt x="804863" y="33338"/>
                  <a:pt x="812007" y="30957"/>
                </a:cubicBezTo>
                <a:cubicBezTo>
                  <a:pt x="813594" y="30163"/>
                  <a:pt x="814785" y="29766"/>
                  <a:pt x="815578" y="29766"/>
                </a:cubicBezTo>
                <a:cubicBezTo>
                  <a:pt x="820341" y="26591"/>
                  <a:pt x="825103" y="26194"/>
                  <a:pt x="829866" y="28575"/>
                </a:cubicBezTo>
                <a:cubicBezTo>
                  <a:pt x="841772" y="35719"/>
                  <a:pt x="849313" y="42863"/>
                  <a:pt x="852488" y="50007"/>
                </a:cubicBezTo>
                <a:cubicBezTo>
                  <a:pt x="855663" y="53975"/>
                  <a:pt x="855663" y="57547"/>
                  <a:pt x="852488" y="60722"/>
                </a:cubicBezTo>
                <a:cubicBezTo>
                  <a:pt x="847725" y="66278"/>
                  <a:pt x="842963" y="73025"/>
                  <a:pt x="838200" y="80963"/>
                </a:cubicBezTo>
                <a:cubicBezTo>
                  <a:pt x="833438" y="90488"/>
                  <a:pt x="827881" y="98822"/>
                  <a:pt x="821532" y="105966"/>
                </a:cubicBezTo>
                <a:cubicBezTo>
                  <a:pt x="845344" y="118666"/>
                  <a:pt x="871538" y="127000"/>
                  <a:pt x="900113" y="130969"/>
                </a:cubicBezTo>
                <a:cubicBezTo>
                  <a:pt x="902494" y="131763"/>
                  <a:pt x="903684" y="132557"/>
                  <a:pt x="903684" y="133350"/>
                </a:cubicBezTo>
                <a:cubicBezTo>
                  <a:pt x="903684" y="134144"/>
                  <a:pt x="902494" y="134938"/>
                  <a:pt x="900113" y="135732"/>
                </a:cubicBezTo>
                <a:cubicBezTo>
                  <a:pt x="878681" y="142082"/>
                  <a:pt x="860425" y="145653"/>
                  <a:pt x="845344" y="146447"/>
                </a:cubicBezTo>
                <a:cubicBezTo>
                  <a:pt x="839788" y="148035"/>
                  <a:pt x="835422" y="147638"/>
                  <a:pt x="832247" y="145257"/>
                </a:cubicBezTo>
                <a:cubicBezTo>
                  <a:pt x="831453" y="145257"/>
                  <a:pt x="830659" y="144860"/>
                  <a:pt x="829866" y="144066"/>
                </a:cubicBezTo>
                <a:cubicBezTo>
                  <a:pt x="821928" y="140891"/>
                  <a:pt x="815182" y="136525"/>
                  <a:pt x="809626" y="130969"/>
                </a:cubicBezTo>
                <a:cubicBezTo>
                  <a:pt x="808832" y="130175"/>
                  <a:pt x="807641" y="128985"/>
                  <a:pt x="806053" y="127397"/>
                </a:cubicBezTo>
                <a:cubicBezTo>
                  <a:pt x="803672" y="125810"/>
                  <a:pt x="802085" y="124619"/>
                  <a:pt x="801291" y="123825"/>
                </a:cubicBezTo>
                <a:cubicBezTo>
                  <a:pt x="801291" y="123825"/>
                  <a:pt x="800894" y="124222"/>
                  <a:pt x="800100" y="125016"/>
                </a:cubicBezTo>
                <a:cubicBezTo>
                  <a:pt x="786607" y="132953"/>
                  <a:pt x="766763" y="138113"/>
                  <a:pt x="740569" y="140494"/>
                </a:cubicBezTo>
                <a:cubicBezTo>
                  <a:pt x="739775" y="148432"/>
                  <a:pt x="737394" y="154385"/>
                  <a:pt x="733425" y="158353"/>
                </a:cubicBezTo>
                <a:cubicBezTo>
                  <a:pt x="729457" y="161528"/>
                  <a:pt x="725091" y="161528"/>
                  <a:pt x="720328" y="158353"/>
                </a:cubicBezTo>
                <a:cubicBezTo>
                  <a:pt x="713185" y="150416"/>
                  <a:pt x="710010" y="142875"/>
                  <a:pt x="710803" y="135732"/>
                </a:cubicBezTo>
                <a:cubicBezTo>
                  <a:pt x="713185" y="121444"/>
                  <a:pt x="713582" y="100410"/>
                  <a:pt x="711994" y="72628"/>
                </a:cubicBezTo>
                <a:cubicBezTo>
                  <a:pt x="711994" y="70247"/>
                  <a:pt x="711994" y="66675"/>
                  <a:pt x="711994" y="61913"/>
                </a:cubicBezTo>
                <a:cubicBezTo>
                  <a:pt x="711200" y="42863"/>
                  <a:pt x="708422" y="30560"/>
                  <a:pt x="703660" y="25003"/>
                </a:cubicBezTo>
                <a:cubicBezTo>
                  <a:pt x="702072" y="18653"/>
                  <a:pt x="705247" y="16272"/>
                  <a:pt x="713185" y="17860"/>
                </a:cubicBezTo>
                <a:close/>
                <a:moveTo>
                  <a:pt x="1375172" y="15181"/>
                </a:moveTo>
                <a:cubicBezTo>
                  <a:pt x="1376760" y="14585"/>
                  <a:pt x="1378347" y="14685"/>
                  <a:pt x="1379934" y="15478"/>
                </a:cubicBezTo>
                <a:cubicBezTo>
                  <a:pt x="1380728" y="15478"/>
                  <a:pt x="1381919" y="15875"/>
                  <a:pt x="1383507" y="16669"/>
                </a:cubicBezTo>
                <a:cubicBezTo>
                  <a:pt x="1398588" y="23019"/>
                  <a:pt x="1406923" y="27782"/>
                  <a:pt x="1408510" y="30957"/>
                </a:cubicBezTo>
                <a:cubicBezTo>
                  <a:pt x="1414066" y="37307"/>
                  <a:pt x="1412875" y="41672"/>
                  <a:pt x="1404938" y="44053"/>
                </a:cubicBezTo>
                <a:cubicBezTo>
                  <a:pt x="1400969" y="45641"/>
                  <a:pt x="1395413" y="47625"/>
                  <a:pt x="1388269" y="50007"/>
                </a:cubicBezTo>
                <a:cubicBezTo>
                  <a:pt x="1380332" y="53182"/>
                  <a:pt x="1374378" y="55563"/>
                  <a:pt x="1370409" y="57150"/>
                </a:cubicBezTo>
                <a:cubicBezTo>
                  <a:pt x="1372791" y="58738"/>
                  <a:pt x="1375172" y="60722"/>
                  <a:pt x="1377553" y="63103"/>
                </a:cubicBezTo>
                <a:cubicBezTo>
                  <a:pt x="1379934" y="67866"/>
                  <a:pt x="1380728" y="72232"/>
                  <a:pt x="1379934" y="76200"/>
                </a:cubicBezTo>
                <a:cubicBezTo>
                  <a:pt x="1379141" y="78582"/>
                  <a:pt x="1378347" y="82153"/>
                  <a:pt x="1377553" y="86916"/>
                </a:cubicBezTo>
                <a:cubicBezTo>
                  <a:pt x="1376760" y="89297"/>
                  <a:pt x="1376363" y="90885"/>
                  <a:pt x="1376363" y="91678"/>
                </a:cubicBezTo>
                <a:cubicBezTo>
                  <a:pt x="1377156" y="91678"/>
                  <a:pt x="1378347" y="91282"/>
                  <a:pt x="1379934" y="90488"/>
                </a:cubicBezTo>
                <a:cubicBezTo>
                  <a:pt x="1382316" y="90488"/>
                  <a:pt x="1383903" y="90091"/>
                  <a:pt x="1384697" y="89297"/>
                </a:cubicBezTo>
                <a:cubicBezTo>
                  <a:pt x="1389459" y="88503"/>
                  <a:pt x="1394222" y="88107"/>
                  <a:pt x="1398984" y="88107"/>
                </a:cubicBezTo>
                <a:cubicBezTo>
                  <a:pt x="1407716" y="92075"/>
                  <a:pt x="1413272" y="95647"/>
                  <a:pt x="1415654" y="98822"/>
                </a:cubicBezTo>
                <a:lnTo>
                  <a:pt x="1416844" y="100013"/>
                </a:lnTo>
                <a:lnTo>
                  <a:pt x="1418034" y="100013"/>
                </a:lnTo>
                <a:cubicBezTo>
                  <a:pt x="1419622" y="100013"/>
                  <a:pt x="1421606" y="100410"/>
                  <a:pt x="1423988" y="101203"/>
                </a:cubicBezTo>
                <a:cubicBezTo>
                  <a:pt x="1429544" y="101203"/>
                  <a:pt x="1433513" y="101997"/>
                  <a:pt x="1435894" y="103585"/>
                </a:cubicBezTo>
                <a:cubicBezTo>
                  <a:pt x="1441450" y="102791"/>
                  <a:pt x="1448594" y="101997"/>
                  <a:pt x="1457325" y="101203"/>
                </a:cubicBezTo>
                <a:cubicBezTo>
                  <a:pt x="1464469" y="100410"/>
                  <a:pt x="1470819" y="99616"/>
                  <a:pt x="1476376" y="98822"/>
                </a:cubicBezTo>
                <a:cubicBezTo>
                  <a:pt x="1484313" y="98028"/>
                  <a:pt x="1490266" y="96441"/>
                  <a:pt x="1494235" y="94060"/>
                </a:cubicBezTo>
                <a:cubicBezTo>
                  <a:pt x="1494235" y="94060"/>
                  <a:pt x="1494632" y="94060"/>
                  <a:pt x="1495425" y="94060"/>
                </a:cubicBezTo>
                <a:cubicBezTo>
                  <a:pt x="1500982" y="91678"/>
                  <a:pt x="1506538" y="91282"/>
                  <a:pt x="1512094" y="92869"/>
                </a:cubicBezTo>
                <a:cubicBezTo>
                  <a:pt x="1523207" y="96838"/>
                  <a:pt x="1531938" y="103585"/>
                  <a:pt x="1538288" y="113110"/>
                </a:cubicBezTo>
                <a:cubicBezTo>
                  <a:pt x="1542257" y="117078"/>
                  <a:pt x="1542257" y="120650"/>
                  <a:pt x="1538288" y="123825"/>
                </a:cubicBezTo>
                <a:cubicBezTo>
                  <a:pt x="1530350" y="130175"/>
                  <a:pt x="1523207" y="142478"/>
                  <a:pt x="1516856" y="160735"/>
                </a:cubicBezTo>
                <a:cubicBezTo>
                  <a:pt x="1519238" y="163116"/>
                  <a:pt x="1521619" y="165894"/>
                  <a:pt x="1524000" y="169069"/>
                </a:cubicBezTo>
                <a:cubicBezTo>
                  <a:pt x="1526381" y="177007"/>
                  <a:pt x="1524000" y="182166"/>
                  <a:pt x="1516856" y="184547"/>
                </a:cubicBezTo>
                <a:cubicBezTo>
                  <a:pt x="1492250" y="184547"/>
                  <a:pt x="1470819" y="184944"/>
                  <a:pt x="1452563" y="185738"/>
                </a:cubicBezTo>
                <a:cubicBezTo>
                  <a:pt x="1452563" y="192882"/>
                  <a:pt x="1451372" y="198041"/>
                  <a:pt x="1448991" y="201216"/>
                </a:cubicBezTo>
                <a:cubicBezTo>
                  <a:pt x="1448198" y="204391"/>
                  <a:pt x="1445419" y="205185"/>
                  <a:pt x="1440657" y="203597"/>
                </a:cubicBezTo>
                <a:cubicBezTo>
                  <a:pt x="1430338" y="199628"/>
                  <a:pt x="1425178" y="191294"/>
                  <a:pt x="1425178" y="178594"/>
                </a:cubicBezTo>
                <a:cubicBezTo>
                  <a:pt x="1424385" y="152400"/>
                  <a:pt x="1420813" y="130175"/>
                  <a:pt x="1414463" y="111919"/>
                </a:cubicBezTo>
                <a:cubicBezTo>
                  <a:pt x="1414463" y="111919"/>
                  <a:pt x="1414066" y="111919"/>
                  <a:pt x="1413272" y="111919"/>
                </a:cubicBezTo>
                <a:cubicBezTo>
                  <a:pt x="1412478" y="112713"/>
                  <a:pt x="1411685" y="113110"/>
                  <a:pt x="1410891" y="113110"/>
                </a:cubicBezTo>
                <a:cubicBezTo>
                  <a:pt x="1398984" y="113110"/>
                  <a:pt x="1387078" y="114300"/>
                  <a:pt x="1375172" y="116682"/>
                </a:cubicBezTo>
                <a:lnTo>
                  <a:pt x="1375172" y="121444"/>
                </a:lnTo>
                <a:cubicBezTo>
                  <a:pt x="1375172" y="124619"/>
                  <a:pt x="1375172" y="128191"/>
                  <a:pt x="1375172" y="132160"/>
                </a:cubicBezTo>
                <a:cubicBezTo>
                  <a:pt x="1387872" y="131366"/>
                  <a:pt x="1397000" y="132953"/>
                  <a:pt x="1402556" y="136922"/>
                </a:cubicBezTo>
                <a:cubicBezTo>
                  <a:pt x="1412081" y="140097"/>
                  <a:pt x="1414860" y="149622"/>
                  <a:pt x="1410891" y="165497"/>
                </a:cubicBezTo>
                <a:cubicBezTo>
                  <a:pt x="1409303" y="173435"/>
                  <a:pt x="1404541" y="175419"/>
                  <a:pt x="1396604" y="171450"/>
                </a:cubicBezTo>
                <a:cubicBezTo>
                  <a:pt x="1393429" y="169069"/>
                  <a:pt x="1388269" y="165100"/>
                  <a:pt x="1381125" y="159544"/>
                </a:cubicBezTo>
                <a:cubicBezTo>
                  <a:pt x="1377950" y="156369"/>
                  <a:pt x="1375569" y="153988"/>
                  <a:pt x="1373981" y="152400"/>
                </a:cubicBezTo>
                <a:cubicBezTo>
                  <a:pt x="1373981" y="179388"/>
                  <a:pt x="1374378" y="202010"/>
                  <a:pt x="1375172" y="220266"/>
                </a:cubicBezTo>
                <a:cubicBezTo>
                  <a:pt x="1375172" y="239316"/>
                  <a:pt x="1372394" y="252016"/>
                  <a:pt x="1366838" y="258366"/>
                </a:cubicBezTo>
                <a:cubicBezTo>
                  <a:pt x="1361281" y="263922"/>
                  <a:pt x="1355725" y="264319"/>
                  <a:pt x="1350169" y="259557"/>
                </a:cubicBezTo>
                <a:cubicBezTo>
                  <a:pt x="1346994" y="257969"/>
                  <a:pt x="1343819" y="252413"/>
                  <a:pt x="1340644" y="242888"/>
                </a:cubicBezTo>
                <a:cubicBezTo>
                  <a:pt x="1338263" y="238125"/>
                  <a:pt x="1337866" y="234157"/>
                  <a:pt x="1339454" y="230982"/>
                </a:cubicBezTo>
                <a:cubicBezTo>
                  <a:pt x="1341834" y="219869"/>
                  <a:pt x="1343819" y="198438"/>
                  <a:pt x="1345406" y="166688"/>
                </a:cubicBezTo>
                <a:cubicBezTo>
                  <a:pt x="1326356" y="188119"/>
                  <a:pt x="1302148" y="205185"/>
                  <a:pt x="1272778" y="217885"/>
                </a:cubicBezTo>
                <a:cubicBezTo>
                  <a:pt x="1268810" y="218678"/>
                  <a:pt x="1266826" y="218678"/>
                  <a:pt x="1266826" y="217885"/>
                </a:cubicBezTo>
                <a:cubicBezTo>
                  <a:pt x="1266032" y="217885"/>
                  <a:pt x="1266826" y="216694"/>
                  <a:pt x="1269206" y="214313"/>
                </a:cubicBezTo>
                <a:cubicBezTo>
                  <a:pt x="1289050" y="196057"/>
                  <a:pt x="1310482" y="166291"/>
                  <a:pt x="1333500" y="125016"/>
                </a:cubicBezTo>
                <a:cubicBezTo>
                  <a:pt x="1327944" y="126603"/>
                  <a:pt x="1320007" y="128588"/>
                  <a:pt x="1309688" y="130969"/>
                </a:cubicBezTo>
                <a:cubicBezTo>
                  <a:pt x="1301750" y="133350"/>
                  <a:pt x="1296194" y="134938"/>
                  <a:pt x="1293019" y="135732"/>
                </a:cubicBezTo>
                <a:cubicBezTo>
                  <a:pt x="1290638" y="137319"/>
                  <a:pt x="1287860" y="136922"/>
                  <a:pt x="1284684" y="134541"/>
                </a:cubicBezTo>
                <a:cubicBezTo>
                  <a:pt x="1277541" y="130572"/>
                  <a:pt x="1271587" y="125413"/>
                  <a:pt x="1266826" y="119063"/>
                </a:cubicBezTo>
                <a:cubicBezTo>
                  <a:pt x="1264444" y="113507"/>
                  <a:pt x="1266826" y="110332"/>
                  <a:pt x="1273969" y="109538"/>
                </a:cubicBezTo>
                <a:cubicBezTo>
                  <a:pt x="1277938" y="110332"/>
                  <a:pt x="1288256" y="109141"/>
                  <a:pt x="1304925" y="105966"/>
                </a:cubicBezTo>
                <a:cubicBezTo>
                  <a:pt x="1316831" y="103585"/>
                  <a:pt x="1329532" y="101203"/>
                  <a:pt x="1343025" y="98822"/>
                </a:cubicBezTo>
                <a:cubicBezTo>
                  <a:pt x="1342232" y="84535"/>
                  <a:pt x="1340644" y="73819"/>
                  <a:pt x="1338263" y="66675"/>
                </a:cubicBezTo>
                <a:cubicBezTo>
                  <a:pt x="1323181" y="70644"/>
                  <a:pt x="1306513" y="74216"/>
                  <a:pt x="1288256" y="77391"/>
                </a:cubicBezTo>
                <a:cubicBezTo>
                  <a:pt x="1285082" y="77391"/>
                  <a:pt x="1283494" y="76994"/>
                  <a:pt x="1283494" y="76200"/>
                </a:cubicBezTo>
                <a:cubicBezTo>
                  <a:pt x="1283494" y="75407"/>
                  <a:pt x="1284684" y="74216"/>
                  <a:pt x="1287066" y="72628"/>
                </a:cubicBezTo>
                <a:cubicBezTo>
                  <a:pt x="1297385" y="68660"/>
                  <a:pt x="1318419" y="56357"/>
                  <a:pt x="1350169" y="35719"/>
                </a:cubicBezTo>
                <a:cubicBezTo>
                  <a:pt x="1354138" y="32544"/>
                  <a:pt x="1358504" y="28972"/>
                  <a:pt x="1363266" y="25003"/>
                </a:cubicBezTo>
                <a:cubicBezTo>
                  <a:pt x="1367235" y="21828"/>
                  <a:pt x="1369616" y="19844"/>
                  <a:pt x="1370409" y="19050"/>
                </a:cubicBezTo>
                <a:cubicBezTo>
                  <a:pt x="1371997" y="17066"/>
                  <a:pt x="1373585" y="15776"/>
                  <a:pt x="1375172" y="15181"/>
                </a:cubicBezTo>
                <a:close/>
                <a:moveTo>
                  <a:pt x="3231951" y="13990"/>
                </a:moveTo>
                <a:cubicBezTo>
                  <a:pt x="3233935" y="12998"/>
                  <a:pt x="3236912" y="13097"/>
                  <a:pt x="3240880" y="14288"/>
                </a:cubicBezTo>
                <a:cubicBezTo>
                  <a:pt x="3251199" y="19844"/>
                  <a:pt x="3258343" y="25797"/>
                  <a:pt x="3262312" y="32147"/>
                </a:cubicBezTo>
                <a:cubicBezTo>
                  <a:pt x="3267074" y="37703"/>
                  <a:pt x="3266677" y="43260"/>
                  <a:pt x="3261121" y="48816"/>
                </a:cubicBezTo>
                <a:cubicBezTo>
                  <a:pt x="3259534" y="49610"/>
                  <a:pt x="3257549" y="51197"/>
                  <a:pt x="3255168" y="53578"/>
                </a:cubicBezTo>
                <a:cubicBezTo>
                  <a:pt x="3253580" y="55166"/>
                  <a:pt x="3251993" y="56357"/>
                  <a:pt x="3250405" y="57150"/>
                </a:cubicBezTo>
                <a:cubicBezTo>
                  <a:pt x="3261518" y="55563"/>
                  <a:pt x="3270646" y="52785"/>
                  <a:pt x="3277790" y="48816"/>
                </a:cubicBezTo>
                <a:cubicBezTo>
                  <a:pt x="3282552" y="47228"/>
                  <a:pt x="3287315" y="46832"/>
                  <a:pt x="3292077" y="47625"/>
                </a:cubicBezTo>
                <a:cubicBezTo>
                  <a:pt x="3305571" y="52388"/>
                  <a:pt x="3313905" y="56753"/>
                  <a:pt x="3317080" y="60722"/>
                </a:cubicBezTo>
                <a:cubicBezTo>
                  <a:pt x="3319462" y="66278"/>
                  <a:pt x="3318668" y="70247"/>
                  <a:pt x="3314699" y="72628"/>
                </a:cubicBezTo>
                <a:cubicBezTo>
                  <a:pt x="3294855" y="80566"/>
                  <a:pt x="3275012" y="92472"/>
                  <a:pt x="3255168" y="108347"/>
                </a:cubicBezTo>
                <a:cubicBezTo>
                  <a:pt x="3272630" y="105172"/>
                  <a:pt x="3286124" y="102394"/>
                  <a:pt x="3295649" y="100013"/>
                </a:cubicBezTo>
                <a:cubicBezTo>
                  <a:pt x="3301205" y="97632"/>
                  <a:pt x="3306761" y="97632"/>
                  <a:pt x="3312318" y="100013"/>
                </a:cubicBezTo>
                <a:cubicBezTo>
                  <a:pt x="3318668" y="103982"/>
                  <a:pt x="3324621" y="109935"/>
                  <a:pt x="3330177" y="117872"/>
                </a:cubicBezTo>
                <a:cubicBezTo>
                  <a:pt x="3332558" y="122635"/>
                  <a:pt x="3332162" y="126603"/>
                  <a:pt x="3328987" y="129778"/>
                </a:cubicBezTo>
                <a:cubicBezTo>
                  <a:pt x="3320255" y="136922"/>
                  <a:pt x="3312318" y="147241"/>
                  <a:pt x="3305174" y="160735"/>
                </a:cubicBezTo>
                <a:cubicBezTo>
                  <a:pt x="3305968" y="161528"/>
                  <a:pt x="3306761" y="162322"/>
                  <a:pt x="3307555" y="163116"/>
                </a:cubicBezTo>
                <a:cubicBezTo>
                  <a:pt x="3309143" y="164703"/>
                  <a:pt x="3309937" y="165894"/>
                  <a:pt x="3309937" y="166688"/>
                </a:cubicBezTo>
                <a:cubicBezTo>
                  <a:pt x="3313112" y="173832"/>
                  <a:pt x="3311524" y="178197"/>
                  <a:pt x="3305174" y="179785"/>
                </a:cubicBezTo>
                <a:cubicBezTo>
                  <a:pt x="3281362" y="180578"/>
                  <a:pt x="3253183" y="182960"/>
                  <a:pt x="3220640" y="186928"/>
                </a:cubicBezTo>
                <a:cubicBezTo>
                  <a:pt x="3212702" y="186928"/>
                  <a:pt x="3205558" y="187722"/>
                  <a:pt x="3199208" y="189310"/>
                </a:cubicBezTo>
                <a:cubicBezTo>
                  <a:pt x="3199208" y="191691"/>
                  <a:pt x="3199208" y="194469"/>
                  <a:pt x="3199208" y="197644"/>
                </a:cubicBezTo>
                <a:cubicBezTo>
                  <a:pt x="3198415" y="212725"/>
                  <a:pt x="3203177" y="222647"/>
                  <a:pt x="3213496" y="227410"/>
                </a:cubicBezTo>
                <a:cubicBezTo>
                  <a:pt x="3216671" y="232172"/>
                  <a:pt x="3229371" y="234157"/>
                  <a:pt x="3251596" y="233363"/>
                </a:cubicBezTo>
                <a:cubicBezTo>
                  <a:pt x="3273821" y="234157"/>
                  <a:pt x="3295649" y="232966"/>
                  <a:pt x="3317080" y="229791"/>
                </a:cubicBezTo>
                <a:cubicBezTo>
                  <a:pt x="3338512" y="226616"/>
                  <a:pt x="3350021" y="219472"/>
                  <a:pt x="3351608" y="208360"/>
                </a:cubicBezTo>
                <a:cubicBezTo>
                  <a:pt x="3353990" y="198835"/>
                  <a:pt x="3356768" y="186928"/>
                  <a:pt x="3359943" y="172641"/>
                </a:cubicBezTo>
                <a:cubicBezTo>
                  <a:pt x="3360737" y="170260"/>
                  <a:pt x="3361927" y="169069"/>
                  <a:pt x="3363515" y="169069"/>
                </a:cubicBezTo>
                <a:cubicBezTo>
                  <a:pt x="3364309" y="169069"/>
                  <a:pt x="3365102" y="170260"/>
                  <a:pt x="3365896" y="172641"/>
                </a:cubicBezTo>
                <a:cubicBezTo>
                  <a:pt x="3369071" y="189310"/>
                  <a:pt x="3374230" y="202803"/>
                  <a:pt x="3381374" y="213122"/>
                </a:cubicBezTo>
                <a:cubicBezTo>
                  <a:pt x="3386137" y="217885"/>
                  <a:pt x="3388121" y="223044"/>
                  <a:pt x="3387327" y="228600"/>
                </a:cubicBezTo>
                <a:cubicBezTo>
                  <a:pt x="3386533" y="235744"/>
                  <a:pt x="3383755" y="241300"/>
                  <a:pt x="3378993" y="245269"/>
                </a:cubicBezTo>
                <a:cubicBezTo>
                  <a:pt x="3370262" y="254794"/>
                  <a:pt x="3353990" y="260747"/>
                  <a:pt x="3330177" y="263128"/>
                </a:cubicBezTo>
                <a:cubicBezTo>
                  <a:pt x="3303190" y="265510"/>
                  <a:pt x="3275012" y="265907"/>
                  <a:pt x="3245643" y="264319"/>
                </a:cubicBezTo>
                <a:cubicBezTo>
                  <a:pt x="3217862" y="263525"/>
                  <a:pt x="3198018" y="258366"/>
                  <a:pt x="3186112" y="248841"/>
                </a:cubicBezTo>
                <a:cubicBezTo>
                  <a:pt x="3175793" y="241697"/>
                  <a:pt x="3170237" y="227410"/>
                  <a:pt x="3169443" y="205978"/>
                </a:cubicBezTo>
                <a:cubicBezTo>
                  <a:pt x="3169443" y="182960"/>
                  <a:pt x="3169046" y="167878"/>
                  <a:pt x="3168252" y="160735"/>
                </a:cubicBezTo>
                <a:cubicBezTo>
                  <a:pt x="3168252" y="144860"/>
                  <a:pt x="3166268" y="133350"/>
                  <a:pt x="3162299" y="126207"/>
                </a:cubicBezTo>
                <a:cubicBezTo>
                  <a:pt x="3160712" y="123032"/>
                  <a:pt x="3160315" y="120650"/>
                  <a:pt x="3161108" y="119063"/>
                </a:cubicBezTo>
                <a:cubicBezTo>
                  <a:pt x="3162696" y="117475"/>
                  <a:pt x="3165077" y="117078"/>
                  <a:pt x="3168252" y="117872"/>
                </a:cubicBezTo>
                <a:cubicBezTo>
                  <a:pt x="3174602" y="118666"/>
                  <a:pt x="3179365" y="119857"/>
                  <a:pt x="3182540" y="121444"/>
                </a:cubicBezTo>
                <a:cubicBezTo>
                  <a:pt x="3187302" y="119857"/>
                  <a:pt x="3198812" y="117872"/>
                  <a:pt x="3217068" y="115491"/>
                </a:cubicBezTo>
                <a:cubicBezTo>
                  <a:pt x="3215480" y="115491"/>
                  <a:pt x="3217465" y="115094"/>
                  <a:pt x="3223021" y="114300"/>
                </a:cubicBezTo>
                <a:cubicBezTo>
                  <a:pt x="3226196" y="110332"/>
                  <a:pt x="3230165" y="104775"/>
                  <a:pt x="3234927" y="97632"/>
                </a:cubicBezTo>
                <a:cubicBezTo>
                  <a:pt x="3238896" y="92075"/>
                  <a:pt x="3242865" y="86519"/>
                  <a:pt x="3246833" y="80963"/>
                </a:cubicBezTo>
                <a:cubicBezTo>
                  <a:pt x="3241277" y="83344"/>
                  <a:pt x="3234530" y="83741"/>
                  <a:pt x="3226593" y="82153"/>
                </a:cubicBezTo>
                <a:cubicBezTo>
                  <a:pt x="3209924" y="95647"/>
                  <a:pt x="3190477" y="106363"/>
                  <a:pt x="3168252" y="114300"/>
                </a:cubicBezTo>
                <a:cubicBezTo>
                  <a:pt x="3165077" y="115888"/>
                  <a:pt x="3163093" y="116285"/>
                  <a:pt x="3162299" y="115491"/>
                </a:cubicBezTo>
                <a:cubicBezTo>
                  <a:pt x="3162299" y="113903"/>
                  <a:pt x="3163490" y="111919"/>
                  <a:pt x="3165871" y="109538"/>
                </a:cubicBezTo>
                <a:cubicBezTo>
                  <a:pt x="3184127" y="92869"/>
                  <a:pt x="3199208" y="75803"/>
                  <a:pt x="3211115" y="58341"/>
                </a:cubicBezTo>
                <a:cubicBezTo>
                  <a:pt x="3223021" y="40878"/>
                  <a:pt x="3228974" y="28178"/>
                  <a:pt x="3228974" y="20241"/>
                </a:cubicBezTo>
                <a:cubicBezTo>
                  <a:pt x="3228974" y="17066"/>
                  <a:pt x="3229966" y="14982"/>
                  <a:pt x="3231951" y="13990"/>
                </a:cubicBezTo>
                <a:close/>
                <a:moveTo>
                  <a:pt x="2048471" y="11907"/>
                </a:moveTo>
                <a:cubicBezTo>
                  <a:pt x="2050852" y="11907"/>
                  <a:pt x="2052638" y="12303"/>
                  <a:pt x="2053829" y="13097"/>
                </a:cubicBezTo>
                <a:cubicBezTo>
                  <a:pt x="2060972" y="16272"/>
                  <a:pt x="2069703" y="22225"/>
                  <a:pt x="2080022" y="30957"/>
                </a:cubicBezTo>
                <a:cubicBezTo>
                  <a:pt x="2082404" y="34925"/>
                  <a:pt x="2082006" y="38894"/>
                  <a:pt x="2078831" y="42863"/>
                </a:cubicBezTo>
                <a:cubicBezTo>
                  <a:pt x="2074863" y="45244"/>
                  <a:pt x="2071688" y="48022"/>
                  <a:pt x="2069306" y="51197"/>
                </a:cubicBezTo>
                <a:cubicBezTo>
                  <a:pt x="2070100" y="51991"/>
                  <a:pt x="2070894" y="52785"/>
                  <a:pt x="2071688" y="53578"/>
                </a:cubicBezTo>
                <a:cubicBezTo>
                  <a:pt x="2072481" y="55166"/>
                  <a:pt x="2072879" y="56357"/>
                  <a:pt x="2072879" y="57150"/>
                </a:cubicBezTo>
                <a:cubicBezTo>
                  <a:pt x="2074465" y="61119"/>
                  <a:pt x="2072879" y="63897"/>
                  <a:pt x="2068116" y="65485"/>
                </a:cubicBezTo>
                <a:cubicBezTo>
                  <a:pt x="2062560" y="66278"/>
                  <a:pt x="2055813" y="67469"/>
                  <a:pt x="2047876" y="69057"/>
                </a:cubicBezTo>
                <a:cubicBezTo>
                  <a:pt x="2050257" y="69850"/>
                  <a:pt x="2052638" y="71041"/>
                  <a:pt x="2055020" y="72628"/>
                </a:cubicBezTo>
                <a:cubicBezTo>
                  <a:pt x="2060575" y="75803"/>
                  <a:pt x="2061766" y="80169"/>
                  <a:pt x="2058591" y="85725"/>
                </a:cubicBezTo>
                <a:cubicBezTo>
                  <a:pt x="2058591" y="85725"/>
                  <a:pt x="2058591" y="86122"/>
                  <a:pt x="2058591" y="86916"/>
                </a:cubicBezTo>
                <a:cubicBezTo>
                  <a:pt x="2057798" y="86916"/>
                  <a:pt x="2057400" y="87313"/>
                  <a:pt x="2057400" y="88107"/>
                </a:cubicBezTo>
                <a:cubicBezTo>
                  <a:pt x="2058194" y="88107"/>
                  <a:pt x="2058988" y="87710"/>
                  <a:pt x="2059781" y="86916"/>
                </a:cubicBezTo>
                <a:cubicBezTo>
                  <a:pt x="2064544" y="85328"/>
                  <a:pt x="2068909" y="85725"/>
                  <a:pt x="2072879" y="88107"/>
                </a:cubicBezTo>
                <a:cubicBezTo>
                  <a:pt x="2078434" y="90488"/>
                  <a:pt x="2082404" y="94060"/>
                  <a:pt x="2084785" y="98822"/>
                </a:cubicBezTo>
                <a:cubicBezTo>
                  <a:pt x="2086372" y="104378"/>
                  <a:pt x="2085181" y="107553"/>
                  <a:pt x="2081213" y="108347"/>
                </a:cubicBezTo>
                <a:cubicBezTo>
                  <a:pt x="2071688" y="109141"/>
                  <a:pt x="2062163" y="110332"/>
                  <a:pt x="2052638" y="111919"/>
                </a:cubicBezTo>
                <a:cubicBezTo>
                  <a:pt x="2052638" y="113507"/>
                  <a:pt x="2052241" y="116285"/>
                  <a:pt x="2051447" y="120253"/>
                </a:cubicBezTo>
                <a:cubicBezTo>
                  <a:pt x="2051447" y="124222"/>
                  <a:pt x="2051050" y="127000"/>
                  <a:pt x="2050257" y="128588"/>
                </a:cubicBezTo>
                <a:cubicBezTo>
                  <a:pt x="2051844" y="128588"/>
                  <a:pt x="2053432" y="128588"/>
                  <a:pt x="2055020" y="128588"/>
                </a:cubicBezTo>
                <a:cubicBezTo>
                  <a:pt x="2064544" y="127794"/>
                  <a:pt x="2072481" y="126207"/>
                  <a:pt x="2078831" y="123825"/>
                </a:cubicBezTo>
                <a:cubicBezTo>
                  <a:pt x="2082801" y="121444"/>
                  <a:pt x="2087563" y="121841"/>
                  <a:pt x="2093119" y="125016"/>
                </a:cubicBezTo>
                <a:cubicBezTo>
                  <a:pt x="2101057" y="128985"/>
                  <a:pt x="2106613" y="134144"/>
                  <a:pt x="2109788" y="140494"/>
                </a:cubicBezTo>
                <a:cubicBezTo>
                  <a:pt x="2110582" y="146050"/>
                  <a:pt x="2108201" y="149225"/>
                  <a:pt x="2102644" y="150019"/>
                </a:cubicBezTo>
                <a:cubicBezTo>
                  <a:pt x="2095500" y="150019"/>
                  <a:pt x="2087960" y="150019"/>
                  <a:pt x="2080022" y="150019"/>
                </a:cubicBezTo>
                <a:cubicBezTo>
                  <a:pt x="2088753" y="154782"/>
                  <a:pt x="2095103" y="160338"/>
                  <a:pt x="2099072" y="166688"/>
                </a:cubicBezTo>
                <a:cubicBezTo>
                  <a:pt x="2101453" y="170657"/>
                  <a:pt x="2100660" y="173832"/>
                  <a:pt x="2096691" y="176213"/>
                </a:cubicBezTo>
                <a:cubicBezTo>
                  <a:pt x="2084785" y="179388"/>
                  <a:pt x="2071290" y="182960"/>
                  <a:pt x="2056209" y="186928"/>
                </a:cubicBezTo>
                <a:cubicBezTo>
                  <a:pt x="2062560" y="190897"/>
                  <a:pt x="2071688" y="196057"/>
                  <a:pt x="2083594" y="202407"/>
                </a:cubicBezTo>
                <a:cubicBezTo>
                  <a:pt x="2089944" y="205582"/>
                  <a:pt x="2094707" y="207963"/>
                  <a:pt x="2097882" y="209550"/>
                </a:cubicBezTo>
                <a:cubicBezTo>
                  <a:pt x="2099469" y="210344"/>
                  <a:pt x="2101453" y="211138"/>
                  <a:pt x="2103834" y="211932"/>
                </a:cubicBezTo>
                <a:cubicBezTo>
                  <a:pt x="2124472" y="219075"/>
                  <a:pt x="2138758" y="223441"/>
                  <a:pt x="2146696" y="225028"/>
                </a:cubicBezTo>
                <a:cubicBezTo>
                  <a:pt x="2148283" y="225822"/>
                  <a:pt x="2149474" y="227013"/>
                  <a:pt x="2150268" y="228600"/>
                </a:cubicBezTo>
                <a:cubicBezTo>
                  <a:pt x="2150268" y="229394"/>
                  <a:pt x="2149077" y="230188"/>
                  <a:pt x="2146696" y="230982"/>
                </a:cubicBezTo>
                <a:cubicBezTo>
                  <a:pt x="2130822" y="234157"/>
                  <a:pt x="2107804" y="237332"/>
                  <a:pt x="2077641" y="240507"/>
                </a:cubicBezTo>
                <a:cubicBezTo>
                  <a:pt x="2073672" y="240507"/>
                  <a:pt x="2070894" y="240110"/>
                  <a:pt x="2069306" y="239316"/>
                </a:cubicBezTo>
                <a:cubicBezTo>
                  <a:pt x="2039144" y="215503"/>
                  <a:pt x="2014935" y="188516"/>
                  <a:pt x="1996679" y="158353"/>
                </a:cubicBezTo>
                <a:cubicBezTo>
                  <a:pt x="1995091" y="158353"/>
                  <a:pt x="1993107" y="158353"/>
                  <a:pt x="1990725" y="158353"/>
                </a:cubicBezTo>
                <a:cubicBezTo>
                  <a:pt x="1987550" y="159147"/>
                  <a:pt x="1985169" y="159544"/>
                  <a:pt x="1983582" y="159544"/>
                </a:cubicBezTo>
                <a:cubicBezTo>
                  <a:pt x="1984376" y="160338"/>
                  <a:pt x="1985566" y="160735"/>
                  <a:pt x="1987153" y="160735"/>
                </a:cubicBezTo>
                <a:cubicBezTo>
                  <a:pt x="1989535" y="161528"/>
                  <a:pt x="1991916" y="163116"/>
                  <a:pt x="1994297" y="165497"/>
                </a:cubicBezTo>
                <a:cubicBezTo>
                  <a:pt x="1998265" y="167878"/>
                  <a:pt x="1999457" y="171053"/>
                  <a:pt x="1997869" y="175022"/>
                </a:cubicBezTo>
                <a:cubicBezTo>
                  <a:pt x="1995488" y="178991"/>
                  <a:pt x="1994297" y="183357"/>
                  <a:pt x="1994297" y="188119"/>
                </a:cubicBezTo>
                <a:cubicBezTo>
                  <a:pt x="1992710" y="198438"/>
                  <a:pt x="1991122" y="208360"/>
                  <a:pt x="1989535" y="217885"/>
                </a:cubicBezTo>
                <a:cubicBezTo>
                  <a:pt x="1999853" y="214710"/>
                  <a:pt x="2010966" y="211535"/>
                  <a:pt x="2022872" y="208360"/>
                </a:cubicBezTo>
                <a:cubicBezTo>
                  <a:pt x="2024460" y="207566"/>
                  <a:pt x="2025651" y="207963"/>
                  <a:pt x="2026444" y="209550"/>
                </a:cubicBezTo>
                <a:cubicBezTo>
                  <a:pt x="2027238" y="210344"/>
                  <a:pt x="2026841" y="211535"/>
                  <a:pt x="2025254" y="213122"/>
                </a:cubicBezTo>
                <a:cubicBezTo>
                  <a:pt x="2006204" y="229791"/>
                  <a:pt x="1989138" y="246063"/>
                  <a:pt x="1974056" y="261938"/>
                </a:cubicBezTo>
                <a:cubicBezTo>
                  <a:pt x="1970088" y="266700"/>
                  <a:pt x="1966119" y="267494"/>
                  <a:pt x="1962150" y="264319"/>
                </a:cubicBezTo>
                <a:cubicBezTo>
                  <a:pt x="1957388" y="259557"/>
                  <a:pt x="1953023" y="251619"/>
                  <a:pt x="1949054" y="240507"/>
                </a:cubicBezTo>
                <a:cubicBezTo>
                  <a:pt x="1947466" y="233363"/>
                  <a:pt x="1948260" y="229394"/>
                  <a:pt x="1951435" y="228600"/>
                </a:cubicBezTo>
                <a:cubicBezTo>
                  <a:pt x="1957785" y="226219"/>
                  <a:pt x="1960960" y="221457"/>
                  <a:pt x="1960960" y="214313"/>
                </a:cubicBezTo>
                <a:cubicBezTo>
                  <a:pt x="1961753" y="209550"/>
                  <a:pt x="1962547" y="201216"/>
                  <a:pt x="1963341" y="189310"/>
                </a:cubicBezTo>
                <a:cubicBezTo>
                  <a:pt x="1963341" y="191691"/>
                  <a:pt x="1963738" y="188516"/>
                  <a:pt x="1964531" y="179785"/>
                </a:cubicBezTo>
                <a:cubicBezTo>
                  <a:pt x="1964531" y="174228"/>
                  <a:pt x="1963341" y="169069"/>
                  <a:pt x="1960960" y="164307"/>
                </a:cubicBezTo>
                <a:cubicBezTo>
                  <a:pt x="1960960" y="164307"/>
                  <a:pt x="1960165" y="163910"/>
                  <a:pt x="1958579" y="163116"/>
                </a:cubicBezTo>
                <a:cubicBezTo>
                  <a:pt x="1957785" y="162322"/>
                  <a:pt x="1956595" y="161132"/>
                  <a:pt x="1955006" y="159544"/>
                </a:cubicBezTo>
                <a:cubicBezTo>
                  <a:pt x="1952625" y="157957"/>
                  <a:pt x="1951038" y="156766"/>
                  <a:pt x="1950244" y="155972"/>
                </a:cubicBezTo>
                <a:cubicBezTo>
                  <a:pt x="1937544" y="192485"/>
                  <a:pt x="1915319" y="218282"/>
                  <a:pt x="1883569" y="233363"/>
                </a:cubicBezTo>
                <a:cubicBezTo>
                  <a:pt x="1881982" y="234157"/>
                  <a:pt x="1880394" y="234157"/>
                  <a:pt x="1878807" y="233363"/>
                </a:cubicBezTo>
                <a:cubicBezTo>
                  <a:pt x="1878013" y="231775"/>
                  <a:pt x="1878410" y="230188"/>
                  <a:pt x="1879997" y="228600"/>
                </a:cubicBezTo>
                <a:cubicBezTo>
                  <a:pt x="1914129" y="190500"/>
                  <a:pt x="1933973" y="137716"/>
                  <a:pt x="1939529" y="70247"/>
                </a:cubicBezTo>
                <a:cubicBezTo>
                  <a:pt x="1941909" y="50403"/>
                  <a:pt x="1941115" y="36910"/>
                  <a:pt x="1937147" y="29766"/>
                </a:cubicBezTo>
                <a:cubicBezTo>
                  <a:pt x="1935560" y="25003"/>
                  <a:pt x="1937147" y="22622"/>
                  <a:pt x="1941909" y="22622"/>
                </a:cubicBezTo>
                <a:cubicBezTo>
                  <a:pt x="1942704" y="22622"/>
                  <a:pt x="1943894" y="23019"/>
                  <a:pt x="1945481" y="23813"/>
                </a:cubicBezTo>
                <a:cubicBezTo>
                  <a:pt x="1955800" y="25400"/>
                  <a:pt x="1963341" y="27782"/>
                  <a:pt x="1968104" y="30957"/>
                </a:cubicBezTo>
                <a:cubicBezTo>
                  <a:pt x="1987153" y="26988"/>
                  <a:pt x="2004616" y="23416"/>
                  <a:pt x="2020491" y="20241"/>
                </a:cubicBezTo>
                <a:cubicBezTo>
                  <a:pt x="2026047" y="18653"/>
                  <a:pt x="2032397" y="16272"/>
                  <a:pt x="2039541" y="13097"/>
                </a:cubicBezTo>
                <a:cubicBezTo>
                  <a:pt x="2043112" y="12303"/>
                  <a:pt x="2046089" y="11907"/>
                  <a:pt x="2048471" y="11907"/>
                </a:cubicBezTo>
                <a:close/>
                <a:moveTo>
                  <a:pt x="1683544" y="10716"/>
                </a:moveTo>
                <a:cubicBezTo>
                  <a:pt x="1700213" y="17066"/>
                  <a:pt x="1711326" y="26988"/>
                  <a:pt x="1716881" y="40482"/>
                </a:cubicBezTo>
                <a:cubicBezTo>
                  <a:pt x="1718469" y="45244"/>
                  <a:pt x="1718469" y="48816"/>
                  <a:pt x="1716881" y="51197"/>
                </a:cubicBezTo>
                <a:cubicBezTo>
                  <a:pt x="1713707" y="56753"/>
                  <a:pt x="1710135" y="64294"/>
                  <a:pt x="1706166" y="73819"/>
                </a:cubicBezTo>
                <a:cubicBezTo>
                  <a:pt x="1705372" y="78582"/>
                  <a:pt x="1703785" y="83344"/>
                  <a:pt x="1701403" y="88107"/>
                </a:cubicBezTo>
                <a:cubicBezTo>
                  <a:pt x="1714898" y="85725"/>
                  <a:pt x="1726803" y="82947"/>
                  <a:pt x="1737122" y="79772"/>
                </a:cubicBezTo>
                <a:cubicBezTo>
                  <a:pt x="1745854" y="76597"/>
                  <a:pt x="1751806" y="76200"/>
                  <a:pt x="1754982" y="78582"/>
                </a:cubicBezTo>
                <a:cubicBezTo>
                  <a:pt x="1766888" y="84138"/>
                  <a:pt x="1773238" y="90885"/>
                  <a:pt x="1774032" y="98822"/>
                </a:cubicBezTo>
                <a:cubicBezTo>
                  <a:pt x="1774032" y="103585"/>
                  <a:pt x="1770857" y="105966"/>
                  <a:pt x="1764506" y="105966"/>
                </a:cubicBezTo>
                <a:cubicBezTo>
                  <a:pt x="1744663" y="105966"/>
                  <a:pt x="1721248" y="107950"/>
                  <a:pt x="1694259" y="111919"/>
                </a:cubicBezTo>
                <a:cubicBezTo>
                  <a:pt x="1693466" y="111919"/>
                  <a:pt x="1692673" y="111919"/>
                  <a:pt x="1691878" y="111919"/>
                </a:cubicBezTo>
                <a:cubicBezTo>
                  <a:pt x="1691085" y="114300"/>
                  <a:pt x="1689497" y="118269"/>
                  <a:pt x="1687116" y="123825"/>
                </a:cubicBezTo>
                <a:cubicBezTo>
                  <a:pt x="1684735" y="128588"/>
                  <a:pt x="1682750" y="132557"/>
                  <a:pt x="1681163" y="135732"/>
                </a:cubicBezTo>
                <a:cubicBezTo>
                  <a:pt x="1688306" y="134144"/>
                  <a:pt x="1699022" y="130572"/>
                  <a:pt x="1713309" y="125016"/>
                </a:cubicBezTo>
                <a:cubicBezTo>
                  <a:pt x="1715691" y="124222"/>
                  <a:pt x="1717675" y="123428"/>
                  <a:pt x="1719263" y="122635"/>
                </a:cubicBezTo>
                <a:cubicBezTo>
                  <a:pt x="1724819" y="119460"/>
                  <a:pt x="1731169" y="119460"/>
                  <a:pt x="1738313" y="122635"/>
                </a:cubicBezTo>
                <a:cubicBezTo>
                  <a:pt x="1743076" y="126603"/>
                  <a:pt x="1748235" y="132160"/>
                  <a:pt x="1753791" y="139303"/>
                </a:cubicBezTo>
                <a:cubicBezTo>
                  <a:pt x="1756172" y="143272"/>
                  <a:pt x="1755775" y="147241"/>
                  <a:pt x="1752601" y="151210"/>
                </a:cubicBezTo>
                <a:cubicBezTo>
                  <a:pt x="1746250" y="157560"/>
                  <a:pt x="1741091" y="165497"/>
                  <a:pt x="1737122" y="175022"/>
                </a:cubicBezTo>
                <a:cubicBezTo>
                  <a:pt x="1733947" y="182960"/>
                  <a:pt x="1729582" y="191294"/>
                  <a:pt x="1724025" y="200025"/>
                </a:cubicBezTo>
                <a:cubicBezTo>
                  <a:pt x="1757363" y="222250"/>
                  <a:pt x="1794272" y="238125"/>
                  <a:pt x="1834754" y="247650"/>
                </a:cubicBezTo>
                <a:cubicBezTo>
                  <a:pt x="1837135" y="248444"/>
                  <a:pt x="1838325" y="249238"/>
                  <a:pt x="1838325" y="250032"/>
                </a:cubicBezTo>
                <a:cubicBezTo>
                  <a:pt x="1838325" y="251619"/>
                  <a:pt x="1837135" y="252810"/>
                  <a:pt x="1834754" y="253603"/>
                </a:cubicBezTo>
                <a:cubicBezTo>
                  <a:pt x="1811735" y="259953"/>
                  <a:pt x="1790303" y="263922"/>
                  <a:pt x="1770459" y="265510"/>
                </a:cubicBezTo>
                <a:cubicBezTo>
                  <a:pt x="1765698" y="266303"/>
                  <a:pt x="1760935" y="265510"/>
                  <a:pt x="1756172" y="263128"/>
                </a:cubicBezTo>
                <a:cubicBezTo>
                  <a:pt x="1744266" y="256778"/>
                  <a:pt x="1730773" y="247253"/>
                  <a:pt x="1715691" y="234553"/>
                </a:cubicBezTo>
                <a:cubicBezTo>
                  <a:pt x="1710929" y="229791"/>
                  <a:pt x="1706960" y="225822"/>
                  <a:pt x="1703785" y="222647"/>
                </a:cubicBezTo>
                <a:cubicBezTo>
                  <a:pt x="1703785" y="222647"/>
                  <a:pt x="1702991" y="223044"/>
                  <a:pt x="1701403" y="223838"/>
                </a:cubicBezTo>
                <a:cubicBezTo>
                  <a:pt x="1699816" y="225425"/>
                  <a:pt x="1698626" y="226616"/>
                  <a:pt x="1697831" y="227410"/>
                </a:cubicBezTo>
                <a:cubicBezTo>
                  <a:pt x="1673225" y="241697"/>
                  <a:pt x="1644650" y="249635"/>
                  <a:pt x="1612106" y="251222"/>
                </a:cubicBezTo>
                <a:cubicBezTo>
                  <a:pt x="1608138" y="251222"/>
                  <a:pt x="1606153" y="250428"/>
                  <a:pt x="1606153" y="248841"/>
                </a:cubicBezTo>
                <a:cubicBezTo>
                  <a:pt x="1605359" y="248047"/>
                  <a:pt x="1606947" y="246857"/>
                  <a:pt x="1610916" y="245269"/>
                </a:cubicBezTo>
                <a:cubicBezTo>
                  <a:pt x="1647428" y="231775"/>
                  <a:pt x="1672431" y="217091"/>
                  <a:pt x="1685926" y="201216"/>
                </a:cubicBezTo>
                <a:cubicBezTo>
                  <a:pt x="1683544" y="198835"/>
                  <a:pt x="1681560" y="196453"/>
                  <a:pt x="1679972" y="194072"/>
                </a:cubicBezTo>
                <a:cubicBezTo>
                  <a:pt x="1672828" y="185341"/>
                  <a:pt x="1665288" y="179388"/>
                  <a:pt x="1657351" y="176213"/>
                </a:cubicBezTo>
                <a:cubicBezTo>
                  <a:pt x="1635125" y="209550"/>
                  <a:pt x="1606550" y="231378"/>
                  <a:pt x="1571625" y="241697"/>
                </a:cubicBezTo>
                <a:cubicBezTo>
                  <a:pt x="1566070" y="243285"/>
                  <a:pt x="1563291" y="243682"/>
                  <a:pt x="1563291" y="242888"/>
                </a:cubicBezTo>
                <a:cubicBezTo>
                  <a:pt x="1562498" y="242094"/>
                  <a:pt x="1564482" y="240110"/>
                  <a:pt x="1569244" y="236935"/>
                </a:cubicBezTo>
                <a:cubicBezTo>
                  <a:pt x="1607344" y="204391"/>
                  <a:pt x="1636316" y="165497"/>
                  <a:pt x="1656159" y="120253"/>
                </a:cubicBezTo>
                <a:cubicBezTo>
                  <a:pt x="1645047" y="122635"/>
                  <a:pt x="1635919" y="125810"/>
                  <a:pt x="1628775" y="129778"/>
                </a:cubicBezTo>
                <a:cubicBezTo>
                  <a:pt x="1623219" y="132953"/>
                  <a:pt x="1618059" y="133350"/>
                  <a:pt x="1613297" y="130969"/>
                </a:cubicBezTo>
                <a:cubicBezTo>
                  <a:pt x="1608534" y="127794"/>
                  <a:pt x="1604566" y="123825"/>
                  <a:pt x="1601391" y="119063"/>
                </a:cubicBezTo>
                <a:cubicBezTo>
                  <a:pt x="1596628" y="112713"/>
                  <a:pt x="1597025" y="107950"/>
                  <a:pt x="1602582" y="104775"/>
                </a:cubicBezTo>
                <a:cubicBezTo>
                  <a:pt x="1608138" y="100807"/>
                  <a:pt x="1613297" y="90885"/>
                  <a:pt x="1618059" y="75010"/>
                </a:cubicBezTo>
                <a:cubicBezTo>
                  <a:pt x="1620441" y="66278"/>
                  <a:pt x="1620441" y="57944"/>
                  <a:pt x="1618059" y="50007"/>
                </a:cubicBezTo>
                <a:cubicBezTo>
                  <a:pt x="1617266" y="46038"/>
                  <a:pt x="1618854" y="44450"/>
                  <a:pt x="1622822" y="45244"/>
                </a:cubicBezTo>
                <a:cubicBezTo>
                  <a:pt x="1631554" y="46832"/>
                  <a:pt x="1640285" y="52388"/>
                  <a:pt x="1649016" y="61913"/>
                </a:cubicBezTo>
                <a:cubicBezTo>
                  <a:pt x="1653778" y="66675"/>
                  <a:pt x="1654572" y="71835"/>
                  <a:pt x="1651397" y="77391"/>
                </a:cubicBezTo>
                <a:cubicBezTo>
                  <a:pt x="1649016" y="83741"/>
                  <a:pt x="1645047" y="91282"/>
                  <a:pt x="1639491" y="100013"/>
                </a:cubicBezTo>
                <a:cubicBezTo>
                  <a:pt x="1643460" y="98425"/>
                  <a:pt x="1652191" y="96441"/>
                  <a:pt x="1665684" y="94060"/>
                </a:cubicBezTo>
                <a:cubicBezTo>
                  <a:pt x="1669653" y="82153"/>
                  <a:pt x="1673225" y="69057"/>
                  <a:pt x="1676400" y="54769"/>
                </a:cubicBezTo>
                <a:cubicBezTo>
                  <a:pt x="1680370" y="39688"/>
                  <a:pt x="1680370" y="27385"/>
                  <a:pt x="1676400" y="17860"/>
                </a:cubicBezTo>
                <a:cubicBezTo>
                  <a:pt x="1676400" y="13097"/>
                  <a:pt x="1678781" y="10716"/>
                  <a:pt x="1683544" y="10716"/>
                </a:cubicBezTo>
                <a:close/>
                <a:moveTo>
                  <a:pt x="7275908" y="9525"/>
                </a:moveTo>
                <a:cubicBezTo>
                  <a:pt x="7277496" y="8732"/>
                  <a:pt x="7279877" y="8732"/>
                  <a:pt x="7283052" y="9525"/>
                </a:cubicBezTo>
                <a:cubicBezTo>
                  <a:pt x="7294958" y="12700"/>
                  <a:pt x="7304086" y="17860"/>
                  <a:pt x="7310436" y="25003"/>
                </a:cubicBezTo>
                <a:cubicBezTo>
                  <a:pt x="7315993" y="30560"/>
                  <a:pt x="7316786" y="35719"/>
                  <a:pt x="7312818" y="40482"/>
                </a:cubicBezTo>
                <a:cubicBezTo>
                  <a:pt x="7312024" y="41275"/>
                  <a:pt x="7310833" y="42466"/>
                  <a:pt x="7309246" y="44053"/>
                </a:cubicBezTo>
                <a:cubicBezTo>
                  <a:pt x="7350521" y="90885"/>
                  <a:pt x="7396956" y="119063"/>
                  <a:pt x="7448548" y="128588"/>
                </a:cubicBezTo>
                <a:cubicBezTo>
                  <a:pt x="7452518" y="129382"/>
                  <a:pt x="7454502" y="130572"/>
                  <a:pt x="7454502" y="132160"/>
                </a:cubicBezTo>
                <a:cubicBezTo>
                  <a:pt x="7454502" y="133747"/>
                  <a:pt x="7452518" y="134938"/>
                  <a:pt x="7448548" y="135732"/>
                </a:cubicBezTo>
                <a:cubicBezTo>
                  <a:pt x="7428705" y="138113"/>
                  <a:pt x="7408862" y="140097"/>
                  <a:pt x="7389018" y="141685"/>
                </a:cubicBezTo>
                <a:cubicBezTo>
                  <a:pt x="7379492" y="143272"/>
                  <a:pt x="7370762" y="140891"/>
                  <a:pt x="7362824" y="134541"/>
                </a:cubicBezTo>
                <a:cubicBezTo>
                  <a:pt x="7339806" y="117872"/>
                  <a:pt x="7321152" y="98028"/>
                  <a:pt x="7306864" y="75010"/>
                </a:cubicBezTo>
                <a:cubicBezTo>
                  <a:pt x="7306070" y="74216"/>
                  <a:pt x="7304483" y="71835"/>
                  <a:pt x="7302102" y="67866"/>
                </a:cubicBezTo>
                <a:cubicBezTo>
                  <a:pt x="7299720" y="64691"/>
                  <a:pt x="7298134" y="62310"/>
                  <a:pt x="7297340" y="60722"/>
                </a:cubicBezTo>
                <a:cubicBezTo>
                  <a:pt x="7296546" y="61516"/>
                  <a:pt x="7294958" y="63500"/>
                  <a:pt x="7292577" y="66675"/>
                </a:cubicBezTo>
                <a:cubicBezTo>
                  <a:pt x="7290990" y="69057"/>
                  <a:pt x="7289402" y="71041"/>
                  <a:pt x="7287814" y="72628"/>
                </a:cubicBezTo>
                <a:cubicBezTo>
                  <a:pt x="7255271" y="121841"/>
                  <a:pt x="7217568" y="152003"/>
                  <a:pt x="7174705" y="163116"/>
                </a:cubicBezTo>
                <a:cubicBezTo>
                  <a:pt x="7170736" y="163910"/>
                  <a:pt x="7168752" y="163910"/>
                  <a:pt x="7168752" y="163116"/>
                </a:cubicBezTo>
                <a:cubicBezTo>
                  <a:pt x="7167958" y="161528"/>
                  <a:pt x="7169149" y="159941"/>
                  <a:pt x="7172324" y="158353"/>
                </a:cubicBezTo>
                <a:cubicBezTo>
                  <a:pt x="7211218" y="127397"/>
                  <a:pt x="7242570" y="90488"/>
                  <a:pt x="7266383" y="47625"/>
                </a:cubicBezTo>
                <a:cubicBezTo>
                  <a:pt x="7273527" y="33338"/>
                  <a:pt x="7276305" y="22622"/>
                  <a:pt x="7274718" y="15478"/>
                </a:cubicBezTo>
                <a:cubicBezTo>
                  <a:pt x="7273924" y="12303"/>
                  <a:pt x="7274321" y="10319"/>
                  <a:pt x="7275908" y="9525"/>
                </a:cubicBezTo>
                <a:close/>
                <a:moveTo>
                  <a:pt x="3846908" y="9525"/>
                </a:moveTo>
                <a:cubicBezTo>
                  <a:pt x="3848496" y="8732"/>
                  <a:pt x="3850877" y="8732"/>
                  <a:pt x="3854052" y="9525"/>
                </a:cubicBezTo>
                <a:cubicBezTo>
                  <a:pt x="3865958" y="12700"/>
                  <a:pt x="3875087" y="17860"/>
                  <a:pt x="3881437" y="25003"/>
                </a:cubicBezTo>
                <a:cubicBezTo>
                  <a:pt x="3886993" y="30560"/>
                  <a:pt x="3887786" y="35719"/>
                  <a:pt x="3883818" y="40482"/>
                </a:cubicBezTo>
                <a:cubicBezTo>
                  <a:pt x="3883024" y="41275"/>
                  <a:pt x="3881833" y="42466"/>
                  <a:pt x="3880246" y="44053"/>
                </a:cubicBezTo>
                <a:cubicBezTo>
                  <a:pt x="3921521" y="90885"/>
                  <a:pt x="3967955" y="119063"/>
                  <a:pt x="4019549" y="128588"/>
                </a:cubicBezTo>
                <a:cubicBezTo>
                  <a:pt x="4023518" y="129382"/>
                  <a:pt x="4025502" y="130572"/>
                  <a:pt x="4025502" y="132160"/>
                </a:cubicBezTo>
                <a:cubicBezTo>
                  <a:pt x="4025502" y="133747"/>
                  <a:pt x="4023518" y="134938"/>
                  <a:pt x="4019549" y="135732"/>
                </a:cubicBezTo>
                <a:cubicBezTo>
                  <a:pt x="3999705" y="138113"/>
                  <a:pt x="3979862" y="140097"/>
                  <a:pt x="3960018" y="141685"/>
                </a:cubicBezTo>
                <a:cubicBezTo>
                  <a:pt x="3950493" y="143272"/>
                  <a:pt x="3941762" y="140891"/>
                  <a:pt x="3933824" y="134541"/>
                </a:cubicBezTo>
                <a:cubicBezTo>
                  <a:pt x="3910805" y="117872"/>
                  <a:pt x="3892152" y="98028"/>
                  <a:pt x="3877865" y="75010"/>
                </a:cubicBezTo>
                <a:cubicBezTo>
                  <a:pt x="3877071" y="74216"/>
                  <a:pt x="3875483" y="71835"/>
                  <a:pt x="3873102" y="67866"/>
                </a:cubicBezTo>
                <a:cubicBezTo>
                  <a:pt x="3870721" y="64691"/>
                  <a:pt x="3869134" y="62310"/>
                  <a:pt x="3868340" y="60722"/>
                </a:cubicBezTo>
                <a:cubicBezTo>
                  <a:pt x="3867546" y="61516"/>
                  <a:pt x="3865958" y="63500"/>
                  <a:pt x="3863577" y="66675"/>
                </a:cubicBezTo>
                <a:cubicBezTo>
                  <a:pt x="3861990" y="69057"/>
                  <a:pt x="3860402" y="71041"/>
                  <a:pt x="3858815" y="72628"/>
                </a:cubicBezTo>
                <a:cubicBezTo>
                  <a:pt x="3826271" y="121841"/>
                  <a:pt x="3788568" y="152003"/>
                  <a:pt x="3745705" y="163116"/>
                </a:cubicBezTo>
                <a:cubicBezTo>
                  <a:pt x="3741737" y="163910"/>
                  <a:pt x="3739752" y="163910"/>
                  <a:pt x="3739752" y="163116"/>
                </a:cubicBezTo>
                <a:cubicBezTo>
                  <a:pt x="3738958" y="161528"/>
                  <a:pt x="3740149" y="159941"/>
                  <a:pt x="3743324" y="158353"/>
                </a:cubicBezTo>
                <a:cubicBezTo>
                  <a:pt x="3782218" y="127397"/>
                  <a:pt x="3813571" y="90488"/>
                  <a:pt x="3837383" y="47625"/>
                </a:cubicBezTo>
                <a:cubicBezTo>
                  <a:pt x="3844527" y="33338"/>
                  <a:pt x="3847305" y="22622"/>
                  <a:pt x="3845718" y="15478"/>
                </a:cubicBezTo>
                <a:cubicBezTo>
                  <a:pt x="3844924" y="12303"/>
                  <a:pt x="3845321" y="10319"/>
                  <a:pt x="3846908" y="9525"/>
                </a:cubicBezTo>
                <a:close/>
                <a:moveTo>
                  <a:pt x="6099274" y="8632"/>
                </a:moveTo>
                <a:cubicBezTo>
                  <a:pt x="6101853" y="8831"/>
                  <a:pt x="6103937" y="9525"/>
                  <a:pt x="6105524" y="10716"/>
                </a:cubicBezTo>
                <a:cubicBezTo>
                  <a:pt x="6115049" y="15478"/>
                  <a:pt x="6121796" y="21828"/>
                  <a:pt x="6125765" y="29766"/>
                </a:cubicBezTo>
                <a:cubicBezTo>
                  <a:pt x="6128940" y="35322"/>
                  <a:pt x="6128940" y="40482"/>
                  <a:pt x="6125765" y="45244"/>
                </a:cubicBezTo>
                <a:cubicBezTo>
                  <a:pt x="6125765" y="46038"/>
                  <a:pt x="6124574" y="48816"/>
                  <a:pt x="6122193" y="53578"/>
                </a:cubicBezTo>
                <a:cubicBezTo>
                  <a:pt x="6120606" y="58341"/>
                  <a:pt x="6119415" y="61119"/>
                  <a:pt x="6118621" y="61913"/>
                </a:cubicBezTo>
                <a:cubicBezTo>
                  <a:pt x="6116240" y="70644"/>
                  <a:pt x="6113859" y="79772"/>
                  <a:pt x="6111477" y="89297"/>
                </a:cubicBezTo>
                <a:cubicBezTo>
                  <a:pt x="6109096" y="98028"/>
                  <a:pt x="6103937" y="105172"/>
                  <a:pt x="6095999" y="110728"/>
                </a:cubicBezTo>
                <a:cubicBezTo>
                  <a:pt x="6090443" y="113903"/>
                  <a:pt x="6086077" y="112713"/>
                  <a:pt x="6082903" y="107157"/>
                </a:cubicBezTo>
                <a:cubicBezTo>
                  <a:pt x="6082108" y="104775"/>
                  <a:pt x="6080918" y="102394"/>
                  <a:pt x="6079331" y="100013"/>
                </a:cubicBezTo>
                <a:cubicBezTo>
                  <a:pt x="6068218" y="100013"/>
                  <a:pt x="6057899" y="100807"/>
                  <a:pt x="6048374" y="102394"/>
                </a:cubicBezTo>
                <a:cubicBezTo>
                  <a:pt x="6047580" y="102394"/>
                  <a:pt x="6046390" y="102394"/>
                  <a:pt x="6044803" y="102394"/>
                </a:cubicBezTo>
                <a:cubicBezTo>
                  <a:pt x="6044803" y="103982"/>
                  <a:pt x="6044406" y="105569"/>
                  <a:pt x="6043611" y="107157"/>
                </a:cubicBezTo>
                <a:cubicBezTo>
                  <a:pt x="6043611" y="108744"/>
                  <a:pt x="6043611" y="109538"/>
                  <a:pt x="6043611" y="109538"/>
                </a:cubicBezTo>
                <a:cubicBezTo>
                  <a:pt x="6040437" y="114300"/>
                  <a:pt x="6036468" y="115491"/>
                  <a:pt x="6031705" y="113110"/>
                </a:cubicBezTo>
                <a:cubicBezTo>
                  <a:pt x="6031705" y="113110"/>
                  <a:pt x="6030912" y="112713"/>
                  <a:pt x="6029324" y="111919"/>
                </a:cubicBezTo>
                <a:cubicBezTo>
                  <a:pt x="6028530" y="111919"/>
                  <a:pt x="6026546" y="110728"/>
                  <a:pt x="6023371" y="108347"/>
                </a:cubicBezTo>
                <a:cubicBezTo>
                  <a:pt x="6021784" y="105966"/>
                  <a:pt x="6020196" y="97632"/>
                  <a:pt x="6018608" y="83344"/>
                </a:cubicBezTo>
                <a:cubicBezTo>
                  <a:pt x="6017815" y="73819"/>
                  <a:pt x="6015433" y="61516"/>
                  <a:pt x="6011465" y="46435"/>
                </a:cubicBezTo>
                <a:cubicBezTo>
                  <a:pt x="6009877" y="40085"/>
                  <a:pt x="6007893" y="34528"/>
                  <a:pt x="6005512" y="29766"/>
                </a:cubicBezTo>
                <a:cubicBezTo>
                  <a:pt x="6004718" y="28972"/>
                  <a:pt x="6004321" y="28575"/>
                  <a:pt x="6004321" y="28575"/>
                </a:cubicBezTo>
                <a:cubicBezTo>
                  <a:pt x="6003527" y="26194"/>
                  <a:pt x="6003527" y="24210"/>
                  <a:pt x="6004321" y="22622"/>
                </a:cubicBezTo>
                <a:cubicBezTo>
                  <a:pt x="6004321" y="21828"/>
                  <a:pt x="6004321" y="21035"/>
                  <a:pt x="6004321" y="20241"/>
                </a:cubicBezTo>
                <a:cubicBezTo>
                  <a:pt x="6005908" y="17860"/>
                  <a:pt x="6008687" y="16669"/>
                  <a:pt x="6012656" y="16669"/>
                </a:cubicBezTo>
                <a:cubicBezTo>
                  <a:pt x="6014243" y="16669"/>
                  <a:pt x="6016624" y="17066"/>
                  <a:pt x="6019799" y="17860"/>
                </a:cubicBezTo>
                <a:cubicBezTo>
                  <a:pt x="6021387" y="18653"/>
                  <a:pt x="6022577" y="19050"/>
                  <a:pt x="6023371" y="19050"/>
                </a:cubicBezTo>
                <a:cubicBezTo>
                  <a:pt x="6024165" y="19050"/>
                  <a:pt x="6024958" y="19447"/>
                  <a:pt x="6025753" y="20241"/>
                </a:cubicBezTo>
                <a:cubicBezTo>
                  <a:pt x="6027340" y="20241"/>
                  <a:pt x="6028134" y="20638"/>
                  <a:pt x="6028134" y="21432"/>
                </a:cubicBezTo>
                <a:cubicBezTo>
                  <a:pt x="6030515" y="21432"/>
                  <a:pt x="6034483" y="21035"/>
                  <a:pt x="6040040" y="20241"/>
                </a:cubicBezTo>
                <a:cubicBezTo>
                  <a:pt x="6041627" y="19447"/>
                  <a:pt x="6043215" y="19050"/>
                  <a:pt x="6044803" y="19050"/>
                </a:cubicBezTo>
                <a:cubicBezTo>
                  <a:pt x="6053533" y="18257"/>
                  <a:pt x="6068615" y="15082"/>
                  <a:pt x="6090046" y="9525"/>
                </a:cubicBezTo>
                <a:cubicBezTo>
                  <a:pt x="6093618" y="8732"/>
                  <a:pt x="6096694" y="8434"/>
                  <a:pt x="6099274" y="8632"/>
                </a:cubicBezTo>
                <a:close/>
                <a:moveTo>
                  <a:pt x="1107281" y="7144"/>
                </a:moveTo>
                <a:cubicBezTo>
                  <a:pt x="1119982" y="10319"/>
                  <a:pt x="1130697" y="15478"/>
                  <a:pt x="1139428" y="22622"/>
                </a:cubicBezTo>
                <a:cubicBezTo>
                  <a:pt x="1142603" y="26591"/>
                  <a:pt x="1143001" y="30957"/>
                  <a:pt x="1140619" y="35719"/>
                </a:cubicBezTo>
                <a:cubicBezTo>
                  <a:pt x="1139825" y="38100"/>
                  <a:pt x="1138238" y="47625"/>
                  <a:pt x="1135856" y="64294"/>
                </a:cubicBezTo>
                <a:cubicBezTo>
                  <a:pt x="1141412" y="63500"/>
                  <a:pt x="1146175" y="61913"/>
                  <a:pt x="1150144" y="59532"/>
                </a:cubicBezTo>
                <a:cubicBezTo>
                  <a:pt x="1156494" y="57944"/>
                  <a:pt x="1161653" y="58341"/>
                  <a:pt x="1165622" y="60722"/>
                </a:cubicBezTo>
                <a:cubicBezTo>
                  <a:pt x="1168003" y="61516"/>
                  <a:pt x="1170384" y="63897"/>
                  <a:pt x="1172766" y="67866"/>
                </a:cubicBezTo>
                <a:cubicBezTo>
                  <a:pt x="1173560" y="68660"/>
                  <a:pt x="1174353" y="69453"/>
                  <a:pt x="1175147" y="70247"/>
                </a:cubicBezTo>
                <a:cubicBezTo>
                  <a:pt x="1178323" y="77391"/>
                  <a:pt x="1177132" y="81360"/>
                  <a:pt x="1171575" y="82153"/>
                </a:cubicBezTo>
                <a:cubicBezTo>
                  <a:pt x="1164431" y="84535"/>
                  <a:pt x="1153716" y="86916"/>
                  <a:pt x="1139428" y="89297"/>
                </a:cubicBezTo>
                <a:cubicBezTo>
                  <a:pt x="1137047" y="90091"/>
                  <a:pt x="1135460" y="90488"/>
                  <a:pt x="1134666" y="90488"/>
                </a:cubicBezTo>
                <a:cubicBezTo>
                  <a:pt x="1133872" y="97632"/>
                  <a:pt x="1133475" y="103982"/>
                  <a:pt x="1133475" y="109538"/>
                </a:cubicBezTo>
                <a:cubicBezTo>
                  <a:pt x="1137444" y="107950"/>
                  <a:pt x="1141016" y="107157"/>
                  <a:pt x="1144191" y="107157"/>
                </a:cubicBezTo>
                <a:cubicBezTo>
                  <a:pt x="1146572" y="106363"/>
                  <a:pt x="1149747" y="105569"/>
                  <a:pt x="1153716" y="104775"/>
                </a:cubicBezTo>
                <a:cubicBezTo>
                  <a:pt x="1166416" y="103188"/>
                  <a:pt x="1174353" y="101600"/>
                  <a:pt x="1177528" y="100013"/>
                </a:cubicBezTo>
                <a:cubicBezTo>
                  <a:pt x="1183085" y="98425"/>
                  <a:pt x="1188244" y="98822"/>
                  <a:pt x="1193006" y="101203"/>
                </a:cubicBezTo>
                <a:cubicBezTo>
                  <a:pt x="1201738" y="105172"/>
                  <a:pt x="1208881" y="110728"/>
                  <a:pt x="1214438" y="117872"/>
                </a:cubicBezTo>
                <a:cubicBezTo>
                  <a:pt x="1216025" y="125810"/>
                  <a:pt x="1213644" y="129382"/>
                  <a:pt x="1207294" y="128588"/>
                </a:cubicBezTo>
                <a:cubicBezTo>
                  <a:pt x="1205707" y="128588"/>
                  <a:pt x="1202928" y="128588"/>
                  <a:pt x="1198960" y="128588"/>
                </a:cubicBezTo>
                <a:cubicBezTo>
                  <a:pt x="1183085" y="127794"/>
                  <a:pt x="1165225" y="128191"/>
                  <a:pt x="1145381" y="129778"/>
                </a:cubicBezTo>
                <a:cubicBezTo>
                  <a:pt x="1153319" y="135335"/>
                  <a:pt x="1156494" y="140097"/>
                  <a:pt x="1154907" y="144066"/>
                </a:cubicBezTo>
                <a:cubicBezTo>
                  <a:pt x="1154907" y="145653"/>
                  <a:pt x="1154907" y="146447"/>
                  <a:pt x="1154907" y="146447"/>
                </a:cubicBezTo>
                <a:cubicBezTo>
                  <a:pt x="1162051" y="145653"/>
                  <a:pt x="1168400" y="144066"/>
                  <a:pt x="1173956" y="141685"/>
                </a:cubicBezTo>
                <a:cubicBezTo>
                  <a:pt x="1179513" y="140097"/>
                  <a:pt x="1184275" y="141288"/>
                  <a:pt x="1188244" y="145257"/>
                </a:cubicBezTo>
                <a:cubicBezTo>
                  <a:pt x="1193006" y="148432"/>
                  <a:pt x="1196975" y="151607"/>
                  <a:pt x="1200151" y="154782"/>
                </a:cubicBezTo>
                <a:cubicBezTo>
                  <a:pt x="1204119" y="161925"/>
                  <a:pt x="1202135" y="166291"/>
                  <a:pt x="1194197" y="167878"/>
                </a:cubicBezTo>
                <a:cubicBezTo>
                  <a:pt x="1182291" y="167878"/>
                  <a:pt x="1168798" y="168275"/>
                  <a:pt x="1153716" y="169069"/>
                </a:cubicBezTo>
                <a:lnTo>
                  <a:pt x="1153716" y="184547"/>
                </a:lnTo>
                <a:cubicBezTo>
                  <a:pt x="1153716" y="198041"/>
                  <a:pt x="1154113" y="211535"/>
                  <a:pt x="1154907" y="225028"/>
                </a:cubicBezTo>
                <a:cubicBezTo>
                  <a:pt x="1155700" y="245666"/>
                  <a:pt x="1147763" y="260350"/>
                  <a:pt x="1131094" y="269082"/>
                </a:cubicBezTo>
                <a:cubicBezTo>
                  <a:pt x="1123950" y="272257"/>
                  <a:pt x="1118394" y="271066"/>
                  <a:pt x="1114425" y="265510"/>
                </a:cubicBezTo>
                <a:cubicBezTo>
                  <a:pt x="1108076" y="249635"/>
                  <a:pt x="1098947" y="237332"/>
                  <a:pt x="1087040" y="228600"/>
                </a:cubicBezTo>
                <a:cubicBezTo>
                  <a:pt x="1085453" y="227013"/>
                  <a:pt x="1084659" y="225822"/>
                  <a:pt x="1084659" y="225028"/>
                </a:cubicBezTo>
                <a:cubicBezTo>
                  <a:pt x="1084659" y="224235"/>
                  <a:pt x="1085850" y="224235"/>
                  <a:pt x="1088231" y="225028"/>
                </a:cubicBezTo>
                <a:cubicBezTo>
                  <a:pt x="1090613" y="225028"/>
                  <a:pt x="1094581" y="225425"/>
                  <a:pt x="1100138" y="226219"/>
                </a:cubicBezTo>
                <a:cubicBezTo>
                  <a:pt x="1108869" y="227013"/>
                  <a:pt x="1114822" y="227807"/>
                  <a:pt x="1117997" y="228600"/>
                </a:cubicBezTo>
                <a:cubicBezTo>
                  <a:pt x="1121173" y="229394"/>
                  <a:pt x="1123156" y="228203"/>
                  <a:pt x="1123950" y="225028"/>
                </a:cubicBezTo>
                <a:lnTo>
                  <a:pt x="1123950" y="171450"/>
                </a:lnTo>
                <a:cubicBezTo>
                  <a:pt x="1100138" y="174625"/>
                  <a:pt x="1084263" y="177403"/>
                  <a:pt x="1076325" y="179785"/>
                </a:cubicBezTo>
                <a:cubicBezTo>
                  <a:pt x="1089026" y="181372"/>
                  <a:pt x="1096963" y="183753"/>
                  <a:pt x="1100138" y="186928"/>
                </a:cubicBezTo>
                <a:cubicBezTo>
                  <a:pt x="1109663" y="194866"/>
                  <a:pt x="1111250" y="203994"/>
                  <a:pt x="1104901" y="214313"/>
                </a:cubicBezTo>
                <a:cubicBezTo>
                  <a:pt x="1100932" y="218282"/>
                  <a:pt x="1096963" y="219075"/>
                  <a:pt x="1092994" y="216694"/>
                </a:cubicBezTo>
                <a:cubicBezTo>
                  <a:pt x="1085056" y="211138"/>
                  <a:pt x="1077516" y="200025"/>
                  <a:pt x="1070372" y="183357"/>
                </a:cubicBezTo>
                <a:cubicBezTo>
                  <a:pt x="1069578" y="183357"/>
                  <a:pt x="1069181" y="182563"/>
                  <a:pt x="1069181" y="180975"/>
                </a:cubicBezTo>
                <a:cubicBezTo>
                  <a:pt x="1066006" y="180975"/>
                  <a:pt x="1062832" y="180578"/>
                  <a:pt x="1059656" y="179785"/>
                </a:cubicBezTo>
                <a:cubicBezTo>
                  <a:pt x="1058863" y="178991"/>
                  <a:pt x="1058069" y="178197"/>
                  <a:pt x="1057275" y="177403"/>
                </a:cubicBezTo>
                <a:cubicBezTo>
                  <a:pt x="1051719" y="173435"/>
                  <a:pt x="1048147" y="170260"/>
                  <a:pt x="1046560" y="167878"/>
                </a:cubicBezTo>
                <a:cubicBezTo>
                  <a:pt x="1044178" y="165497"/>
                  <a:pt x="1043385" y="163910"/>
                  <a:pt x="1044178" y="163116"/>
                </a:cubicBezTo>
                <a:cubicBezTo>
                  <a:pt x="1044972" y="161528"/>
                  <a:pt x="1046560" y="160735"/>
                  <a:pt x="1048941" y="160735"/>
                </a:cubicBezTo>
                <a:cubicBezTo>
                  <a:pt x="1063229" y="159147"/>
                  <a:pt x="1076325" y="157163"/>
                  <a:pt x="1088231" y="154782"/>
                </a:cubicBezTo>
                <a:cubicBezTo>
                  <a:pt x="1093787" y="153988"/>
                  <a:pt x="1101725" y="153194"/>
                  <a:pt x="1112044" y="152400"/>
                </a:cubicBezTo>
                <a:cubicBezTo>
                  <a:pt x="1117601" y="151607"/>
                  <a:pt x="1121569" y="151210"/>
                  <a:pt x="1123950" y="151210"/>
                </a:cubicBezTo>
                <a:cubicBezTo>
                  <a:pt x="1123156" y="143272"/>
                  <a:pt x="1121966" y="137319"/>
                  <a:pt x="1120378" y="133350"/>
                </a:cubicBezTo>
                <a:cubicBezTo>
                  <a:pt x="1114823" y="133747"/>
                  <a:pt x="1107877" y="134541"/>
                  <a:pt x="1099542" y="135732"/>
                </a:cubicBezTo>
                <a:lnTo>
                  <a:pt x="1074167" y="139875"/>
                </a:lnTo>
                <a:lnTo>
                  <a:pt x="1065609" y="141685"/>
                </a:lnTo>
                <a:cubicBezTo>
                  <a:pt x="1059260" y="143272"/>
                  <a:pt x="1054100" y="142875"/>
                  <a:pt x="1050132" y="140494"/>
                </a:cubicBezTo>
                <a:cubicBezTo>
                  <a:pt x="1046957" y="138113"/>
                  <a:pt x="1043385" y="135335"/>
                  <a:pt x="1039416" y="132160"/>
                </a:cubicBezTo>
                <a:cubicBezTo>
                  <a:pt x="1038622" y="132953"/>
                  <a:pt x="1037432" y="134144"/>
                  <a:pt x="1035844" y="135732"/>
                </a:cubicBezTo>
                <a:cubicBezTo>
                  <a:pt x="1034256" y="138113"/>
                  <a:pt x="1033066" y="139700"/>
                  <a:pt x="1032272" y="140494"/>
                </a:cubicBezTo>
                <a:cubicBezTo>
                  <a:pt x="1032272" y="171450"/>
                  <a:pt x="1032272" y="198041"/>
                  <a:pt x="1032272" y="220266"/>
                </a:cubicBezTo>
                <a:cubicBezTo>
                  <a:pt x="1034653" y="236935"/>
                  <a:pt x="1028701" y="249635"/>
                  <a:pt x="1014413" y="258366"/>
                </a:cubicBezTo>
                <a:cubicBezTo>
                  <a:pt x="1008063" y="261541"/>
                  <a:pt x="1002506" y="258763"/>
                  <a:pt x="997744" y="250032"/>
                </a:cubicBezTo>
                <a:cubicBezTo>
                  <a:pt x="989807" y="235744"/>
                  <a:pt x="980678" y="224632"/>
                  <a:pt x="970360" y="216694"/>
                </a:cubicBezTo>
                <a:cubicBezTo>
                  <a:pt x="967978" y="215900"/>
                  <a:pt x="967185" y="215107"/>
                  <a:pt x="967978" y="214313"/>
                </a:cubicBezTo>
                <a:cubicBezTo>
                  <a:pt x="968772" y="212725"/>
                  <a:pt x="970360" y="212328"/>
                  <a:pt x="972741" y="213122"/>
                </a:cubicBezTo>
                <a:cubicBezTo>
                  <a:pt x="975916" y="213122"/>
                  <a:pt x="982662" y="213916"/>
                  <a:pt x="992981" y="215503"/>
                </a:cubicBezTo>
                <a:cubicBezTo>
                  <a:pt x="995363" y="216297"/>
                  <a:pt x="996950" y="216694"/>
                  <a:pt x="997744" y="216694"/>
                </a:cubicBezTo>
                <a:cubicBezTo>
                  <a:pt x="1001713" y="215900"/>
                  <a:pt x="1003697" y="214313"/>
                  <a:pt x="1003697" y="211932"/>
                </a:cubicBezTo>
                <a:cubicBezTo>
                  <a:pt x="1003697" y="197644"/>
                  <a:pt x="1003697" y="184150"/>
                  <a:pt x="1003697" y="171450"/>
                </a:cubicBezTo>
                <a:cubicBezTo>
                  <a:pt x="1000522" y="175419"/>
                  <a:pt x="996157" y="180578"/>
                  <a:pt x="990600" y="186928"/>
                </a:cubicBezTo>
                <a:cubicBezTo>
                  <a:pt x="987425" y="190897"/>
                  <a:pt x="985044" y="193675"/>
                  <a:pt x="983456" y="195263"/>
                </a:cubicBezTo>
                <a:cubicBezTo>
                  <a:pt x="979488" y="197644"/>
                  <a:pt x="975916" y="198438"/>
                  <a:pt x="972741" y="197644"/>
                </a:cubicBezTo>
                <a:cubicBezTo>
                  <a:pt x="961628" y="192882"/>
                  <a:pt x="954088" y="185738"/>
                  <a:pt x="950119" y="176213"/>
                </a:cubicBezTo>
                <a:cubicBezTo>
                  <a:pt x="949325" y="170657"/>
                  <a:pt x="950913" y="167085"/>
                  <a:pt x="954881" y="165497"/>
                </a:cubicBezTo>
                <a:cubicBezTo>
                  <a:pt x="960438" y="163910"/>
                  <a:pt x="967581" y="160735"/>
                  <a:pt x="976313" y="155972"/>
                </a:cubicBezTo>
                <a:cubicBezTo>
                  <a:pt x="985044" y="151210"/>
                  <a:pt x="994172" y="145653"/>
                  <a:pt x="1003697" y="139303"/>
                </a:cubicBezTo>
                <a:cubicBezTo>
                  <a:pt x="1004491" y="131366"/>
                  <a:pt x="1004888" y="122635"/>
                  <a:pt x="1004888" y="113110"/>
                </a:cubicBezTo>
                <a:cubicBezTo>
                  <a:pt x="1003301" y="113110"/>
                  <a:pt x="1000918" y="113903"/>
                  <a:pt x="997744" y="115491"/>
                </a:cubicBezTo>
                <a:cubicBezTo>
                  <a:pt x="994569" y="116285"/>
                  <a:pt x="992188" y="117078"/>
                  <a:pt x="990600" y="117872"/>
                </a:cubicBezTo>
                <a:cubicBezTo>
                  <a:pt x="985838" y="119460"/>
                  <a:pt x="981472" y="119063"/>
                  <a:pt x="977504" y="116682"/>
                </a:cubicBezTo>
                <a:cubicBezTo>
                  <a:pt x="970360" y="112713"/>
                  <a:pt x="965597" y="108744"/>
                  <a:pt x="963216" y="104775"/>
                </a:cubicBezTo>
                <a:cubicBezTo>
                  <a:pt x="960041" y="98425"/>
                  <a:pt x="961232" y="94853"/>
                  <a:pt x="966788" y="94060"/>
                </a:cubicBezTo>
                <a:cubicBezTo>
                  <a:pt x="967581" y="94060"/>
                  <a:pt x="970360" y="93663"/>
                  <a:pt x="975122" y="92869"/>
                </a:cubicBezTo>
                <a:cubicBezTo>
                  <a:pt x="988616" y="90488"/>
                  <a:pt x="998538" y="88503"/>
                  <a:pt x="1004888" y="86916"/>
                </a:cubicBezTo>
                <a:lnTo>
                  <a:pt x="1004888" y="78582"/>
                </a:lnTo>
                <a:cubicBezTo>
                  <a:pt x="1004888" y="44450"/>
                  <a:pt x="1002904" y="25797"/>
                  <a:pt x="998934" y="22622"/>
                </a:cubicBezTo>
                <a:cubicBezTo>
                  <a:pt x="997348" y="19447"/>
                  <a:pt x="997744" y="16669"/>
                  <a:pt x="1000125" y="14288"/>
                </a:cubicBezTo>
                <a:cubicBezTo>
                  <a:pt x="1002506" y="12700"/>
                  <a:pt x="1005682" y="12700"/>
                  <a:pt x="1009650" y="14288"/>
                </a:cubicBezTo>
                <a:cubicBezTo>
                  <a:pt x="1019175" y="17463"/>
                  <a:pt x="1028701" y="24210"/>
                  <a:pt x="1038226" y="34528"/>
                </a:cubicBezTo>
                <a:cubicBezTo>
                  <a:pt x="1040606" y="38497"/>
                  <a:pt x="1041401" y="42863"/>
                  <a:pt x="1040606" y="47625"/>
                </a:cubicBezTo>
                <a:cubicBezTo>
                  <a:pt x="1036637" y="54769"/>
                  <a:pt x="1034256" y="65485"/>
                  <a:pt x="1033463" y="79772"/>
                </a:cubicBezTo>
                <a:cubicBezTo>
                  <a:pt x="1035050" y="79772"/>
                  <a:pt x="1035844" y="79375"/>
                  <a:pt x="1035844" y="78582"/>
                </a:cubicBezTo>
                <a:cubicBezTo>
                  <a:pt x="1042988" y="76200"/>
                  <a:pt x="1049338" y="76200"/>
                  <a:pt x="1054894" y="78582"/>
                </a:cubicBezTo>
                <a:cubicBezTo>
                  <a:pt x="1058863" y="80169"/>
                  <a:pt x="1062037" y="83741"/>
                  <a:pt x="1064419" y="89297"/>
                </a:cubicBezTo>
                <a:cubicBezTo>
                  <a:pt x="1066800" y="96441"/>
                  <a:pt x="1064816" y="100410"/>
                  <a:pt x="1058466" y="101203"/>
                </a:cubicBezTo>
                <a:cubicBezTo>
                  <a:pt x="1057672" y="101203"/>
                  <a:pt x="1056084" y="101600"/>
                  <a:pt x="1053703" y="102394"/>
                </a:cubicBezTo>
                <a:cubicBezTo>
                  <a:pt x="1050529" y="102394"/>
                  <a:pt x="1043385" y="103982"/>
                  <a:pt x="1032272" y="107157"/>
                </a:cubicBezTo>
                <a:lnTo>
                  <a:pt x="1032272" y="115491"/>
                </a:lnTo>
                <a:cubicBezTo>
                  <a:pt x="1032272" y="117872"/>
                  <a:pt x="1032272" y="120650"/>
                  <a:pt x="1032272" y="123825"/>
                </a:cubicBezTo>
                <a:cubicBezTo>
                  <a:pt x="1038622" y="119857"/>
                  <a:pt x="1044178" y="116285"/>
                  <a:pt x="1048941" y="113110"/>
                </a:cubicBezTo>
                <a:cubicBezTo>
                  <a:pt x="1052910" y="110728"/>
                  <a:pt x="1055291" y="109935"/>
                  <a:pt x="1056084" y="110728"/>
                </a:cubicBezTo>
                <a:cubicBezTo>
                  <a:pt x="1056878" y="111522"/>
                  <a:pt x="1055688" y="113903"/>
                  <a:pt x="1052513" y="117872"/>
                </a:cubicBezTo>
                <a:cubicBezTo>
                  <a:pt x="1051719" y="118666"/>
                  <a:pt x="1050529" y="120253"/>
                  <a:pt x="1048941" y="122635"/>
                </a:cubicBezTo>
                <a:cubicBezTo>
                  <a:pt x="1056084" y="121047"/>
                  <a:pt x="1064023" y="119857"/>
                  <a:pt x="1072753" y="119063"/>
                </a:cubicBezTo>
                <a:cubicBezTo>
                  <a:pt x="1075929" y="118269"/>
                  <a:pt x="1080691" y="117475"/>
                  <a:pt x="1087040" y="116682"/>
                </a:cubicBezTo>
                <a:cubicBezTo>
                  <a:pt x="1094978" y="115094"/>
                  <a:pt x="1100932" y="113903"/>
                  <a:pt x="1104901" y="113110"/>
                </a:cubicBezTo>
                <a:cubicBezTo>
                  <a:pt x="1104901" y="106760"/>
                  <a:pt x="1104901" y="101203"/>
                  <a:pt x="1104901" y="96441"/>
                </a:cubicBezTo>
                <a:cubicBezTo>
                  <a:pt x="1103313" y="96441"/>
                  <a:pt x="1100932" y="96441"/>
                  <a:pt x="1097756" y="96441"/>
                </a:cubicBezTo>
                <a:cubicBezTo>
                  <a:pt x="1093787" y="97235"/>
                  <a:pt x="1091010" y="97632"/>
                  <a:pt x="1089422" y="97632"/>
                </a:cubicBezTo>
                <a:cubicBezTo>
                  <a:pt x="1083866" y="99219"/>
                  <a:pt x="1076325" y="94853"/>
                  <a:pt x="1066800" y="84535"/>
                </a:cubicBezTo>
                <a:cubicBezTo>
                  <a:pt x="1063625" y="79772"/>
                  <a:pt x="1064816" y="76994"/>
                  <a:pt x="1070372" y="76200"/>
                </a:cubicBezTo>
                <a:cubicBezTo>
                  <a:pt x="1079104" y="75407"/>
                  <a:pt x="1090613" y="73422"/>
                  <a:pt x="1104901" y="70247"/>
                </a:cubicBezTo>
                <a:cubicBezTo>
                  <a:pt x="1104901" y="68660"/>
                  <a:pt x="1105297" y="66278"/>
                  <a:pt x="1106091" y="63103"/>
                </a:cubicBezTo>
                <a:cubicBezTo>
                  <a:pt x="1106091" y="60722"/>
                  <a:pt x="1106091" y="58738"/>
                  <a:pt x="1106091" y="57150"/>
                </a:cubicBezTo>
                <a:cubicBezTo>
                  <a:pt x="1106091" y="38894"/>
                  <a:pt x="1103709" y="25003"/>
                  <a:pt x="1098947" y="15478"/>
                </a:cubicBezTo>
                <a:cubicBezTo>
                  <a:pt x="1096566" y="9922"/>
                  <a:pt x="1099344" y="7144"/>
                  <a:pt x="1107281" y="7144"/>
                </a:cubicBezTo>
                <a:close/>
                <a:moveTo>
                  <a:pt x="6350792" y="5953"/>
                </a:moveTo>
                <a:cubicBezTo>
                  <a:pt x="6362698" y="6747"/>
                  <a:pt x="6374605" y="8335"/>
                  <a:pt x="6386511" y="10716"/>
                </a:cubicBezTo>
                <a:cubicBezTo>
                  <a:pt x="6396036" y="13891"/>
                  <a:pt x="6400798" y="20638"/>
                  <a:pt x="6400798" y="30957"/>
                </a:cubicBezTo>
                <a:cubicBezTo>
                  <a:pt x="6400798" y="31750"/>
                  <a:pt x="6400402" y="32941"/>
                  <a:pt x="6399608" y="34528"/>
                </a:cubicBezTo>
                <a:cubicBezTo>
                  <a:pt x="6398814" y="39291"/>
                  <a:pt x="6397624" y="42863"/>
                  <a:pt x="6396036" y="45244"/>
                </a:cubicBezTo>
                <a:cubicBezTo>
                  <a:pt x="6389686" y="52388"/>
                  <a:pt x="6382543" y="51991"/>
                  <a:pt x="6374605" y="44053"/>
                </a:cubicBezTo>
                <a:cubicBezTo>
                  <a:pt x="6365080" y="34528"/>
                  <a:pt x="6355952" y="23813"/>
                  <a:pt x="6347220" y="11907"/>
                </a:cubicBezTo>
                <a:cubicBezTo>
                  <a:pt x="6345634" y="8732"/>
                  <a:pt x="6344840" y="7144"/>
                  <a:pt x="6344840" y="7144"/>
                </a:cubicBezTo>
                <a:cubicBezTo>
                  <a:pt x="6345634" y="6350"/>
                  <a:pt x="6347618" y="5953"/>
                  <a:pt x="6350792" y="5953"/>
                </a:cubicBezTo>
                <a:close/>
                <a:moveTo>
                  <a:pt x="5723333" y="5953"/>
                </a:moveTo>
                <a:cubicBezTo>
                  <a:pt x="5731271" y="5953"/>
                  <a:pt x="5741193" y="12700"/>
                  <a:pt x="5753099" y="26194"/>
                </a:cubicBezTo>
                <a:cubicBezTo>
                  <a:pt x="5753893" y="26988"/>
                  <a:pt x="5754290" y="27385"/>
                  <a:pt x="5754290" y="27385"/>
                </a:cubicBezTo>
                <a:cubicBezTo>
                  <a:pt x="5756671" y="31353"/>
                  <a:pt x="5756671" y="34925"/>
                  <a:pt x="5754290" y="38100"/>
                </a:cubicBezTo>
                <a:cubicBezTo>
                  <a:pt x="5753496" y="39688"/>
                  <a:pt x="5751909" y="41672"/>
                  <a:pt x="5749528" y="44053"/>
                </a:cubicBezTo>
                <a:cubicBezTo>
                  <a:pt x="5747146" y="46435"/>
                  <a:pt x="5745559" y="48419"/>
                  <a:pt x="5744765" y="50007"/>
                </a:cubicBezTo>
                <a:cubicBezTo>
                  <a:pt x="5745559" y="50007"/>
                  <a:pt x="5746352" y="49610"/>
                  <a:pt x="5747146" y="48816"/>
                </a:cubicBezTo>
                <a:cubicBezTo>
                  <a:pt x="5750321" y="48022"/>
                  <a:pt x="5753496" y="47625"/>
                  <a:pt x="5756671" y="47625"/>
                </a:cubicBezTo>
                <a:cubicBezTo>
                  <a:pt x="5764609" y="46038"/>
                  <a:pt x="5770562" y="44053"/>
                  <a:pt x="5774531" y="41672"/>
                </a:cubicBezTo>
                <a:cubicBezTo>
                  <a:pt x="5780087" y="38497"/>
                  <a:pt x="5785246" y="38894"/>
                  <a:pt x="5790009" y="42863"/>
                </a:cubicBezTo>
                <a:cubicBezTo>
                  <a:pt x="5790802" y="42863"/>
                  <a:pt x="5791596" y="43260"/>
                  <a:pt x="5792390" y="44053"/>
                </a:cubicBezTo>
                <a:cubicBezTo>
                  <a:pt x="5801121" y="51197"/>
                  <a:pt x="5806678" y="56753"/>
                  <a:pt x="5809059" y="60722"/>
                </a:cubicBezTo>
                <a:cubicBezTo>
                  <a:pt x="5813027" y="65485"/>
                  <a:pt x="5812631" y="69453"/>
                  <a:pt x="5807868" y="72628"/>
                </a:cubicBezTo>
                <a:cubicBezTo>
                  <a:pt x="5798343" y="78978"/>
                  <a:pt x="5787231" y="89297"/>
                  <a:pt x="5774531" y="103585"/>
                </a:cubicBezTo>
                <a:lnTo>
                  <a:pt x="5773340" y="104775"/>
                </a:lnTo>
                <a:cubicBezTo>
                  <a:pt x="5795565" y="119857"/>
                  <a:pt x="5835253" y="130969"/>
                  <a:pt x="5892403" y="138113"/>
                </a:cubicBezTo>
                <a:cubicBezTo>
                  <a:pt x="5894783" y="138907"/>
                  <a:pt x="5895974" y="140097"/>
                  <a:pt x="5895974" y="141685"/>
                </a:cubicBezTo>
                <a:cubicBezTo>
                  <a:pt x="5895974" y="143272"/>
                  <a:pt x="5894387" y="144463"/>
                  <a:pt x="5891212" y="145257"/>
                </a:cubicBezTo>
                <a:cubicBezTo>
                  <a:pt x="5868987" y="151607"/>
                  <a:pt x="5846762" y="155972"/>
                  <a:pt x="5824537" y="158353"/>
                </a:cubicBezTo>
                <a:cubicBezTo>
                  <a:pt x="5819774" y="159147"/>
                  <a:pt x="5815806" y="159147"/>
                  <a:pt x="5812631" y="158353"/>
                </a:cubicBezTo>
                <a:cubicBezTo>
                  <a:pt x="5793580" y="149622"/>
                  <a:pt x="5773737" y="137716"/>
                  <a:pt x="5753099" y="122635"/>
                </a:cubicBezTo>
                <a:cubicBezTo>
                  <a:pt x="5749924" y="125016"/>
                  <a:pt x="5746352" y="127397"/>
                  <a:pt x="5742384" y="129778"/>
                </a:cubicBezTo>
                <a:cubicBezTo>
                  <a:pt x="5742384" y="129778"/>
                  <a:pt x="5742780" y="130175"/>
                  <a:pt x="5743574" y="130969"/>
                </a:cubicBezTo>
                <a:cubicBezTo>
                  <a:pt x="5744368" y="130969"/>
                  <a:pt x="5744765" y="131366"/>
                  <a:pt x="5744765" y="132160"/>
                </a:cubicBezTo>
                <a:cubicBezTo>
                  <a:pt x="5751115" y="134541"/>
                  <a:pt x="5757068" y="138113"/>
                  <a:pt x="5762624" y="142875"/>
                </a:cubicBezTo>
                <a:cubicBezTo>
                  <a:pt x="5765006" y="144463"/>
                  <a:pt x="5765402" y="147638"/>
                  <a:pt x="5763815" y="152400"/>
                </a:cubicBezTo>
                <a:cubicBezTo>
                  <a:pt x="5763021" y="154782"/>
                  <a:pt x="5761830" y="157560"/>
                  <a:pt x="5760243" y="160735"/>
                </a:cubicBezTo>
                <a:cubicBezTo>
                  <a:pt x="5765799" y="159941"/>
                  <a:pt x="5771752" y="158353"/>
                  <a:pt x="5778103" y="155972"/>
                </a:cubicBezTo>
                <a:cubicBezTo>
                  <a:pt x="5782071" y="155178"/>
                  <a:pt x="5786040" y="155575"/>
                  <a:pt x="5790009" y="157163"/>
                </a:cubicBezTo>
                <a:cubicBezTo>
                  <a:pt x="5801915" y="162719"/>
                  <a:pt x="5810249" y="170657"/>
                  <a:pt x="5815011" y="180975"/>
                </a:cubicBezTo>
                <a:cubicBezTo>
                  <a:pt x="5817393" y="184150"/>
                  <a:pt x="5816996" y="187722"/>
                  <a:pt x="5813821" y="191691"/>
                </a:cubicBezTo>
                <a:cubicBezTo>
                  <a:pt x="5810646" y="193278"/>
                  <a:pt x="5807074" y="201613"/>
                  <a:pt x="5803105" y="216694"/>
                </a:cubicBezTo>
                <a:cubicBezTo>
                  <a:pt x="5793580" y="249238"/>
                  <a:pt x="5777706" y="267494"/>
                  <a:pt x="5755481" y="271463"/>
                </a:cubicBezTo>
                <a:cubicBezTo>
                  <a:pt x="5752305" y="271463"/>
                  <a:pt x="5749528" y="269478"/>
                  <a:pt x="5747146" y="265510"/>
                </a:cubicBezTo>
                <a:cubicBezTo>
                  <a:pt x="5740003" y="246460"/>
                  <a:pt x="5732462" y="233760"/>
                  <a:pt x="5724524" y="227410"/>
                </a:cubicBezTo>
                <a:cubicBezTo>
                  <a:pt x="5722143" y="225028"/>
                  <a:pt x="5721349" y="223441"/>
                  <a:pt x="5722143" y="222647"/>
                </a:cubicBezTo>
                <a:cubicBezTo>
                  <a:pt x="5722937" y="221853"/>
                  <a:pt x="5724921" y="221853"/>
                  <a:pt x="5728096" y="222647"/>
                </a:cubicBezTo>
                <a:cubicBezTo>
                  <a:pt x="5731271" y="223441"/>
                  <a:pt x="5736827" y="224632"/>
                  <a:pt x="5744765" y="226219"/>
                </a:cubicBezTo>
                <a:cubicBezTo>
                  <a:pt x="5747940" y="227013"/>
                  <a:pt x="5749924" y="227410"/>
                  <a:pt x="5750718" y="227410"/>
                </a:cubicBezTo>
                <a:cubicBezTo>
                  <a:pt x="5756274" y="228203"/>
                  <a:pt x="5760640" y="225822"/>
                  <a:pt x="5763815" y="220266"/>
                </a:cubicBezTo>
                <a:cubicBezTo>
                  <a:pt x="5770165" y="205978"/>
                  <a:pt x="5773340" y="193675"/>
                  <a:pt x="5773340" y="183357"/>
                </a:cubicBezTo>
                <a:cubicBezTo>
                  <a:pt x="5773340" y="180975"/>
                  <a:pt x="5771752" y="179785"/>
                  <a:pt x="5768577" y="179785"/>
                </a:cubicBezTo>
                <a:cubicBezTo>
                  <a:pt x="5766990" y="179785"/>
                  <a:pt x="5764212" y="180182"/>
                  <a:pt x="5760243" y="180975"/>
                </a:cubicBezTo>
                <a:cubicBezTo>
                  <a:pt x="5756274" y="180975"/>
                  <a:pt x="5753099" y="181372"/>
                  <a:pt x="5750718" y="182166"/>
                </a:cubicBezTo>
                <a:cubicBezTo>
                  <a:pt x="5739606" y="203597"/>
                  <a:pt x="5726509" y="219472"/>
                  <a:pt x="5711427" y="229791"/>
                </a:cubicBezTo>
                <a:cubicBezTo>
                  <a:pt x="5694759" y="243285"/>
                  <a:pt x="5672931" y="252413"/>
                  <a:pt x="5645943" y="257175"/>
                </a:cubicBezTo>
                <a:cubicBezTo>
                  <a:pt x="5641974" y="258763"/>
                  <a:pt x="5639990" y="259160"/>
                  <a:pt x="5639990" y="258366"/>
                </a:cubicBezTo>
                <a:cubicBezTo>
                  <a:pt x="5639196" y="257572"/>
                  <a:pt x="5640784" y="255985"/>
                  <a:pt x="5644752" y="253603"/>
                </a:cubicBezTo>
                <a:cubicBezTo>
                  <a:pt x="5671740" y="237728"/>
                  <a:pt x="5693568" y="215900"/>
                  <a:pt x="5710237" y="188119"/>
                </a:cubicBezTo>
                <a:cubicBezTo>
                  <a:pt x="5703093" y="188913"/>
                  <a:pt x="5695949" y="190103"/>
                  <a:pt x="5688805" y="191691"/>
                </a:cubicBezTo>
                <a:cubicBezTo>
                  <a:pt x="5684043" y="193278"/>
                  <a:pt x="5680471" y="193278"/>
                  <a:pt x="5678090" y="191691"/>
                </a:cubicBezTo>
                <a:cubicBezTo>
                  <a:pt x="5676502" y="190103"/>
                  <a:pt x="5673724" y="187722"/>
                  <a:pt x="5669756" y="184547"/>
                </a:cubicBezTo>
                <a:cubicBezTo>
                  <a:pt x="5665787" y="181372"/>
                  <a:pt x="5663008" y="178991"/>
                  <a:pt x="5661421" y="177403"/>
                </a:cubicBezTo>
                <a:cubicBezTo>
                  <a:pt x="5659040" y="174228"/>
                  <a:pt x="5659437" y="172244"/>
                  <a:pt x="5662612" y="171450"/>
                </a:cubicBezTo>
                <a:cubicBezTo>
                  <a:pt x="5668962" y="171450"/>
                  <a:pt x="5682058" y="170260"/>
                  <a:pt x="5701902" y="167878"/>
                </a:cubicBezTo>
                <a:cubicBezTo>
                  <a:pt x="5710633" y="167085"/>
                  <a:pt x="5716984" y="166291"/>
                  <a:pt x="5720953" y="165497"/>
                </a:cubicBezTo>
                <a:cubicBezTo>
                  <a:pt x="5724127" y="157560"/>
                  <a:pt x="5726906" y="148828"/>
                  <a:pt x="5729287" y="139303"/>
                </a:cubicBezTo>
                <a:cubicBezTo>
                  <a:pt x="5727699" y="140097"/>
                  <a:pt x="5724524" y="141685"/>
                  <a:pt x="5719762" y="144066"/>
                </a:cubicBezTo>
                <a:cubicBezTo>
                  <a:pt x="5715793" y="145653"/>
                  <a:pt x="5712618" y="147241"/>
                  <a:pt x="5710237" y="148828"/>
                </a:cubicBezTo>
                <a:cubicBezTo>
                  <a:pt x="5682456" y="160735"/>
                  <a:pt x="5654674" y="166688"/>
                  <a:pt x="5626893" y="166688"/>
                </a:cubicBezTo>
                <a:cubicBezTo>
                  <a:pt x="5622924" y="166688"/>
                  <a:pt x="5620940" y="166291"/>
                  <a:pt x="5620940" y="165497"/>
                </a:cubicBezTo>
                <a:cubicBezTo>
                  <a:pt x="5620940" y="164703"/>
                  <a:pt x="5622527" y="163513"/>
                  <a:pt x="5625703" y="161925"/>
                </a:cubicBezTo>
                <a:cubicBezTo>
                  <a:pt x="5672533" y="144463"/>
                  <a:pt x="5707856" y="124619"/>
                  <a:pt x="5731668" y="102394"/>
                </a:cubicBezTo>
                <a:cubicBezTo>
                  <a:pt x="5730081" y="101600"/>
                  <a:pt x="5728493" y="100410"/>
                  <a:pt x="5726906" y="98822"/>
                </a:cubicBezTo>
                <a:cubicBezTo>
                  <a:pt x="5720556" y="93266"/>
                  <a:pt x="5714602" y="89297"/>
                  <a:pt x="5709046" y="86916"/>
                </a:cubicBezTo>
                <a:cubicBezTo>
                  <a:pt x="5699521" y="94060"/>
                  <a:pt x="5687218" y="100410"/>
                  <a:pt x="5672137" y="105966"/>
                </a:cubicBezTo>
                <a:cubicBezTo>
                  <a:pt x="5667374" y="108347"/>
                  <a:pt x="5664993" y="109141"/>
                  <a:pt x="5664993" y="108347"/>
                </a:cubicBezTo>
                <a:cubicBezTo>
                  <a:pt x="5664199" y="108347"/>
                  <a:pt x="5665390" y="106363"/>
                  <a:pt x="5668565" y="102394"/>
                </a:cubicBezTo>
                <a:cubicBezTo>
                  <a:pt x="5689202" y="78582"/>
                  <a:pt x="5704680" y="54372"/>
                  <a:pt x="5714999" y="29766"/>
                </a:cubicBezTo>
                <a:cubicBezTo>
                  <a:pt x="5714999" y="29766"/>
                  <a:pt x="5715396" y="29369"/>
                  <a:pt x="5716190" y="28575"/>
                </a:cubicBezTo>
                <a:cubicBezTo>
                  <a:pt x="5718571" y="22225"/>
                  <a:pt x="5719365" y="16669"/>
                  <a:pt x="5718571" y="11907"/>
                </a:cubicBezTo>
                <a:cubicBezTo>
                  <a:pt x="5717777" y="8732"/>
                  <a:pt x="5719365" y="6747"/>
                  <a:pt x="5723333" y="5953"/>
                </a:cubicBezTo>
                <a:close/>
                <a:moveTo>
                  <a:pt x="5161358" y="3572"/>
                </a:moveTo>
                <a:cubicBezTo>
                  <a:pt x="5174059" y="3572"/>
                  <a:pt x="5185568" y="11113"/>
                  <a:pt x="5195886" y="26194"/>
                </a:cubicBezTo>
                <a:cubicBezTo>
                  <a:pt x="5198268" y="30957"/>
                  <a:pt x="5197871" y="34528"/>
                  <a:pt x="5194696" y="36910"/>
                </a:cubicBezTo>
                <a:cubicBezTo>
                  <a:pt x="5193902" y="37703"/>
                  <a:pt x="5192315" y="38894"/>
                  <a:pt x="5189933" y="40482"/>
                </a:cubicBezTo>
                <a:cubicBezTo>
                  <a:pt x="5184377" y="44450"/>
                  <a:pt x="5180012" y="47625"/>
                  <a:pt x="5176837" y="50007"/>
                </a:cubicBezTo>
                <a:cubicBezTo>
                  <a:pt x="5172868" y="53182"/>
                  <a:pt x="5166518" y="58341"/>
                  <a:pt x="5157786" y="65485"/>
                </a:cubicBezTo>
                <a:cubicBezTo>
                  <a:pt x="5149056" y="72628"/>
                  <a:pt x="5142705" y="77788"/>
                  <a:pt x="5138736" y="80963"/>
                </a:cubicBezTo>
                <a:cubicBezTo>
                  <a:pt x="5153818" y="77788"/>
                  <a:pt x="5162946" y="75010"/>
                  <a:pt x="5166121" y="72628"/>
                </a:cubicBezTo>
                <a:cubicBezTo>
                  <a:pt x="5172471" y="71041"/>
                  <a:pt x="5177233" y="71438"/>
                  <a:pt x="5180408" y="73819"/>
                </a:cubicBezTo>
                <a:cubicBezTo>
                  <a:pt x="5191521" y="80169"/>
                  <a:pt x="5199459" y="87710"/>
                  <a:pt x="5204221" y="96441"/>
                </a:cubicBezTo>
                <a:cubicBezTo>
                  <a:pt x="5206602" y="101997"/>
                  <a:pt x="5205808" y="106363"/>
                  <a:pt x="5201840" y="109538"/>
                </a:cubicBezTo>
                <a:cubicBezTo>
                  <a:pt x="5194696" y="115094"/>
                  <a:pt x="5188743" y="122238"/>
                  <a:pt x="5183980" y="130969"/>
                </a:cubicBezTo>
                <a:cubicBezTo>
                  <a:pt x="5188743" y="133350"/>
                  <a:pt x="5192315" y="136922"/>
                  <a:pt x="5194696" y="141685"/>
                </a:cubicBezTo>
                <a:cubicBezTo>
                  <a:pt x="5199459" y="147241"/>
                  <a:pt x="5196681" y="150813"/>
                  <a:pt x="5186361" y="152400"/>
                </a:cubicBezTo>
                <a:cubicBezTo>
                  <a:pt x="5169693" y="153988"/>
                  <a:pt x="5143896" y="156369"/>
                  <a:pt x="5108971" y="159544"/>
                </a:cubicBezTo>
                <a:cubicBezTo>
                  <a:pt x="5102621" y="160338"/>
                  <a:pt x="5097859" y="160735"/>
                  <a:pt x="5094683" y="160735"/>
                </a:cubicBezTo>
                <a:cubicBezTo>
                  <a:pt x="5094683" y="160735"/>
                  <a:pt x="5094683" y="161528"/>
                  <a:pt x="5094683" y="163116"/>
                </a:cubicBezTo>
                <a:cubicBezTo>
                  <a:pt x="5093890" y="163910"/>
                  <a:pt x="5093493" y="164703"/>
                  <a:pt x="5093493" y="165497"/>
                </a:cubicBezTo>
                <a:cubicBezTo>
                  <a:pt x="5089524" y="171847"/>
                  <a:pt x="5083968" y="173038"/>
                  <a:pt x="5076824" y="169069"/>
                </a:cubicBezTo>
                <a:cubicBezTo>
                  <a:pt x="5072856" y="166688"/>
                  <a:pt x="5070474" y="161925"/>
                  <a:pt x="5069680" y="154782"/>
                </a:cubicBezTo>
                <a:cubicBezTo>
                  <a:pt x="5064124" y="123825"/>
                  <a:pt x="5057774" y="101997"/>
                  <a:pt x="5050631" y="89297"/>
                </a:cubicBezTo>
                <a:cubicBezTo>
                  <a:pt x="5049043" y="87710"/>
                  <a:pt x="5048646" y="86122"/>
                  <a:pt x="5049440" y="84535"/>
                </a:cubicBezTo>
                <a:cubicBezTo>
                  <a:pt x="5051027" y="82947"/>
                  <a:pt x="5053011" y="82550"/>
                  <a:pt x="5055393" y="83344"/>
                </a:cubicBezTo>
                <a:cubicBezTo>
                  <a:pt x="5065712" y="83344"/>
                  <a:pt x="5074443" y="85328"/>
                  <a:pt x="5081586" y="89297"/>
                </a:cubicBezTo>
                <a:cubicBezTo>
                  <a:pt x="5083174" y="89297"/>
                  <a:pt x="5086746" y="88900"/>
                  <a:pt x="5092302" y="88107"/>
                </a:cubicBezTo>
                <a:cubicBezTo>
                  <a:pt x="5102621" y="86519"/>
                  <a:pt x="5110558" y="85328"/>
                  <a:pt x="5116115" y="84535"/>
                </a:cubicBezTo>
                <a:cubicBezTo>
                  <a:pt x="5136752" y="58341"/>
                  <a:pt x="5149452" y="32941"/>
                  <a:pt x="5154215" y="8335"/>
                </a:cubicBezTo>
                <a:cubicBezTo>
                  <a:pt x="5154215" y="5160"/>
                  <a:pt x="5156596" y="3572"/>
                  <a:pt x="5161358" y="3572"/>
                </a:cubicBezTo>
                <a:close/>
                <a:moveTo>
                  <a:pt x="2970608" y="1191"/>
                </a:moveTo>
                <a:cubicBezTo>
                  <a:pt x="2987277" y="4366"/>
                  <a:pt x="2999580" y="9922"/>
                  <a:pt x="3007518" y="17860"/>
                </a:cubicBezTo>
                <a:cubicBezTo>
                  <a:pt x="3011486" y="21828"/>
                  <a:pt x="3012677" y="26194"/>
                  <a:pt x="3011090" y="30957"/>
                </a:cubicBezTo>
                <a:cubicBezTo>
                  <a:pt x="3011090" y="31750"/>
                  <a:pt x="3010296" y="35322"/>
                  <a:pt x="3008708" y="41672"/>
                </a:cubicBezTo>
                <a:cubicBezTo>
                  <a:pt x="3007915" y="49610"/>
                  <a:pt x="3007121" y="55563"/>
                  <a:pt x="3006327" y="59532"/>
                </a:cubicBezTo>
                <a:cubicBezTo>
                  <a:pt x="3007121" y="59532"/>
                  <a:pt x="3008311" y="59135"/>
                  <a:pt x="3009899" y="58341"/>
                </a:cubicBezTo>
                <a:cubicBezTo>
                  <a:pt x="3011486" y="58341"/>
                  <a:pt x="3012677" y="58341"/>
                  <a:pt x="3013471" y="58341"/>
                </a:cubicBezTo>
                <a:cubicBezTo>
                  <a:pt x="3019027" y="56753"/>
                  <a:pt x="3023393" y="56753"/>
                  <a:pt x="3026568" y="58341"/>
                </a:cubicBezTo>
                <a:cubicBezTo>
                  <a:pt x="3032124" y="61516"/>
                  <a:pt x="3036886" y="65088"/>
                  <a:pt x="3040855" y="69057"/>
                </a:cubicBezTo>
                <a:cubicBezTo>
                  <a:pt x="3044824" y="75407"/>
                  <a:pt x="3042443" y="79772"/>
                  <a:pt x="3033712" y="82153"/>
                </a:cubicBezTo>
                <a:cubicBezTo>
                  <a:pt x="3029743" y="82947"/>
                  <a:pt x="3024583" y="83741"/>
                  <a:pt x="3018233" y="84535"/>
                </a:cubicBezTo>
                <a:cubicBezTo>
                  <a:pt x="3012677" y="86122"/>
                  <a:pt x="3008311" y="86916"/>
                  <a:pt x="3005137" y="86916"/>
                </a:cubicBezTo>
                <a:cubicBezTo>
                  <a:pt x="3004343" y="94060"/>
                  <a:pt x="3003946" y="100013"/>
                  <a:pt x="3003946" y="104775"/>
                </a:cubicBezTo>
                <a:cubicBezTo>
                  <a:pt x="3006327" y="104775"/>
                  <a:pt x="3009105" y="104378"/>
                  <a:pt x="3012280" y="103585"/>
                </a:cubicBezTo>
                <a:cubicBezTo>
                  <a:pt x="3031330" y="100410"/>
                  <a:pt x="3043237" y="98028"/>
                  <a:pt x="3047999" y="96441"/>
                </a:cubicBezTo>
                <a:cubicBezTo>
                  <a:pt x="3054349" y="96441"/>
                  <a:pt x="3059111" y="96838"/>
                  <a:pt x="3062287" y="97632"/>
                </a:cubicBezTo>
                <a:cubicBezTo>
                  <a:pt x="3074193" y="102394"/>
                  <a:pt x="3081733" y="108347"/>
                  <a:pt x="3084908" y="115491"/>
                </a:cubicBezTo>
                <a:cubicBezTo>
                  <a:pt x="3088084" y="122635"/>
                  <a:pt x="3086099" y="126603"/>
                  <a:pt x="3078955" y="127397"/>
                </a:cubicBezTo>
                <a:cubicBezTo>
                  <a:pt x="3064668" y="125810"/>
                  <a:pt x="3045618" y="125810"/>
                  <a:pt x="3021805" y="127397"/>
                </a:cubicBezTo>
                <a:cubicBezTo>
                  <a:pt x="3026568" y="132160"/>
                  <a:pt x="3028552" y="136525"/>
                  <a:pt x="3027758" y="140494"/>
                </a:cubicBezTo>
                <a:cubicBezTo>
                  <a:pt x="3029346" y="140494"/>
                  <a:pt x="3030933" y="140097"/>
                  <a:pt x="3032521" y="139303"/>
                </a:cubicBezTo>
                <a:cubicBezTo>
                  <a:pt x="3034108" y="139303"/>
                  <a:pt x="3035299" y="139303"/>
                  <a:pt x="3036093" y="139303"/>
                </a:cubicBezTo>
                <a:cubicBezTo>
                  <a:pt x="3045618" y="136922"/>
                  <a:pt x="3052762" y="137716"/>
                  <a:pt x="3057524" y="141685"/>
                </a:cubicBezTo>
                <a:cubicBezTo>
                  <a:pt x="3061493" y="144066"/>
                  <a:pt x="3065858" y="147638"/>
                  <a:pt x="3070621" y="152400"/>
                </a:cubicBezTo>
                <a:cubicBezTo>
                  <a:pt x="3075383" y="161132"/>
                  <a:pt x="3073399" y="165894"/>
                  <a:pt x="3064668" y="166688"/>
                </a:cubicBezTo>
                <a:cubicBezTo>
                  <a:pt x="3052762" y="166688"/>
                  <a:pt x="3039268" y="166688"/>
                  <a:pt x="3024187" y="166688"/>
                </a:cubicBezTo>
                <a:cubicBezTo>
                  <a:pt x="3024187" y="168275"/>
                  <a:pt x="3024187" y="170657"/>
                  <a:pt x="3024187" y="173832"/>
                </a:cubicBezTo>
                <a:cubicBezTo>
                  <a:pt x="3023393" y="180182"/>
                  <a:pt x="3023393" y="184547"/>
                  <a:pt x="3024187" y="186928"/>
                </a:cubicBezTo>
                <a:cubicBezTo>
                  <a:pt x="3024187" y="203597"/>
                  <a:pt x="3024187" y="220266"/>
                  <a:pt x="3024187" y="236935"/>
                </a:cubicBezTo>
                <a:cubicBezTo>
                  <a:pt x="3025774" y="252810"/>
                  <a:pt x="3019027" y="264716"/>
                  <a:pt x="3003946" y="272653"/>
                </a:cubicBezTo>
                <a:cubicBezTo>
                  <a:pt x="2996802" y="275828"/>
                  <a:pt x="2992040" y="275035"/>
                  <a:pt x="2989658" y="270272"/>
                </a:cubicBezTo>
                <a:cubicBezTo>
                  <a:pt x="2983308" y="252810"/>
                  <a:pt x="2972593" y="240110"/>
                  <a:pt x="2957512" y="232172"/>
                </a:cubicBezTo>
                <a:cubicBezTo>
                  <a:pt x="2955924" y="231378"/>
                  <a:pt x="2955130" y="230585"/>
                  <a:pt x="2955130" y="229791"/>
                </a:cubicBezTo>
                <a:cubicBezTo>
                  <a:pt x="2955924" y="228203"/>
                  <a:pt x="2957512" y="227410"/>
                  <a:pt x="2959893" y="227410"/>
                </a:cubicBezTo>
                <a:cubicBezTo>
                  <a:pt x="2972593" y="228997"/>
                  <a:pt x="2982118" y="229791"/>
                  <a:pt x="2988468" y="229791"/>
                </a:cubicBezTo>
                <a:cubicBezTo>
                  <a:pt x="2992436" y="230585"/>
                  <a:pt x="2994421" y="229394"/>
                  <a:pt x="2994421" y="226219"/>
                </a:cubicBezTo>
                <a:cubicBezTo>
                  <a:pt x="2994421" y="210344"/>
                  <a:pt x="2994421" y="191294"/>
                  <a:pt x="2994421" y="169069"/>
                </a:cubicBezTo>
                <a:cubicBezTo>
                  <a:pt x="2969021" y="171450"/>
                  <a:pt x="2952352" y="174228"/>
                  <a:pt x="2944415" y="177403"/>
                </a:cubicBezTo>
                <a:cubicBezTo>
                  <a:pt x="2940446" y="178991"/>
                  <a:pt x="2936477" y="178594"/>
                  <a:pt x="2932508" y="176213"/>
                </a:cubicBezTo>
                <a:cubicBezTo>
                  <a:pt x="2931715" y="175419"/>
                  <a:pt x="2930524" y="174625"/>
                  <a:pt x="2928937" y="173832"/>
                </a:cubicBezTo>
                <a:cubicBezTo>
                  <a:pt x="2924174" y="170657"/>
                  <a:pt x="2920999" y="167482"/>
                  <a:pt x="2919412" y="164307"/>
                </a:cubicBezTo>
                <a:cubicBezTo>
                  <a:pt x="2915443" y="159544"/>
                  <a:pt x="2915840" y="156766"/>
                  <a:pt x="2920602" y="155972"/>
                </a:cubicBezTo>
                <a:cubicBezTo>
                  <a:pt x="2932508" y="154385"/>
                  <a:pt x="2945208" y="153194"/>
                  <a:pt x="2958702" y="152400"/>
                </a:cubicBezTo>
                <a:cubicBezTo>
                  <a:pt x="2964258" y="151607"/>
                  <a:pt x="2970608" y="150813"/>
                  <a:pt x="2977752" y="150019"/>
                </a:cubicBezTo>
                <a:cubicBezTo>
                  <a:pt x="2983308" y="149225"/>
                  <a:pt x="2988468" y="148432"/>
                  <a:pt x="2993230" y="147638"/>
                </a:cubicBezTo>
                <a:cubicBezTo>
                  <a:pt x="2992436" y="141288"/>
                  <a:pt x="2991246" y="135732"/>
                  <a:pt x="2989658" y="130969"/>
                </a:cubicBezTo>
                <a:cubicBezTo>
                  <a:pt x="2983308" y="131763"/>
                  <a:pt x="2973783" y="133350"/>
                  <a:pt x="2961083" y="135732"/>
                </a:cubicBezTo>
                <a:cubicBezTo>
                  <a:pt x="2951558" y="137319"/>
                  <a:pt x="2944415" y="138510"/>
                  <a:pt x="2939652" y="139303"/>
                </a:cubicBezTo>
                <a:cubicBezTo>
                  <a:pt x="2934096" y="140097"/>
                  <a:pt x="2930127" y="139700"/>
                  <a:pt x="2927746" y="138113"/>
                </a:cubicBezTo>
                <a:cubicBezTo>
                  <a:pt x="2927746" y="138113"/>
                  <a:pt x="2927349" y="138510"/>
                  <a:pt x="2926555" y="139303"/>
                </a:cubicBezTo>
                <a:cubicBezTo>
                  <a:pt x="2917824" y="148035"/>
                  <a:pt x="2910680" y="154782"/>
                  <a:pt x="2905124" y="159544"/>
                </a:cubicBezTo>
                <a:cubicBezTo>
                  <a:pt x="2905124" y="193675"/>
                  <a:pt x="2905521" y="217091"/>
                  <a:pt x="2906315" y="229791"/>
                </a:cubicBezTo>
                <a:cubicBezTo>
                  <a:pt x="2907902" y="245666"/>
                  <a:pt x="2905521" y="255985"/>
                  <a:pt x="2899171" y="260747"/>
                </a:cubicBezTo>
                <a:cubicBezTo>
                  <a:pt x="2895202" y="264716"/>
                  <a:pt x="2890439" y="264319"/>
                  <a:pt x="2884883" y="259557"/>
                </a:cubicBezTo>
                <a:cubicBezTo>
                  <a:pt x="2880914" y="254794"/>
                  <a:pt x="2878136" y="250032"/>
                  <a:pt x="2876549" y="245269"/>
                </a:cubicBezTo>
                <a:cubicBezTo>
                  <a:pt x="2874168" y="238125"/>
                  <a:pt x="2873374" y="232569"/>
                  <a:pt x="2874168" y="228600"/>
                </a:cubicBezTo>
                <a:cubicBezTo>
                  <a:pt x="2876549" y="219075"/>
                  <a:pt x="2877740" y="204788"/>
                  <a:pt x="2877740" y="185738"/>
                </a:cubicBezTo>
                <a:lnTo>
                  <a:pt x="2877740" y="182166"/>
                </a:lnTo>
                <a:cubicBezTo>
                  <a:pt x="2864246" y="191691"/>
                  <a:pt x="2854324" y="200819"/>
                  <a:pt x="2847974" y="209550"/>
                </a:cubicBezTo>
                <a:cubicBezTo>
                  <a:pt x="2844799" y="213519"/>
                  <a:pt x="2840036" y="213519"/>
                  <a:pt x="2833687" y="209550"/>
                </a:cubicBezTo>
                <a:cubicBezTo>
                  <a:pt x="2825749" y="203200"/>
                  <a:pt x="2820590" y="196057"/>
                  <a:pt x="2818208" y="188119"/>
                </a:cubicBezTo>
                <a:cubicBezTo>
                  <a:pt x="2815827" y="180975"/>
                  <a:pt x="2816621" y="177800"/>
                  <a:pt x="2820590" y="178594"/>
                </a:cubicBezTo>
                <a:cubicBezTo>
                  <a:pt x="2825352" y="179388"/>
                  <a:pt x="2832893" y="177403"/>
                  <a:pt x="2843212" y="172641"/>
                </a:cubicBezTo>
                <a:cubicBezTo>
                  <a:pt x="2842418" y="172641"/>
                  <a:pt x="2843212" y="172244"/>
                  <a:pt x="2845593" y="171450"/>
                </a:cubicBezTo>
                <a:cubicBezTo>
                  <a:pt x="2848768" y="169863"/>
                  <a:pt x="2853530" y="167482"/>
                  <a:pt x="2859880" y="164307"/>
                </a:cubicBezTo>
                <a:cubicBezTo>
                  <a:pt x="2867818" y="160338"/>
                  <a:pt x="2873771" y="157163"/>
                  <a:pt x="2877740" y="154782"/>
                </a:cubicBezTo>
                <a:cubicBezTo>
                  <a:pt x="2878533" y="142875"/>
                  <a:pt x="2878930" y="131763"/>
                  <a:pt x="2878930" y="121444"/>
                </a:cubicBezTo>
                <a:cubicBezTo>
                  <a:pt x="2878136" y="121444"/>
                  <a:pt x="2876946" y="121444"/>
                  <a:pt x="2875358" y="121444"/>
                </a:cubicBezTo>
                <a:cubicBezTo>
                  <a:pt x="2872977" y="122238"/>
                  <a:pt x="2870993" y="122635"/>
                  <a:pt x="2869405" y="122635"/>
                </a:cubicBezTo>
                <a:cubicBezTo>
                  <a:pt x="2867024" y="122635"/>
                  <a:pt x="2863055" y="122635"/>
                  <a:pt x="2857499" y="122635"/>
                </a:cubicBezTo>
                <a:cubicBezTo>
                  <a:pt x="2851149" y="133747"/>
                  <a:pt x="2840036" y="146050"/>
                  <a:pt x="2824162" y="159544"/>
                </a:cubicBezTo>
                <a:cubicBezTo>
                  <a:pt x="2820986" y="161925"/>
                  <a:pt x="2819002" y="163116"/>
                  <a:pt x="2818208" y="163116"/>
                </a:cubicBezTo>
                <a:cubicBezTo>
                  <a:pt x="2817415" y="162322"/>
                  <a:pt x="2817811" y="160338"/>
                  <a:pt x="2819399" y="157163"/>
                </a:cubicBezTo>
                <a:cubicBezTo>
                  <a:pt x="2820193" y="155575"/>
                  <a:pt x="2821383" y="153194"/>
                  <a:pt x="2822971" y="150019"/>
                </a:cubicBezTo>
                <a:cubicBezTo>
                  <a:pt x="2830908" y="134144"/>
                  <a:pt x="2836861" y="118666"/>
                  <a:pt x="2840830" y="103585"/>
                </a:cubicBezTo>
                <a:cubicBezTo>
                  <a:pt x="2845593" y="84535"/>
                  <a:pt x="2846783" y="73025"/>
                  <a:pt x="2844402" y="69057"/>
                </a:cubicBezTo>
                <a:cubicBezTo>
                  <a:pt x="2842814" y="64294"/>
                  <a:pt x="2845593" y="62707"/>
                  <a:pt x="2852737" y="64294"/>
                </a:cubicBezTo>
                <a:cubicBezTo>
                  <a:pt x="2858293" y="65088"/>
                  <a:pt x="2865833" y="70247"/>
                  <a:pt x="2875358" y="79772"/>
                </a:cubicBezTo>
                <a:cubicBezTo>
                  <a:pt x="2878533" y="82153"/>
                  <a:pt x="2878533" y="85725"/>
                  <a:pt x="2875358" y="90488"/>
                </a:cubicBezTo>
                <a:cubicBezTo>
                  <a:pt x="2872183" y="93663"/>
                  <a:pt x="2870199" y="96838"/>
                  <a:pt x="2869405" y="100013"/>
                </a:cubicBezTo>
                <a:cubicBezTo>
                  <a:pt x="2871787" y="100013"/>
                  <a:pt x="2875358" y="99219"/>
                  <a:pt x="2880121" y="97632"/>
                </a:cubicBezTo>
                <a:cubicBezTo>
                  <a:pt x="2879327" y="57944"/>
                  <a:pt x="2876549" y="34925"/>
                  <a:pt x="2871787" y="28575"/>
                </a:cubicBezTo>
                <a:cubicBezTo>
                  <a:pt x="2869405" y="23813"/>
                  <a:pt x="2868611" y="20241"/>
                  <a:pt x="2869405" y="17860"/>
                </a:cubicBezTo>
                <a:cubicBezTo>
                  <a:pt x="2870993" y="15478"/>
                  <a:pt x="2874168" y="14288"/>
                  <a:pt x="2878930" y="14288"/>
                </a:cubicBezTo>
                <a:cubicBezTo>
                  <a:pt x="2889249" y="15082"/>
                  <a:pt x="2899964" y="21035"/>
                  <a:pt x="2911077" y="32147"/>
                </a:cubicBezTo>
                <a:cubicBezTo>
                  <a:pt x="2914252" y="36116"/>
                  <a:pt x="2914649" y="40482"/>
                  <a:pt x="2912268" y="45244"/>
                </a:cubicBezTo>
                <a:cubicBezTo>
                  <a:pt x="2909887" y="53182"/>
                  <a:pt x="2907902" y="67866"/>
                  <a:pt x="2906315" y="89297"/>
                </a:cubicBezTo>
                <a:cubicBezTo>
                  <a:pt x="2907108" y="89297"/>
                  <a:pt x="2908299" y="88900"/>
                  <a:pt x="2909887" y="88107"/>
                </a:cubicBezTo>
                <a:cubicBezTo>
                  <a:pt x="2911474" y="88107"/>
                  <a:pt x="2912268" y="88107"/>
                  <a:pt x="2912268" y="88107"/>
                </a:cubicBezTo>
                <a:cubicBezTo>
                  <a:pt x="2918618" y="85725"/>
                  <a:pt x="2922983" y="86122"/>
                  <a:pt x="2925365" y="89297"/>
                </a:cubicBezTo>
                <a:cubicBezTo>
                  <a:pt x="2928539" y="90885"/>
                  <a:pt x="2932111" y="93663"/>
                  <a:pt x="2936080" y="97632"/>
                </a:cubicBezTo>
                <a:cubicBezTo>
                  <a:pt x="2940049" y="102394"/>
                  <a:pt x="2938462" y="106363"/>
                  <a:pt x="2931318" y="109538"/>
                </a:cubicBezTo>
                <a:cubicBezTo>
                  <a:pt x="2924174" y="111919"/>
                  <a:pt x="2915443" y="113903"/>
                  <a:pt x="2905124" y="115491"/>
                </a:cubicBezTo>
                <a:cubicBezTo>
                  <a:pt x="2905124" y="123428"/>
                  <a:pt x="2905124" y="132160"/>
                  <a:pt x="2905124" y="141685"/>
                </a:cubicBezTo>
                <a:cubicBezTo>
                  <a:pt x="2907505" y="140097"/>
                  <a:pt x="2911077" y="138510"/>
                  <a:pt x="2915840" y="136922"/>
                </a:cubicBezTo>
                <a:cubicBezTo>
                  <a:pt x="2919014" y="135335"/>
                  <a:pt x="2921396" y="134144"/>
                  <a:pt x="2922983" y="133350"/>
                </a:cubicBezTo>
                <a:cubicBezTo>
                  <a:pt x="2919808" y="130969"/>
                  <a:pt x="2916236" y="127794"/>
                  <a:pt x="2912268" y="123825"/>
                </a:cubicBezTo>
                <a:cubicBezTo>
                  <a:pt x="2909093" y="119857"/>
                  <a:pt x="2909887" y="117078"/>
                  <a:pt x="2914649" y="115491"/>
                </a:cubicBezTo>
                <a:cubicBezTo>
                  <a:pt x="2926555" y="115491"/>
                  <a:pt x="2940049" y="114697"/>
                  <a:pt x="2955130" y="113110"/>
                </a:cubicBezTo>
                <a:cubicBezTo>
                  <a:pt x="2963068" y="111522"/>
                  <a:pt x="2969815" y="110332"/>
                  <a:pt x="2975371" y="109538"/>
                </a:cubicBezTo>
                <a:cubicBezTo>
                  <a:pt x="2975371" y="103982"/>
                  <a:pt x="2975371" y="98425"/>
                  <a:pt x="2975371" y="92869"/>
                </a:cubicBezTo>
                <a:cubicBezTo>
                  <a:pt x="2974577" y="92869"/>
                  <a:pt x="2972593" y="92869"/>
                  <a:pt x="2969418" y="92869"/>
                </a:cubicBezTo>
                <a:cubicBezTo>
                  <a:pt x="2967037" y="93663"/>
                  <a:pt x="2965052" y="94060"/>
                  <a:pt x="2963465" y="94060"/>
                </a:cubicBezTo>
                <a:cubicBezTo>
                  <a:pt x="2955527" y="94853"/>
                  <a:pt x="2946796" y="90488"/>
                  <a:pt x="2937271" y="80963"/>
                </a:cubicBezTo>
                <a:cubicBezTo>
                  <a:pt x="2934890" y="78582"/>
                  <a:pt x="2934096" y="76597"/>
                  <a:pt x="2934890" y="75010"/>
                </a:cubicBezTo>
                <a:cubicBezTo>
                  <a:pt x="2934890" y="73422"/>
                  <a:pt x="2936477" y="72628"/>
                  <a:pt x="2939652" y="72628"/>
                </a:cubicBezTo>
                <a:cubicBezTo>
                  <a:pt x="2944415" y="71835"/>
                  <a:pt x="2951558" y="71041"/>
                  <a:pt x="2961083" y="70247"/>
                </a:cubicBezTo>
                <a:cubicBezTo>
                  <a:pt x="2967433" y="68660"/>
                  <a:pt x="2972196" y="67866"/>
                  <a:pt x="2975371" y="67866"/>
                </a:cubicBezTo>
                <a:cubicBezTo>
                  <a:pt x="2975371" y="65485"/>
                  <a:pt x="2975371" y="62707"/>
                  <a:pt x="2975371" y="59532"/>
                </a:cubicBezTo>
                <a:cubicBezTo>
                  <a:pt x="2974577" y="55563"/>
                  <a:pt x="2974180" y="52785"/>
                  <a:pt x="2974180" y="51197"/>
                </a:cubicBezTo>
                <a:cubicBezTo>
                  <a:pt x="2973386" y="31353"/>
                  <a:pt x="2970211" y="17860"/>
                  <a:pt x="2964655" y="10716"/>
                </a:cubicBezTo>
                <a:cubicBezTo>
                  <a:pt x="2962274" y="5160"/>
                  <a:pt x="2964258" y="1985"/>
                  <a:pt x="2970608" y="1191"/>
                </a:cubicBezTo>
                <a:close/>
                <a:moveTo>
                  <a:pt x="2302668" y="0"/>
                </a:moveTo>
                <a:cubicBezTo>
                  <a:pt x="2321718" y="1588"/>
                  <a:pt x="2336799" y="9525"/>
                  <a:pt x="2347912" y="23813"/>
                </a:cubicBezTo>
                <a:cubicBezTo>
                  <a:pt x="2350293" y="29369"/>
                  <a:pt x="2350293" y="34528"/>
                  <a:pt x="2347912" y="39291"/>
                </a:cubicBezTo>
                <a:cubicBezTo>
                  <a:pt x="2345530" y="48022"/>
                  <a:pt x="2344340" y="57547"/>
                  <a:pt x="2344340" y="67866"/>
                </a:cubicBezTo>
                <a:lnTo>
                  <a:pt x="2344340" y="70247"/>
                </a:lnTo>
                <a:cubicBezTo>
                  <a:pt x="2357834" y="68660"/>
                  <a:pt x="2369740" y="67469"/>
                  <a:pt x="2380058" y="66675"/>
                </a:cubicBezTo>
                <a:cubicBezTo>
                  <a:pt x="2386408" y="65882"/>
                  <a:pt x="2391965" y="64294"/>
                  <a:pt x="2396727" y="61913"/>
                </a:cubicBezTo>
                <a:cubicBezTo>
                  <a:pt x="2403077" y="58738"/>
                  <a:pt x="2409030" y="59532"/>
                  <a:pt x="2414587" y="64294"/>
                </a:cubicBezTo>
                <a:cubicBezTo>
                  <a:pt x="2421730" y="69850"/>
                  <a:pt x="2428477" y="77391"/>
                  <a:pt x="2434827" y="86916"/>
                </a:cubicBezTo>
                <a:cubicBezTo>
                  <a:pt x="2438002" y="91678"/>
                  <a:pt x="2437208" y="96838"/>
                  <a:pt x="2432446" y="102394"/>
                </a:cubicBezTo>
                <a:cubicBezTo>
                  <a:pt x="2422921" y="111919"/>
                  <a:pt x="2415777" y="123032"/>
                  <a:pt x="2411015" y="135732"/>
                </a:cubicBezTo>
                <a:cubicBezTo>
                  <a:pt x="2413396" y="137319"/>
                  <a:pt x="2414983" y="139303"/>
                  <a:pt x="2415777" y="141685"/>
                </a:cubicBezTo>
                <a:cubicBezTo>
                  <a:pt x="2418158" y="144860"/>
                  <a:pt x="2418555" y="147638"/>
                  <a:pt x="2416968" y="150019"/>
                </a:cubicBezTo>
                <a:cubicBezTo>
                  <a:pt x="2415380" y="152400"/>
                  <a:pt x="2412205" y="153591"/>
                  <a:pt x="2407443" y="153591"/>
                </a:cubicBezTo>
                <a:cubicBezTo>
                  <a:pt x="2390774" y="152003"/>
                  <a:pt x="2369343" y="152003"/>
                  <a:pt x="2343149" y="153591"/>
                </a:cubicBezTo>
                <a:lnTo>
                  <a:pt x="2343149" y="176213"/>
                </a:lnTo>
                <a:cubicBezTo>
                  <a:pt x="2343149" y="216694"/>
                  <a:pt x="2337989" y="248444"/>
                  <a:pt x="2327671" y="271463"/>
                </a:cubicBezTo>
                <a:cubicBezTo>
                  <a:pt x="2326083" y="274638"/>
                  <a:pt x="2324893" y="276225"/>
                  <a:pt x="2324099" y="276225"/>
                </a:cubicBezTo>
                <a:cubicBezTo>
                  <a:pt x="2323306" y="276225"/>
                  <a:pt x="2322115" y="275035"/>
                  <a:pt x="2320527" y="272653"/>
                </a:cubicBezTo>
                <a:cubicBezTo>
                  <a:pt x="2312590" y="258366"/>
                  <a:pt x="2308621" y="233760"/>
                  <a:pt x="2308621" y="198835"/>
                </a:cubicBezTo>
                <a:cubicBezTo>
                  <a:pt x="2308621" y="194072"/>
                  <a:pt x="2308621" y="186928"/>
                  <a:pt x="2308621" y="177403"/>
                </a:cubicBezTo>
                <a:cubicBezTo>
                  <a:pt x="2307827" y="167878"/>
                  <a:pt x="2307430" y="160735"/>
                  <a:pt x="2307430" y="155972"/>
                </a:cubicBezTo>
                <a:cubicBezTo>
                  <a:pt x="2293143" y="156766"/>
                  <a:pt x="2280840" y="157957"/>
                  <a:pt x="2270521" y="159544"/>
                </a:cubicBezTo>
                <a:cubicBezTo>
                  <a:pt x="2269727" y="169863"/>
                  <a:pt x="2266156" y="175022"/>
                  <a:pt x="2259805" y="175022"/>
                </a:cubicBezTo>
                <a:cubicBezTo>
                  <a:pt x="2250280" y="175816"/>
                  <a:pt x="2244327" y="168672"/>
                  <a:pt x="2241946" y="153591"/>
                </a:cubicBezTo>
                <a:cubicBezTo>
                  <a:pt x="2239565" y="118666"/>
                  <a:pt x="2235199" y="96044"/>
                  <a:pt x="2228849" y="85725"/>
                </a:cubicBezTo>
                <a:cubicBezTo>
                  <a:pt x="2226468" y="82550"/>
                  <a:pt x="2226071" y="79772"/>
                  <a:pt x="2227658" y="77391"/>
                </a:cubicBezTo>
                <a:cubicBezTo>
                  <a:pt x="2229246" y="75010"/>
                  <a:pt x="2232024" y="74216"/>
                  <a:pt x="2235993" y="75010"/>
                </a:cubicBezTo>
                <a:cubicBezTo>
                  <a:pt x="2239962" y="75010"/>
                  <a:pt x="2247899" y="76994"/>
                  <a:pt x="2259805" y="80963"/>
                </a:cubicBezTo>
                <a:cubicBezTo>
                  <a:pt x="2276474" y="78582"/>
                  <a:pt x="2278458" y="78185"/>
                  <a:pt x="2265759" y="79772"/>
                </a:cubicBezTo>
                <a:cubicBezTo>
                  <a:pt x="2278458" y="78185"/>
                  <a:pt x="2292349" y="76597"/>
                  <a:pt x="2307430" y="75010"/>
                </a:cubicBezTo>
                <a:lnTo>
                  <a:pt x="2307430" y="52388"/>
                </a:lnTo>
                <a:cubicBezTo>
                  <a:pt x="2308224" y="35719"/>
                  <a:pt x="2304652" y="21035"/>
                  <a:pt x="2296715" y="8335"/>
                </a:cubicBezTo>
                <a:cubicBezTo>
                  <a:pt x="2294333" y="2778"/>
                  <a:pt x="2296318" y="0"/>
                  <a:pt x="2302668" y="0"/>
                </a:cubicBezTo>
                <a:close/>
              </a:path>
            </a:pathLst>
          </a:custGeom>
          <a:gradFill>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path path="circle">
              <a:fillToRect l="100000" t="100000"/>
            </a:path>
          </a:gradFill>
          <a:ln>
            <a:noFill/>
          </a:ln>
          <a:effectLst>
            <a:outerShdw blurRad="38100" dist="38100" dir="2700000" algn="tl">
              <a:srgbClr val="000000">
                <a:alpha val="43137"/>
              </a:srgb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pPr algn="just">
              <a:lnSpc>
                <a:spcPct val="150000"/>
              </a:lnSpc>
            </a:pPr>
            <a:endParaRPr lang="zh-CN" altLang="en-US" sz="2400" dirty="0">
              <a:solidFill>
                <a:schemeClr val="bg1"/>
              </a:solidFill>
              <a:effectLst>
                <a:outerShdw blurRad="38100" dist="38100" dir="2700000" algn="tl">
                  <a:srgbClr val="000000">
                    <a:alpha val="43137"/>
                  </a:srgbClr>
                </a:outerShdw>
              </a:effectLst>
              <a:latin typeface="方正粗楷简体" panose="02000000000000000000" pitchFamily="2" charset="-122"/>
              <a:ea typeface="方正粗楷简体" panose="02000000000000000000" pitchFamily="2" charset="-122"/>
            </a:endParaRPr>
          </a:p>
        </p:txBody>
      </p:sp>
      <p:sp>
        <p:nvSpPr>
          <p:cNvPr id="10" name="矩形 9"/>
          <p:cNvSpPr/>
          <p:nvPr/>
        </p:nvSpPr>
        <p:spPr>
          <a:xfrm>
            <a:off x="2218210" y="4068249"/>
            <a:ext cx="8017790" cy="1132618"/>
          </a:xfrm>
          <a:prstGeom prst="rect">
            <a:avLst/>
          </a:prstGeom>
        </p:spPr>
        <p:txBody>
          <a:bodyPr wrap="square">
            <a:spAutoFit/>
          </a:bodyPr>
          <a:lstStyle/>
          <a:p>
            <a:pPr algn="r">
              <a:lnSpc>
                <a:spcPct val="130000"/>
              </a:lnSpc>
            </a:pP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a:t>
            </a: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中共中央关于党的百年奋斗重大成就和历史经验的决议</a:t>
            </a: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a:t>
            </a:r>
          </a:p>
          <a:p>
            <a:pPr algn="r">
              <a:lnSpc>
                <a:spcPct val="130000"/>
              </a:lnSpc>
            </a:pP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a:t>
            </a: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2021</a:t>
            </a: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年</a:t>
            </a: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11</a:t>
            </a: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月</a:t>
            </a: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11</a:t>
            </a: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日）</a:t>
            </a:r>
          </a:p>
          <a:p>
            <a:pPr algn="just">
              <a:lnSpc>
                <a:spcPct val="130000"/>
              </a:lnSpc>
            </a:pPr>
            <a:endParaRPr lang="en-US" altLang="zh-CN" sz="1600" dirty="0">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a:outerShdw blurRad="38100" dist="38100" dir="2700000" algn="tl">
                  <a:srgbClr val="000000">
                    <a:alpha val="43137"/>
                  </a:srgbClr>
                </a:outerShdw>
              </a:effectLst>
              <a:latin typeface="方正粗楷简体" panose="02000000000000000000" pitchFamily="2" charset="-122"/>
              <a:ea typeface="方正粗楷简体" panose="02000000000000000000" pitchFamily="2"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4" name="组合 33"/>
          <p:cNvGrpSpPr/>
          <p:nvPr/>
        </p:nvGrpSpPr>
        <p:grpSpPr>
          <a:xfrm>
            <a:off x="-561022" y="0"/>
            <a:ext cx="13314043" cy="6858000"/>
            <a:chOff x="-561021" y="0"/>
            <a:chExt cx="13314043" cy="6858000"/>
          </a:xfrm>
        </p:grpSpPr>
        <p:pic>
          <p:nvPicPr>
            <p:cNvPr id="31" name="图片 30"/>
            <p:cNvPicPr>
              <a:picLocks noChangeAspect="1"/>
            </p:cNvPicPr>
            <p:nvPr/>
          </p:nvPicPr>
          <p:blipFill>
            <a:blip r:embed="rId2"/>
            <a:srcRect l="46" t="4189" b="4281"/>
            <a:stretch>
              <a:fillRect/>
            </a:stretch>
          </p:blipFill>
          <p:spPr>
            <a:xfrm>
              <a:off x="-561021" y="2"/>
              <a:ext cx="13314043" cy="6857997"/>
            </a:xfrm>
            <a:custGeom>
              <a:avLst/>
              <a:gdLst>
                <a:gd name="connsiteX0" fmla="*/ 1278125 w 13314043"/>
                <a:gd name="connsiteY0" fmla="*/ 0 h 6857997"/>
                <a:gd name="connsiteX1" fmla="*/ 13314043 w 13314043"/>
                <a:gd name="connsiteY1" fmla="*/ 0 h 6857997"/>
                <a:gd name="connsiteX2" fmla="*/ 13314043 w 13314043"/>
                <a:gd name="connsiteY2" fmla="*/ 31963 h 6857997"/>
                <a:gd name="connsiteX3" fmla="*/ 12041875 w 13314043"/>
                <a:gd name="connsiteY3" fmla="*/ 6857997 h 6857997"/>
                <a:gd name="connsiteX4" fmla="*/ 0 w 13314043"/>
                <a:gd name="connsiteY4" fmla="*/ 6857997 h 685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14043" h="6857997">
                  <a:moveTo>
                    <a:pt x="1278125" y="0"/>
                  </a:moveTo>
                  <a:lnTo>
                    <a:pt x="13314043" y="0"/>
                  </a:lnTo>
                  <a:lnTo>
                    <a:pt x="13314043" y="31963"/>
                  </a:lnTo>
                  <a:lnTo>
                    <a:pt x="12041875" y="6857997"/>
                  </a:lnTo>
                  <a:lnTo>
                    <a:pt x="0" y="6857997"/>
                  </a:lnTo>
                  <a:close/>
                </a:path>
              </a:pathLst>
            </a:custGeom>
            <a:noFill/>
            <a:effectLst>
              <a:outerShdw blurRad="381000" sx="102000" sy="102000" algn="ctr" rotWithShape="0">
                <a:prstClr val="black">
                  <a:alpha val="10000"/>
                </a:prstClr>
              </a:outerShdw>
            </a:effectLst>
          </p:spPr>
        </p:pic>
        <p:sp>
          <p:nvSpPr>
            <p:cNvPr id="32" name="平行四边形 31"/>
            <p:cNvSpPr/>
            <p:nvPr/>
          </p:nvSpPr>
          <p:spPr>
            <a:xfrm>
              <a:off x="-561021" y="0"/>
              <a:ext cx="1512000" cy="6857999"/>
            </a:xfrm>
            <a:prstGeom prst="parallelogram">
              <a:avLst>
                <a:gd name="adj" fmla="val 84432"/>
              </a:avLst>
            </a:prstGeom>
            <a:gradFill flip="none" rotWithShape="1">
              <a:gsLst>
                <a:gs pos="35000">
                  <a:srgbClr val="FAE7D0"/>
                </a:gs>
                <a:gs pos="0">
                  <a:srgbClr val="FFFDEB"/>
                </a:gs>
                <a:gs pos="100000">
                  <a:srgbClr val="FFFDFD">
                    <a:alpha val="0"/>
                  </a:srgbClr>
                </a:gs>
              </a:gsLst>
              <a:lin ang="54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3" name="平行四边形 32"/>
            <p:cNvSpPr/>
            <p:nvPr/>
          </p:nvSpPr>
          <p:spPr>
            <a:xfrm>
              <a:off x="11241022" y="1"/>
              <a:ext cx="1512000" cy="6857999"/>
            </a:xfrm>
            <a:prstGeom prst="parallelogram">
              <a:avLst>
                <a:gd name="adj" fmla="val 84432"/>
              </a:avLst>
            </a:prstGeom>
            <a:gradFill flip="none" rotWithShape="1">
              <a:gsLst>
                <a:gs pos="65000">
                  <a:srgbClr val="FAE7D0"/>
                </a:gs>
                <a:gs pos="100000">
                  <a:srgbClr val="FFFDEB"/>
                </a:gs>
                <a:gs pos="0">
                  <a:srgbClr val="FFFDFD">
                    <a:alpha val="0"/>
                  </a:srgbClr>
                </a:gs>
              </a:gsLst>
              <a:lin ang="54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cxnSp>
        <p:nvCxnSpPr>
          <p:cNvPr id="15" name="直接连接符 14"/>
          <p:cNvCxnSpPr/>
          <p:nvPr/>
        </p:nvCxnSpPr>
        <p:spPr>
          <a:xfrm>
            <a:off x="1522162" y="1631007"/>
            <a:ext cx="0" cy="3960000"/>
          </a:xfrm>
          <a:prstGeom prst="line">
            <a:avLst/>
          </a:prstGeom>
          <a:ln>
            <a:gradFill>
              <a:gsLst>
                <a:gs pos="0">
                  <a:schemeClr val="accent4">
                    <a:lumMod val="20000"/>
                    <a:lumOff val="80000"/>
                  </a:schemeClr>
                </a:gs>
                <a:gs pos="100000">
                  <a:schemeClr val="accent4">
                    <a:lumMod val="20000"/>
                    <a:lumOff val="80000"/>
                    <a:alpha val="0"/>
                  </a:schemeClr>
                </a:gs>
              </a:gsLst>
              <a:lin ang="5400000" scaled="1"/>
            </a:gradFill>
            <a:headEnd type="diamond"/>
            <a:tailEnd type="diamond"/>
          </a:ln>
        </p:spPr>
        <p:style>
          <a:lnRef idx="1">
            <a:schemeClr val="accent1"/>
          </a:lnRef>
          <a:fillRef idx="0">
            <a:schemeClr val="accent1"/>
          </a:fillRef>
          <a:effectRef idx="0">
            <a:schemeClr val="accent1"/>
          </a:effectRef>
          <a:fontRef idx="minor">
            <a:schemeClr val="tx1"/>
          </a:fontRef>
        </p:style>
      </p:cxnSp>
      <p:grpSp>
        <p:nvGrpSpPr>
          <p:cNvPr id="21" name="组合 20"/>
          <p:cNvGrpSpPr/>
          <p:nvPr/>
        </p:nvGrpSpPr>
        <p:grpSpPr>
          <a:xfrm>
            <a:off x="1866337" y="2076450"/>
            <a:ext cx="9870288" cy="710243"/>
            <a:chOff x="4657061" y="1277355"/>
            <a:chExt cx="9870288" cy="710243"/>
          </a:xfrm>
        </p:grpSpPr>
        <p:sp>
          <p:nvSpPr>
            <p:cNvPr id="22" name="文本框 21"/>
            <p:cNvSpPr txBox="1"/>
            <p:nvPr/>
          </p:nvSpPr>
          <p:spPr>
            <a:xfrm>
              <a:off x="5023996" y="1277355"/>
              <a:ext cx="9119897" cy="46166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dirty="0">
                  <a:solidFill>
                    <a:schemeClr val="bg1"/>
                  </a:solidFill>
                  <a:effectLst>
                    <a:outerShdw blurRad="38100" dist="38100" dir="2700000" algn="tl">
                      <a:srgbClr val="000000">
                        <a:alpha val="43137"/>
                      </a:srgbClr>
                    </a:outerShdw>
                  </a:effectLst>
                </a:rPr>
                <a:t>一、为什么说实现中华民族伟大复兴进入了不可逆转的历史进程</a:t>
              </a:r>
            </a:p>
          </p:txBody>
        </p:sp>
        <p:cxnSp>
          <p:nvCxnSpPr>
            <p:cNvPr id="23" name="直接连接符 22"/>
            <p:cNvCxnSpPr/>
            <p:nvPr/>
          </p:nvCxnSpPr>
          <p:spPr>
            <a:xfrm>
              <a:off x="4657061" y="1987598"/>
              <a:ext cx="9870288"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grpSp>
        <p:nvGrpSpPr>
          <p:cNvPr id="24" name="组合 23"/>
          <p:cNvGrpSpPr/>
          <p:nvPr/>
        </p:nvGrpSpPr>
        <p:grpSpPr>
          <a:xfrm>
            <a:off x="1866337" y="3098803"/>
            <a:ext cx="10180010" cy="710242"/>
            <a:chOff x="4657061" y="2718770"/>
            <a:chExt cx="10180010" cy="710242"/>
          </a:xfrm>
        </p:grpSpPr>
        <p:sp>
          <p:nvSpPr>
            <p:cNvPr id="25" name="文本框 24"/>
            <p:cNvSpPr txBox="1"/>
            <p:nvPr/>
          </p:nvSpPr>
          <p:spPr>
            <a:xfrm>
              <a:off x="5023997" y="2718770"/>
              <a:ext cx="9813074" cy="46037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dirty="0">
                  <a:solidFill>
                    <a:schemeClr val="bg1"/>
                  </a:solidFill>
                  <a:effectLst>
                    <a:outerShdw blurRad="38100" dist="38100" dir="2700000" algn="tl">
                      <a:srgbClr val="000000">
                        <a:alpha val="43137"/>
                      </a:srgbClr>
                    </a:outerShdw>
                  </a:effectLst>
                </a:rPr>
                <a:t>二、如何擘画全面建成社会主义现代化强国的宏伟蓝图</a:t>
              </a:r>
            </a:p>
          </p:txBody>
        </p:sp>
        <p:cxnSp>
          <p:nvCxnSpPr>
            <p:cNvPr id="26" name="直接连接符 25"/>
            <p:cNvCxnSpPr/>
            <p:nvPr/>
          </p:nvCxnSpPr>
          <p:spPr>
            <a:xfrm>
              <a:off x="4657061" y="3429012"/>
              <a:ext cx="9678559"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grpSp>
        <p:nvGrpSpPr>
          <p:cNvPr id="27" name="组合 26"/>
          <p:cNvGrpSpPr/>
          <p:nvPr/>
        </p:nvGrpSpPr>
        <p:grpSpPr>
          <a:xfrm>
            <a:off x="1866337" y="4106152"/>
            <a:ext cx="9486832" cy="719768"/>
            <a:chOff x="4657061" y="3436283"/>
            <a:chExt cx="9486832" cy="719768"/>
          </a:xfrm>
        </p:grpSpPr>
        <p:sp>
          <p:nvSpPr>
            <p:cNvPr id="28" name="文本框 27"/>
            <p:cNvSpPr txBox="1"/>
            <p:nvPr/>
          </p:nvSpPr>
          <p:spPr>
            <a:xfrm>
              <a:off x="5023996" y="3436283"/>
              <a:ext cx="8879009" cy="46037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a:solidFill>
                    <a:schemeClr val="bg1"/>
                  </a:solidFill>
                  <a:effectLst>
                    <a:outerShdw blurRad="38100" dist="38100" dir="2700000" algn="tl">
                      <a:srgbClr val="000000">
                        <a:alpha val="43137"/>
                      </a:srgbClr>
                    </a:outerShdw>
                  </a:effectLst>
                </a:rPr>
                <a:t>三、中国式现代化是一种什么样的现代化</a:t>
              </a:r>
            </a:p>
          </p:txBody>
        </p:sp>
        <p:cxnSp>
          <p:nvCxnSpPr>
            <p:cNvPr id="29" name="直接连接符 28"/>
            <p:cNvCxnSpPr/>
            <p:nvPr/>
          </p:nvCxnSpPr>
          <p:spPr>
            <a:xfrm>
              <a:off x="4657061" y="4156051"/>
              <a:ext cx="9486832"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sp>
        <p:nvSpPr>
          <p:cNvPr id="18" name="文本框 17">
            <a:extLst>
              <a:ext uri="{FF2B5EF4-FFF2-40B4-BE49-F238E27FC236}">
                <a16:creationId xmlns:a16="http://schemas.microsoft.com/office/drawing/2014/main" id="{5BEEE465-910E-480C-93FF-B2230C8C4451}"/>
              </a:ext>
            </a:extLst>
          </p:cNvPr>
          <p:cNvSpPr txBox="1"/>
          <p:nvPr/>
        </p:nvSpPr>
        <p:spPr>
          <a:xfrm>
            <a:off x="864000" y="2159995"/>
            <a:ext cx="481228" cy="1958405"/>
          </a:xfrm>
          <a:custGeom>
            <a:avLst/>
            <a:gdLst/>
            <a:ahLst/>
            <a:cxnLst/>
            <a:rect l="l" t="t" r="r" b="b"/>
            <a:pathLst>
              <a:path w="727026" h="2958703">
                <a:moveTo>
                  <a:pt x="307330" y="2744391"/>
                </a:moveTo>
                <a:cubicBezTo>
                  <a:pt x="312291" y="2743399"/>
                  <a:pt x="315268" y="2743399"/>
                  <a:pt x="316260" y="2744391"/>
                </a:cubicBezTo>
                <a:cubicBezTo>
                  <a:pt x="316756" y="2744887"/>
                  <a:pt x="316818" y="2745693"/>
                  <a:pt x="316446" y="2746809"/>
                </a:cubicBezTo>
                <a:cubicBezTo>
                  <a:pt x="315330" y="2750158"/>
                  <a:pt x="310307" y="2756297"/>
                  <a:pt x="301377" y="2765227"/>
                </a:cubicBezTo>
                <a:cubicBezTo>
                  <a:pt x="289471" y="2777133"/>
                  <a:pt x="265658" y="2797969"/>
                  <a:pt x="229940" y="2827734"/>
                </a:cubicBezTo>
                <a:cubicBezTo>
                  <a:pt x="212080" y="2841625"/>
                  <a:pt x="199182" y="2852539"/>
                  <a:pt x="191244" y="2860477"/>
                </a:cubicBezTo>
                <a:cubicBezTo>
                  <a:pt x="183307" y="2868414"/>
                  <a:pt x="174377" y="2877344"/>
                  <a:pt x="164455" y="2887266"/>
                </a:cubicBezTo>
                <a:cubicBezTo>
                  <a:pt x="162471" y="2889250"/>
                  <a:pt x="160487" y="2891234"/>
                  <a:pt x="158502" y="2893219"/>
                </a:cubicBezTo>
                <a:cubicBezTo>
                  <a:pt x="152549" y="2899172"/>
                  <a:pt x="148580" y="2902148"/>
                  <a:pt x="146596" y="2902148"/>
                </a:cubicBezTo>
                <a:cubicBezTo>
                  <a:pt x="142627" y="2904133"/>
                  <a:pt x="134690" y="2899172"/>
                  <a:pt x="122783" y="2887266"/>
                </a:cubicBezTo>
                <a:cubicBezTo>
                  <a:pt x="120799" y="2885281"/>
                  <a:pt x="117823" y="2881313"/>
                  <a:pt x="113854" y="2875359"/>
                </a:cubicBezTo>
                <a:cubicBezTo>
                  <a:pt x="97979" y="2853531"/>
                  <a:pt x="86073" y="2837656"/>
                  <a:pt x="78135" y="2827734"/>
                </a:cubicBezTo>
                <a:cubicBezTo>
                  <a:pt x="145604" y="2805906"/>
                  <a:pt x="215057" y="2780109"/>
                  <a:pt x="286494" y="2750344"/>
                </a:cubicBezTo>
                <a:cubicBezTo>
                  <a:pt x="295424" y="2747368"/>
                  <a:pt x="302369" y="2745383"/>
                  <a:pt x="307330" y="2744391"/>
                </a:cubicBezTo>
                <a:close/>
                <a:moveTo>
                  <a:pt x="152549" y="2625328"/>
                </a:moveTo>
                <a:cubicBezTo>
                  <a:pt x="214065" y="2627313"/>
                  <a:pt x="250776" y="2646164"/>
                  <a:pt x="262682" y="2681883"/>
                </a:cubicBezTo>
                <a:cubicBezTo>
                  <a:pt x="264666" y="2711648"/>
                  <a:pt x="252760" y="2728516"/>
                  <a:pt x="226963" y="2732484"/>
                </a:cubicBezTo>
                <a:cubicBezTo>
                  <a:pt x="213072" y="2734469"/>
                  <a:pt x="202159" y="2727523"/>
                  <a:pt x="194221" y="2711648"/>
                </a:cubicBezTo>
                <a:cubicBezTo>
                  <a:pt x="184299" y="2681883"/>
                  <a:pt x="168424" y="2659062"/>
                  <a:pt x="146596" y="2643188"/>
                </a:cubicBezTo>
                <a:cubicBezTo>
                  <a:pt x="136674" y="2635250"/>
                  <a:pt x="131713" y="2630289"/>
                  <a:pt x="131713" y="2628305"/>
                </a:cubicBezTo>
                <a:cubicBezTo>
                  <a:pt x="133697" y="2626320"/>
                  <a:pt x="140643" y="2625328"/>
                  <a:pt x="152549" y="2625328"/>
                </a:cubicBezTo>
                <a:close/>
                <a:moveTo>
                  <a:pt x="471041" y="2309813"/>
                </a:moveTo>
                <a:cubicBezTo>
                  <a:pt x="486916" y="2317750"/>
                  <a:pt x="504776" y="2330649"/>
                  <a:pt x="524619" y="2348508"/>
                </a:cubicBezTo>
                <a:cubicBezTo>
                  <a:pt x="540494" y="2362399"/>
                  <a:pt x="548432" y="2372320"/>
                  <a:pt x="548432" y="2378273"/>
                </a:cubicBezTo>
                <a:cubicBezTo>
                  <a:pt x="548432" y="2384227"/>
                  <a:pt x="543471" y="2390180"/>
                  <a:pt x="533549" y="2396133"/>
                </a:cubicBezTo>
                <a:cubicBezTo>
                  <a:pt x="531565" y="2398117"/>
                  <a:pt x="525612" y="2401094"/>
                  <a:pt x="515690" y="2405063"/>
                </a:cubicBezTo>
                <a:cubicBezTo>
                  <a:pt x="515690" y="2413000"/>
                  <a:pt x="514698" y="2427883"/>
                  <a:pt x="512713" y="2449711"/>
                </a:cubicBezTo>
                <a:cubicBezTo>
                  <a:pt x="508744" y="2487414"/>
                  <a:pt x="505768" y="2518172"/>
                  <a:pt x="503783" y="2541984"/>
                </a:cubicBezTo>
                <a:lnTo>
                  <a:pt x="563315" y="2539008"/>
                </a:lnTo>
                <a:cubicBezTo>
                  <a:pt x="569268" y="2529086"/>
                  <a:pt x="579190" y="2514203"/>
                  <a:pt x="593080" y="2494359"/>
                </a:cubicBezTo>
                <a:cubicBezTo>
                  <a:pt x="599033" y="2486422"/>
                  <a:pt x="603002" y="2480469"/>
                  <a:pt x="604987" y="2476500"/>
                </a:cubicBezTo>
                <a:cubicBezTo>
                  <a:pt x="612924" y="2482453"/>
                  <a:pt x="627807" y="2493367"/>
                  <a:pt x="649635" y="2509242"/>
                </a:cubicBezTo>
                <a:cubicBezTo>
                  <a:pt x="655588" y="2517180"/>
                  <a:pt x="660549" y="2522141"/>
                  <a:pt x="664518" y="2524125"/>
                </a:cubicBezTo>
                <a:cubicBezTo>
                  <a:pt x="678408" y="2538016"/>
                  <a:pt x="685354" y="2548930"/>
                  <a:pt x="685354" y="2556867"/>
                </a:cubicBezTo>
                <a:cubicBezTo>
                  <a:pt x="683369" y="2560836"/>
                  <a:pt x="678408" y="2562820"/>
                  <a:pt x="670471" y="2562820"/>
                </a:cubicBezTo>
                <a:cubicBezTo>
                  <a:pt x="644674" y="2562820"/>
                  <a:pt x="603002" y="2562820"/>
                  <a:pt x="545455" y="2562820"/>
                </a:cubicBezTo>
                <a:cubicBezTo>
                  <a:pt x="533549" y="2562820"/>
                  <a:pt x="512713" y="2563812"/>
                  <a:pt x="482948" y="2565797"/>
                </a:cubicBezTo>
                <a:cubicBezTo>
                  <a:pt x="425401" y="2569766"/>
                  <a:pt x="382737" y="2572742"/>
                  <a:pt x="354955" y="2574727"/>
                </a:cubicBezTo>
                <a:cubicBezTo>
                  <a:pt x="364877" y="2574727"/>
                  <a:pt x="375791" y="2576711"/>
                  <a:pt x="387698" y="2580680"/>
                </a:cubicBezTo>
                <a:cubicBezTo>
                  <a:pt x="411510" y="2586633"/>
                  <a:pt x="423416" y="2594570"/>
                  <a:pt x="423416" y="2604492"/>
                </a:cubicBezTo>
                <a:cubicBezTo>
                  <a:pt x="423416" y="2610445"/>
                  <a:pt x="414487" y="2617391"/>
                  <a:pt x="396627" y="2625328"/>
                </a:cubicBezTo>
                <a:cubicBezTo>
                  <a:pt x="396627" y="2637234"/>
                  <a:pt x="397619" y="2647156"/>
                  <a:pt x="399604" y="2655094"/>
                </a:cubicBezTo>
                <a:cubicBezTo>
                  <a:pt x="415479" y="2676922"/>
                  <a:pt x="430362" y="2695774"/>
                  <a:pt x="444252" y="2711648"/>
                </a:cubicBezTo>
                <a:cubicBezTo>
                  <a:pt x="489893" y="2658070"/>
                  <a:pt x="518666" y="2618383"/>
                  <a:pt x="530573" y="2592586"/>
                </a:cubicBezTo>
                <a:cubicBezTo>
                  <a:pt x="554385" y="2612430"/>
                  <a:pt x="571252" y="2627313"/>
                  <a:pt x="581174" y="2637234"/>
                </a:cubicBezTo>
                <a:cubicBezTo>
                  <a:pt x="595065" y="2649141"/>
                  <a:pt x="602010" y="2659062"/>
                  <a:pt x="602010" y="2667000"/>
                </a:cubicBezTo>
                <a:cubicBezTo>
                  <a:pt x="598041" y="2672953"/>
                  <a:pt x="587127" y="2675930"/>
                  <a:pt x="569268" y="2675930"/>
                </a:cubicBezTo>
                <a:cubicBezTo>
                  <a:pt x="565299" y="2677914"/>
                  <a:pt x="560338" y="2680891"/>
                  <a:pt x="554385" y="2684859"/>
                </a:cubicBezTo>
                <a:cubicBezTo>
                  <a:pt x="512713" y="2706687"/>
                  <a:pt x="480963" y="2720578"/>
                  <a:pt x="459135" y="2726531"/>
                </a:cubicBezTo>
                <a:cubicBezTo>
                  <a:pt x="506760" y="2780109"/>
                  <a:pt x="575221" y="2814836"/>
                  <a:pt x="664518" y="2830711"/>
                </a:cubicBezTo>
                <a:cubicBezTo>
                  <a:pt x="676424" y="2830711"/>
                  <a:pt x="684362" y="2833688"/>
                  <a:pt x="688330" y="2839641"/>
                </a:cubicBezTo>
                <a:cubicBezTo>
                  <a:pt x="688330" y="2843609"/>
                  <a:pt x="682377" y="2848570"/>
                  <a:pt x="670471" y="2854523"/>
                </a:cubicBezTo>
                <a:cubicBezTo>
                  <a:pt x="640705" y="2862461"/>
                  <a:pt x="616893" y="2877344"/>
                  <a:pt x="599033" y="2899172"/>
                </a:cubicBezTo>
                <a:cubicBezTo>
                  <a:pt x="597049" y="2901156"/>
                  <a:pt x="594072" y="2903141"/>
                  <a:pt x="590104" y="2905125"/>
                </a:cubicBezTo>
                <a:cubicBezTo>
                  <a:pt x="586135" y="2907109"/>
                  <a:pt x="583158" y="2909094"/>
                  <a:pt x="581174" y="2911078"/>
                </a:cubicBezTo>
                <a:cubicBezTo>
                  <a:pt x="575221" y="2913063"/>
                  <a:pt x="567283" y="2911078"/>
                  <a:pt x="557362" y="2905125"/>
                </a:cubicBezTo>
                <a:cubicBezTo>
                  <a:pt x="489893" y="2859484"/>
                  <a:pt x="437307" y="2791024"/>
                  <a:pt x="399604" y="2699742"/>
                </a:cubicBezTo>
                <a:cubicBezTo>
                  <a:pt x="399604" y="2713633"/>
                  <a:pt x="399604" y="2738438"/>
                  <a:pt x="399604" y="2774156"/>
                </a:cubicBezTo>
                <a:cubicBezTo>
                  <a:pt x="401588" y="2815828"/>
                  <a:pt x="402580" y="2847578"/>
                  <a:pt x="402580" y="2869406"/>
                </a:cubicBezTo>
                <a:cubicBezTo>
                  <a:pt x="402580" y="2893219"/>
                  <a:pt x="396627" y="2913063"/>
                  <a:pt x="384721" y="2928938"/>
                </a:cubicBezTo>
                <a:cubicBezTo>
                  <a:pt x="382737" y="2930922"/>
                  <a:pt x="380752" y="2932906"/>
                  <a:pt x="378768" y="2934891"/>
                </a:cubicBezTo>
                <a:cubicBezTo>
                  <a:pt x="376783" y="2938859"/>
                  <a:pt x="371822" y="2943820"/>
                  <a:pt x="363885" y="2949773"/>
                </a:cubicBezTo>
                <a:cubicBezTo>
                  <a:pt x="351979" y="2955727"/>
                  <a:pt x="343049" y="2958703"/>
                  <a:pt x="337096" y="2958703"/>
                </a:cubicBezTo>
                <a:cubicBezTo>
                  <a:pt x="335112" y="2958703"/>
                  <a:pt x="332135" y="2955727"/>
                  <a:pt x="328166" y="2949773"/>
                </a:cubicBezTo>
                <a:cubicBezTo>
                  <a:pt x="328166" y="2947789"/>
                  <a:pt x="327174" y="2945805"/>
                  <a:pt x="325190" y="2943820"/>
                </a:cubicBezTo>
                <a:cubicBezTo>
                  <a:pt x="323205" y="2939852"/>
                  <a:pt x="321221" y="2936875"/>
                  <a:pt x="319237" y="2934891"/>
                </a:cubicBezTo>
                <a:cubicBezTo>
                  <a:pt x="313283" y="2917031"/>
                  <a:pt x="293440" y="2897187"/>
                  <a:pt x="259705" y="2875359"/>
                </a:cubicBezTo>
                <a:cubicBezTo>
                  <a:pt x="251768" y="2869406"/>
                  <a:pt x="247799" y="2864445"/>
                  <a:pt x="247799" y="2860477"/>
                </a:cubicBezTo>
                <a:cubicBezTo>
                  <a:pt x="251768" y="2858492"/>
                  <a:pt x="256729" y="2857500"/>
                  <a:pt x="262682" y="2857500"/>
                </a:cubicBezTo>
                <a:cubicBezTo>
                  <a:pt x="266651" y="2857500"/>
                  <a:pt x="271612" y="2857500"/>
                  <a:pt x="277565" y="2857500"/>
                </a:cubicBezTo>
                <a:cubicBezTo>
                  <a:pt x="289471" y="2859484"/>
                  <a:pt x="299393" y="2860477"/>
                  <a:pt x="307330" y="2860477"/>
                </a:cubicBezTo>
                <a:cubicBezTo>
                  <a:pt x="309315" y="2862461"/>
                  <a:pt x="313283" y="2862461"/>
                  <a:pt x="319237" y="2860477"/>
                </a:cubicBezTo>
                <a:cubicBezTo>
                  <a:pt x="321221" y="2860477"/>
                  <a:pt x="322213" y="2860477"/>
                  <a:pt x="322213" y="2860477"/>
                </a:cubicBezTo>
                <a:cubicBezTo>
                  <a:pt x="326182" y="2856508"/>
                  <a:pt x="328166" y="2847578"/>
                  <a:pt x="328166" y="2833688"/>
                </a:cubicBezTo>
                <a:lnTo>
                  <a:pt x="328166" y="2783086"/>
                </a:lnTo>
                <a:cubicBezTo>
                  <a:pt x="328166" y="2773164"/>
                  <a:pt x="328166" y="2757289"/>
                  <a:pt x="328166" y="2735461"/>
                </a:cubicBezTo>
                <a:cubicBezTo>
                  <a:pt x="330151" y="2695774"/>
                  <a:pt x="330151" y="2668984"/>
                  <a:pt x="328166" y="2655094"/>
                </a:cubicBezTo>
                <a:cubicBezTo>
                  <a:pt x="328166" y="2649141"/>
                  <a:pt x="328166" y="2638226"/>
                  <a:pt x="328166" y="2622352"/>
                </a:cubicBezTo>
                <a:cubicBezTo>
                  <a:pt x="326182" y="2602508"/>
                  <a:pt x="325190" y="2586633"/>
                  <a:pt x="325190" y="2574727"/>
                </a:cubicBezTo>
                <a:cubicBezTo>
                  <a:pt x="269627" y="2578695"/>
                  <a:pt x="216049" y="2582664"/>
                  <a:pt x="164455" y="2586633"/>
                </a:cubicBezTo>
                <a:cubicBezTo>
                  <a:pt x="138658" y="2586633"/>
                  <a:pt x="108893" y="2589609"/>
                  <a:pt x="75158" y="2595563"/>
                </a:cubicBezTo>
                <a:cubicBezTo>
                  <a:pt x="73174" y="2591594"/>
                  <a:pt x="71190" y="2585641"/>
                  <a:pt x="69205" y="2577703"/>
                </a:cubicBezTo>
                <a:cubicBezTo>
                  <a:pt x="65237" y="2569766"/>
                  <a:pt x="62260" y="2563812"/>
                  <a:pt x="60276" y="2559844"/>
                </a:cubicBezTo>
                <a:cubicBezTo>
                  <a:pt x="119807" y="2559844"/>
                  <a:pt x="156518" y="2558852"/>
                  <a:pt x="170408" y="2556867"/>
                </a:cubicBezTo>
                <a:cubicBezTo>
                  <a:pt x="210096" y="2556867"/>
                  <a:pt x="295424" y="2552899"/>
                  <a:pt x="426393" y="2544961"/>
                </a:cubicBezTo>
                <a:cubicBezTo>
                  <a:pt x="430362" y="2523133"/>
                  <a:pt x="433338" y="2498328"/>
                  <a:pt x="435322" y="2470547"/>
                </a:cubicBezTo>
                <a:cubicBezTo>
                  <a:pt x="332135" y="2476500"/>
                  <a:pt x="271612" y="2479477"/>
                  <a:pt x="253752" y="2479477"/>
                </a:cubicBezTo>
                <a:cubicBezTo>
                  <a:pt x="247799" y="2479477"/>
                  <a:pt x="235893" y="2480469"/>
                  <a:pt x="218033" y="2482453"/>
                </a:cubicBezTo>
                <a:cubicBezTo>
                  <a:pt x="210096" y="2484438"/>
                  <a:pt x="204143" y="2485430"/>
                  <a:pt x="200174" y="2485430"/>
                </a:cubicBezTo>
                <a:cubicBezTo>
                  <a:pt x="200174" y="2481461"/>
                  <a:pt x="198190" y="2476500"/>
                  <a:pt x="194221" y="2470547"/>
                </a:cubicBezTo>
                <a:cubicBezTo>
                  <a:pt x="190252" y="2462609"/>
                  <a:pt x="187276" y="2456656"/>
                  <a:pt x="185291" y="2452688"/>
                </a:cubicBezTo>
                <a:cubicBezTo>
                  <a:pt x="187276" y="2452688"/>
                  <a:pt x="207119" y="2452688"/>
                  <a:pt x="244823" y="2452688"/>
                </a:cubicBezTo>
                <a:cubicBezTo>
                  <a:pt x="252760" y="2452688"/>
                  <a:pt x="274588" y="2451695"/>
                  <a:pt x="310307" y="2449711"/>
                </a:cubicBezTo>
                <a:cubicBezTo>
                  <a:pt x="359916" y="2447726"/>
                  <a:pt x="402580" y="2446734"/>
                  <a:pt x="438299" y="2446734"/>
                </a:cubicBezTo>
                <a:cubicBezTo>
                  <a:pt x="438299" y="2436813"/>
                  <a:pt x="439291" y="2423914"/>
                  <a:pt x="441276" y="2408039"/>
                </a:cubicBezTo>
                <a:cubicBezTo>
                  <a:pt x="441276" y="2388195"/>
                  <a:pt x="442268" y="2375297"/>
                  <a:pt x="444252" y="2369344"/>
                </a:cubicBezTo>
                <a:cubicBezTo>
                  <a:pt x="430362" y="2371328"/>
                  <a:pt x="385713" y="2374305"/>
                  <a:pt x="310307" y="2378273"/>
                </a:cubicBezTo>
                <a:cubicBezTo>
                  <a:pt x="278557" y="2380258"/>
                  <a:pt x="253752" y="2381250"/>
                  <a:pt x="235893" y="2381250"/>
                </a:cubicBezTo>
                <a:cubicBezTo>
                  <a:pt x="220018" y="2383234"/>
                  <a:pt x="215057" y="2384227"/>
                  <a:pt x="221010" y="2384227"/>
                </a:cubicBezTo>
                <a:cubicBezTo>
                  <a:pt x="191244" y="2386211"/>
                  <a:pt x="171401" y="2388195"/>
                  <a:pt x="161479" y="2390180"/>
                </a:cubicBezTo>
                <a:cubicBezTo>
                  <a:pt x="161479" y="2388195"/>
                  <a:pt x="160487" y="2384227"/>
                  <a:pt x="158502" y="2378273"/>
                </a:cubicBezTo>
                <a:cubicBezTo>
                  <a:pt x="154533" y="2370336"/>
                  <a:pt x="151557" y="2363391"/>
                  <a:pt x="149573" y="2357438"/>
                </a:cubicBezTo>
                <a:cubicBezTo>
                  <a:pt x="185291" y="2357438"/>
                  <a:pt x="211088" y="2357438"/>
                  <a:pt x="226963" y="2357438"/>
                </a:cubicBezTo>
                <a:cubicBezTo>
                  <a:pt x="234901" y="2357438"/>
                  <a:pt x="247799" y="2356445"/>
                  <a:pt x="265658" y="2354461"/>
                </a:cubicBezTo>
                <a:cubicBezTo>
                  <a:pt x="299393" y="2354461"/>
                  <a:pt x="358924" y="2351484"/>
                  <a:pt x="444252" y="2345531"/>
                </a:cubicBezTo>
                <a:cubicBezTo>
                  <a:pt x="450205" y="2339578"/>
                  <a:pt x="459135" y="2327672"/>
                  <a:pt x="471041" y="2309813"/>
                </a:cubicBezTo>
                <a:close/>
                <a:moveTo>
                  <a:pt x="465088" y="1619250"/>
                </a:moveTo>
                <a:cubicBezTo>
                  <a:pt x="451198" y="1619250"/>
                  <a:pt x="413494" y="1621235"/>
                  <a:pt x="351979" y="1625203"/>
                </a:cubicBezTo>
                <a:cubicBezTo>
                  <a:pt x="306338" y="1627188"/>
                  <a:pt x="268635" y="1629172"/>
                  <a:pt x="238869" y="1631156"/>
                </a:cubicBezTo>
                <a:lnTo>
                  <a:pt x="238869" y="1756172"/>
                </a:lnTo>
                <a:cubicBezTo>
                  <a:pt x="248791" y="1754188"/>
                  <a:pt x="267643" y="1753196"/>
                  <a:pt x="295424" y="1753196"/>
                </a:cubicBezTo>
                <a:cubicBezTo>
                  <a:pt x="317252" y="1751211"/>
                  <a:pt x="335112" y="1750219"/>
                  <a:pt x="349002" y="1750219"/>
                </a:cubicBezTo>
                <a:cubicBezTo>
                  <a:pt x="350987" y="1750219"/>
                  <a:pt x="352971" y="1750219"/>
                  <a:pt x="354955" y="1750219"/>
                </a:cubicBezTo>
                <a:cubicBezTo>
                  <a:pt x="376783" y="1748234"/>
                  <a:pt x="399604" y="1744266"/>
                  <a:pt x="423416" y="1738313"/>
                </a:cubicBezTo>
                <a:cubicBezTo>
                  <a:pt x="427385" y="1740297"/>
                  <a:pt x="430362" y="1744266"/>
                  <a:pt x="432346" y="1750219"/>
                </a:cubicBezTo>
                <a:cubicBezTo>
                  <a:pt x="434330" y="1760141"/>
                  <a:pt x="435322" y="1765102"/>
                  <a:pt x="435322" y="1765102"/>
                </a:cubicBezTo>
                <a:cubicBezTo>
                  <a:pt x="437307" y="1767086"/>
                  <a:pt x="429369" y="1768078"/>
                  <a:pt x="411510" y="1768078"/>
                </a:cubicBezTo>
                <a:lnTo>
                  <a:pt x="351979" y="1774031"/>
                </a:lnTo>
                <a:cubicBezTo>
                  <a:pt x="340073" y="1774031"/>
                  <a:pt x="315268" y="1775024"/>
                  <a:pt x="277565" y="1777008"/>
                </a:cubicBezTo>
                <a:cubicBezTo>
                  <a:pt x="261690" y="1778993"/>
                  <a:pt x="248791" y="1779985"/>
                  <a:pt x="238869" y="1779985"/>
                </a:cubicBezTo>
                <a:lnTo>
                  <a:pt x="238869" y="1902024"/>
                </a:lnTo>
                <a:cubicBezTo>
                  <a:pt x="262682" y="1898055"/>
                  <a:pt x="298401" y="1896071"/>
                  <a:pt x="346026" y="1896071"/>
                </a:cubicBezTo>
                <a:cubicBezTo>
                  <a:pt x="371822" y="1894086"/>
                  <a:pt x="397619" y="1890117"/>
                  <a:pt x="423416" y="1884164"/>
                </a:cubicBezTo>
                <a:cubicBezTo>
                  <a:pt x="423416" y="1884164"/>
                  <a:pt x="424408" y="1885156"/>
                  <a:pt x="426393" y="1887141"/>
                </a:cubicBezTo>
                <a:cubicBezTo>
                  <a:pt x="428377" y="1891109"/>
                  <a:pt x="430362" y="1894086"/>
                  <a:pt x="432346" y="1896071"/>
                </a:cubicBezTo>
                <a:cubicBezTo>
                  <a:pt x="434330" y="1902024"/>
                  <a:pt x="435322" y="1906985"/>
                  <a:pt x="435322" y="1910953"/>
                </a:cubicBezTo>
                <a:cubicBezTo>
                  <a:pt x="433338" y="1912938"/>
                  <a:pt x="429369" y="1913930"/>
                  <a:pt x="423416" y="1913930"/>
                </a:cubicBezTo>
                <a:cubicBezTo>
                  <a:pt x="417463" y="1915914"/>
                  <a:pt x="413494" y="1916906"/>
                  <a:pt x="411510" y="1916906"/>
                </a:cubicBezTo>
                <a:lnTo>
                  <a:pt x="349002" y="1919883"/>
                </a:lnTo>
                <a:cubicBezTo>
                  <a:pt x="335112" y="1919883"/>
                  <a:pt x="309315" y="1920875"/>
                  <a:pt x="271612" y="1922860"/>
                </a:cubicBezTo>
                <a:cubicBezTo>
                  <a:pt x="257721" y="1924844"/>
                  <a:pt x="246807" y="1925836"/>
                  <a:pt x="238869" y="1925836"/>
                </a:cubicBezTo>
                <a:lnTo>
                  <a:pt x="238869" y="2074664"/>
                </a:lnTo>
                <a:lnTo>
                  <a:pt x="465088" y="2065735"/>
                </a:lnTo>
                <a:cubicBezTo>
                  <a:pt x="465088" y="2043907"/>
                  <a:pt x="465088" y="1969493"/>
                  <a:pt x="465088" y="1842492"/>
                </a:cubicBezTo>
                <a:close/>
                <a:moveTo>
                  <a:pt x="491877" y="1553766"/>
                </a:moveTo>
                <a:cubicBezTo>
                  <a:pt x="505768" y="1561703"/>
                  <a:pt x="524619" y="1574602"/>
                  <a:pt x="548432" y="1592461"/>
                </a:cubicBezTo>
                <a:cubicBezTo>
                  <a:pt x="566291" y="1604367"/>
                  <a:pt x="575221" y="1613297"/>
                  <a:pt x="575221" y="1619250"/>
                </a:cubicBezTo>
                <a:cubicBezTo>
                  <a:pt x="575221" y="1627188"/>
                  <a:pt x="569268" y="1634133"/>
                  <a:pt x="557362" y="1640086"/>
                </a:cubicBezTo>
                <a:cubicBezTo>
                  <a:pt x="557362" y="1640086"/>
                  <a:pt x="555377" y="1641078"/>
                  <a:pt x="551408" y="1643063"/>
                </a:cubicBezTo>
                <a:cubicBezTo>
                  <a:pt x="547440" y="1647031"/>
                  <a:pt x="544463" y="1650008"/>
                  <a:pt x="542479" y="1651992"/>
                </a:cubicBezTo>
                <a:cubicBezTo>
                  <a:pt x="542479" y="1679774"/>
                  <a:pt x="543471" y="1723430"/>
                  <a:pt x="545455" y="1782961"/>
                </a:cubicBezTo>
                <a:cubicBezTo>
                  <a:pt x="545455" y="1844477"/>
                  <a:pt x="545455" y="1880196"/>
                  <a:pt x="545455" y="1890117"/>
                </a:cubicBezTo>
                <a:cubicBezTo>
                  <a:pt x="545455" y="1911945"/>
                  <a:pt x="546448" y="1940719"/>
                  <a:pt x="548432" y="1976438"/>
                </a:cubicBezTo>
                <a:cubicBezTo>
                  <a:pt x="550416" y="2016125"/>
                  <a:pt x="551408" y="2044899"/>
                  <a:pt x="551408" y="2062758"/>
                </a:cubicBezTo>
                <a:cubicBezTo>
                  <a:pt x="551408" y="2094508"/>
                  <a:pt x="548432" y="2117328"/>
                  <a:pt x="542479" y="2131219"/>
                </a:cubicBezTo>
                <a:cubicBezTo>
                  <a:pt x="540494" y="2137172"/>
                  <a:pt x="531565" y="2148086"/>
                  <a:pt x="515690" y="2163961"/>
                </a:cubicBezTo>
                <a:cubicBezTo>
                  <a:pt x="497830" y="2175867"/>
                  <a:pt x="483940" y="2180828"/>
                  <a:pt x="474018" y="2178844"/>
                </a:cubicBezTo>
                <a:cubicBezTo>
                  <a:pt x="468065" y="2178844"/>
                  <a:pt x="464096" y="2174875"/>
                  <a:pt x="462112" y="2166938"/>
                </a:cubicBezTo>
                <a:cubicBezTo>
                  <a:pt x="462112" y="2159000"/>
                  <a:pt x="463104" y="2145110"/>
                  <a:pt x="465088" y="2125266"/>
                </a:cubicBezTo>
                <a:cubicBezTo>
                  <a:pt x="465088" y="2107406"/>
                  <a:pt x="465088" y="2095500"/>
                  <a:pt x="465088" y="2089547"/>
                </a:cubicBezTo>
                <a:lnTo>
                  <a:pt x="238869" y="2101453"/>
                </a:lnTo>
                <a:cubicBezTo>
                  <a:pt x="238869" y="2107406"/>
                  <a:pt x="237877" y="2113360"/>
                  <a:pt x="235893" y="2119313"/>
                </a:cubicBezTo>
                <a:cubicBezTo>
                  <a:pt x="231924" y="2135188"/>
                  <a:pt x="223987" y="2149078"/>
                  <a:pt x="212080" y="2160985"/>
                </a:cubicBezTo>
                <a:cubicBezTo>
                  <a:pt x="202159" y="2166938"/>
                  <a:pt x="194221" y="2171899"/>
                  <a:pt x="188268" y="2175867"/>
                </a:cubicBezTo>
                <a:cubicBezTo>
                  <a:pt x="180330" y="2177852"/>
                  <a:pt x="173385" y="2178844"/>
                  <a:pt x="167432" y="2178844"/>
                </a:cubicBezTo>
                <a:cubicBezTo>
                  <a:pt x="165448" y="2176859"/>
                  <a:pt x="164455" y="2173883"/>
                  <a:pt x="164455" y="2169914"/>
                </a:cubicBezTo>
                <a:cubicBezTo>
                  <a:pt x="164455" y="2169914"/>
                  <a:pt x="164455" y="2163961"/>
                  <a:pt x="164455" y="2152055"/>
                </a:cubicBezTo>
                <a:cubicBezTo>
                  <a:pt x="164455" y="2144117"/>
                  <a:pt x="164455" y="2135188"/>
                  <a:pt x="164455" y="2125266"/>
                </a:cubicBezTo>
                <a:cubicBezTo>
                  <a:pt x="170408" y="2053828"/>
                  <a:pt x="172393" y="2002235"/>
                  <a:pt x="170408" y="1970485"/>
                </a:cubicBezTo>
                <a:cubicBezTo>
                  <a:pt x="170408" y="1954610"/>
                  <a:pt x="170408" y="1933774"/>
                  <a:pt x="170408" y="1907977"/>
                </a:cubicBezTo>
                <a:cubicBezTo>
                  <a:pt x="172393" y="1874243"/>
                  <a:pt x="173385" y="1854399"/>
                  <a:pt x="173385" y="1848446"/>
                </a:cubicBezTo>
                <a:cubicBezTo>
                  <a:pt x="173385" y="1745258"/>
                  <a:pt x="173385" y="1682750"/>
                  <a:pt x="173385" y="1660922"/>
                </a:cubicBezTo>
                <a:cubicBezTo>
                  <a:pt x="173385" y="1658938"/>
                  <a:pt x="173385" y="1655961"/>
                  <a:pt x="173385" y="1651992"/>
                </a:cubicBezTo>
                <a:cubicBezTo>
                  <a:pt x="169416" y="1618258"/>
                  <a:pt x="167432" y="1586508"/>
                  <a:pt x="167432" y="1556742"/>
                </a:cubicBezTo>
                <a:cubicBezTo>
                  <a:pt x="169416" y="1556742"/>
                  <a:pt x="173385" y="1558727"/>
                  <a:pt x="179338" y="1562696"/>
                </a:cubicBezTo>
                <a:cubicBezTo>
                  <a:pt x="193229" y="1568649"/>
                  <a:pt x="206127" y="1573610"/>
                  <a:pt x="218033" y="1577578"/>
                </a:cubicBezTo>
                <a:cubicBezTo>
                  <a:pt x="220018" y="1579563"/>
                  <a:pt x="229940" y="1585516"/>
                  <a:pt x="247799" y="1595438"/>
                </a:cubicBezTo>
                <a:cubicBezTo>
                  <a:pt x="253752" y="1599406"/>
                  <a:pt x="258713" y="1602383"/>
                  <a:pt x="262682" y="1604367"/>
                </a:cubicBezTo>
                <a:lnTo>
                  <a:pt x="465088" y="1592461"/>
                </a:lnTo>
                <a:cubicBezTo>
                  <a:pt x="467073" y="1590477"/>
                  <a:pt x="473026" y="1582539"/>
                  <a:pt x="482948" y="1568649"/>
                </a:cubicBezTo>
                <a:cubicBezTo>
                  <a:pt x="486916" y="1562696"/>
                  <a:pt x="489893" y="1557734"/>
                  <a:pt x="491877" y="1553766"/>
                </a:cubicBezTo>
                <a:close/>
                <a:moveTo>
                  <a:pt x="468065" y="1050727"/>
                </a:moveTo>
                <a:cubicBezTo>
                  <a:pt x="456158" y="1050727"/>
                  <a:pt x="430362" y="1051719"/>
                  <a:pt x="390674" y="1053703"/>
                </a:cubicBezTo>
                <a:cubicBezTo>
                  <a:pt x="337096" y="1057672"/>
                  <a:pt x="293440" y="1060649"/>
                  <a:pt x="259705" y="1062633"/>
                </a:cubicBezTo>
                <a:lnTo>
                  <a:pt x="259705" y="1116211"/>
                </a:lnTo>
                <a:cubicBezTo>
                  <a:pt x="333127" y="1112242"/>
                  <a:pt x="388690" y="1106289"/>
                  <a:pt x="426393" y="1098352"/>
                </a:cubicBezTo>
                <a:cubicBezTo>
                  <a:pt x="426393" y="1100336"/>
                  <a:pt x="428377" y="1103313"/>
                  <a:pt x="432346" y="1107282"/>
                </a:cubicBezTo>
                <a:cubicBezTo>
                  <a:pt x="428377" y="1103313"/>
                  <a:pt x="429369" y="1105297"/>
                  <a:pt x="435322" y="1113235"/>
                </a:cubicBezTo>
                <a:cubicBezTo>
                  <a:pt x="441276" y="1119188"/>
                  <a:pt x="443260" y="1123157"/>
                  <a:pt x="441276" y="1125141"/>
                </a:cubicBezTo>
                <a:cubicBezTo>
                  <a:pt x="441276" y="1129110"/>
                  <a:pt x="434330" y="1131094"/>
                  <a:pt x="420440" y="1131094"/>
                </a:cubicBezTo>
                <a:cubicBezTo>
                  <a:pt x="402580" y="1131094"/>
                  <a:pt x="349002" y="1134071"/>
                  <a:pt x="259705" y="1140024"/>
                </a:cubicBezTo>
                <a:lnTo>
                  <a:pt x="259705" y="1193602"/>
                </a:lnTo>
                <a:cubicBezTo>
                  <a:pt x="303362" y="1191617"/>
                  <a:pt x="372815" y="1188641"/>
                  <a:pt x="468065" y="1184672"/>
                </a:cubicBezTo>
                <a:close/>
                <a:moveTo>
                  <a:pt x="491877" y="988219"/>
                </a:moveTo>
                <a:cubicBezTo>
                  <a:pt x="493862" y="990203"/>
                  <a:pt x="498823" y="993180"/>
                  <a:pt x="506760" y="997149"/>
                </a:cubicBezTo>
                <a:cubicBezTo>
                  <a:pt x="520651" y="1007071"/>
                  <a:pt x="532557" y="1016000"/>
                  <a:pt x="542479" y="1023938"/>
                </a:cubicBezTo>
                <a:cubicBezTo>
                  <a:pt x="548432" y="1027907"/>
                  <a:pt x="553393" y="1031875"/>
                  <a:pt x="557362" y="1035844"/>
                </a:cubicBezTo>
                <a:cubicBezTo>
                  <a:pt x="561330" y="1039813"/>
                  <a:pt x="563315" y="1043781"/>
                  <a:pt x="563315" y="1047750"/>
                </a:cubicBezTo>
                <a:cubicBezTo>
                  <a:pt x="563315" y="1051719"/>
                  <a:pt x="554385" y="1059657"/>
                  <a:pt x="536526" y="1071563"/>
                </a:cubicBezTo>
                <a:cubicBezTo>
                  <a:pt x="536526" y="1077516"/>
                  <a:pt x="537518" y="1112242"/>
                  <a:pt x="539502" y="1175742"/>
                </a:cubicBezTo>
                <a:cubicBezTo>
                  <a:pt x="539502" y="1195586"/>
                  <a:pt x="538510" y="1207492"/>
                  <a:pt x="536526" y="1211461"/>
                </a:cubicBezTo>
                <a:cubicBezTo>
                  <a:pt x="536526" y="1215430"/>
                  <a:pt x="530573" y="1223367"/>
                  <a:pt x="518666" y="1235274"/>
                </a:cubicBezTo>
                <a:cubicBezTo>
                  <a:pt x="512713" y="1237258"/>
                  <a:pt x="505768" y="1241227"/>
                  <a:pt x="497830" y="1247180"/>
                </a:cubicBezTo>
                <a:cubicBezTo>
                  <a:pt x="483940" y="1249164"/>
                  <a:pt x="475010" y="1250156"/>
                  <a:pt x="471041" y="1250156"/>
                </a:cubicBezTo>
                <a:cubicBezTo>
                  <a:pt x="469057" y="1246188"/>
                  <a:pt x="468065" y="1241227"/>
                  <a:pt x="468065" y="1235274"/>
                </a:cubicBezTo>
                <a:cubicBezTo>
                  <a:pt x="468065" y="1233289"/>
                  <a:pt x="468065" y="1223367"/>
                  <a:pt x="468065" y="1205508"/>
                </a:cubicBezTo>
                <a:lnTo>
                  <a:pt x="393651" y="1208485"/>
                </a:lnTo>
                <a:cubicBezTo>
                  <a:pt x="393651" y="1222375"/>
                  <a:pt x="394643" y="1245196"/>
                  <a:pt x="396627" y="1276946"/>
                </a:cubicBezTo>
                <a:lnTo>
                  <a:pt x="539502" y="1270992"/>
                </a:lnTo>
                <a:lnTo>
                  <a:pt x="581174" y="1208485"/>
                </a:lnTo>
                <a:cubicBezTo>
                  <a:pt x="599033" y="1220391"/>
                  <a:pt x="619869" y="1235274"/>
                  <a:pt x="643682" y="1253133"/>
                </a:cubicBezTo>
                <a:cubicBezTo>
                  <a:pt x="657076" y="1265039"/>
                  <a:pt x="664332" y="1274155"/>
                  <a:pt x="665448" y="1280480"/>
                </a:cubicBezTo>
                <a:cubicBezTo>
                  <a:pt x="665820" y="1282589"/>
                  <a:pt x="665510" y="1284387"/>
                  <a:pt x="664518" y="1285875"/>
                </a:cubicBezTo>
                <a:cubicBezTo>
                  <a:pt x="664518" y="1289844"/>
                  <a:pt x="652612" y="1291828"/>
                  <a:pt x="628799" y="1291828"/>
                </a:cubicBezTo>
                <a:cubicBezTo>
                  <a:pt x="618877" y="1293813"/>
                  <a:pt x="592088" y="1294805"/>
                  <a:pt x="548432" y="1294805"/>
                </a:cubicBezTo>
                <a:cubicBezTo>
                  <a:pt x="506760" y="1294805"/>
                  <a:pt x="456158" y="1296789"/>
                  <a:pt x="396627" y="1300758"/>
                </a:cubicBezTo>
                <a:lnTo>
                  <a:pt x="396627" y="1375172"/>
                </a:lnTo>
                <a:cubicBezTo>
                  <a:pt x="398612" y="1391047"/>
                  <a:pt x="392658" y="1409899"/>
                  <a:pt x="378768" y="1431727"/>
                </a:cubicBezTo>
                <a:cubicBezTo>
                  <a:pt x="370830" y="1439664"/>
                  <a:pt x="360908" y="1446610"/>
                  <a:pt x="349002" y="1452563"/>
                </a:cubicBezTo>
                <a:cubicBezTo>
                  <a:pt x="343049" y="1456532"/>
                  <a:pt x="337096" y="1458516"/>
                  <a:pt x="331143" y="1458516"/>
                </a:cubicBezTo>
                <a:cubicBezTo>
                  <a:pt x="325190" y="1458516"/>
                  <a:pt x="322213" y="1455539"/>
                  <a:pt x="322213" y="1449586"/>
                </a:cubicBezTo>
                <a:cubicBezTo>
                  <a:pt x="320229" y="1447602"/>
                  <a:pt x="319237" y="1443633"/>
                  <a:pt x="319237" y="1437680"/>
                </a:cubicBezTo>
                <a:cubicBezTo>
                  <a:pt x="321221" y="1401961"/>
                  <a:pt x="322213" y="1384102"/>
                  <a:pt x="322213" y="1384102"/>
                </a:cubicBezTo>
                <a:cubicBezTo>
                  <a:pt x="322213" y="1374180"/>
                  <a:pt x="322213" y="1360289"/>
                  <a:pt x="322213" y="1342430"/>
                </a:cubicBezTo>
                <a:cubicBezTo>
                  <a:pt x="322213" y="1322586"/>
                  <a:pt x="322213" y="1309688"/>
                  <a:pt x="322213" y="1303735"/>
                </a:cubicBezTo>
                <a:cubicBezTo>
                  <a:pt x="248791" y="1307703"/>
                  <a:pt x="195213" y="1311672"/>
                  <a:pt x="161479" y="1315641"/>
                </a:cubicBezTo>
                <a:cubicBezTo>
                  <a:pt x="131713" y="1315641"/>
                  <a:pt x="107901" y="1317625"/>
                  <a:pt x="90041" y="1321594"/>
                </a:cubicBezTo>
                <a:lnTo>
                  <a:pt x="72182" y="1288852"/>
                </a:lnTo>
                <a:cubicBezTo>
                  <a:pt x="119807" y="1288852"/>
                  <a:pt x="149573" y="1288852"/>
                  <a:pt x="161479" y="1288852"/>
                </a:cubicBezTo>
                <a:cubicBezTo>
                  <a:pt x="215057" y="1284883"/>
                  <a:pt x="268635" y="1281906"/>
                  <a:pt x="322213" y="1279922"/>
                </a:cubicBezTo>
                <a:lnTo>
                  <a:pt x="322213" y="1211461"/>
                </a:lnTo>
                <a:lnTo>
                  <a:pt x="256729" y="1214438"/>
                </a:lnTo>
                <a:cubicBezTo>
                  <a:pt x="256729" y="1232297"/>
                  <a:pt x="245815" y="1247180"/>
                  <a:pt x="223987" y="1259086"/>
                </a:cubicBezTo>
                <a:cubicBezTo>
                  <a:pt x="210096" y="1265039"/>
                  <a:pt x="200174" y="1267024"/>
                  <a:pt x="194221" y="1265039"/>
                </a:cubicBezTo>
                <a:cubicBezTo>
                  <a:pt x="194221" y="1265039"/>
                  <a:pt x="193229" y="1264047"/>
                  <a:pt x="191244" y="1262063"/>
                </a:cubicBezTo>
                <a:cubicBezTo>
                  <a:pt x="189260" y="1262063"/>
                  <a:pt x="188268" y="1260078"/>
                  <a:pt x="188268" y="1256110"/>
                </a:cubicBezTo>
                <a:cubicBezTo>
                  <a:pt x="188268" y="1254125"/>
                  <a:pt x="188268" y="1249164"/>
                  <a:pt x="188268" y="1241227"/>
                </a:cubicBezTo>
                <a:cubicBezTo>
                  <a:pt x="190252" y="1231305"/>
                  <a:pt x="191244" y="1222375"/>
                  <a:pt x="191244" y="1214438"/>
                </a:cubicBezTo>
                <a:cubicBezTo>
                  <a:pt x="191244" y="1194594"/>
                  <a:pt x="192237" y="1169789"/>
                  <a:pt x="194221" y="1140024"/>
                </a:cubicBezTo>
                <a:cubicBezTo>
                  <a:pt x="196205" y="1118196"/>
                  <a:pt x="197198" y="1096368"/>
                  <a:pt x="197198" y="1074539"/>
                </a:cubicBezTo>
                <a:cubicBezTo>
                  <a:pt x="197198" y="1070571"/>
                  <a:pt x="197198" y="1062633"/>
                  <a:pt x="197198" y="1050727"/>
                </a:cubicBezTo>
                <a:cubicBezTo>
                  <a:pt x="195213" y="1032867"/>
                  <a:pt x="194221" y="1016992"/>
                  <a:pt x="194221" y="1003102"/>
                </a:cubicBezTo>
                <a:cubicBezTo>
                  <a:pt x="196205" y="1005086"/>
                  <a:pt x="201166" y="1007071"/>
                  <a:pt x="209104" y="1009055"/>
                </a:cubicBezTo>
                <a:cubicBezTo>
                  <a:pt x="222994" y="1015008"/>
                  <a:pt x="234901" y="1020961"/>
                  <a:pt x="244823" y="1026914"/>
                </a:cubicBezTo>
                <a:cubicBezTo>
                  <a:pt x="250776" y="1026914"/>
                  <a:pt x="258713" y="1029891"/>
                  <a:pt x="268635" y="1035844"/>
                </a:cubicBezTo>
                <a:cubicBezTo>
                  <a:pt x="357932" y="1031875"/>
                  <a:pt x="423416" y="1028899"/>
                  <a:pt x="465088" y="1026914"/>
                </a:cubicBezTo>
                <a:close/>
                <a:moveTo>
                  <a:pt x="438299" y="869157"/>
                </a:moveTo>
                <a:cubicBezTo>
                  <a:pt x="396627" y="869157"/>
                  <a:pt x="341065" y="872133"/>
                  <a:pt x="271612" y="878086"/>
                </a:cubicBezTo>
                <a:cubicBezTo>
                  <a:pt x="307330" y="897930"/>
                  <a:pt x="320229" y="922735"/>
                  <a:pt x="310307" y="952500"/>
                </a:cubicBezTo>
                <a:cubicBezTo>
                  <a:pt x="304354" y="958453"/>
                  <a:pt x="297408" y="963414"/>
                  <a:pt x="289471" y="967383"/>
                </a:cubicBezTo>
                <a:lnTo>
                  <a:pt x="399604" y="961430"/>
                </a:lnTo>
                <a:cubicBezTo>
                  <a:pt x="403573" y="953492"/>
                  <a:pt x="408533" y="942578"/>
                  <a:pt x="414487" y="928688"/>
                </a:cubicBezTo>
                <a:cubicBezTo>
                  <a:pt x="422424" y="914797"/>
                  <a:pt x="427385" y="904875"/>
                  <a:pt x="429369" y="898922"/>
                </a:cubicBezTo>
                <a:cubicBezTo>
                  <a:pt x="433338" y="887016"/>
                  <a:pt x="436315" y="877094"/>
                  <a:pt x="438299" y="869157"/>
                </a:cubicBezTo>
                <a:close/>
                <a:moveTo>
                  <a:pt x="524619" y="791766"/>
                </a:moveTo>
                <a:cubicBezTo>
                  <a:pt x="524619" y="791766"/>
                  <a:pt x="526604" y="792758"/>
                  <a:pt x="530573" y="794742"/>
                </a:cubicBezTo>
                <a:cubicBezTo>
                  <a:pt x="542479" y="800696"/>
                  <a:pt x="561330" y="813594"/>
                  <a:pt x="587127" y="833438"/>
                </a:cubicBezTo>
                <a:cubicBezTo>
                  <a:pt x="599033" y="843360"/>
                  <a:pt x="604987" y="851297"/>
                  <a:pt x="604987" y="857250"/>
                </a:cubicBezTo>
                <a:cubicBezTo>
                  <a:pt x="603002" y="863203"/>
                  <a:pt x="592088" y="866180"/>
                  <a:pt x="572244" y="866180"/>
                </a:cubicBezTo>
                <a:cubicBezTo>
                  <a:pt x="546448" y="866180"/>
                  <a:pt x="520651" y="866180"/>
                  <a:pt x="494854" y="866180"/>
                </a:cubicBezTo>
                <a:lnTo>
                  <a:pt x="468065" y="869157"/>
                </a:lnTo>
                <a:cubicBezTo>
                  <a:pt x="474018" y="871141"/>
                  <a:pt x="484932" y="877094"/>
                  <a:pt x="500807" y="887016"/>
                </a:cubicBezTo>
                <a:cubicBezTo>
                  <a:pt x="512713" y="896938"/>
                  <a:pt x="518666" y="904875"/>
                  <a:pt x="518666" y="910828"/>
                </a:cubicBezTo>
                <a:cubicBezTo>
                  <a:pt x="516682" y="918766"/>
                  <a:pt x="506760" y="923727"/>
                  <a:pt x="488901" y="925711"/>
                </a:cubicBezTo>
                <a:cubicBezTo>
                  <a:pt x="480963" y="931664"/>
                  <a:pt x="469057" y="942578"/>
                  <a:pt x="453182" y="958453"/>
                </a:cubicBezTo>
                <a:lnTo>
                  <a:pt x="578198" y="952500"/>
                </a:lnTo>
                <a:cubicBezTo>
                  <a:pt x="578198" y="952500"/>
                  <a:pt x="579190" y="950516"/>
                  <a:pt x="581174" y="946547"/>
                </a:cubicBezTo>
                <a:cubicBezTo>
                  <a:pt x="587127" y="934641"/>
                  <a:pt x="600026" y="915789"/>
                  <a:pt x="619869" y="889992"/>
                </a:cubicBezTo>
                <a:cubicBezTo>
                  <a:pt x="625823" y="893961"/>
                  <a:pt x="635744" y="900906"/>
                  <a:pt x="649635" y="910828"/>
                </a:cubicBezTo>
                <a:cubicBezTo>
                  <a:pt x="663526" y="920750"/>
                  <a:pt x="675432" y="929680"/>
                  <a:pt x="685354" y="937617"/>
                </a:cubicBezTo>
                <a:cubicBezTo>
                  <a:pt x="697260" y="949524"/>
                  <a:pt x="703213" y="958453"/>
                  <a:pt x="703213" y="964406"/>
                </a:cubicBezTo>
                <a:cubicBezTo>
                  <a:pt x="695276" y="970360"/>
                  <a:pt x="684362" y="973336"/>
                  <a:pt x="670471" y="973336"/>
                </a:cubicBezTo>
                <a:cubicBezTo>
                  <a:pt x="614908" y="971352"/>
                  <a:pt x="434330" y="979289"/>
                  <a:pt x="128737" y="997149"/>
                </a:cubicBezTo>
                <a:cubicBezTo>
                  <a:pt x="104924" y="999133"/>
                  <a:pt x="78135" y="1002110"/>
                  <a:pt x="48369" y="1006078"/>
                </a:cubicBezTo>
                <a:lnTo>
                  <a:pt x="33487" y="973336"/>
                </a:lnTo>
                <a:cubicBezTo>
                  <a:pt x="71190" y="973336"/>
                  <a:pt x="101948" y="973336"/>
                  <a:pt x="125760" y="973336"/>
                </a:cubicBezTo>
                <a:cubicBezTo>
                  <a:pt x="139651" y="971352"/>
                  <a:pt x="163463" y="970360"/>
                  <a:pt x="197198" y="970360"/>
                </a:cubicBezTo>
                <a:cubicBezTo>
                  <a:pt x="230932" y="968375"/>
                  <a:pt x="255737" y="967383"/>
                  <a:pt x="271612" y="967383"/>
                </a:cubicBezTo>
                <a:cubicBezTo>
                  <a:pt x="257721" y="965399"/>
                  <a:pt x="248791" y="957461"/>
                  <a:pt x="244823" y="943571"/>
                </a:cubicBezTo>
                <a:cubicBezTo>
                  <a:pt x="242838" y="933649"/>
                  <a:pt x="241846" y="924719"/>
                  <a:pt x="241846" y="916782"/>
                </a:cubicBezTo>
                <a:cubicBezTo>
                  <a:pt x="245815" y="904875"/>
                  <a:pt x="245815" y="891977"/>
                  <a:pt x="241846" y="878086"/>
                </a:cubicBezTo>
                <a:lnTo>
                  <a:pt x="203151" y="881063"/>
                </a:lnTo>
                <a:cubicBezTo>
                  <a:pt x="195213" y="879078"/>
                  <a:pt x="173385" y="881063"/>
                  <a:pt x="137666" y="887016"/>
                </a:cubicBezTo>
                <a:lnTo>
                  <a:pt x="122783" y="860227"/>
                </a:lnTo>
                <a:cubicBezTo>
                  <a:pt x="164455" y="860227"/>
                  <a:pt x="192237" y="859235"/>
                  <a:pt x="206127" y="857250"/>
                </a:cubicBezTo>
                <a:lnTo>
                  <a:pt x="488901" y="845344"/>
                </a:lnTo>
                <a:cubicBezTo>
                  <a:pt x="490885" y="841375"/>
                  <a:pt x="495846" y="834430"/>
                  <a:pt x="503783" y="824508"/>
                </a:cubicBezTo>
                <a:cubicBezTo>
                  <a:pt x="511721" y="810617"/>
                  <a:pt x="518666" y="799703"/>
                  <a:pt x="524619" y="791766"/>
                </a:cubicBezTo>
                <a:close/>
                <a:moveTo>
                  <a:pt x="316260" y="750094"/>
                </a:moveTo>
                <a:cubicBezTo>
                  <a:pt x="318244" y="750094"/>
                  <a:pt x="322213" y="751086"/>
                  <a:pt x="328166" y="753071"/>
                </a:cubicBezTo>
                <a:cubicBezTo>
                  <a:pt x="342057" y="755055"/>
                  <a:pt x="353963" y="758031"/>
                  <a:pt x="363885" y="762000"/>
                </a:cubicBezTo>
                <a:cubicBezTo>
                  <a:pt x="377776" y="767953"/>
                  <a:pt x="388690" y="778867"/>
                  <a:pt x="396627" y="794742"/>
                </a:cubicBezTo>
                <a:cubicBezTo>
                  <a:pt x="399604" y="800696"/>
                  <a:pt x="400844" y="806649"/>
                  <a:pt x="400348" y="812602"/>
                </a:cubicBezTo>
                <a:cubicBezTo>
                  <a:pt x="399852" y="818555"/>
                  <a:pt x="397619" y="824508"/>
                  <a:pt x="393651" y="830461"/>
                </a:cubicBezTo>
                <a:cubicBezTo>
                  <a:pt x="385713" y="842367"/>
                  <a:pt x="373807" y="848320"/>
                  <a:pt x="357932" y="848320"/>
                </a:cubicBezTo>
                <a:cubicBezTo>
                  <a:pt x="346026" y="848320"/>
                  <a:pt x="337096" y="843360"/>
                  <a:pt x="331143" y="833438"/>
                </a:cubicBezTo>
                <a:cubicBezTo>
                  <a:pt x="331143" y="833438"/>
                  <a:pt x="330151" y="831453"/>
                  <a:pt x="328166" y="827485"/>
                </a:cubicBezTo>
                <a:cubicBezTo>
                  <a:pt x="326182" y="819547"/>
                  <a:pt x="324198" y="812602"/>
                  <a:pt x="322213" y="806649"/>
                </a:cubicBezTo>
                <a:cubicBezTo>
                  <a:pt x="316260" y="784821"/>
                  <a:pt x="306338" y="771922"/>
                  <a:pt x="292448" y="767953"/>
                </a:cubicBezTo>
                <a:cubicBezTo>
                  <a:pt x="286494" y="762000"/>
                  <a:pt x="284510" y="757039"/>
                  <a:pt x="286494" y="753071"/>
                </a:cubicBezTo>
                <a:cubicBezTo>
                  <a:pt x="286494" y="751086"/>
                  <a:pt x="296416" y="750094"/>
                  <a:pt x="316260" y="750094"/>
                </a:cubicBezTo>
                <a:close/>
                <a:moveTo>
                  <a:pt x="319237" y="0"/>
                </a:moveTo>
                <a:cubicBezTo>
                  <a:pt x="341065" y="5953"/>
                  <a:pt x="361901" y="12899"/>
                  <a:pt x="381744" y="20836"/>
                </a:cubicBezTo>
                <a:cubicBezTo>
                  <a:pt x="405557" y="28774"/>
                  <a:pt x="417463" y="36711"/>
                  <a:pt x="417463" y="44649"/>
                </a:cubicBezTo>
                <a:cubicBezTo>
                  <a:pt x="419448" y="50602"/>
                  <a:pt x="411510" y="60524"/>
                  <a:pt x="393651" y="74414"/>
                </a:cubicBezTo>
                <a:lnTo>
                  <a:pt x="393651" y="169664"/>
                </a:lnTo>
                <a:cubicBezTo>
                  <a:pt x="405557" y="169664"/>
                  <a:pt x="422424" y="168672"/>
                  <a:pt x="444252" y="166688"/>
                </a:cubicBezTo>
                <a:cubicBezTo>
                  <a:pt x="462112" y="166688"/>
                  <a:pt x="475010" y="166688"/>
                  <a:pt x="482948" y="166688"/>
                </a:cubicBezTo>
                <a:cubicBezTo>
                  <a:pt x="486916" y="160735"/>
                  <a:pt x="495846" y="148828"/>
                  <a:pt x="509737" y="130969"/>
                </a:cubicBezTo>
                <a:cubicBezTo>
                  <a:pt x="517674" y="117078"/>
                  <a:pt x="524619" y="106164"/>
                  <a:pt x="530573" y="98227"/>
                </a:cubicBezTo>
                <a:cubicBezTo>
                  <a:pt x="534541" y="100211"/>
                  <a:pt x="541487" y="105172"/>
                  <a:pt x="551408" y="113109"/>
                </a:cubicBezTo>
                <a:cubicBezTo>
                  <a:pt x="571252" y="125016"/>
                  <a:pt x="587127" y="135930"/>
                  <a:pt x="599033" y="145852"/>
                </a:cubicBezTo>
                <a:cubicBezTo>
                  <a:pt x="616893" y="159742"/>
                  <a:pt x="624830" y="169664"/>
                  <a:pt x="622846" y="175617"/>
                </a:cubicBezTo>
                <a:cubicBezTo>
                  <a:pt x="618877" y="181571"/>
                  <a:pt x="608955" y="185539"/>
                  <a:pt x="593080" y="187524"/>
                </a:cubicBezTo>
                <a:cubicBezTo>
                  <a:pt x="571252" y="187524"/>
                  <a:pt x="542479" y="187524"/>
                  <a:pt x="506760" y="187524"/>
                </a:cubicBezTo>
                <a:cubicBezTo>
                  <a:pt x="496838" y="189508"/>
                  <a:pt x="478979" y="190500"/>
                  <a:pt x="453182" y="190500"/>
                </a:cubicBezTo>
                <a:cubicBezTo>
                  <a:pt x="431354" y="192485"/>
                  <a:pt x="414487" y="193477"/>
                  <a:pt x="402580" y="193477"/>
                </a:cubicBezTo>
                <a:cubicBezTo>
                  <a:pt x="438299" y="253008"/>
                  <a:pt x="485924" y="304602"/>
                  <a:pt x="545455" y="348258"/>
                </a:cubicBezTo>
                <a:cubicBezTo>
                  <a:pt x="587127" y="378024"/>
                  <a:pt x="636737" y="402828"/>
                  <a:pt x="694283" y="422672"/>
                </a:cubicBezTo>
                <a:cubicBezTo>
                  <a:pt x="702221" y="422672"/>
                  <a:pt x="709166" y="424656"/>
                  <a:pt x="715119" y="428625"/>
                </a:cubicBezTo>
                <a:cubicBezTo>
                  <a:pt x="723057" y="430610"/>
                  <a:pt x="727026" y="433586"/>
                  <a:pt x="727026" y="437555"/>
                </a:cubicBezTo>
                <a:cubicBezTo>
                  <a:pt x="727026" y="441524"/>
                  <a:pt x="720080" y="446485"/>
                  <a:pt x="706190" y="452438"/>
                </a:cubicBezTo>
                <a:cubicBezTo>
                  <a:pt x="698252" y="458391"/>
                  <a:pt x="689322" y="465336"/>
                  <a:pt x="679401" y="473274"/>
                </a:cubicBezTo>
                <a:cubicBezTo>
                  <a:pt x="673448" y="477242"/>
                  <a:pt x="665510" y="485180"/>
                  <a:pt x="655588" y="497086"/>
                </a:cubicBezTo>
                <a:cubicBezTo>
                  <a:pt x="653604" y="499071"/>
                  <a:pt x="650627" y="502047"/>
                  <a:pt x="646658" y="506016"/>
                </a:cubicBezTo>
                <a:cubicBezTo>
                  <a:pt x="644674" y="508000"/>
                  <a:pt x="642690" y="509985"/>
                  <a:pt x="640705" y="511969"/>
                </a:cubicBezTo>
                <a:cubicBezTo>
                  <a:pt x="636737" y="515938"/>
                  <a:pt x="632768" y="517922"/>
                  <a:pt x="628799" y="517922"/>
                </a:cubicBezTo>
                <a:cubicBezTo>
                  <a:pt x="622846" y="517922"/>
                  <a:pt x="615901" y="515938"/>
                  <a:pt x="607963" y="511969"/>
                </a:cubicBezTo>
                <a:cubicBezTo>
                  <a:pt x="596057" y="506016"/>
                  <a:pt x="578198" y="492125"/>
                  <a:pt x="554385" y="470297"/>
                </a:cubicBezTo>
                <a:cubicBezTo>
                  <a:pt x="532557" y="450453"/>
                  <a:pt x="515690" y="431602"/>
                  <a:pt x="503783" y="413742"/>
                </a:cubicBezTo>
                <a:cubicBezTo>
                  <a:pt x="462112" y="356196"/>
                  <a:pt x="425401" y="287735"/>
                  <a:pt x="393651" y="208360"/>
                </a:cubicBezTo>
                <a:lnTo>
                  <a:pt x="393651" y="273844"/>
                </a:lnTo>
                <a:cubicBezTo>
                  <a:pt x="393651" y="309563"/>
                  <a:pt x="393651" y="338336"/>
                  <a:pt x="393651" y="360164"/>
                </a:cubicBezTo>
                <a:cubicBezTo>
                  <a:pt x="393651" y="368102"/>
                  <a:pt x="393651" y="380008"/>
                  <a:pt x="393651" y="395883"/>
                </a:cubicBezTo>
                <a:cubicBezTo>
                  <a:pt x="395635" y="417711"/>
                  <a:pt x="396627" y="435571"/>
                  <a:pt x="396627" y="449461"/>
                </a:cubicBezTo>
                <a:lnTo>
                  <a:pt x="408533" y="449461"/>
                </a:lnTo>
                <a:cubicBezTo>
                  <a:pt x="412502" y="443508"/>
                  <a:pt x="418455" y="433586"/>
                  <a:pt x="426393" y="419695"/>
                </a:cubicBezTo>
                <a:cubicBezTo>
                  <a:pt x="434330" y="409774"/>
                  <a:pt x="440283" y="400844"/>
                  <a:pt x="444252" y="392906"/>
                </a:cubicBezTo>
                <a:cubicBezTo>
                  <a:pt x="448221" y="396875"/>
                  <a:pt x="457151" y="404813"/>
                  <a:pt x="471041" y="416719"/>
                </a:cubicBezTo>
                <a:cubicBezTo>
                  <a:pt x="478979" y="422672"/>
                  <a:pt x="484932" y="427633"/>
                  <a:pt x="488901" y="431602"/>
                </a:cubicBezTo>
                <a:cubicBezTo>
                  <a:pt x="504776" y="447477"/>
                  <a:pt x="510729" y="458391"/>
                  <a:pt x="506760" y="464344"/>
                </a:cubicBezTo>
                <a:cubicBezTo>
                  <a:pt x="504776" y="466328"/>
                  <a:pt x="494854" y="469305"/>
                  <a:pt x="476994" y="473274"/>
                </a:cubicBezTo>
                <a:cubicBezTo>
                  <a:pt x="463104" y="473274"/>
                  <a:pt x="441276" y="473274"/>
                  <a:pt x="411510" y="473274"/>
                </a:cubicBezTo>
                <a:lnTo>
                  <a:pt x="396627" y="473274"/>
                </a:lnTo>
                <a:lnTo>
                  <a:pt x="399604" y="565547"/>
                </a:lnTo>
                <a:cubicBezTo>
                  <a:pt x="399604" y="567532"/>
                  <a:pt x="399604" y="571500"/>
                  <a:pt x="399604" y="577453"/>
                </a:cubicBezTo>
                <a:cubicBezTo>
                  <a:pt x="401588" y="599281"/>
                  <a:pt x="399604" y="614164"/>
                  <a:pt x="393651" y="622102"/>
                </a:cubicBezTo>
                <a:cubicBezTo>
                  <a:pt x="387698" y="634008"/>
                  <a:pt x="377776" y="643930"/>
                  <a:pt x="363885" y="651867"/>
                </a:cubicBezTo>
                <a:cubicBezTo>
                  <a:pt x="349994" y="663774"/>
                  <a:pt x="338088" y="668735"/>
                  <a:pt x="328166" y="666750"/>
                </a:cubicBezTo>
                <a:cubicBezTo>
                  <a:pt x="322213" y="666750"/>
                  <a:pt x="319237" y="661789"/>
                  <a:pt x="319237" y="651867"/>
                </a:cubicBezTo>
                <a:cubicBezTo>
                  <a:pt x="319237" y="651867"/>
                  <a:pt x="319237" y="644922"/>
                  <a:pt x="319237" y="631032"/>
                </a:cubicBezTo>
                <a:cubicBezTo>
                  <a:pt x="319237" y="627063"/>
                  <a:pt x="319237" y="621110"/>
                  <a:pt x="319237" y="613172"/>
                </a:cubicBezTo>
                <a:cubicBezTo>
                  <a:pt x="321221" y="603250"/>
                  <a:pt x="322213" y="595313"/>
                  <a:pt x="322213" y="589360"/>
                </a:cubicBezTo>
                <a:cubicBezTo>
                  <a:pt x="324198" y="551656"/>
                  <a:pt x="325190" y="513953"/>
                  <a:pt x="325190" y="476250"/>
                </a:cubicBezTo>
                <a:cubicBezTo>
                  <a:pt x="313283" y="478235"/>
                  <a:pt x="293440" y="479227"/>
                  <a:pt x="265658" y="479227"/>
                </a:cubicBezTo>
                <a:cubicBezTo>
                  <a:pt x="263674" y="479227"/>
                  <a:pt x="256729" y="480219"/>
                  <a:pt x="244823" y="482203"/>
                </a:cubicBezTo>
                <a:cubicBezTo>
                  <a:pt x="230932" y="484188"/>
                  <a:pt x="218033" y="486172"/>
                  <a:pt x="206127" y="488156"/>
                </a:cubicBezTo>
                <a:lnTo>
                  <a:pt x="188268" y="455414"/>
                </a:lnTo>
                <a:cubicBezTo>
                  <a:pt x="241846" y="455414"/>
                  <a:pt x="287487" y="454422"/>
                  <a:pt x="325190" y="452438"/>
                </a:cubicBezTo>
                <a:cubicBezTo>
                  <a:pt x="327174" y="426641"/>
                  <a:pt x="328166" y="398860"/>
                  <a:pt x="328166" y="369094"/>
                </a:cubicBezTo>
                <a:cubicBezTo>
                  <a:pt x="328166" y="363141"/>
                  <a:pt x="328166" y="349250"/>
                  <a:pt x="328166" y="327422"/>
                </a:cubicBezTo>
                <a:lnTo>
                  <a:pt x="328166" y="279797"/>
                </a:lnTo>
                <a:cubicBezTo>
                  <a:pt x="322213" y="287735"/>
                  <a:pt x="315268" y="296664"/>
                  <a:pt x="307330" y="306586"/>
                </a:cubicBezTo>
                <a:cubicBezTo>
                  <a:pt x="287487" y="332383"/>
                  <a:pt x="273596" y="349250"/>
                  <a:pt x="265658" y="357188"/>
                </a:cubicBezTo>
                <a:cubicBezTo>
                  <a:pt x="253752" y="371078"/>
                  <a:pt x="238869" y="385961"/>
                  <a:pt x="221010" y="401836"/>
                </a:cubicBezTo>
                <a:cubicBezTo>
                  <a:pt x="215057" y="407789"/>
                  <a:pt x="206127" y="415727"/>
                  <a:pt x="194221" y="425649"/>
                </a:cubicBezTo>
                <a:cubicBezTo>
                  <a:pt x="176362" y="439539"/>
                  <a:pt x="158502" y="453430"/>
                  <a:pt x="140643" y="467320"/>
                </a:cubicBezTo>
                <a:cubicBezTo>
                  <a:pt x="89049" y="505024"/>
                  <a:pt x="48369" y="529828"/>
                  <a:pt x="18604" y="541735"/>
                </a:cubicBezTo>
                <a:cubicBezTo>
                  <a:pt x="6698" y="543719"/>
                  <a:pt x="744" y="543719"/>
                  <a:pt x="744" y="541735"/>
                </a:cubicBezTo>
                <a:cubicBezTo>
                  <a:pt x="-1240" y="537766"/>
                  <a:pt x="744" y="531813"/>
                  <a:pt x="6698" y="523875"/>
                </a:cubicBezTo>
                <a:cubicBezTo>
                  <a:pt x="26541" y="511969"/>
                  <a:pt x="48369" y="496094"/>
                  <a:pt x="72182" y="476250"/>
                </a:cubicBezTo>
                <a:cubicBezTo>
                  <a:pt x="76151" y="472281"/>
                  <a:pt x="79127" y="469305"/>
                  <a:pt x="81112" y="467320"/>
                </a:cubicBezTo>
                <a:cubicBezTo>
                  <a:pt x="108893" y="445492"/>
                  <a:pt x="131713" y="424656"/>
                  <a:pt x="149573" y="404813"/>
                </a:cubicBezTo>
                <a:cubicBezTo>
                  <a:pt x="213072" y="335360"/>
                  <a:pt x="262682" y="266899"/>
                  <a:pt x="298401" y="199430"/>
                </a:cubicBezTo>
                <a:cubicBezTo>
                  <a:pt x="256729" y="201414"/>
                  <a:pt x="194221" y="207367"/>
                  <a:pt x="110877" y="217289"/>
                </a:cubicBezTo>
                <a:cubicBezTo>
                  <a:pt x="108893" y="213320"/>
                  <a:pt x="106908" y="207367"/>
                  <a:pt x="104924" y="199430"/>
                </a:cubicBezTo>
                <a:cubicBezTo>
                  <a:pt x="100955" y="191492"/>
                  <a:pt x="97979" y="185539"/>
                  <a:pt x="95994" y="181571"/>
                </a:cubicBezTo>
                <a:cubicBezTo>
                  <a:pt x="163463" y="181571"/>
                  <a:pt x="206127" y="181571"/>
                  <a:pt x="223987" y="181571"/>
                </a:cubicBezTo>
                <a:cubicBezTo>
                  <a:pt x="247799" y="177602"/>
                  <a:pt x="280541" y="175617"/>
                  <a:pt x="322213" y="175617"/>
                </a:cubicBezTo>
                <a:lnTo>
                  <a:pt x="322213" y="83344"/>
                </a:lnTo>
                <a:cubicBezTo>
                  <a:pt x="322213" y="69453"/>
                  <a:pt x="321221" y="41672"/>
                  <a:pt x="319237" y="0"/>
                </a:cubicBezTo>
                <a:close/>
              </a:path>
            </a:pathLst>
          </a:custGeom>
          <a:gradFill flip="none" rotWithShape="1">
            <a:gsLst>
              <a:gs pos="0">
                <a:srgbClr val="FFC000">
                  <a:lumMod val="20000"/>
                  <a:lumOff val="80000"/>
                </a:srgbClr>
              </a:gs>
              <a:gs pos="74000">
                <a:srgbClr val="FFC000">
                  <a:lumMod val="45000"/>
                  <a:lumOff val="55000"/>
                </a:srgbClr>
              </a:gs>
              <a:gs pos="83000">
                <a:srgbClr val="FFC000">
                  <a:lumMod val="45000"/>
                  <a:lumOff val="55000"/>
                </a:srgbClr>
              </a:gs>
              <a:gs pos="100000">
                <a:srgbClr val="FFC000">
                  <a:lumMod val="30000"/>
                  <a:lumOff val="70000"/>
                </a:srgbClr>
              </a:gs>
            </a:gsLst>
            <a:path path="circle">
              <a:fillToRect l="100000" t="100000"/>
            </a:path>
            <a:tileRect r="-100000" b="-100000"/>
          </a:gradFill>
          <a:ln>
            <a:noFill/>
          </a:ln>
          <a:effectLst>
            <a:outerShdw blurRad="63500" dist="63500" dir="2700000" algn="tl" rotWithShape="0">
              <a:prstClr val="black">
                <a:alpha val="3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defRPr sz="6000">
                <a:gradFill>
                  <a:gsLst>
                    <a:gs pos="0">
                      <a:srgbClr val="FFC000">
                        <a:lumMod val="20000"/>
                        <a:lumOff val="80000"/>
                      </a:srgbClr>
                    </a:gs>
                    <a:gs pos="92400">
                      <a:srgbClr val="FFEBBC">
                        <a:alpha val="0"/>
                      </a:srgbClr>
                    </a:gs>
                    <a:gs pos="100000">
                      <a:srgbClr val="FFC000">
                        <a:lumMod val="20000"/>
                        <a:lumOff val="80000"/>
                        <a:alpha val="0"/>
                      </a:srgbClr>
                    </a:gs>
                  </a:gsLst>
                  <a:lin ang="2700000" scaled="0"/>
                </a:gradFill>
                <a:latin typeface="方正粗金陵简体" panose="02000000000000000000" pitchFamily="2" charset="-122"/>
                <a:ea typeface="方正粗金陵简体" panose="02000000000000000000" pitchFamily="2" charset="-122"/>
              </a:defRPr>
            </a:lvl1pPr>
          </a:lstStyle>
          <a:p>
            <a:endParaRPr lang="zh-CN" alt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组合 9"/>
          <p:cNvGrpSpPr/>
          <p:nvPr/>
        </p:nvGrpSpPr>
        <p:grpSpPr>
          <a:xfrm>
            <a:off x="-114000" y="-1494"/>
            <a:ext cx="12420000" cy="6860989"/>
            <a:chOff x="-114000" y="-1494"/>
            <a:chExt cx="12420000" cy="6860989"/>
          </a:xfrm>
        </p:grpSpPr>
        <p:pic>
          <p:nvPicPr>
            <p:cNvPr id="11" name="图片 10"/>
            <p:cNvPicPr>
              <a:picLocks noChangeAspect="1"/>
            </p:cNvPicPr>
            <p:nvPr/>
          </p:nvPicPr>
          <p:blipFill rotWithShape="1">
            <a:blip r:embed="rId2">
              <a:extLst>
                <a:ext uri="{BEBA8EAE-BF5A-486C-A8C5-ECC9F3942E4B}">
                  <a14:imgProps xmlns:a14="http://schemas.microsoft.com/office/drawing/2010/main">
                    <a14:imgLayer r:embed="rId3">
                      <a14:imgEffect>
                        <a14:artisticBlur radius="19"/>
                      </a14:imgEffect>
                    </a14:imgLayer>
                  </a14:imgProps>
                </a:ext>
              </a:extLst>
            </a:blip>
            <a:srcRect l="126"/>
            <a:stretch>
              <a:fillRect/>
            </a:stretch>
          </p:blipFill>
          <p:spPr>
            <a:xfrm>
              <a:off x="0" y="-1494"/>
              <a:ext cx="12191999" cy="6860989"/>
            </a:xfrm>
            <a:prstGeom prst="rect">
              <a:avLst/>
            </a:prstGeom>
          </p:spPr>
        </p:pic>
        <p:sp>
          <p:nvSpPr>
            <p:cNvPr id="12" name="矩形 11"/>
            <p:cNvSpPr/>
            <p:nvPr/>
          </p:nvSpPr>
          <p:spPr>
            <a:xfrm>
              <a:off x="1"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13" name="图片 12"/>
            <p:cNvPicPr>
              <a:picLocks noChangeAspect="1"/>
            </p:cNvPicPr>
            <p:nvPr/>
          </p:nvPicPr>
          <p:blipFill rotWithShape="1">
            <a:blip r:embed="rId4"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1"/>
              <a:ext cx="12192000" cy="3246410"/>
            </a:xfrm>
            <a:prstGeom prst="rect">
              <a:avLst/>
            </a:prstGeom>
          </p:spPr>
        </p:pic>
        <p:pic>
          <p:nvPicPr>
            <p:cNvPr id="14" name="图片 13"/>
            <p:cNvPicPr preferRelativeResize="0"/>
            <p:nvPr/>
          </p:nvPicPr>
          <p:blipFill rotWithShape="1">
            <a:blip r:embed="rId5" cstate="print">
              <a:extLst>
                <a:ext uri="{28A0092B-C50C-407E-A947-70E740481C1C}">
                  <a14:useLocalDpi xmlns:a14="http://schemas.microsoft.com/office/drawing/2010/main" val="0"/>
                </a:ext>
              </a:extLst>
            </a:blip>
            <a:srcRect t="29937" b="29938"/>
            <a:stretch>
              <a:fillRect/>
            </a:stretch>
          </p:blipFill>
          <p:spPr>
            <a:xfrm>
              <a:off x="-114000" y="2079000"/>
              <a:ext cx="12420000" cy="2700000"/>
            </a:xfrm>
            <a:prstGeom prst="cube">
              <a:avLst>
                <a:gd name="adj" fmla="val 1454"/>
              </a:avLst>
            </a:prstGeom>
            <a:noFill/>
            <a:effectLst>
              <a:outerShdw blurRad="381000" dist="127000" dir="5400000" algn="t" rotWithShape="0">
                <a:prstClr val="black">
                  <a:alpha val="15000"/>
                </a:prstClr>
              </a:outerShdw>
            </a:effectLst>
          </p:spPr>
        </p:pic>
      </p:grpSp>
      <p:sp>
        <p:nvSpPr>
          <p:cNvPr id="2" name="文本框 1"/>
          <p:cNvSpPr txBox="1"/>
          <p:nvPr/>
        </p:nvSpPr>
        <p:spPr>
          <a:xfrm>
            <a:off x="1056168" y="2361559"/>
            <a:ext cx="10079665" cy="1365374"/>
          </a:xfrm>
          <a:prstGeom prst="rect">
            <a:avLst/>
          </a:prstGeom>
          <a:noFill/>
        </p:spPr>
        <p:txBody>
          <a:bodyPr wrap="square" rtlCol="0">
            <a:spAutoFit/>
          </a:bodyPr>
          <a:lstStyle/>
          <a:p>
            <a:pPr algn="ctr">
              <a:lnSpc>
                <a:spcPct val="120000"/>
              </a:lnSpc>
            </a:pPr>
            <a:r>
              <a:rPr lang="zh-CN" altLang="en-US"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一、为什么说实现中华民族伟大复兴进入了</a:t>
            </a:r>
            <a:endParaRPr lang="en-US" altLang="zh-CN"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a:p>
            <a:pPr algn="ctr">
              <a:lnSpc>
                <a:spcPct val="120000"/>
              </a:lnSpc>
            </a:pPr>
            <a:r>
              <a:rPr lang="zh-CN" altLang="en-US"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不可逆转的历史进程</a:t>
            </a:r>
          </a:p>
        </p:txBody>
      </p:sp>
      <p:cxnSp>
        <p:nvCxnSpPr>
          <p:cNvPr id="3" name="直接连接符 2"/>
          <p:cNvCxnSpPr/>
          <p:nvPr/>
        </p:nvCxnSpPr>
        <p:spPr>
          <a:xfrm>
            <a:off x="1416000" y="3858191"/>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4" name="文本框 3"/>
          <p:cNvSpPr txBox="1"/>
          <p:nvPr/>
        </p:nvSpPr>
        <p:spPr>
          <a:xfrm>
            <a:off x="1978525" y="4016127"/>
            <a:ext cx="8234947" cy="461665"/>
          </a:xfrm>
          <a:prstGeom prst="rect">
            <a:avLst/>
          </a:prstGeom>
          <a:noFill/>
        </p:spPr>
        <p:txBody>
          <a:bodyPr wrap="none" rtlCol="0">
            <a:spAutoFit/>
          </a:bodyPr>
          <a:lstStyle/>
          <a:p>
            <a:pPr algn="ctr"/>
            <a:r>
              <a:rPr lang="en-US" altLang="zh-CN"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lang="zh-CN" altLang="en-US"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中华民族迎来了从站起来、富起来到强起来的伟大飞跃</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1" name="组合 20"/>
          <p:cNvGrpSpPr/>
          <p:nvPr/>
        </p:nvGrpSpPr>
        <p:grpSpPr>
          <a:xfrm>
            <a:off x="-1656000" y="560041"/>
            <a:ext cx="16200000" cy="5739959"/>
            <a:chOff x="-1656000" y="560041"/>
            <a:chExt cx="16200000" cy="5739959"/>
          </a:xfrm>
        </p:grpSpPr>
        <p:sp>
          <p:nvSpPr>
            <p:cNvPr id="22" name="平行四边形 21"/>
            <p:cNvSpPr/>
            <p:nvPr/>
          </p:nvSpPr>
          <p:spPr>
            <a:xfrm>
              <a:off x="-1656000" y="4788000"/>
              <a:ext cx="16200000" cy="1512000"/>
            </a:xfrm>
            <a:prstGeom prst="parallelogram">
              <a:avLst>
                <a:gd name="adj" fmla="val 147228"/>
              </a:avLst>
            </a:prstGeom>
            <a:solidFill>
              <a:schemeClr val="bg1">
                <a:lumMod val="95000"/>
              </a:schemeClr>
            </a:solidFill>
            <a:ln>
              <a:noFill/>
            </a:ln>
            <a:effectLst>
              <a:outerShdw dist="63500" dir="5400000" algn="t" rotWithShape="0">
                <a:schemeClr val="bg1">
                  <a:lumMod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立方体 22"/>
            <p:cNvSpPr/>
            <p:nvPr/>
          </p:nvSpPr>
          <p:spPr>
            <a:xfrm>
              <a:off x="10433261" y="560041"/>
              <a:ext cx="1872000" cy="4320000"/>
            </a:xfrm>
            <a:prstGeom prst="cube">
              <a:avLst>
                <a:gd name="adj" fmla="val 4716"/>
              </a:avLst>
            </a:prstGeom>
            <a:gradFill>
              <a:gsLst>
                <a:gs pos="0">
                  <a:srgbClr val="F0BC7C"/>
                </a:gs>
                <a:gs pos="100000">
                  <a:schemeClr val="bg1">
                    <a:alpha val="0"/>
                  </a:schemeClr>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4" name="组合 23"/>
            <p:cNvGrpSpPr/>
            <p:nvPr/>
          </p:nvGrpSpPr>
          <p:grpSpPr>
            <a:xfrm>
              <a:off x="0" y="1764000"/>
              <a:ext cx="1800000" cy="624176"/>
              <a:chOff x="11762383" y="4254174"/>
              <a:chExt cx="1800000" cy="624176"/>
            </a:xfrm>
          </p:grpSpPr>
          <p:sp>
            <p:nvSpPr>
              <p:cNvPr id="26" name="矩形 25"/>
              <p:cNvSpPr/>
              <p:nvPr/>
            </p:nvSpPr>
            <p:spPr>
              <a:xfrm>
                <a:off x="11762383" y="4254174"/>
                <a:ext cx="1800000" cy="144000"/>
              </a:xfrm>
              <a:prstGeom prst="rect">
                <a:avLst/>
              </a:prstGeom>
              <a:gradFill>
                <a:gsLst>
                  <a:gs pos="0">
                    <a:srgbClr val="FF9000"/>
                  </a:gs>
                  <a:gs pos="100000">
                    <a:srgbClr val="F7C973">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27" name="矩形 26"/>
              <p:cNvSpPr/>
              <p:nvPr/>
            </p:nvSpPr>
            <p:spPr>
              <a:xfrm>
                <a:off x="11762383" y="4494262"/>
                <a:ext cx="1800000" cy="144000"/>
              </a:xfrm>
              <a:prstGeom prst="rect">
                <a:avLst/>
              </a:prstGeom>
              <a:gradFill>
                <a:gsLst>
                  <a:gs pos="0">
                    <a:srgbClr val="D49A78"/>
                  </a:gs>
                  <a:gs pos="100000">
                    <a:srgbClr val="FFFDFD"/>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28" name="矩形 27"/>
              <p:cNvSpPr/>
              <p:nvPr/>
            </p:nvSpPr>
            <p:spPr>
              <a:xfrm>
                <a:off x="11762383" y="4734350"/>
                <a:ext cx="1800000" cy="144000"/>
              </a:xfrm>
              <a:prstGeom prst="rect">
                <a:avLst/>
              </a:prstGeom>
              <a:gradFill>
                <a:gsLst>
                  <a:gs pos="0">
                    <a:srgbClr val="B00000"/>
                  </a:gs>
                  <a:gs pos="100000">
                    <a:srgbClr val="B00000">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25" name="立方体 24"/>
            <p:cNvSpPr/>
            <p:nvPr/>
          </p:nvSpPr>
          <p:spPr>
            <a:xfrm>
              <a:off x="876000" y="930240"/>
              <a:ext cx="10440000" cy="5040000"/>
            </a:xfrm>
            <a:prstGeom prst="cube">
              <a:avLst>
                <a:gd name="adj" fmla="val 1344"/>
              </a:avLst>
            </a:prstGeom>
            <a:gradFill>
              <a:gsLst>
                <a:gs pos="0">
                  <a:srgbClr val="9E0406"/>
                </a:gs>
                <a:gs pos="100000">
                  <a:schemeClr val="accent2"/>
                </a:gs>
              </a:gsLst>
              <a:lin ang="12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38" name="组合 37"/>
          <p:cNvGrpSpPr/>
          <p:nvPr/>
        </p:nvGrpSpPr>
        <p:grpSpPr>
          <a:xfrm>
            <a:off x="1867413" y="1800000"/>
            <a:ext cx="9365113" cy="568907"/>
            <a:chOff x="1416000" y="1780152"/>
            <a:chExt cx="9365113" cy="568907"/>
          </a:xfrm>
        </p:grpSpPr>
        <p:cxnSp>
          <p:nvCxnSpPr>
            <p:cNvPr id="39" name="直接连接符 38"/>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40" name="文本框 39"/>
            <p:cNvSpPr txBox="1"/>
            <p:nvPr/>
          </p:nvSpPr>
          <p:spPr>
            <a:xfrm>
              <a:off x="1421113" y="1780152"/>
              <a:ext cx="9360000" cy="430887"/>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（一）中华民族近代以来最伟大的梦想 </a:t>
              </a:r>
            </a:p>
          </p:txBody>
        </p:sp>
      </p:grpSp>
      <p:grpSp>
        <p:nvGrpSpPr>
          <p:cNvPr id="41" name="组合 40"/>
          <p:cNvGrpSpPr/>
          <p:nvPr/>
        </p:nvGrpSpPr>
        <p:grpSpPr>
          <a:xfrm>
            <a:off x="1867413" y="2712000"/>
            <a:ext cx="9365113" cy="568907"/>
            <a:chOff x="1416000" y="1780152"/>
            <a:chExt cx="9365113" cy="568907"/>
          </a:xfrm>
        </p:grpSpPr>
        <p:cxnSp>
          <p:nvCxnSpPr>
            <p:cNvPr id="42" name="直接连接符 41"/>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43" name="文本框 42"/>
            <p:cNvSpPr txBox="1"/>
            <p:nvPr/>
          </p:nvSpPr>
          <p:spPr>
            <a:xfrm>
              <a:off x="1421113" y="1780152"/>
              <a:ext cx="9360000" cy="430887"/>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（二）实现中华民族伟大复兴是党百年奋斗的主题</a:t>
              </a:r>
            </a:p>
          </p:txBody>
        </p:sp>
      </p:grpSp>
      <p:grpSp>
        <p:nvGrpSpPr>
          <p:cNvPr id="44" name="组合 43"/>
          <p:cNvGrpSpPr/>
          <p:nvPr/>
        </p:nvGrpSpPr>
        <p:grpSpPr>
          <a:xfrm>
            <a:off x="1867413" y="3624000"/>
            <a:ext cx="9365113" cy="568907"/>
            <a:chOff x="1416000" y="1780152"/>
            <a:chExt cx="9365113" cy="568907"/>
          </a:xfrm>
        </p:grpSpPr>
        <p:cxnSp>
          <p:nvCxnSpPr>
            <p:cNvPr id="45" name="直接连接符 44"/>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46" name="文本框 45"/>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（三）中华民族伟大复兴展现出前所未有的光明前景 </a:t>
              </a:r>
            </a:p>
          </p:txBody>
        </p:sp>
      </p:grpSp>
      <p:grpSp>
        <p:nvGrpSpPr>
          <p:cNvPr id="47" name="组合 46"/>
          <p:cNvGrpSpPr/>
          <p:nvPr/>
        </p:nvGrpSpPr>
        <p:grpSpPr>
          <a:xfrm>
            <a:off x="1867413" y="4536000"/>
            <a:ext cx="9365113" cy="568907"/>
            <a:chOff x="1416000" y="1780152"/>
            <a:chExt cx="9365113" cy="568907"/>
          </a:xfrm>
        </p:grpSpPr>
        <p:cxnSp>
          <p:nvCxnSpPr>
            <p:cNvPr id="48" name="直接连接符 47"/>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49" name="文本框 48"/>
            <p:cNvSpPr txBox="1"/>
            <p:nvPr/>
          </p:nvSpPr>
          <p:spPr>
            <a:xfrm>
              <a:off x="1421113" y="1780152"/>
              <a:ext cx="9360000" cy="430887"/>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（四）实现中华民族伟大复兴的艰巨性、复杂性和长期性</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矩形 15"/>
          <p:cNvSpPr/>
          <p:nvPr/>
        </p:nvSpPr>
        <p:spPr>
          <a:xfrm>
            <a:off x="0" y="2009816"/>
            <a:ext cx="12192000" cy="3600000"/>
          </a:xfrm>
          <a:prstGeom prst="rect">
            <a:avLst/>
          </a:prstGeom>
          <a:gradFill>
            <a:gsLst>
              <a:gs pos="0">
                <a:srgbClr val="9E0406"/>
              </a:gs>
              <a:gs pos="100000">
                <a:srgbClr val="B00000"/>
              </a:gs>
            </a:gsLst>
            <a:lin ang="0" scaled="0"/>
          </a:gra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矩形 2"/>
          <p:cNvSpPr/>
          <p:nvPr/>
        </p:nvSpPr>
        <p:spPr>
          <a:xfrm>
            <a:off x="0" y="5537816"/>
            <a:ext cx="12192000" cy="72000"/>
          </a:xfrm>
          <a:prstGeom prst="rect">
            <a:avLst/>
          </a:prstGeom>
          <a:gradFill>
            <a:gsLst>
              <a:gs pos="0">
                <a:srgbClr val="9E0406"/>
              </a:gs>
              <a:gs pos="100000">
                <a:srgbClr val="FF9000"/>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10"/>
          <p:cNvSpPr/>
          <p:nvPr/>
        </p:nvSpPr>
        <p:spPr>
          <a:xfrm>
            <a:off x="2856000" y="936000"/>
            <a:ext cx="6480000" cy="429895"/>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（一）中华民族近代以来最伟大的梦想 </a:t>
            </a:r>
          </a:p>
        </p:txBody>
      </p:sp>
      <p:sp>
        <p:nvSpPr>
          <p:cNvPr id="10" name="文本框 9"/>
          <p:cNvSpPr txBox="1"/>
          <p:nvPr/>
        </p:nvSpPr>
        <p:spPr>
          <a:xfrm>
            <a:off x="7159915" y="2666983"/>
            <a:ext cx="4355753" cy="2285666"/>
          </a:xfrm>
          <a:custGeom>
            <a:avLst/>
            <a:gdLst/>
            <a:ahLst/>
            <a:cxnLst/>
            <a:rect l="l" t="t" r="r" b="b"/>
            <a:pathLst>
              <a:path w="4355753" h="2285666">
                <a:moveTo>
                  <a:pt x="4307570" y="2190676"/>
                </a:moveTo>
                <a:cubicBezTo>
                  <a:pt x="4296556" y="2190676"/>
                  <a:pt x="4287838" y="2194806"/>
                  <a:pt x="4281414" y="2203066"/>
                </a:cubicBezTo>
                <a:cubicBezTo>
                  <a:pt x="4275906" y="2209490"/>
                  <a:pt x="4273154" y="2217291"/>
                  <a:pt x="4273154" y="2226469"/>
                </a:cubicBezTo>
                <a:cubicBezTo>
                  <a:pt x="4273154" y="2238400"/>
                  <a:pt x="4276824" y="2246201"/>
                  <a:pt x="4284166" y="2249872"/>
                </a:cubicBezTo>
                <a:cubicBezTo>
                  <a:pt x="4290591" y="2255379"/>
                  <a:pt x="4298392" y="2258132"/>
                  <a:pt x="4307570" y="2258132"/>
                </a:cubicBezTo>
                <a:cubicBezTo>
                  <a:pt x="4318583" y="2258132"/>
                  <a:pt x="4327302" y="2254461"/>
                  <a:pt x="4333726" y="2247119"/>
                </a:cubicBezTo>
                <a:cubicBezTo>
                  <a:pt x="4339233" y="2241613"/>
                  <a:pt x="4341986" y="2234729"/>
                  <a:pt x="4341986" y="2226469"/>
                </a:cubicBezTo>
                <a:cubicBezTo>
                  <a:pt x="4342904" y="2215456"/>
                  <a:pt x="4339233" y="2206737"/>
                  <a:pt x="4330973" y="2200313"/>
                </a:cubicBezTo>
                <a:cubicBezTo>
                  <a:pt x="4324548" y="2193888"/>
                  <a:pt x="4316748" y="2190676"/>
                  <a:pt x="4307570" y="2190676"/>
                </a:cubicBezTo>
                <a:close/>
                <a:moveTo>
                  <a:pt x="4308946" y="2178286"/>
                </a:moveTo>
                <a:cubicBezTo>
                  <a:pt x="4322713" y="2177368"/>
                  <a:pt x="4334185" y="2182416"/>
                  <a:pt x="4343363" y="2193429"/>
                </a:cubicBezTo>
                <a:cubicBezTo>
                  <a:pt x="4351623" y="2202607"/>
                  <a:pt x="4355753" y="2213620"/>
                  <a:pt x="4355753" y="2226469"/>
                </a:cubicBezTo>
                <a:cubicBezTo>
                  <a:pt x="4355753" y="2240236"/>
                  <a:pt x="4350705" y="2251249"/>
                  <a:pt x="4340610" y="2259509"/>
                </a:cubicBezTo>
                <a:cubicBezTo>
                  <a:pt x="4331432" y="2267769"/>
                  <a:pt x="4320418" y="2271899"/>
                  <a:pt x="4307570" y="2271899"/>
                </a:cubicBezTo>
                <a:cubicBezTo>
                  <a:pt x="4293804" y="2271899"/>
                  <a:pt x="4281872" y="2266392"/>
                  <a:pt x="4271776" y="2255379"/>
                </a:cubicBezTo>
                <a:cubicBezTo>
                  <a:pt x="4263516" y="2247119"/>
                  <a:pt x="4259387" y="2237024"/>
                  <a:pt x="4259387" y="2225093"/>
                </a:cubicBezTo>
                <a:cubicBezTo>
                  <a:pt x="4259387" y="2211326"/>
                  <a:pt x="4264894" y="2199395"/>
                  <a:pt x="4275906" y="2189299"/>
                </a:cubicBezTo>
                <a:cubicBezTo>
                  <a:pt x="4284166" y="2181957"/>
                  <a:pt x="4295180" y="2178286"/>
                  <a:pt x="4308946" y="2178286"/>
                </a:cubicBezTo>
                <a:close/>
                <a:moveTo>
                  <a:pt x="839763" y="2168650"/>
                </a:moveTo>
                <a:cubicBezTo>
                  <a:pt x="837010" y="2171403"/>
                  <a:pt x="834715" y="2174615"/>
                  <a:pt x="832880" y="2178286"/>
                </a:cubicBezTo>
                <a:cubicBezTo>
                  <a:pt x="846646" y="2192053"/>
                  <a:pt x="862248" y="2203066"/>
                  <a:pt x="879686" y="2211326"/>
                </a:cubicBezTo>
                <a:cubicBezTo>
                  <a:pt x="895288" y="2199395"/>
                  <a:pt x="907678" y="2185169"/>
                  <a:pt x="916856" y="2168650"/>
                </a:cubicBezTo>
                <a:close/>
                <a:moveTo>
                  <a:pt x="1233488" y="2156260"/>
                </a:moveTo>
                <a:cubicBezTo>
                  <a:pt x="1318841" y="2177368"/>
                  <a:pt x="1363353" y="2203984"/>
                  <a:pt x="1367024" y="2236106"/>
                </a:cubicBezTo>
                <a:cubicBezTo>
                  <a:pt x="1366106" y="2255379"/>
                  <a:pt x="1356928" y="2265933"/>
                  <a:pt x="1339491" y="2267769"/>
                </a:cubicBezTo>
                <a:cubicBezTo>
                  <a:pt x="1331231" y="2267769"/>
                  <a:pt x="1323889" y="2262262"/>
                  <a:pt x="1317464" y="2251249"/>
                </a:cubicBezTo>
                <a:cubicBezTo>
                  <a:pt x="1294520" y="2216374"/>
                  <a:pt x="1265610" y="2186546"/>
                  <a:pt x="1230735" y="2161766"/>
                </a:cubicBezTo>
                <a:close/>
                <a:moveTo>
                  <a:pt x="1155018" y="2149376"/>
                </a:moveTo>
                <a:lnTo>
                  <a:pt x="1210085" y="2178286"/>
                </a:lnTo>
                <a:cubicBezTo>
                  <a:pt x="1214673" y="2181039"/>
                  <a:pt x="1216050" y="2183334"/>
                  <a:pt x="1214215" y="2185169"/>
                </a:cubicBezTo>
                <a:cubicBezTo>
                  <a:pt x="1214215" y="2190676"/>
                  <a:pt x="1207790" y="2192970"/>
                  <a:pt x="1194941" y="2192053"/>
                </a:cubicBezTo>
                <a:cubicBezTo>
                  <a:pt x="1156395" y="2228764"/>
                  <a:pt x="1111883" y="2256756"/>
                  <a:pt x="1061405" y="2276029"/>
                </a:cubicBezTo>
                <a:lnTo>
                  <a:pt x="1058652" y="2271899"/>
                </a:lnTo>
                <a:cubicBezTo>
                  <a:pt x="1112801" y="2225093"/>
                  <a:pt x="1144923" y="2184252"/>
                  <a:pt x="1155018" y="2149376"/>
                </a:cubicBezTo>
                <a:close/>
                <a:moveTo>
                  <a:pt x="1530846" y="2135610"/>
                </a:moveTo>
                <a:lnTo>
                  <a:pt x="1530846" y="2178286"/>
                </a:lnTo>
                <a:lnTo>
                  <a:pt x="1642356" y="2178286"/>
                </a:lnTo>
                <a:lnTo>
                  <a:pt x="1642356" y="2135610"/>
                </a:lnTo>
                <a:close/>
                <a:moveTo>
                  <a:pt x="3232398" y="2131480"/>
                </a:moveTo>
                <a:lnTo>
                  <a:pt x="3232398" y="2225093"/>
                </a:lnTo>
                <a:lnTo>
                  <a:pt x="3279205" y="2225093"/>
                </a:lnTo>
                <a:lnTo>
                  <a:pt x="3279205" y="2131480"/>
                </a:lnTo>
                <a:close/>
                <a:moveTo>
                  <a:pt x="3714229" y="2130103"/>
                </a:moveTo>
                <a:lnTo>
                  <a:pt x="3756906" y="2139740"/>
                </a:lnTo>
                <a:cubicBezTo>
                  <a:pt x="3759659" y="2140657"/>
                  <a:pt x="3760577" y="2142034"/>
                  <a:pt x="3759659" y="2143870"/>
                </a:cubicBezTo>
                <a:cubicBezTo>
                  <a:pt x="3760577" y="2148458"/>
                  <a:pt x="3755988" y="2151671"/>
                  <a:pt x="3745892" y="2153506"/>
                </a:cubicBezTo>
                <a:cubicBezTo>
                  <a:pt x="3743139" y="2157177"/>
                  <a:pt x="3740386" y="2161307"/>
                  <a:pt x="3737632" y="2165896"/>
                </a:cubicBezTo>
                <a:cubicBezTo>
                  <a:pt x="3772508" y="2169567"/>
                  <a:pt x="3789487" y="2177827"/>
                  <a:pt x="3788569" y="2190676"/>
                </a:cubicBezTo>
                <a:cubicBezTo>
                  <a:pt x="3787651" y="2201689"/>
                  <a:pt x="3782604" y="2207655"/>
                  <a:pt x="3773426" y="2208573"/>
                </a:cubicBezTo>
                <a:cubicBezTo>
                  <a:pt x="3769754" y="2208573"/>
                  <a:pt x="3766084" y="2205819"/>
                  <a:pt x="3762412" y="2200313"/>
                </a:cubicBezTo>
                <a:cubicBezTo>
                  <a:pt x="3754152" y="2188382"/>
                  <a:pt x="3744516" y="2178286"/>
                  <a:pt x="3733502" y="2170026"/>
                </a:cubicBezTo>
                <a:cubicBezTo>
                  <a:pt x="3722489" y="2184710"/>
                  <a:pt x="3704593" y="2198936"/>
                  <a:pt x="3679813" y="2212703"/>
                </a:cubicBezTo>
                <a:lnTo>
                  <a:pt x="3677060" y="2209949"/>
                </a:lnTo>
                <a:cubicBezTo>
                  <a:pt x="3698168" y="2185169"/>
                  <a:pt x="3710558" y="2158554"/>
                  <a:pt x="3714229" y="2130103"/>
                </a:cubicBezTo>
                <a:close/>
                <a:moveTo>
                  <a:pt x="2301776" y="2092933"/>
                </a:moveTo>
                <a:cubicBezTo>
                  <a:pt x="2299023" y="2095687"/>
                  <a:pt x="2295352" y="2097063"/>
                  <a:pt x="2290763" y="2097063"/>
                </a:cubicBezTo>
                <a:lnTo>
                  <a:pt x="2253593" y="2097063"/>
                </a:lnTo>
                <a:lnTo>
                  <a:pt x="2253593" y="2197559"/>
                </a:lnTo>
                <a:cubicBezTo>
                  <a:pt x="2259100" y="2195724"/>
                  <a:pt x="2267818" y="2193888"/>
                  <a:pt x="2279750" y="2192053"/>
                </a:cubicBezTo>
                <a:cubicBezTo>
                  <a:pt x="2289845" y="2189299"/>
                  <a:pt x="2297187" y="2187464"/>
                  <a:pt x="2301776" y="2186546"/>
                </a:cubicBezTo>
                <a:close/>
                <a:moveTo>
                  <a:pt x="820490" y="2087427"/>
                </a:moveTo>
                <a:lnTo>
                  <a:pt x="820490" y="2119090"/>
                </a:lnTo>
                <a:lnTo>
                  <a:pt x="937506" y="2119090"/>
                </a:lnTo>
                <a:lnTo>
                  <a:pt x="937506" y="2087427"/>
                </a:lnTo>
                <a:close/>
                <a:moveTo>
                  <a:pt x="3359051" y="2084673"/>
                </a:moveTo>
                <a:cubicBezTo>
                  <a:pt x="3404022" y="2105782"/>
                  <a:pt x="3425131" y="2125973"/>
                  <a:pt x="3422378" y="2145246"/>
                </a:cubicBezTo>
                <a:cubicBezTo>
                  <a:pt x="3421460" y="2162684"/>
                  <a:pt x="3411823" y="2172321"/>
                  <a:pt x="3393468" y="2174156"/>
                </a:cubicBezTo>
                <a:cubicBezTo>
                  <a:pt x="3384290" y="2174156"/>
                  <a:pt x="3378783" y="2168191"/>
                  <a:pt x="3376948" y="2156260"/>
                </a:cubicBezTo>
                <a:cubicBezTo>
                  <a:pt x="3372359" y="2128726"/>
                  <a:pt x="3365476" y="2105782"/>
                  <a:pt x="3356298" y="2087427"/>
                </a:cubicBezTo>
                <a:close/>
                <a:moveTo>
                  <a:pt x="1530846" y="2084673"/>
                </a:moveTo>
                <a:lnTo>
                  <a:pt x="1530846" y="2127350"/>
                </a:lnTo>
                <a:lnTo>
                  <a:pt x="1642356" y="2127350"/>
                </a:lnTo>
                <a:lnTo>
                  <a:pt x="1642356" y="2084673"/>
                </a:lnTo>
                <a:close/>
                <a:moveTo>
                  <a:pt x="502481" y="2084673"/>
                </a:moveTo>
                <a:cubicBezTo>
                  <a:pt x="541028" y="2104864"/>
                  <a:pt x="559842" y="2124137"/>
                  <a:pt x="558924" y="2142493"/>
                </a:cubicBezTo>
                <a:cubicBezTo>
                  <a:pt x="558007" y="2162684"/>
                  <a:pt x="549288" y="2173238"/>
                  <a:pt x="532768" y="2174156"/>
                </a:cubicBezTo>
                <a:cubicBezTo>
                  <a:pt x="522672" y="2174156"/>
                  <a:pt x="517166" y="2167732"/>
                  <a:pt x="516248" y="2154883"/>
                </a:cubicBezTo>
                <a:cubicBezTo>
                  <a:pt x="513495" y="2128267"/>
                  <a:pt x="507988" y="2105782"/>
                  <a:pt x="499728" y="2087427"/>
                </a:cubicBezTo>
                <a:close/>
                <a:moveTo>
                  <a:pt x="2644564" y="2079167"/>
                </a:moveTo>
                <a:lnTo>
                  <a:pt x="2695501" y="2083297"/>
                </a:lnTo>
                <a:cubicBezTo>
                  <a:pt x="2699172" y="2084214"/>
                  <a:pt x="2701008" y="2086050"/>
                  <a:pt x="2701008" y="2088803"/>
                </a:cubicBezTo>
                <a:cubicBezTo>
                  <a:pt x="2701008" y="2093392"/>
                  <a:pt x="2696878" y="2097063"/>
                  <a:pt x="2688618" y="2099817"/>
                </a:cubicBezTo>
                <a:lnTo>
                  <a:pt x="2688618" y="2132856"/>
                </a:lnTo>
                <a:lnTo>
                  <a:pt x="2738177" y="2132856"/>
                </a:lnTo>
                <a:lnTo>
                  <a:pt x="2760204" y="2105323"/>
                </a:lnTo>
                <a:lnTo>
                  <a:pt x="2795997" y="2131480"/>
                </a:lnTo>
                <a:cubicBezTo>
                  <a:pt x="2797833" y="2132397"/>
                  <a:pt x="2798750" y="2133774"/>
                  <a:pt x="2798750" y="2135610"/>
                </a:cubicBezTo>
                <a:cubicBezTo>
                  <a:pt x="2798750" y="2138363"/>
                  <a:pt x="2795079" y="2140199"/>
                  <a:pt x="2787737" y="2141116"/>
                </a:cubicBezTo>
                <a:lnTo>
                  <a:pt x="2699631" y="2141116"/>
                </a:lnTo>
                <a:cubicBezTo>
                  <a:pt x="2725328" y="2178745"/>
                  <a:pt x="2759286" y="2203066"/>
                  <a:pt x="2801504" y="2214079"/>
                </a:cubicBezTo>
                <a:lnTo>
                  <a:pt x="2798750" y="2222339"/>
                </a:lnTo>
                <a:cubicBezTo>
                  <a:pt x="2784984" y="2226010"/>
                  <a:pt x="2773970" y="2237941"/>
                  <a:pt x="2765710" y="2258132"/>
                </a:cubicBezTo>
                <a:cubicBezTo>
                  <a:pt x="2727164" y="2235188"/>
                  <a:pt x="2701925" y="2196183"/>
                  <a:pt x="2689994" y="2141116"/>
                </a:cubicBezTo>
                <a:lnTo>
                  <a:pt x="2688618" y="2141116"/>
                </a:lnTo>
                <a:lnTo>
                  <a:pt x="2688618" y="2172780"/>
                </a:lnTo>
                <a:cubicBezTo>
                  <a:pt x="2688618" y="2176451"/>
                  <a:pt x="2688618" y="2183334"/>
                  <a:pt x="2688618" y="2193429"/>
                </a:cubicBezTo>
                <a:cubicBezTo>
                  <a:pt x="2687700" y="2227387"/>
                  <a:pt x="2687700" y="2251708"/>
                  <a:pt x="2688618" y="2266392"/>
                </a:cubicBezTo>
                <a:cubicBezTo>
                  <a:pt x="2689535" y="2272817"/>
                  <a:pt x="2686782" y="2276488"/>
                  <a:pt x="2680358" y="2277406"/>
                </a:cubicBezTo>
                <a:cubicBezTo>
                  <a:pt x="2673015" y="2279241"/>
                  <a:pt x="2661084" y="2280159"/>
                  <a:pt x="2644564" y="2280159"/>
                </a:cubicBezTo>
                <a:cubicBezTo>
                  <a:pt x="2644564" y="2259968"/>
                  <a:pt x="2645024" y="2237941"/>
                  <a:pt x="2645941" y="2214079"/>
                </a:cubicBezTo>
                <a:cubicBezTo>
                  <a:pt x="2645941" y="2201230"/>
                  <a:pt x="2645941" y="2192053"/>
                  <a:pt x="2645941" y="2186546"/>
                </a:cubicBezTo>
                <a:cubicBezTo>
                  <a:pt x="2618408" y="2218668"/>
                  <a:pt x="2582615" y="2243448"/>
                  <a:pt x="2538562" y="2260886"/>
                </a:cubicBezTo>
                <a:lnTo>
                  <a:pt x="2534432" y="2255379"/>
                </a:lnTo>
                <a:cubicBezTo>
                  <a:pt x="2569307" y="2225093"/>
                  <a:pt x="2599594" y="2187005"/>
                  <a:pt x="2625291" y="2141116"/>
                </a:cubicBezTo>
                <a:lnTo>
                  <a:pt x="2548198" y="2141116"/>
                </a:lnTo>
                <a:lnTo>
                  <a:pt x="2548198" y="2132856"/>
                </a:lnTo>
                <a:lnTo>
                  <a:pt x="2645941" y="2132856"/>
                </a:lnTo>
                <a:lnTo>
                  <a:pt x="2645941" y="2130103"/>
                </a:lnTo>
                <a:cubicBezTo>
                  <a:pt x="2645941" y="2124596"/>
                  <a:pt x="2645941" y="2115877"/>
                  <a:pt x="2645941" y="2103946"/>
                </a:cubicBezTo>
                <a:cubicBezTo>
                  <a:pt x="2645024" y="2092933"/>
                  <a:pt x="2644564" y="2084673"/>
                  <a:pt x="2644564" y="2079167"/>
                </a:cubicBezTo>
                <a:close/>
                <a:moveTo>
                  <a:pt x="2553705" y="2054387"/>
                </a:moveTo>
                <a:lnTo>
                  <a:pt x="2559212" y="2057140"/>
                </a:lnTo>
                <a:lnTo>
                  <a:pt x="2530302" y="2153506"/>
                </a:lnTo>
                <a:cubicBezTo>
                  <a:pt x="2525713" y="2170026"/>
                  <a:pt x="2523418" y="2184252"/>
                  <a:pt x="2523418" y="2196183"/>
                </a:cubicBezTo>
                <a:cubicBezTo>
                  <a:pt x="2523418" y="2209032"/>
                  <a:pt x="2524795" y="2220045"/>
                  <a:pt x="2527548" y="2229223"/>
                </a:cubicBezTo>
                <a:cubicBezTo>
                  <a:pt x="2530302" y="2237483"/>
                  <a:pt x="2531678" y="2245284"/>
                  <a:pt x="2531678" y="2252626"/>
                </a:cubicBezTo>
                <a:cubicBezTo>
                  <a:pt x="2530760" y="2268228"/>
                  <a:pt x="2521583" y="2276488"/>
                  <a:pt x="2504145" y="2277406"/>
                </a:cubicBezTo>
                <a:cubicBezTo>
                  <a:pt x="2490378" y="2276488"/>
                  <a:pt x="2483036" y="2268687"/>
                  <a:pt x="2482118" y="2254002"/>
                </a:cubicBezTo>
                <a:cubicBezTo>
                  <a:pt x="2482118" y="2246660"/>
                  <a:pt x="2483495" y="2239318"/>
                  <a:pt x="2486248" y="2231976"/>
                </a:cubicBezTo>
                <a:cubicBezTo>
                  <a:pt x="2489002" y="2223716"/>
                  <a:pt x="2489920" y="2215456"/>
                  <a:pt x="2489002" y="2207196"/>
                </a:cubicBezTo>
                <a:cubicBezTo>
                  <a:pt x="2490838" y="2193429"/>
                  <a:pt x="2483036" y="2183334"/>
                  <a:pt x="2465598" y="2176909"/>
                </a:cubicBezTo>
                <a:lnTo>
                  <a:pt x="2465598" y="2171403"/>
                </a:lnTo>
                <a:cubicBezTo>
                  <a:pt x="2483954" y="2174156"/>
                  <a:pt x="2494968" y="2170485"/>
                  <a:pt x="2498638" y="2160390"/>
                </a:cubicBezTo>
                <a:close/>
                <a:moveTo>
                  <a:pt x="2465598" y="2054387"/>
                </a:moveTo>
                <a:cubicBezTo>
                  <a:pt x="2503228" y="2062647"/>
                  <a:pt x="2522500" y="2075495"/>
                  <a:pt x="2523418" y="2092933"/>
                </a:cubicBezTo>
                <a:cubicBezTo>
                  <a:pt x="2522500" y="2109453"/>
                  <a:pt x="2514241" y="2118172"/>
                  <a:pt x="2498638" y="2119090"/>
                </a:cubicBezTo>
                <a:cubicBezTo>
                  <a:pt x="2490378" y="2119090"/>
                  <a:pt x="2485331" y="2114042"/>
                  <a:pt x="2483495" y="2103946"/>
                </a:cubicBezTo>
                <a:cubicBezTo>
                  <a:pt x="2479824" y="2087427"/>
                  <a:pt x="2472941" y="2071824"/>
                  <a:pt x="2462845" y="2057140"/>
                </a:cubicBezTo>
                <a:close/>
                <a:moveTo>
                  <a:pt x="3525627" y="2050257"/>
                </a:moveTo>
                <a:cubicBezTo>
                  <a:pt x="3567845" y="2056681"/>
                  <a:pt x="3588494" y="2069071"/>
                  <a:pt x="3587576" y="2087427"/>
                </a:cubicBezTo>
                <a:cubicBezTo>
                  <a:pt x="3586659" y="2104864"/>
                  <a:pt x="3579317" y="2114501"/>
                  <a:pt x="3565550" y="2116336"/>
                </a:cubicBezTo>
                <a:cubicBezTo>
                  <a:pt x="3557290" y="2116336"/>
                  <a:pt x="3551784" y="2112206"/>
                  <a:pt x="3549030" y="2103946"/>
                </a:cubicBezTo>
                <a:cubicBezTo>
                  <a:pt x="3542606" y="2083755"/>
                  <a:pt x="3534346" y="2066777"/>
                  <a:pt x="3524250" y="2053010"/>
                </a:cubicBezTo>
                <a:close/>
                <a:moveTo>
                  <a:pt x="1843348" y="2046127"/>
                </a:moveTo>
                <a:cubicBezTo>
                  <a:pt x="1833252" y="2098440"/>
                  <a:pt x="1824992" y="2137445"/>
                  <a:pt x="1818568" y="2163143"/>
                </a:cubicBezTo>
                <a:cubicBezTo>
                  <a:pt x="1823157" y="2164061"/>
                  <a:pt x="1829581" y="2165896"/>
                  <a:pt x="1837842" y="2168650"/>
                </a:cubicBezTo>
                <a:cubicBezTo>
                  <a:pt x="1842430" y="2169567"/>
                  <a:pt x="1845642" y="2170485"/>
                  <a:pt x="1847478" y="2171403"/>
                </a:cubicBezTo>
                <a:cubicBezTo>
                  <a:pt x="1861245" y="2142034"/>
                  <a:pt x="1870881" y="2100275"/>
                  <a:pt x="1876388" y="2046127"/>
                </a:cubicBezTo>
                <a:close/>
                <a:moveTo>
                  <a:pt x="820490" y="2046127"/>
                </a:moveTo>
                <a:lnTo>
                  <a:pt x="820490" y="2077790"/>
                </a:lnTo>
                <a:lnTo>
                  <a:pt x="937506" y="2077790"/>
                </a:lnTo>
                <a:lnTo>
                  <a:pt x="937506" y="2046127"/>
                </a:lnTo>
                <a:close/>
                <a:moveTo>
                  <a:pt x="3232398" y="2044750"/>
                </a:moveTo>
                <a:lnTo>
                  <a:pt x="3232398" y="2123220"/>
                </a:lnTo>
                <a:lnTo>
                  <a:pt x="3279205" y="2123220"/>
                </a:lnTo>
                <a:lnTo>
                  <a:pt x="3279205" y="2044750"/>
                </a:lnTo>
                <a:close/>
                <a:moveTo>
                  <a:pt x="3681190" y="2036490"/>
                </a:moveTo>
                <a:lnTo>
                  <a:pt x="3681190" y="2070907"/>
                </a:lnTo>
                <a:lnTo>
                  <a:pt x="3777556" y="2070907"/>
                </a:lnTo>
                <a:lnTo>
                  <a:pt x="3777556" y="2036490"/>
                </a:lnTo>
                <a:close/>
                <a:moveTo>
                  <a:pt x="4088681" y="2032360"/>
                </a:moveTo>
                <a:cubicBezTo>
                  <a:pt x="4088681" y="2036949"/>
                  <a:pt x="4087763" y="2043832"/>
                  <a:pt x="4085928" y="2053010"/>
                </a:cubicBezTo>
                <a:cubicBezTo>
                  <a:pt x="4085010" y="2057599"/>
                  <a:pt x="4084551" y="2060811"/>
                  <a:pt x="4084551" y="2062647"/>
                </a:cubicBezTo>
                <a:lnTo>
                  <a:pt x="4142370" y="2062647"/>
                </a:lnTo>
                <a:lnTo>
                  <a:pt x="4142370" y="2032360"/>
                </a:lnTo>
                <a:close/>
                <a:moveTo>
                  <a:pt x="1979638" y="2028230"/>
                </a:moveTo>
                <a:lnTo>
                  <a:pt x="1979638" y="2216833"/>
                </a:lnTo>
                <a:lnTo>
                  <a:pt x="2034704" y="2216833"/>
                </a:lnTo>
                <a:lnTo>
                  <a:pt x="2034704" y="2028230"/>
                </a:lnTo>
                <a:close/>
                <a:moveTo>
                  <a:pt x="2680358" y="2024100"/>
                </a:moveTo>
                <a:cubicBezTo>
                  <a:pt x="2742766" y="2036949"/>
                  <a:pt x="2773512" y="2054387"/>
                  <a:pt x="2772594" y="2076413"/>
                </a:cubicBezTo>
                <a:cubicBezTo>
                  <a:pt x="2771676" y="2091098"/>
                  <a:pt x="2764334" y="2099358"/>
                  <a:pt x="2750567" y="2101193"/>
                </a:cubicBezTo>
                <a:cubicBezTo>
                  <a:pt x="2744143" y="2102111"/>
                  <a:pt x="2738177" y="2097522"/>
                  <a:pt x="2732671" y="2087427"/>
                </a:cubicBezTo>
                <a:cubicBezTo>
                  <a:pt x="2718904" y="2064482"/>
                  <a:pt x="2700548" y="2044291"/>
                  <a:pt x="2677604" y="2026854"/>
                </a:cubicBezTo>
                <a:close/>
                <a:moveTo>
                  <a:pt x="2622538" y="2019970"/>
                </a:moveTo>
                <a:lnTo>
                  <a:pt x="2666591" y="2040620"/>
                </a:lnTo>
                <a:cubicBezTo>
                  <a:pt x="2669344" y="2041538"/>
                  <a:pt x="2670721" y="2043373"/>
                  <a:pt x="2670721" y="2046127"/>
                </a:cubicBezTo>
                <a:cubicBezTo>
                  <a:pt x="2670721" y="2051633"/>
                  <a:pt x="2664755" y="2053928"/>
                  <a:pt x="2652824" y="2053010"/>
                </a:cubicBezTo>
                <a:cubicBezTo>
                  <a:pt x="2625291" y="2079625"/>
                  <a:pt x="2592710" y="2100734"/>
                  <a:pt x="2555082" y="2116336"/>
                </a:cubicBezTo>
                <a:lnTo>
                  <a:pt x="2552328" y="2110830"/>
                </a:lnTo>
                <a:cubicBezTo>
                  <a:pt x="2589957" y="2074119"/>
                  <a:pt x="2613360" y="2043832"/>
                  <a:pt x="2622538" y="2019970"/>
                </a:cubicBezTo>
                <a:close/>
                <a:moveTo>
                  <a:pt x="3630253" y="2017217"/>
                </a:moveTo>
                <a:lnTo>
                  <a:pt x="3635760" y="2018594"/>
                </a:lnTo>
                <a:lnTo>
                  <a:pt x="3601343" y="2149376"/>
                </a:lnTo>
                <a:cubicBezTo>
                  <a:pt x="3595836" y="2168650"/>
                  <a:pt x="3593083" y="2182875"/>
                  <a:pt x="3593083" y="2192053"/>
                </a:cubicBezTo>
                <a:cubicBezTo>
                  <a:pt x="3593083" y="2207655"/>
                  <a:pt x="3594460" y="2220045"/>
                  <a:pt x="3597213" y="2229223"/>
                </a:cubicBezTo>
                <a:cubicBezTo>
                  <a:pt x="3599966" y="2238400"/>
                  <a:pt x="3601343" y="2245742"/>
                  <a:pt x="3601343" y="2251249"/>
                </a:cubicBezTo>
                <a:cubicBezTo>
                  <a:pt x="3600425" y="2265933"/>
                  <a:pt x="3590788" y="2273735"/>
                  <a:pt x="3572433" y="2274652"/>
                </a:cubicBezTo>
                <a:cubicBezTo>
                  <a:pt x="3559585" y="2273735"/>
                  <a:pt x="3552702" y="2265933"/>
                  <a:pt x="3551784" y="2251249"/>
                </a:cubicBezTo>
                <a:cubicBezTo>
                  <a:pt x="3551784" y="2247578"/>
                  <a:pt x="3552702" y="2241154"/>
                  <a:pt x="3554537" y="2231976"/>
                </a:cubicBezTo>
                <a:cubicBezTo>
                  <a:pt x="3552702" y="2237483"/>
                  <a:pt x="3552702" y="2236565"/>
                  <a:pt x="3554537" y="2229223"/>
                </a:cubicBezTo>
                <a:cubicBezTo>
                  <a:pt x="3557290" y="2222798"/>
                  <a:pt x="3558667" y="2214538"/>
                  <a:pt x="3558667" y="2204443"/>
                </a:cubicBezTo>
                <a:cubicBezTo>
                  <a:pt x="3560502" y="2189758"/>
                  <a:pt x="3552702" y="2178745"/>
                  <a:pt x="3535264" y="2171403"/>
                </a:cubicBezTo>
                <a:lnTo>
                  <a:pt x="3536640" y="2165896"/>
                </a:lnTo>
                <a:cubicBezTo>
                  <a:pt x="3554996" y="2169567"/>
                  <a:pt x="3566009" y="2165896"/>
                  <a:pt x="3569680" y="2154883"/>
                </a:cubicBezTo>
                <a:close/>
                <a:moveTo>
                  <a:pt x="1088939" y="1997944"/>
                </a:moveTo>
                <a:cubicBezTo>
                  <a:pt x="1143087" y="2023641"/>
                  <a:pt x="1171538" y="2049798"/>
                  <a:pt x="1174292" y="2076413"/>
                </a:cubicBezTo>
                <a:cubicBezTo>
                  <a:pt x="1173374" y="2098440"/>
                  <a:pt x="1162819" y="2109912"/>
                  <a:pt x="1142628" y="2110830"/>
                </a:cubicBezTo>
                <a:cubicBezTo>
                  <a:pt x="1134368" y="2110830"/>
                  <a:pt x="1128862" y="2104864"/>
                  <a:pt x="1126108" y="2092933"/>
                </a:cubicBezTo>
                <a:cubicBezTo>
                  <a:pt x="1119684" y="2060811"/>
                  <a:pt x="1106376" y="2030066"/>
                  <a:pt x="1086185" y="2000697"/>
                </a:cubicBezTo>
                <a:close/>
                <a:moveTo>
                  <a:pt x="2041587" y="1995190"/>
                </a:moveTo>
                <a:lnTo>
                  <a:pt x="2084264" y="2013087"/>
                </a:lnTo>
                <a:cubicBezTo>
                  <a:pt x="2087935" y="2014922"/>
                  <a:pt x="2089770" y="2017217"/>
                  <a:pt x="2089770" y="2019970"/>
                </a:cubicBezTo>
                <a:cubicBezTo>
                  <a:pt x="2090688" y="2023641"/>
                  <a:pt x="2086558" y="2029148"/>
                  <a:pt x="2077380" y="2036490"/>
                </a:cubicBezTo>
                <a:lnTo>
                  <a:pt x="2077380" y="2108076"/>
                </a:lnTo>
                <a:cubicBezTo>
                  <a:pt x="2077380" y="2164978"/>
                  <a:pt x="2077840" y="2211326"/>
                  <a:pt x="2078757" y="2247119"/>
                </a:cubicBezTo>
                <a:cubicBezTo>
                  <a:pt x="2078757" y="2250790"/>
                  <a:pt x="2076004" y="2253085"/>
                  <a:pt x="2070497" y="2254002"/>
                </a:cubicBezTo>
                <a:cubicBezTo>
                  <a:pt x="2068662" y="2254002"/>
                  <a:pt x="2066367" y="2254461"/>
                  <a:pt x="2063614" y="2255379"/>
                </a:cubicBezTo>
                <a:cubicBezTo>
                  <a:pt x="2050765" y="2257215"/>
                  <a:pt x="2041128" y="2258132"/>
                  <a:pt x="2034704" y="2258132"/>
                </a:cubicBezTo>
                <a:lnTo>
                  <a:pt x="2034704" y="2225093"/>
                </a:lnTo>
                <a:lnTo>
                  <a:pt x="1979638" y="2225093"/>
                </a:lnTo>
                <a:lnTo>
                  <a:pt x="1979638" y="2249872"/>
                </a:lnTo>
                <a:cubicBezTo>
                  <a:pt x="1979638" y="2256297"/>
                  <a:pt x="1976425" y="2259968"/>
                  <a:pt x="1970001" y="2260886"/>
                </a:cubicBezTo>
                <a:cubicBezTo>
                  <a:pt x="1958070" y="2263639"/>
                  <a:pt x="1947056" y="2265016"/>
                  <a:pt x="1936961" y="2265016"/>
                </a:cubicBezTo>
                <a:cubicBezTo>
                  <a:pt x="1938796" y="2203525"/>
                  <a:pt x="1939714" y="2157177"/>
                  <a:pt x="1939714" y="2125973"/>
                </a:cubicBezTo>
                <a:lnTo>
                  <a:pt x="1939714" y="2088803"/>
                </a:lnTo>
                <a:cubicBezTo>
                  <a:pt x="1939714" y="2079625"/>
                  <a:pt x="1939255" y="2064941"/>
                  <a:pt x="1938338" y="2044750"/>
                </a:cubicBezTo>
                <a:cubicBezTo>
                  <a:pt x="1938338" y="2026395"/>
                  <a:pt x="1938338" y="2013546"/>
                  <a:pt x="1938338" y="2006204"/>
                </a:cubicBezTo>
                <a:lnTo>
                  <a:pt x="1986521" y="2019970"/>
                </a:lnTo>
                <a:lnTo>
                  <a:pt x="2027820" y="2019970"/>
                </a:lnTo>
                <a:close/>
                <a:moveTo>
                  <a:pt x="4088681" y="1993814"/>
                </a:moveTo>
                <a:lnTo>
                  <a:pt x="4088681" y="2022724"/>
                </a:lnTo>
                <a:lnTo>
                  <a:pt x="4088681" y="2024100"/>
                </a:lnTo>
                <a:lnTo>
                  <a:pt x="4142370" y="2024100"/>
                </a:lnTo>
                <a:lnTo>
                  <a:pt x="4142370" y="1993814"/>
                </a:lnTo>
                <a:close/>
                <a:moveTo>
                  <a:pt x="3681190" y="1992437"/>
                </a:moveTo>
                <a:lnTo>
                  <a:pt x="3681190" y="2028230"/>
                </a:lnTo>
                <a:lnTo>
                  <a:pt x="3777556" y="2028230"/>
                </a:lnTo>
                <a:lnTo>
                  <a:pt x="3777556" y="1992437"/>
                </a:lnTo>
                <a:close/>
                <a:moveTo>
                  <a:pt x="454298" y="1989684"/>
                </a:moveTo>
                <a:lnTo>
                  <a:pt x="499728" y="2011710"/>
                </a:lnTo>
                <a:cubicBezTo>
                  <a:pt x="505235" y="2013546"/>
                  <a:pt x="507529" y="2015840"/>
                  <a:pt x="506611" y="2018594"/>
                </a:cubicBezTo>
                <a:cubicBezTo>
                  <a:pt x="507529" y="2023182"/>
                  <a:pt x="501564" y="2028689"/>
                  <a:pt x="488715" y="2035113"/>
                </a:cubicBezTo>
                <a:cubicBezTo>
                  <a:pt x="482290" y="2070907"/>
                  <a:pt x="472195" y="2102570"/>
                  <a:pt x="458428" y="2130103"/>
                </a:cubicBezTo>
                <a:cubicBezTo>
                  <a:pt x="481373" y="2153965"/>
                  <a:pt x="492386" y="2175074"/>
                  <a:pt x="491468" y="2193429"/>
                </a:cubicBezTo>
                <a:cubicBezTo>
                  <a:pt x="490550" y="2216374"/>
                  <a:pt x="481373" y="2228305"/>
                  <a:pt x="463935" y="2229223"/>
                </a:cubicBezTo>
                <a:cubicBezTo>
                  <a:pt x="455675" y="2229223"/>
                  <a:pt x="450168" y="2223716"/>
                  <a:pt x="447415" y="2212703"/>
                </a:cubicBezTo>
                <a:cubicBezTo>
                  <a:pt x="441908" y="2198936"/>
                  <a:pt x="437319" y="2186087"/>
                  <a:pt x="433648" y="2174156"/>
                </a:cubicBezTo>
                <a:cubicBezTo>
                  <a:pt x="413457" y="2202607"/>
                  <a:pt x="387301" y="2228305"/>
                  <a:pt x="355179" y="2251249"/>
                </a:cubicBezTo>
                <a:lnTo>
                  <a:pt x="351049" y="2247119"/>
                </a:lnTo>
                <a:cubicBezTo>
                  <a:pt x="380417" y="2210408"/>
                  <a:pt x="401985" y="2173238"/>
                  <a:pt x="415752" y="2135610"/>
                </a:cubicBezTo>
                <a:cubicBezTo>
                  <a:pt x="409327" y="2121843"/>
                  <a:pt x="395561" y="2098440"/>
                  <a:pt x="374452" y="2065400"/>
                </a:cubicBezTo>
                <a:cubicBezTo>
                  <a:pt x="370781" y="2059893"/>
                  <a:pt x="368028" y="2055763"/>
                  <a:pt x="366192" y="2053010"/>
                </a:cubicBezTo>
                <a:lnTo>
                  <a:pt x="370322" y="2048880"/>
                </a:lnTo>
                <a:cubicBezTo>
                  <a:pt x="394184" y="2068153"/>
                  <a:pt x="413457" y="2084673"/>
                  <a:pt x="428142" y="2098440"/>
                </a:cubicBezTo>
                <a:cubicBezTo>
                  <a:pt x="435484" y="2076413"/>
                  <a:pt x="440991" y="2051633"/>
                  <a:pt x="444662" y="2024100"/>
                </a:cubicBezTo>
                <a:lnTo>
                  <a:pt x="359309" y="2024100"/>
                </a:lnTo>
                <a:lnTo>
                  <a:pt x="359309" y="2015840"/>
                </a:lnTo>
                <a:lnTo>
                  <a:pt x="439155" y="2015840"/>
                </a:lnTo>
                <a:close/>
                <a:moveTo>
                  <a:pt x="3091979" y="1973164"/>
                </a:moveTo>
                <a:lnTo>
                  <a:pt x="3140162" y="1991060"/>
                </a:lnTo>
                <a:cubicBezTo>
                  <a:pt x="3143833" y="1992896"/>
                  <a:pt x="3146128" y="1995190"/>
                  <a:pt x="3147045" y="1997944"/>
                </a:cubicBezTo>
                <a:cubicBezTo>
                  <a:pt x="3147045" y="2003450"/>
                  <a:pt x="3141998" y="2009416"/>
                  <a:pt x="3131902" y="2015840"/>
                </a:cubicBezTo>
                <a:cubicBezTo>
                  <a:pt x="3131902" y="2059893"/>
                  <a:pt x="3130526" y="2120466"/>
                  <a:pt x="3127772" y="2197559"/>
                </a:cubicBezTo>
                <a:cubicBezTo>
                  <a:pt x="3128690" y="2246201"/>
                  <a:pt x="3102074" y="2273276"/>
                  <a:pt x="3047926" y="2278782"/>
                </a:cubicBezTo>
                <a:cubicBezTo>
                  <a:pt x="3047926" y="2255838"/>
                  <a:pt x="3031406" y="2242071"/>
                  <a:pt x="2998366" y="2237483"/>
                </a:cubicBezTo>
                <a:lnTo>
                  <a:pt x="2999743" y="2227846"/>
                </a:lnTo>
                <a:lnTo>
                  <a:pt x="3043796" y="2230599"/>
                </a:lnTo>
                <a:cubicBezTo>
                  <a:pt x="3067658" y="2235188"/>
                  <a:pt x="3079589" y="2222339"/>
                  <a:pt x="3079589" y="2192053"/>
                </a:cubicBezTo>
                <a:cubicBezTo>
                  <a:pt x="3083260" y="2133315"/>
                  <a:pt x="3085096" y="2071824"/>
                  <a:pt x="3085096" y="2007580"/>
                </a:cubicBezTo>
                <a:lnTo>
                  <a:pt x="3046549" y="2007580"/>
                </a:lnTo>
                <a:lnTo>
                  <a:pt x="3046549" y="2022724"/>
                </a:lnTo>
                <a:cubicBezTo>
                  <a:pt x="3047467" y="2095228"/>
                  <a:pt x="3036912" y="2149376"/>
                  <a:pt x="3014886" y="2185169"/>
                </a:cubicBezTo>
                <a:cubicBezTo>
                  <a:pt x="2995613" y="2221880"/>
                  <a:pt x="2956148" y="2254461"/>
                  <a:pt x="2896493" y="2282912"/>
                </a:cubicBezTo>
                <a:lnTo>
                  <a:pt x="2892363" y="2277406"/>
                </a:lnTo>
                <a:cubicBezTo>
                  <a:pt x="2935498" y="2237941"/>
                  <a:pt x="2963950" y="2201689"/>
                  <a:pt x="2977716" y="2168650"/>
                </a:cubicBezTo>
                <a:cubicBezTo>
                  <a:pt x="2993318" y="2135610"/>
                  <a:pt x="3000661" y="2090639"/>
                  <a:pt x="2999743" y="2033737"/>
                </a:cubicBezTo>
                <a:lnTo>
                  <a:pt x="2999743" y="2007580"/>
                </a:lnTo>
                <a:lnTo>
                  <a:pt x="2950183" y="2007580"/>
                </a:lnTo>
                <a:lnTo>
                  <a:pt x="2950183" y="1999320"/>
                </a:lnTo>
                <a:lnTo>
                  <a:pt x="3078212" y="1999320"/>
                </a:lnTo>
                <a:close/>
                <a:moveTo>
                  <a:pt x="2484872" y="1973164"/>
                </a:moveTo>
                <a:cubicBezTo>
                  <a:pt x="2522500" y="1982342"/>
                  <a:pt x="2541774" y="1995190"/>
                  <a:pt x="2542692" y="2011710"/>
                </a:cubicBezTo>
                <a:cubicBezTo>
                  <a:pt x="2541774" y="2028230"/>
                  <a:pt x="2533972" y="2036949"/>
                  <a:pt x="2519288" y="2037867"/>
                </a:cubicBezTo>
                <a:cubicBezTo>
                  <a:pt x="2510111" y="2037867"/>
                  <a:pt x="2504604" y="2032819"/>
                  <a:pt x="2502768" y="2022724"/>
                </a:cubicBezTo>
                <a:cubicBezTo>
                  <a:pt x="2499098" y="2006204"/>
                  <a:pt x="2492214" y="1990602"/>
                  <a:pt x="2482118" y="1975917"/>
                </a:cubicBezTo>
                <a:close/>
                <a:moveTo>
                  <a:pt x="2212293" y="1973164"/>
                </a:moveTo>
                <a:lnTo>
                  <a:pt x="2263230" y="1975917"/>
                </a:lnTo>
                <a:cubicBezTo>
                  <a:pt x="2268736" y="1976835"/>
                  <a:pt x="2271030" y="1978670"/>
                  <a:pt x="2270113" y="1981424"/>
                </a:cubicBezTo>
                <a:cubicBezTo>
                  <a:pt x="2270113" y="1986930"/>
                  <a:pt x="2264606" y="1991519"/>
                  <a:pt x="2253593" y="1995190"/>
                </a:cubicBezTo>
                <a:lnTo>
                  <a:pt x="2253593" y="2088803"/>
                </a:lnTo>
                <a:lnTo>
                  <a:pt x="2257723" y="2088803"/>
                </a:lnTo>
                <a:lnTo>
                  <a:pt x="2272866" y="2064023"/>
                </a:lnTo>
                <a:lnTo>
                  <a:pt x="2299023" y="2086050"/>
                </a:lnTo>
                <a:cubicBezTo>
                  <a:pt x="2299023" y="2086050"/>
                  <a:pt x="2299482" y="2086509"/>
                  <a:pt x="2300399" y="2087427"/>
                </a:cubicBezTo>
                <a:cubicBezTo>
                  <a:pt x="2300399" y="2088344"/>
                  <a:pt x="2300858" y="2088803"/>
                  <a:pt x="2301776" y="2088803"/>
                </a:cubicBezTo>
                <a:lnTo>
                  <a:pt x="2301776" y="2043373"/>
                </a:lnTo>
                <a:cubicBezTo>
                  <a:pt x="2301776" y="2033278"/>
                  <a:pt x="2301317" y="2019970"/>
                  <a:pt x="2300399" y="2003450"/>
                </a:cubicBezTo>
                <a:cubicBezTo>
                  <a:pt x="2300399" y="1989684"/>
                  <a:pt x="2300399" y="1979588"/>
                  <a:pt x="2300399" y="1973164"/>
                </a:cubicBezTo>
                <a:lnTo>
                  <a:pt x="2352712" y="1975917"/>
                </a:lnTo>
                <a:cubicBezTo>
                  <a:pt x="2358219" y="1976835"/>
                  <a:pt x="2360514" y="1978670"/>
                  <a:pt x="2359596" y="1981424"/>
                </a:cubicBezTo>
                <a:cubicBezTo>
                  <a:pt x="2359596" y="1986930"/>
                  <a:pt x="2354089" y="1991519"/>
                  <a:pt x="2343076" y="1995190"/>
                </a:cubicBezTo>
                <a:lnTo>
                  <a:pt x="2343076" y="2109453"/>
                </a:lnTo>
                <a:cubicBezTo>
                  <a:pt x="2367856" y="2079167"/>
                  <a:pt x="2384834" y="2052551"/>
                  <a:pt x="2394012" y="2029607"/>
                </a:cubicBezTo>
                <a:lnTo>
                  <a:pt x="2443572" y="2058517"/>
                </a:lnTo>
                <a:cubicBezTo>
                  <a:pt x="2446325" y="2060352"/>
                  <a:pt x="2447702" y="2062647"/>
                  <a:pt x="2447702" y="2065400"/>
                </a:cubicBezTo>
                <a:cubicBezTo>
                  <a:pt x="2447702" y="2070907"/>
                  <a:pt x="2441278" y="2073201"/>
                  <a:pt x="2428429" y="2072283"/>
                </a:cubicBezTo>
                <a:cubicBezTo>
                  <a:pt x="2404566" y="2088803"/>
                  <a:pt x="2376116" y="2105782"/>
                  <a:pt x="2343076" y="2123220"/>
                </a:cubicBezTo>
                <a:lnTo>
                  <a:pt x="2343076" y="2218209"/>
                </a:lnTo>
                <a:cubicBezTo>
                  <a:pt x="2342158" y="2226469"/>
                  <a:pt x="2346747" y="2230140"/>
                  <a:pt x="2356842" y="2229223"/>
                </a:cubicBezTo>
                <a:lnTo>
                  <a:pt x="2378869" y="2229223"/>
                </a:lnTo>
                <a:cubicBezTo>
                  <a:pt x="2388046" y="2229223"/>
                  <a:pt x="2395389" y="2223257"/>
                  <a:pt x="2400896" y="2211326"/>
                </a:cubicBezTo>
                <a:lnTo>
                  <a:pt x="2424299" y="2150753"/>
                </a:lnTo>
                <a:lnTo>
                  <a:pt x="2429806" y="2152130"/>
                </a:lnTo>
                <a:lnTo>
                  <a:pt x="2429806" y="2208573"/>
                </a:lnTo>
                <a:cubicBezTo>
                  <a:pt x="2429806" y="2217750"/>
                  <a:pt x="2432559" y="2224175"/>
                  <a:pt x="2438065" y="2227846"/>
                </a:cubicBezTo>
                <a:cubicBezTo>
                  <a:pt x="2443572" y="2232435"/>
                  <a:pt x="2446325" y="2237483"/>
                  <a:pt x="2446325" y="2242989"/>
                </a:cubicBezTo>
                <a:cubicBezTo>
                  <a:pt x="2443572" y="2257673"/>
                  <a:pt x="2426593" y="2265475"/>
                  <a:pt x="2395389" y="2266392"/>
                </a:cubicBezTo>
                <a:lnTo>
                  <a:pt x="2340322" y="2266392"/>
                </a:lnTo>
                <a:cubicBezTo>
                  <a:pt x="2313707" y="2267310"/>
                  <a:pt x="2300858" y="2255379"/>
                  <a:pt x="2301776" y="2230599"/>
                </a:cubicBezTo>
                <a:lnTo>
                  <a:pt x="2301776" y="2193429"/>
                </a:lnTo>
                <a:cubicBezTo>
                  <a:pt x="2253134" y="2220963"/>
                  <a:pt x="2202197" y="2242530"/>
                  <a:pt x="2148966" y="2258132"/>
                </a:cubicBezTo>
                <a:cubicBezTo>
                  <a:pt x="2148966" y="2269146"/>
                  <a:pt x="2146214" y="2274652"/>
                  <a:pt x="2140707" y="2274652"/>
                </a:cubicBezTo>
                <a:cubicBezTo>
                  <a:pt x="2137036" y="2274652"/>
                  <a:pt x="2134741" y="2272817"/>
                  <a:pt x="2133824" y="2269146"/>
                </a:cubicBezTo>
                <a:lnTo>
                  <a:pt x="2117304" y="2219586"/>
                </a:lnTo>
                <a:cubicBezTo>
                  <a:pt x="2120974" y="2219586"/>
                  <a:pt x="2126022" y="2219127"/>
                  <a:pt x="2132447" y="2218209"/>
                </a:cubicBezTo>
                <a:cubicBezTo>
                  <a:pt x="2138871" y="2217291"/>
                  <a:pt x="2143460" y="2216833"/>
                  <a:pt x="2146214" y="2216833"/>
                </a:cubicBezTo>
                <a:lnTo>
                  <a:pt x="2146214" y="2106700"/>
                </a:lnTo>
                <a:cubicBezTo>
                  <a:pt x="2146214" y="2074578"/>
                  <a:pt x="2145754" y="2051175"/>
                  <a:pt x="2144837" y="2036490"/>
                </a:cubicBezTo>
                <a:lnTo>
                  <a:pt x="2194396" y="2040620"/>
                </a:lnTo>
                <a:cubicBezTo>
                  <a:pt x="2198067" y="2040620"/>
                  <a:pt x="2199903" y="2042456"/>
                  <a:pt x="2199903" y="2046127"/>
                </a:cubicBezTo>
                <a:cubicBezTo>
                  <a:pt x="2199903" y="2049798"/>
                  <a:pt x="2195314" y="2053928"/>
                  <a:pt x="2186136" y="2058517"/>
                </a:cubicBezTo>
                <a:lnTo>
                  <a:pt x="2186136" y="2209949"/>
                </a:lnTo>
                <a:cubicBezTo>
                  <a:pt x="2194396" y="2208114"/>
                  <a:pt x="2203574" y="2206737"/>
                  <a:pt x="2213670" y="2205819"/>
                </a:cubicBezTo>
                <a:lnTo>
                  <a:pt x="2213670" y="2043373"/>
                </a:lnTo>
                <a:cubicBezTo>
                  <a:pt x="2213670" y="2033278"/>
                  <a:pt x="2213211" y="2019970"/>
                  <a:pt x="2212293" y="2003450"/>
                </a:cubicBezTo>
                <a:cubicBezTo>
                  <a:pt x="2212293" y="1989684"/>
                  <a:pt x="2212293" y="1979588"/>
                  <a:pt x="2212293" y="1973164"/>
                </a:cubicBezTo>
                <a:close/>
                <a:moveTo>
                  <a:pt x="3547654" y="1971787"/>
                </a:moveTo>
                <a:cubicBezTo>
                  <a:pt x="3589871" y="1977294"/>
                  <a:pt x="3611438" y="1989684"/>
                  <a:pt x="3612356" y="2008957"/>
                </a:cubicBezTo>
                <a:cubicBezTo>
                  <a:pt x="3611438" y="2026395"/>
                  <a:pt x="3604096" y="2036031"/>
                  <a:pt x="3590330" y="2037867"/>
                </a:cubicBezTo>
                <a:cubicBezTo>
                  <a:pt x="3582070" y="2038785"/>
                  <a:pt x="3576563" y="2034655"/>
                  <a:pt x="3573810" y="2025477"/>
                </a:cubicBezTo>
                <a:cubicBezTo>
                  <a:pt x="3567386" y="2004368"/>
                  <a:pt x="3557749" y="1987389"/>
                  <a:pt x="3544900" y="1974541"/>
                </a:cubicBezTo>
                <a:close/>
                <a:moveTo>
                  <a:pt x="1177045" y="1969034"/>
                </a:moveTo>
                <a:cubicBezTo>
                  <a:pt x="1223851" y="1994732"/>
                  <a:pt x="1248172" y="2024100"/>
                  <a:pt x="1250008" y="2057140"/>
                </a:cubicBezTo>
                <a:cubicBezTo>
                  <a:pt x="1249090" y="2079167"/>
                  <a:pt x="1238536" y="2090639"/>
                  <a:pt x="1218345" y="2091557"/>
                </a:cubicBezTo>
                <a:cubicBezTo>
                  <a:pt x="1209167" y="2090639"/>
                  <a:pt x="1203660" y="2084214"/>
                  <a:pt x="1201825" y="2072283"/>
                </a:cubicBezTo>
                <a:cubicBezTo>
                  <a:pt x="1199989" y="2033737"/>
                  <a:pt x="1190811" y="2000238"/>
                  <a:pt x="1174292" y="1971787"/>
                </a:cubicBezTo>
                <a:close/>
                <a:moveTo>
                  <a:pt x="1294061" y="1967657"/>
                </a:moveTo>
                <a:lnTo>
                  <a:pt x="1360141" y="1989684"/>
                </a:lnTo>
                <a:cubicBezTo>
                  <a:pt x="1363812" y="1990602"/>
                  <a:pt x="1365647" y="1992437"/>
                  <a:pt x="1365647" y="1995190"/>
                </a:cubicBezTo>
                <a:cubicBezTo>
                  <a:pt x="1365647" y="2000697"/>
                  <a:pt x="1358764" y="2004827"/>
                  <a:pt x="1344997" y="2007580"/>
                </a:cubicBezTo>
                <a:cubicBezTo>
                  <a:pt x="1328477" y="2047045"/>
                  <a:pt x="1302321" y="2088344"/>
                  <a:pt x="1266528" y="2131480"/>
                </a:cubicBezTo>
                <a:lnTo>
                  <a:pt x="1317464" y="2131480"/>
                </a:lnTo>
                <a:lnTo>
                  <a:pt x="1342244" y="2099817"/>
                </a:lnTo>
                <a:lnTo>
                  <a:pt x="1384921" y="2128726"/>
                </a:lnTo>
                <a:cubicBezTo>
                  <a:pt x="1386756" y="2130562"/>
                  <a:pt x="1387674" y="2132397"/>
                  <a:pt x="1387674" y="2134233"/>
                </a:cubicBezTo>
                <a:cubicBezTo>
                  <a:pt x="1387674" y="2136986"/>
                  <a:pt x="1384003" y="2138822"/>
                  <a:pt x="1376660" y="2139740"/>
                </a:cubicBezTo>
                <a:lnTo>
                  <a:pt x="1060029" y="2139740"/>
                </a:lnTo>
                <a:lnTo>
                  <a:pt x="1060029" y="2131480"/>
                </a:lnTo>
                <a:lnTo>
                  <a:pt x="1251385" y="2131480"/>
                </a:lnTo>
                <a:cubicBezTo>
                  <a:pt x="1266069" y="2092015"/>
                  <a:pt x="1277541" y="2057140"/>
                  <a:pt x="1285801" y="2026854"/>
                </a:cubicBezTo>
                <a:cubicBezTo>
                  <a:pt x="1291308" y="2000238"/>
                  <a:pt x="1294061" y="1980506"/>
                  <a:pt x="1294061" y="1967657"/>
                </a:cubicBezTo>
                <a:close/>
                <a:moveTo>
                  <a:pt x="3360428" y="1966281"/>
                </a:moveTo>
                <a:lnTo>
                  <a:pt x="3416871" y="1974541"/>
                </a:lnTo>
                <a:cubicBezTo>
                  <a:pt x="3420542" y="1975458"/>
                  <a:pt x="3422378" y="1977294"/>
                  <a:pt x="3422378" y="1980047"/>
                </a:cubicBezTo>
                <a:cubicBezTo>
                  <a:pt x="3422378" y="1984636"/>
                  <a:pt x="3416871" y="1988766"/>
                  <a:pt x="3405858" y="1992437"/>
                </a:cubicBezTo>
                <a:cubicBezTo>
                  <a:pt x="3399433" y="2006204"/>
                  <a:pt x="3393468" y="2019052"/>
                  <a:pt x="3387961" y="2030984"/>
                </a:cubicBezTo>
                <a:lnTo>
                  <a:pt x="3440274" y="2030984"/>
                </a:lnTo>
                <a:lnTo>
                  <a:pt x="3454040" y="2007580"/>
                </a:lnTo>
                <a:lnTo>
                  <a:pt x="3496717" y="2025477"/>
                </a:lnTo>
                <a:cubicBezTo>
                  <a:pt x="3500388" y="2027312"/>
                  <a:pt x="3502224" y="2029148"/>
                  <a:pt x="3502224" y="2030984"/>
                </a:cubicBezTo>
                <a:cubicBezTo>
                  <a:pt x="3503142" y="2035572"/>
                  <a:pt x="3499012" y="2041538"/>
                  <a:pt x="3489834" y="2048880"/>
                </a:cubicBezTo>
                <a:cubicBezTo>
                  <a:pt x="3489834" y="2066318"/>
                  <a:pt x="3488916" y="2102111"/>
                  <a:pt x="3487080" y="2156260"/>
                </a:cubicBezTo>
                <a:cubicBezTo>
                  <a:pt x="3486162" y="2185628"/>
                  <a:pt x="3485704" y="2206737"/>
                  <a:pt x="3485704" y="2219586"/>
                </a:cubicBezTo>
                <a:cubicBezTo>
                  <a:pt x="3485704" y="2257215"/>
                  <a:pt x="3460924" y="2277406"/>
                  <a:pt x="3411364" y="2280159"/>
                </a:cubicBezTo>
                <a:cubicBezTo>
                  <a:pt x="3414118" y="2256297"/>
                  <a:pt x="3395762" y="2241154"/>
                  <a:pt x="3356298" y="2234729"/>
                </a:cubicBezTo>
                <a:lnTo>
                  <a:pt x="3357674" y="2229223"/>
                </a:lnTo>
                <a:lnTo>
                  <a:pt x="3414118" y="2231976"/>
                </a:lnTo>
                <a:cubicBezTo>
                  <a:pt x="3431555" y="2233811"/>
                  <a:pt x="3440733" y="2226469"/>
                  <a:pt x="3441650" y="2209949"/>
                </a:cubicBezTo>
                <a:cubicBezTo>
                  <a:pt x="3443486" y="2180580"/>
                  <a:pt x="3444863" y="2134692"/>
                  <a:pt x="3445780" y="2072283"/>
                </a:cubicBezTo>
                <a:cubicBezTo>
                  <a:pt x="3446698" y="2056681"/>
                  <a:pt x="3447157" y="2045668"/>
                  <a:pt x="3447157" y="2039243"/>
                </a:cubicBezTo>
                <a:lnTo>
                  <a:pt x="3383831" y="2039243"/>
                </a:lnTo>
                <a:cubicBezTo>
                  <a:pt x="3368229" y="2068612"/>
                  <a:pt x="3349873" y="2094769"/>
                  <a:pt x="3328764" y="2117713"/>
                </a:cubicBezTo>
                <a:lnTo>
                  <a:pt x="3324634" y="2114960"/>
                </a:lnTo>
                <a:cubicBezTo>
                  <a:pt x="3339319" y="2077331"/>
                  <a:pt x="3349873" y="2038785"/>
                  <a:pt x="3356298" y="1999320"/>
                </a:cubicBezTo>
                <a:cubicBezTo>
                  <a:pt x="3359051" y="1988307"/>
                  <a:pt x="3360428" y="1977294"/>
                  <a:pt x="3360428" y="1966281"/>
                </a:cubicBezTo>
                <a:close/>
                <a:moveTo>
                  <a:pt x="2862077" y="1966281"/>
                </a:moveTo>
                <a:lnTo>
                  <a:pt x="2914390" y="1970411"/>
                </a:lnTo>
                <a:cubicBezTo>
                  <a:pt x="2918061" y="1970411"/>
                  <a:pt x="2919896" y="1971787"/>
                  <a:pt x="2919896" y="1974541"/>
                </a:cubicBezTo>
                <a:cubicBezTo>
                  <a:pt x="2919896" y="1979129"/>
                  <a:pt x="2915308" y="1983718"/>
                  <a:pt x="2906130" y="1988307"/>
                </a:cubicBezTo>
                <a:lnTo>
                  <a:pt x="2906130" y="2068153"/>
                </a:lnTo>
                <a:lnTo>
                  <a:pt x="2926780" y="2064023"/>
                </a:lnTo>
                <a:lnTo>
                  <a:pt x="2941923" y="2035113"/>
                </a:lnTo>
                <a:lnTo>
                  <a:pt x="2980470" y="2054387"/>
                </a:lnTo>
                <a:cubicBezTo>
                  <a:pt x="2982305" y="2054387"/>
                  <a:pt x="2983223" y="2055763"/>
                  <a:pt x="2983223" y="2058517"/>
                </a:cubicBezTo>
                <a:cubicBezTo>
                  <a:pt x="2983223" y="2061270"/>
                  <a:pt x="2980470" y="2063565"/>
                  <a:pt x="2974963" y="2065400"/>
                </a:cubicBezTo>
                <a:lnTo>
                  <a:pt x="2906130" y="2077790"/>
                </a:lnTo>
                <a:lnTo>
                  <a:pt x="2906130" y="2170026"/>
                </a:lnTo>
                <a:lnTo>
                  <a:pt x="2973586" y="2139740"/>
                </a:lnTo>
                <a:lnTo>
                  <a:pt x="2976340" y="2143870"/>
                </a:lnTo>
                <a:cubicBezTo>
                  <a:pt x="2957984" y="2164061"/>
                  <a:pt x="2934581" y="2187005"/>
                  <a:pt x="2906130" y="2212703"/>
                </a:cubicBezTo>
                <a:cubicBezTo>
                  <a:pt x="2899705" y="2219127"/>
                  <a:pt x="2894658" y="2223716"/>
                  <a:pt x="2890986" y="2226469"/>
                </a:cubicBezTo>
                <a:cubicBezTo>
                  <a:pt x="2890986" y="2237483"/>
                  <a:pt x="2887774" y="2242989"/>
                  <a:pt x="2881350" y="2242989"/>
                </a:cubicBezTo>
                <a:cubicBezTo>
                  <a:pt x="2880432" y="2242989"/>
                  <a:pt x="2878596" y="2242071"/>
                  <a:pt x="2875843" y="2240236"/>
                </a:cubicBezTo>
                <a:cubicBezTo>
                  <a:pt x="2875843" y="2239318"/>
                  <a:pt x="2875384" y="2238400"/>
                  <a:pt x="2874467" y="2237483"/>
                </a:cubicBezTo>
                <a:lnTo>
                  <a:pt x="2846934" y="2190676"/>
                </a:lnTo>
                <a:cubicBezTo>
                  <a:pt x="2857947" y="2185169"/>
                  <a:pt x="2863453" y="2177368"/>
                  <a:pt x="2863453" y="2167273"/>
                </a:cubicBezTo>
                <a:lnTo>
                  <a:pt x="2863453" y="2086050"/>
                </a:lnTo>
                <a:lnTo>
                  <a:pt x="2818024" y="2094310"/>
                </a:lnTo>
                <a:lnTo>
                  <a:pt x="2816647" y="2084673"/>
                </a:lnTo>
                <a:lnTo>
                  <a:pt x="2863453" y="2076413"/>
                </a:lnTo>
                <a:lnTo>
                  <a:pt x="2863453" y="2030984"/>
                </a:lnTo>
                <a:cubicBezTo>
                  <a:pt x="2863453" y="2025477"/>
                  <a:pt x="2862995" y="2013087"/>
                  <a:pt x="2862077" y="1993814"/>
                </a:cubicBezTo>
                <a:cubicBezTo>
                  <a:pt x="2862077" y="1979129"/>
                  <a:pt x="2862077" y="1969952"/>
                  <a:pt x="2862077" y="1966281"/>
                </a:cubicBezTo>
                <a:close/>
                <a:moveTo>
                  <a:pt x="4149254" y="1964904"/>
                </a:moveTo>
                <a:lnTo>
                  <a:pt x="4189177" y="1981424"/>
                </a:lnTo>
                <a:cubicBezTo>
                  <a:pt x="4191930" y="1983259"/>
                  <a:pt x="4193307" y="1985554"/>
                  <a:pt x="4193307" y="1988307"/>
                </a:cubicBezTo>
                <a:cubicBezTo>
                  <a:pt x="4194225" y="1991978"/>
                  <a:pt x="4190554" y="1996567"/>
                  <a:pt x="4182294" y="2002074"/>
                </a:cubicBezTo>
                <a:lnTo>
                  <a:pt x="4182294" y="2040620"/>
                </a:lnTo>
                <a:cubicBezTo>
                  <a:pt x="4182294" y="2059893"/>
                  <a:pt x="4182294" y="2077331"/>
                  <a:pt x="4182294" y="2092933"/>
                </a:cubicBezTo>
                <a:cubicBezTo>
                  <a:pt x="4183212" y="2112206"/>
                  <a:pt x="4174952" y="2124596"/>
                  <a:pt x="4157514" y="2130103"/>
                </a:cubicBezTo>
                <a:lnTo>
                  <a:pt x="4194684" y="2153506"/>
                </a:lnTo>
                <a:cubicBezTo>
                  <a:pt x="4196519" y="2154424"/>
                  <a:pt x="4197437" y="2155801"/>
                  <a:pt x="4197437" y="2157636"/>
                </a:cubicBezTo>
                <a:cubicBezTo>
                  <a:pt x="4197437" y="2160390"/>
                  <a:pt x="4193766" y="2162225"/>
                  <a:pt x="4186424" y="2163143"/>
                </a:cubicBezTo>
                <a:lnTo>
                  <a:pt x="4062524" y="2163143"/>
                </a:lnTo>
                <a:lnTo>
                  <a:pt x="4062524" y="2207196"/>
                </a:lnTo>
                <a:lnTo>
                  <a:pt x="4114838" y="2207196"/>
                </a:lnTo>
                <a:lnTo>
                  <a:pt x="4136864" y="2179663"/>
                </a:lnTo>
                <a:lnTo>
                  <a:pt x="4175410" y="2205819"/>
                </a:lnTo>
                <a:cubicBezTo>
                  <a:pt x="4177246" y="2206737"/>
                  <a:pt x="4178164" y="2208114"/>
                  <a:pt x="4178164" y="2209949"/>
                </a:cubicBezTo>
                <a:cubicBezTo>
                  <a:pt x="4178164" y="2212703"/>
                  <a:pt x="4174492" y="2214538"/>
                  <a:pt x="4167150" y="2215456"/>
                </a:cubicBezTo>
                <a:lnTo>
                  <a:pt x="4062524" y="2215456"/>
                </a:lnTo>
                <a:lnTo>
                  <a:pt x="4062524" y="2259509"/>
                </a:lnTo>
                <a:lnTo>
                  <a:pt x="4139618" y="2259509"/>
                </a:lnTo>
                <a:lnTo>
                  <a:pt x="4165774" y="2229223"/>
                </a:lnTo>
                <a:lnTo>
                  <a:pt x="4209827" y="2258132"/>
                </a:lnTo>
                <a:cubicBezTo>
                  <a:pt x="4211662" y="2259968"/>
                  <a:pt x="4212580" y="2261345"/>
                  <a:pt x="4212580" y="2262262"/>
                </a:cubicBezTo>
                <a:cubicBezTo>
                  <a:pt x="4212580" y="2265933"/>
                  <a:pt x="4208909" y="2267769"/>
                  <a:pt x="4201567" y="2267769"/>
                </a:cubicBezTo>
                <a:lnTo>
                  <a:pt x="3880805" y="2267769"/>
                </a:lnTo>
                <a:lnTo>
                  <a:pt x="3880805" y="2259509"/>
                </a:lnTo>
                <a:lnTo>
                  <a:pt x="4019848" y="2259509"/>
                </a:lnTo>
                <a:lnTo>
                  <a:pt x="4019848" y="2215456"/>
                </a:lnTo>
                <a:lnTo>
                  <a:pt x="3917975" y="2215456"/>
                </a:lnTo>
                <a:lnTo>
                  <a:pt x="3917975" y="2207196"/>
                </a:lnTo>
                <a:lnTo>
                  <a:pt x="4019848" y="2207196"/>
                </a:lnTo>
                <a:lnTo>
                  <a:pt x="4019848" y="2163143"/>
                </a:lnTo>
                <a:lnTo>
                  <a:pt x="3893195" y="2163143"/>
                </a:lnTo>
                <a:lnTo>
                  <a:pt x="3893195" y="2154883"/>
                </a:lnTo>
                <a:lnTo>
                  <a:pt x="4134110" y="2154883"/>
                </a:lnTo>
                <a:lnTo>
                  <a:pt x="4152008" y="2132856"/>
                </a:lnTo>
                <a:cubicBezTo>
                  <a:pt x="4146500" y="2133774"/>
                  <a:pt x="4139618" y="2135151"/>
                  <a:pt x="4131358" y="2136986"/>
                </a:cubicBezTo>
                <a:cubicBezTo>
                  <a:pt x="4130440" y="2114960"/>
                  <a:pt x="4115756" y="2102570"/>
                  <a:pt x="4087304" y="2099817"/>
                </a:cubicBezTo>
                <a:lnTo>
                  <a:pt x="4088681" y="2094310"/>
                </a:lnTo>
                <a:lnTo>
                  <a:pt x="4125850" y="2095687"/>
                </a:lnTo>
                <a:cubicBezTo>
                  <a:pt x="4137782" y="2096604"/>
                  <a:pt x="4143288" y="2091557"/>
                  <a:pt x="4142370" y="2080543"/>
                </a:cubicBezTo>
                <a:lnTo>
                  <a:pt x="4142370" y="2070907"/>
                </a:lnTo>
                <a:lnTo>
                  <a:pt x="4081798" y="2070907"/>
                </a:lnTo>
                <a:cubicBezTo>
                  <a:pt x="4068949" y="2105782"/>
                  <a:pt x="4040498" y="2131480"/>
                  <a:pt x="3996445" y="2148000"/>
                </a:cubicBezTo>
                <a:lnTo>
                  <a:pt x="3992315" y="2143870"/>
                </a:lnTo>
                <a:cubicBezTo>
                  <a:pt x="4032696" y="2109912"/>
                  <a:pt x="4051970" y="2069530"/>
                  <a:pt x="4050134" y="2022724"/>
                </a:cubicBezTo>
                <a:lnTo>
                  <a:pt x="4050134" y="2017217"/>
                </a:lnTo>
                <a:cubicBezTo>
                  <a:pt x="4050134" y="2006204"/>
                  <a:pt x="4049676" y="1991978"/>
                  <a:pt x="4048758" y="1974541"/>
                </a:cubicBezTo>
                <a:lnTo>
                  <a:pt x="4096941" y="1986930"/>
                </a:lnTo>
                <a:lnTo>
                  <a:pt x="4136864" y="1986930"/>
                </a:lnTo>
                <a:close/>
                <a:moveTo>
                  <a:pt x="2753320" y="1964904"/>
                </a:moveTo>
                <a:lnTo>
                  <a:pt x="2795997" y="1992437"/>
                </a:lnTo>
                <a:cubicBezTo>
                  <a:pt x="2800586" y="1995190"/>
                  <a:pt x="2802880" y="1997944"/>
                  <a:pt x="2802880" y="2000697"/>
                </a:cubicBezTo>
                <a:cubicBezTo>
                  <a:pt x="2803798" y="2006204"/>
                  <a:pt x="2797374" y="2008957"/>
                  <a:pt x="2783607" y="2008957"/>
                </a:cubicBezTo>
                <a:cubicBezTo>
                  <a:pt x="2766170" y="2022724"/>
                  <a:pt x="2749650" y="2031901"/>
                  <a:pt x="2734047" y="2036490"/>
                </a:cubicBezTo>
                <a:lnTo>
                  <a:pt x="2728541" y="2032360"/>
                </a:lnTo>
                <a:lnTo>
                  <a:pt x="2740930" y="1997944"/>
                </a:lnTo>
                <a:lnTo>
                  <a:pt x="2597758" y="1997944"/>
                </a:lnTo>
                <a:cubicBezTo>
                  <a:pt x="2600511" y="2005286"/>
                  <a:pt x="2601429" y="2013087"/>
                  <a:pt x="2600511" y="2021347"/>
                </a:cubicBezTo>
                <a:cubicBezTo>
                  <a:pt x="2598676" y="2042456"/>
                  <a:pt x="2588580" y="2053928"/>
                  <a:pt x="2570225" y="2055763"/>
                </a:cubicBezTo>
                <a:cubicBezTo>
                  <a:pt x="2558294" y="2054846"/>
                  <a:pt x="2551869" y="2047962"/>
                  <a:pt x="2550952" y="2035113"/>
                </a:cubicBezTo>
                <a:cubicBezTo>
                  <a:pt x="2550952" y="2025936"/>
                  <a:pt x="2554622" y="2018594"/>
                  <a:pt x="2561965" y="2013087"/>
                </a:cubicBezTo>
                <a:cubicBezTo>
                  <a:pt x="2573896" y="2001156"/>
                  <a:pt x="2581697" y="1987389"/>
                  <a:pt x="2585368" y="1971787"/>
                </a:cubicBezTo>
                <a:lnTo>
                  <a:pt x="2588121" y="1971787"/>
                </a:lnTo>
                <a:cubicBezTo>
                  <a:pt x="2590875" y="1977294"/>
                  <a:pt x="2593169" y="1983259"/>
                  <a:pt x="2595005" y="1989684"/>
                </a:cubicBezTo>
                <a:lnTo>
                  <a:pt x="2734047" y="1989684"/>
                </a:lnTo>
                <a:close/>
                <a:moveTo>
                  <a:pt x="587834" y="1964904"/>
                </a:moveTo>
                <a:lnTo>
                  <a:pt x="640147" y="1969034"/>
                </a:lnTo>
                <a:cubicBezTo>
                  <a:pt x="644736" y="1969034"/>
                  <a:pt x="647031" y="1970411"/>
                  <a:pt x="647031" y="1973164"/>
                </a:cubicBezTo>
                <a:cubicBezTo>
                  <a:pt x="647031" y="1977753"/>
                  <a:pt x="642901" y="1981883"/>
                  <a:pt x="634641" y="1985554"/>
                </a:cubicBezTo>
                <a:lnTo>
                  <a:pt x="634641" y="2051633"/>
                </a:lnTo>
                <a:lnTo>
                  <a:pt x="636017" y="2051633"/>
                </a:lnTo>
                <a:lnTo>
                  <a:pt x="652537" y="2025477"/>
                </a:lnTo>
                <a:lnTo>
                  <a:pt x="685577" y="2050257"/>
                </a:lnTo>
                <a:cubicBezTo>
                  <a:pt x="686495" y="2051175"/>
                  <a:pt x="686954" y="2052551"/>
                  <a:pt x="686954" y="2054387"/>
                </a:cubicBezTo>
                <a:cubicBezTo>
                  <a:pt x="686954" y="2057140"/>
                  <a:pt x="683283" y="2058976"/>
                  <a:pt x="675941" y="2059893"/>
                </a:cubicBezTo>
                <a:lnTo>
                  <a:pt x="634641" y="2059893"/>
                </a:lnTo>
                <a:lnTo>
                  <a:pt x="634641" y="2094310"/>
                </a:lnTo>
                <a:cubicBezTo>
                  <a:pt x="634641" y="2101652"/>
                  <a:pt x="634641" y="2117713"/>
                  <a:pt x="634641" y="2142493"/>
                </a:cubicBezTo>
                <a:cubicBezTo>
                  <a:pt x="635559" y="2185628"/>
                  <a:pt x="636017" y="2216374"/>
                  <a:pt x="636017" y="2234729"/>
                </a:cubicBezTo>
                <a:cubicBezTo>
                  <a:pt x="636935" y="2262262"/>
                  <a:pt x="615826" y="2277406"/>
                  <a:pt x="572691" y="2280159"/>
                </a:cubicBezTo>
                <a:cubicBezTo>
                  <a:pt x="575444" y="2258132"/>
                  <a:pt x="559383" y="2244366"/>
                  <a:pt x="524508" y="2238859"/>
                </a:cubicBezTo>
                <a:lnTo>
                  <a:pt x="525885" y="2233353"/>
                </a:lnTo>
                <a:lnTo>
                  <a:pt x="571314" y="2234729"/>
                </a:lnTo>
                <a:cubicBezTo>
                  <a:pt x="583245" y="2234729"/>
                  <a:pt x="589211" y="2228764"/>
                  <a:pt x="589211" y="2216833"/>
                </a:cubicBezTo>
                <a:lnTo>
                  <a:pt x="589211" y="2065400"/>
                </a:lnTo>
                <a:lnTo>
                  <a:pt x="589211" y="2059893"/>
                </a:lnTo>
                <a:lnTo>
                  <a:pt x="491468" y="2059893"/>
                </a:lnTo>
                <a:lnTo>
                  <a:pt x="491468" y="2051633"/>
                </a:lnTo>
                <a:lnTo>
                  <a:pt x="589211" y="2051633"/>
                </a:lnTo>
                <a:cubicBezTo>
                  <a:pt x="588293" y="2032360"/>
                  <a:pt x="587834" y="2003450"/>
                  <a:pt x="587834" y="1964904"/>
                </a:cubicBezTo>
                <a:close/>
                <a:moveTo>
                  <a:pt x="192733" y="1964904"/>
                </a:moveTo>
                <a:lnTo>
                  <a:pt x="249176" y="1969034"/>
                </a:lnTo>
                <a:cubicBezTo>
                  <a:pt x="253765" y="1969034"/>
                  <a:pt x="256518" y="1970411"/>
                  <a:pt x="257436" y="1973164"/>
                </a:cubicBezTo>
                <a:cubicBezTo>
                  <a:pt x="257436" y="1978670"/>
                  <a:pt x="251929" y="1983259"/>
                  <a:pt x="240916" y="1986930"/>
                </a:cubicBezTo>
                <a:lnTo>
                  <a:pt x="240916" y="2051633"/>
                </a:lnTo>
                <a:lnTo>
                  <a:pt x="260189" y="2051633"/>
                </a:lnTo>
                <a:lnTo>
                  <a:pt x="286346" y="2017217"/>
                </a:lnTo>
                <a:lnTo>
                  <a:pt x="329022" y="2048880"/>
                </a:lnTo>
                <a:cubicBezTo>
                  <a:pt x="331775" y="2051633"/>
                  <a:pt x="332693" y="2053469"/>
                  <a:pt x="331775" y="2054387"/>
                </a:cubicBezTo>
                <a:cubicBezTo>
                  <a:pt x="331775" y="2058058"/>
                  <a:pt x="328104" y="2059893"/>
                  <a:pt x="320762" y="2059893"/>
                </a:cubicBezTo>
                <a:lnTo>
                  <a:pt x="240916" y="2059893"/>
                </a:lnTo>
                <a:lnTo>
                  <a:pt x="240916" y="2094310"/>
                </a:lnTo>
                <a:cubicBezTo>
                  <a:pt x="240916" y="2131021"/>
                  <a:pt x="241834" y="2175074"/>
                  <a:pt x="243669" y="2226469"/>
                </a:cubicBezTo>
                <a:cubicBezTo>
                  <a:pt x="246423" y="2257673"/>
                  <a:pt x="220725" y="2275570"/>
                  <a:pt x="166576" y="2280159"/>
                </a:cubicBezTo>
                <a:cubicBezTo>
                  <a:pt x="169330" y="2253543"/>
                  <a:pt x="148221" y="2237024"/>
                  <a:pt x="103250" y="2230599"/>
                </a:cubicBezTo>
                <a:lnTo>
                  <a:pt x="104627" y="2223716"/>
                </a:lnTo>
                <a:lnTo>
                  <a:pt x="173460" y="2226469"/>
                </a:lnTo>
                <a:cubicBezTo>
                  <a:pt x="188144" y="2228305"/>
                  <a:pt x="195027" y="2222798"/>
                  <a:pt x="194110" y="2209949"/>
                </a:cubicBezTo>
                <a:lnTo>
                  <a:pt x="194110" y="2087427"/>
                </a:lnTo>
                <a:cubicBezTo>
                  <a:pt x="149139" y="2159013"/>
                  <a:pt x="85353" y="2212244"/>
                  <a:pt x="2754" y="2247119"/>
                </a:cubicBezTo>
                <a:lnTo>
                  <a:pt x="0" y="2242989"/>
                </a:lnTo>
                <a:cubicBezTo>
                  <a:pt x="70669" y="2187005"/>
                  <a:pt x="122064" y="2125973"/>
                  <a:pt x="154186" y="2059893"/>
                </a:cubicBezTo>
                <a:lnTo>
                  <a:pt x="16520" y="2059893"/>
                </a:lnTo>
                <a:lnTo>
                  <a:pt x="16520" y="2051633"/>
                </a:lnTo>
                <a:lnTo>
                  <a:pt x="194110" y="2051633"/>
                </a:lnTo>
                <a:lnTo>
                  <a:pt x="194110" y="2044750"/>
                </a:lnTo>
                <a:cubicBezTo>
                  <a:pt x="194110" y="2010793"/>
                  <a:pt x="193651" y="1984177"/>
                  <a:pt x="192733" y="1964904"/>
                </a:cubicBezTo>
                <a:close/>
                <a:moveTo>
                  <a:pt x="3785816" y="1963527"/>
                </a:moveTo>
                <a:lnTo>
                  <a:pt x="3824362" y="1978670"/>
                </a:lnTo>
                <a:cubicBezTo>
                  <a:pt x="3828951" y="1979588"/>
                  <a:pt x="3831246" y="1982342"/>
                  <a:pt x="3831246" y="1986930"/>
                </a:cubicBezTo>
                <a:cubicBezTo>
                  <a:pt x="3831246" y="1990602"/>
                  <a:pt x="3827116" y="1995190"/>
                  <a:pt x="3818856" y="2000697"/>
                </a:cubicBezTo>
                <a:lnTo>
                  <a:pt x="3818856" y="2013087"/>
                </a:lnTo>
                <a:cubicBezTo>
                  <a:pt x="3818856" y="2037867"/>
                  <a:pt x="3819314" y="2058517"/>
                  <a:pt x="3820232" y="2075037"/>
                </a:cubicBezTo>
                <a:cubicBezTo>
                  <a:pt x="3820232" y="2080543"/>
                  <a:pt x="3817020" y="2084214"/>
                  <a:pt x="3810596" y="2086050"/>
                </a:cubicBezTo>
                <a:cubicBezTo>
                  <a:pt x="3806007" y="2086968"/>
                  <a:pt x="3798664" y="2087885"/>
                  <a:pt x="3788569" y="2088803"/>
                </a:cubicBezTo>
                <a:cubicBezTo>
                  <a:pt x="3783980" y="2089721"/>
                  <a:pt x="3780309" y="2090180"/>
                  <a:pt x="3777556" y="2090180"/>
                </a:cubicBezTo>
                <a:lnTo>
                  <a:pt x="3777556" y="2079167"/>
                </a:lnTo>
                <a:lnTo>
                  <a:pt x="3681190" y="2079167"/>
                </a:lnTo>
                <a:lnTo>
                  <a:pt x="3681190" y="2081920"/>
                </a:lnTo>
                <a:cubicBezTo>
                  <a:pt x="3681190" y="2084673"/>
                  <a:pt x="3681190" y="2086509"/>
                  <a:pt x="3681190" y="2087427"/>
                </a:cubicBezTo>
                <a:lnTo>
                  <a:pt x="3707346" y="2092933"/>
                </a:lnTo>
                <a:cubicBezTo>
                  <a:pt x="3710099" y="2093851"/>
                  <a:pt x="3711476" y="2095687"/>
                  <a:pt x="3711476" y="2098440"/>
                </a:cubicBezTo>
                <a:cubicBezTo>
                  <a:pt x="3709641" y="2103029"/>
                  <a:pt x="3704593" y="2106241"/>
                  <a:pt x="3696333" y="2108076"/>
                </a:cubicBezTo>
                <a:cubicBezTo>
                  <a:pt x="3693580" y="2110830"/>
                  <a:pt x="3690826" y="2113583"/>
                  <a:pt x="3688073" y="2116336"/>
                </a:cubicBezTo>
                <a:lnTo>
                  <a:pt x="3795452" y="2116336"/>
                </a:lnTo>
                <a:lnTo>
                  <a:pt x="3809219" y="2092933"/>
                </a:lnTo>
                <a:lnTo>
                  <a:pt x="3854649" y="2112206"/>
                </a:lnTo>
                <a:cubicBezTo>
                  <a:pt x="3857402" y="2112206"/>
                  <a:pt x="3858779" y="2114042"/>
                  <a:pt x="3858779" y="2117713"/>
                </a:cubicBezTo>
                <a:cubicBezTo>
                  <a:pt x="3859696" y="2120466"/>
                  <a:pt x="3855107" y="2125055"/>
                  <a:pt x="3845012" y="2131480"/>
                </a:cubicBezTo>
                <a:cubicBezTo>
                  <a:pt x="3845012" y="2141575"/>
                  <a:pt x="3844553" y="2163143"/>
                  <a:pt x="3843636" y="2196183"/>
                </a:cubicBezTo>
                <a:cubicBezTo>
                  <a:pt x="3842718" y="2207196"/>
                  <a:pt x="3842259" y="2215456"/>
                  <a:pt x="3842259" y="2220963"/>
                </a:cubicBezTo>
                <a:cubicBezTo>
                  <a:pt x="3845012" y="2257673"/>
                  <a:pt x="3821150" y="2277406"/>
                  <a:pt x="3770672" y="2280159"/>
                </a:cubicBezTo>
                <a:cubicBezTo>
                  <a:pt x="3772508" y="2258132"/>
                  <a:pt x="3755070" y="2244825"/>
                  <a:pt x="3718359" y="2240236"/>
                </a:cubicBezTo>
                <a:lnTo>
                  <a:pt x="3718359" y="2234729"/>
                </a:lnTo>
                <a:lnTo>
                  <a:pt x="3770672" y="2237483"/>
                </a:lnTo>
                <a:cubicBezTo>
                  <a:pt x="3789028" y="2240236"/>
                  <a:pt x="3798206" y="2232435"/>
                  <a:pt x="3798206" y="2214079"/>
                </a:cubicBezTo>
                <a:cubicBezTo>
                  <a:pt x="3800959" y="2185628"/>
                  <a:pt x="3802336" y="2155801"/>
                  <a:pt x="3802336" y="2124596"/>
                </a:cubicBezTo>
                <a:lnTo>
                  <a:pt x="3679813" y="2124596"/>
                </a:lnTo>
                <a:cubicBezTo>
                  <a:pt x="3676142" y="2129185"/>
                  <a:pt x="3669258" y="2135151"/>
                  <a:pt x="3659163" y="2142493"/>
                </a:cubicBezTo>
                <a:cubicBezTo>
                  <a:pt x="3656410" y="2145246"/>
                  <a:pt x="3654115" y="2147541"/>
                  <a:pt x="3652280" y="2149376"/>
                </a:cubicBezTo>
                <a:lnTo>
                  <a:pt x="3678436" y="2150753"/>
                </a:lnTo>
                <a:cubicBezTo>
                  <a:pt x="3681190" y="2150753"/>
                  <a:pt x="3682566" y="2152130"/>
                  <a:pt x="3682566" y="2154883"/>
                </a:cubicBezTo>
                <a:cubicBezTo>
                  <a:pt x="3683484" y="2157636"/>
                  <a:pt x="3679813" y="2161307"/>
                  <a:pt x="3671553" y="2165896"/>
                </a:cubicBezTo>
                <a:lnTo>
                  <a:pt x="3671553" y="2220963"/>
                </a:lnTo>
                <a:lnTo>
                  <a:pt x="3732126" y="2220963"/>
                </a:lnTo>
                <a:lnTo>
                  <a:pt x="3748646" y="2200313"/>
                </a:lnTo>
                <a:lnTo>
                  <a:pt x="3777556" y="2220963"/>
                </a:lnTo>
                <a:cubicBezTo>
                  <a:pt x="3778474" y="2221880"/>
                  <a:pt x="3778932" y="2222798"/>
                  <a:pt x="3778932" y="2223716"/>
                </a:cubicBezTo>
                <a:cubicBezTo>
                  <a:pt x="3778932" y="2226469"/>
                  <a:pt x="3775720" y="2228305"/>
                  <a:pt x="3769296" y="2229223"/>
                </a:cubicBezTo>
                <a:lnTo>
                  <a:pt x="3672930" y="2229223"/>
                </a:lnTo>
                <a:lnTo>
                  <a:pt x="3660540" y="2244366"/>
                </a:lnTo>
                <a:cubicBezTo>
                  <a:pt x="3655951" y="2242530"/>
                  <a:pt x="3645855" y="2237024"/>
                  <a:pt x="3630253" y="2227846"/>
                </a:cubicBezTo>
                <a:cubicBezTo>
                  <a:pt x="3628418" y="2226928"/>
                  <a:pt x="3627041" y="2226010"/>
                  <a:pt x="3626123" y="2225093"/>
                </a:cubicBezTo>
                <a:cubicBezTo>
                  <a:pt x="3623370" y="2223257"/>
                  <a:pt x="3623370" y="2220504"/>
                  <a:pt x="3626123" y="2216833"/>
                </a:cubicBezTo>
                <a:cubicBezTo>
                  <a:pt x="3630712" y="2214079"/>
                  <a:pt x="3633006" y="2209949"/>
                  <a:pt x="3633006" y="2204443"/>
                </a:cubicBezTo>
                <a:lnTo>
                  <a:pt x="3633006" y="2161766"/>
                </a:lnTo>
                <a:cubicBezTo>
                  <a:pt x="3624746" y="2167273"/>
                  <a:pt x="3615568" y="2172780"/>
                  <a:pt x="3605473" y="2178286"/>
                </a:cubicBezTo>
                <a:lnTo>
                  <a:pt x="3601343" y="2172780"/>
                </a:lnTo>
                <a:cubicBezTo>
                  <a:pt x="3627041" y="2145246"/>
                  <a:pt x="3644938" y="2119549"/>
                  <a:pt x="3655033" y="2095687"/>
                </a:cubicBezTo>
                <a:cubicBezTo>
                  <a:pt x="3654115" y="2095687"/>
                  <a:pt x="3651821" y="2095687"/>
                  <a:pt x="3648150" y="2095687"/>
                </a:cubicBezTo>
                <a:cubicBezTo>
                  <a:pt x="3644478" y="2096604"/>
                  <a:pt x="3641725" y="2097063"/>
                  <a:pt x="3639890" y="2097063"/>
                </a:cubicBezTo>
                <a:cubicBezTo>
                  <a:pt x="3640808" y="2075037"/>
                  <a:pt x="3641266" y="2054387"/>
                  <a:pt x="3641266" y="2035113"/>
                </a:cubicBezTo>
                <a:lnTo>
                  <a:pt x="3641266" y="1974541"/>
                </a:lnTo>
                <a:lnTo>
                  <a:pt x="3690826" y="1984177"/>
                </a:lnTo>
                <a:lnTo>
                  <a:pt x="3773426" y="1984177"/>
                </a:lnTo>
                <a:close/>
                <a:moveTo>
                  <a:pt x="3229645" y="1963527"/>
                </a:moveTo>
                <a:lnTo>
                  <a:pt x="3286088" y="1970411"/>
                </a:lnTo>
                <a:cubicBezTo>
                  <a:pt x="3290677" y="1970411"/>
                  <a:pt x="3292971" y="1972246"/>
                  <a:pt x="3292971" y="1975917"/>
                </a:cubicBezTo>
                <a:cubicBezTo>
                  <a:pt x="3292971" y="1980506"/>
                  <a:pt x="3287465" y="1984177"/>
                  <a:pt x="3276452" y="1986930"/>
                </a:cubicBezTo>
                <a:cubicBezTo>
                  <a:pt x="3265438" y="2007122"/>
                  <a:pt x="3254884" y="2023641"/>
                  <a:pt x="3244788" y="2036490"/>
                </a:cubicBezTo>
                <a:lnTo>
                  <a:pt x="3272322" y="2036490"/>
                </a:lnTo>
                <a:lnTo>
                  <a:pt x="3284711" y="2014464"/>
                </a:lnTo>
                <a:lnTo>
                  <a:pt x="3324634" y="2030984"/>
                </a:lnTo>
                <a:cubicBezTo>
                  <a:pt x="3328306" y="2032819"/>
                  <a:pt x="3330141" y="2035113"/>
                  <a:pt x="3330141" y="2037867"/>
                </a:cubicBezTo>
                <a:cubicBezTo>
                  <a:pt x="3331059" y="2043373"/>
                  <a:pt x="3327388" y="2048421"/>
                  <a:pt x="3319128" y="2053010"/>
                </a:cubicBezTo>
                <a:lnTo>
                  <a:pt x="3319128" y="2135610"/>
                </a:lnTo>
                <a:cubicBezTo>
                  <a:pt x="3319128" y="2141116"/>
                  <a:pt x="3319128" y="2156718"/>
                  <a:pt x="3319128" y="2182416"/>
                </a:cubicBezTo>
                <a:cubicBezTo>
                  <a:pt x="3320046" y="2215456"/>
                  <a:pt x="3320504" y="2236565"/>
                  <a:pt x="3320504" y="2245742"/>
                </a:cubicBezTo>
                <a:cubicBezTo>
                  <a:pt x="3321422" y="2249413"/>
                  <a:pt x="3319128" y="2251708"/>
                  <a:pt x="3313621" y="2252626"/>
                </a:cubicBezTo>
                <a:cubicBezTo>
                  <a:pt x="3302608" y="2254461"/>
                  <a:pt x="3291136" y="2255379"/>
                  <a:pt x="3279205" y="2255379"/>
                </a:cubicBezTo>
                <a:lnTo>
                  <a:pt x="3279205" y="2233353"/>
                </a:lnTo>
                <a:lnTo>
                  <a:pt x="3232398" y="2233353"/>
                </a:lnTo>
                <a:lnTo>
                  <a:pt x="3232398" y="2255379"/>
                </a:lnTo>
                <a:cubicBezTo>
                  <a:pt x="3232398" y="2261803"/>
                  <a:pt x="3227810" y="2265475"/>
                  <a:pt x="3218632" y="2266392"/>
                </a:cubicBezTo>
                <a:cubicBezTo>
                  <a:pt x="3214043" y="2267310"/>
                  <a:pt x="3207618" y="2268228"/>
                  <a:pt x="3199358" y="2269146"/>
                </a:cubicBezTo>
                <a:cubicBezTo>
                  <a:pt x="3194770" y="2270063"/>
                  <a:pt x="3191557" y="2270522"/>
                  <a:pt x="3189722" y="2270522"/>
                </a:cubicBezTo>
                <a:cubicBezTo>
                  <a:pt x="3189722" y="2259509"/>
                  <a:pt x="3190180" y="2238859"/>
                  <a:pt x="3191098" y="2208573"/>
                </a:cubicBezTo>
                <a:cubicBezTo>
                  <a:pt x="3191098" y="2183793"/>
                  <a:pt x="3191098" y="2167732"/>
                  <a:pt x="3191098" y="2160390"/>
                </a:cubicBezTo>
                <a:lnTo>
                  <a:pt x="3191098" y="2108076"/>
                </a:lnTo>
                <a:cubicBezTo>
                  <a:pt x="3191098" y="2078708"/>
                  <a:pt x="3190640" y="2050257"/>
                  <a:pt x="3189722" y="2022724"/>
                </a:cubicBezTo>
                <a:lnTo>
                  <a:pt x="3228268" y="2032360"/>
                </a:lnTo>
                <a:cubicBezTo>
                  <a:pt x="3231022" y="2015840"/>
                  <a:pt x="3231480" y="1992896"/>
                  <a:pt x="3229645" y="1963527"/>
                </a:cubicBezTo>
                <a:close/>
                <a:moveTo>
                  <a:pt x="3934495" y="1962151"/>
                </a:moveTo>
                <a:cubicBezTo>
                  <a:pt x="3968453" y="1964904"/>
                  <a:pt x="3985432" y="1973623"/>
                  <a:pt x="3985432" y="1988307"/>
                </a:cubicBezTo>
                <a:cubicBezTo>
                  <a:pt x="3984514" y="2001156"/>
                  <a:pt x="3976713" y="2008957"/>
                  <a:pt x="3962028" y="2011710"/>
                </a:cubicBezTo>
                <a:lnTo>
                  <a:pt x="3990938" y="2011710"/>
                </a:lnTo>
                <a:lnTo>
                  <a:pt x="4008834" y="1989684"/>
                </a:lnTo>
                <a:lnTo>
                  <a:pt x="4041874" y="2011710"/>
                </a:lnTo>
                <a:cubicBezTo>
                  <a:pt x="4043710" y="2012628"/>
                  <a:pt x="4044628" y="2014005"/>
                  <a:pt x="4044628" y="2015840"/>
                </a:cubicBezTo>
                <a:cubicBezTo>
                  <a:pt x="4044628" y="2018594"/>
                  <a:pt x="4040956" y="2019970"/>
                  <a:pt x="4033614" y="2019970"/>
                </a:cubicBezTo>
                <a:lnTo>
                  <a:pt x="3953768" y="2019970"/>
                </a:lnTo>
                <a:lnTo>
                  <a:pt x="3953768" y="2077790"/>
                </a:lnTo>
                <a:lnTo>
                  <a:pt x="4026731" y="2059893"/>
                </a:lnTo>
                <a:lnTo>
                  <a:pt x="4029484" y="2065400"/>
                </a:lnTo>
                <a:cubicBezTo>
                  <a:pt x="4007458" y="2081002"/>
                  <a:pt x="3974877" y="2098899"/>
                  <a:pt x="3931742" y="2119090"/>
                </a:cubicBezTo>
                <a:cubicBezTo>
                  <a:pt x="3930824" y="2128267"/>
                  <a:pt x="3928070" y="2132856"/>
                  <a:pt x="3923482" y="2132856"/>
                </a:cubicBezTo>
                <a:cubicBezTo>
                  <a:pt x="3921646" y="2132856"/>
                  <a:pt x="3919810" y="2131480"/>
                  <a:pt x="3917975" y="2128726"/>
                </a:cubicBezTo>
                <a:lnTo>
                  <a:pt x="3901455" y="2090180"/>
                </a:lnTo>
                <a:cubicBezTo>
                  <a:pt x="3910633" y="2087427"/>
                  <a:pt x="3915222" y="2081920"/>
                  <a:pt x="3915222" y="2073660"/>
                </a:cubicBezTo>
                <a:lnTo>
                  <a:pt x="3915222" y="2019970"/>
                </a:lnTo>
                <a:lnTo>
                  <a:pt x="3884935" y="2019970"/>
                </a:lnTo>
                <a:lnTo>
                  <a:pt x="3884935" y="2011710"/>
                </a:lnTo>
                <a:lnTo>
                  <a:pt x="3957898" y="2011710"/>
                </a:lnTo>
                <a:cubicBezTo>
                  <a:pt x="3951474" y="2011710"/>
                  <a:pt x="3947344" y="2007122"/>
                  <a:pt x="3945508" y="1997944"/>
                </a:cubicBezTo>
                <a:cubicBezTo>
                  <a:pt x="3944590" y="1988766"/>
                  <a:pt x="3940002" y="1977753"/>
                  <a:pt x="3931742" y="1964904"/>
                </a:cubicBezTo>
                <a:close/>
                <a:moveTo>
                  <a:pt x="1810308" y="1962151"/>
                </a:moveTo>
                <a:lnTo>
                  <a:pt x="1863998" y="1969034"/>
                </a:lnTo>
                <a:cubicBezTo>
                  <a:pt x="1867669" y="1969034"/>
                  <a:pt x="1869505" y="1970869"/>
                  <a:pt x="1869505" y="1974541"/>
                </a:cubicBezTo>
                <a:cubicBezTo>
                  <a:pt x="1870422" y="1978212"/>
                  <a:pt x="1865375" y="1982342"/>
                  <a:pt x="1854361" y="1986930"/>
                </a:cubicBezTo>
                <a:cubicBezTo>
                  <a:pt x="1854361" y="1987848"/>
                  <a:pt x="1853902" y="1990143"/>
                  <a:pt x="1852985" y="1993814"/>
                </a:cubicBezTo>
                <a:cubicBezTo>
                  <a:pt x="1851149" y="2005745"/>
                  <a:pt x="1848396" y="2020429"/>
                  <a:pt x="1844725" y="2037867"/>
                </a:cubicBezTo>
                <a:lnTo>
                  <a:pt x="1869505" y="2037867"/>
                </a:lnTo>
                <a:lnTo>
                  <a:pt x="1883271" y="2014464"/>
                </a:lnTo>
                <a:lnTo>
                  <a:pt x="1925948" y="2033737"/>
                </a:lnTo>
                <a:cubicBezTo>
                  <a:pt x="1931454" y="2035572"/>
                  <a:pt x="1933749" y="2037867"/>
                  <a:pt x="1932831" y="2040620"/>
                </a:cubicBezTo>
                <a:cubicBezTo>
                  <a:pt x="1932831" y="2045209"/>
                  <a:pt x="1927783" y="2050257"/>
                  <a:pt x="1917688" y="2055763"/>
                </a:cubicBezTo>
                <a:cubicBezTo>
                  <a:pt x="1910345" y="2111747"/>
                  <a:pt x="1899332" y="2154424"/>
                  <a:pt x="1884648" y="2183793"/>
                </a:cubicBezTo>
                <a:cubicBezTo>
                  <a:pt x="1913099" y="2195724"/>
                  <a:pt x="1926865" y="2209490"/>
                  <a:pt x="1925948" y="2225093"/>
                </a:cubicBezTo>
                <a:cubicBezTo>
                  <a:pt x="1925030" y="2240695"/>
                  <a:pt x="1918147" y="2249413"/>
                  <a:pt x="1905298" y="2251249"/>
                </a:cubicBezTo>
                <a:cubicBezTo>
                  <a:pt x="1897956" y="2251249"/>
                  <a:pt x="1892908" y="2249413"/>
                  <a:pt x="1890154" y="2245742"/>
                </a:cubicBezTo>
                <a:cubicBezTo>
                  <a:pt x="1890154" y="2244825"/>
                  <a:pt x="1889696" y="2244366"/>
                  <a:pt x="1888778" y="2244366"/>
                </a:cubicBezTo>
                <a:cubicBezTo>
                  <a:pt x="1880518" y="2234270"/>
                  <a:pt x="1871799" y="2225093"/>
                  <a:pt x="1862621" y="2216833"/>
                </a:cubicBezTo>
                <a:cubicBezTo>
                  <a:pt x="1843348" y="2239777"/>
                  <a:pt x="1809849" y="2261803"/>
                  <a:pt x="1762125" y="2282912"/>
                </a:cubicBezTo>
                <a:lnTo>
                  <a:pt x="1759372" y="2278782"/>
                </a:lnTo>
                <a:cubicBezTo>
                  <a:pt x="1798836" y="2241154"/>
                  <a:pt x="1823616" y="2213161"/>
                  <a:pt x="1833711" y="2194806"/>
                </a:cubicBezTo>
                <a:cubicBezTo>
                  <a:pt x="1824534" y="2188382"/>
                  <a:pt x="1807096" y="2179204"/>
                  <a:pt x="1781398" y="2167273"/>
                </a:cubicBezTo>
                <a:cubicBezTo>
                  <a:pt x="1782316" y="2168191"/>
                  <a:pt x="1780940" y="2167732"/>
                  <a:pt x="1777268" y="2165896"/>
                </a:cubicBezTo>
                <a:cubicBezTo>
                  <a:pt x="1787364" y="2126432"/>
                  <a:pt x="1795624" y="2086509"/>
                  <a:pt x="1802048" y="2046127"/>
                </a:cubicBezTo>
                <a:lnTo>
                  <a:pt x="1763502" y="2046127"/>
                </a:lnTo>
                <a:lnTo>
                  <a:pt x="1763502" y="2037867"/>
                </a:lnTo>
                <a:lnTo>
                  <a:pt x="1803425" y="2037867"/>
                </a:lnTo>
                <a:cubicBezTo>
                  <a:pt x="1804343" y="2036031"/>
                  <a:pt x="1804802" y="2033278"/>
                  <a:pt x="1804802" y="2029607"/>
                </a:cubicBezTo>
                <a:cubicBezTo>
                  <a:pt x="1805719" y="2025936"/>
                  <a:pt x="1806178" y="2023182"/>
                  <a:pt x="1806178" y="2021347"/>
                </a:cubicBezTo>
                <a:cubicBezTo>
                  <a:pt x="1808932" y="1998403"/>
                  <a:pt x="1810308" y="1978670"/>
                  <a:pt x="1810308" y="1962151"/>
                </a:cubicBezTo>
                <a:close/>
                <a:moveTo>
                  <a:pt x="1525340" y="1962151"/>
                </a:moveTo>
                <a:lnTo>
                  <a:pt x="1584536" y="1975917"/>
                </a:lnTo>
                <a:cubicBezTo>
                  <a:pt x="1588207" y="1975917"/>
                  <a:pt x="1590043" y="1977753"/>
                  <a:pt x="1590043" y="1981424"/>
                </a:cubicBezTo>
                <a:cubicBezTo>
                  <a:pt x="1590960" y="1986013"/>
                  <a:pt x="1584536" y="1989684"/>
                  <a:pt x="1570770" y="1992437"/>
                </a:cubicBezTo>
                <a:cubicBezTo>
                  <a:pt x="1569852" y="1995190"/>
                  <a:pt x="1568016" y="1999320"/>
                  <a:pt x="1565263" y="2004827"/>
                </a:cubicBezTo>
                <a:cubicBezTo>
                  <a:pt x="1563427" y="2010334"/>
                  <a:pt x="1561592" y="2014464"/>
                  <a:pt x="1559756" y="2017217"/>
                </a:cubicBezTo>
                <a:lnTo>
                  <a:pt x="1669889" y="2017217"/>
                </a:lnTo>
                <a:lnTo>
                  <a:pt x="1694669" y="1984177"/>
                </a:lnTo>
                <a:lnTo>
                  <a:pt x="1737345" y="2015840"/>
                </a:lnTo>
                <a:cubicBezTo>
                  <a:pt x="1739181" y="2016758"/>
                  <a:pt x="1740098" y="2018135"/>
                  <a:pt x="1740098" y="2019970"/>
                </a:cubicBezTo>
                <a:cubicBezTo>
                  <a:pt x="1740098" y="2023641"/>
                  <a:pt x="1735968" y="2025477"/>
                  <a:pt x="1727709" y="2025477"/>
                </a:cubicBezTo>
                <a:lnTo>
                  <a:pt x="1555626" y="2025477"/>
                </a:lnTo>
                <a:cubicBezTo>
                  <a:pt x="1546448" y="2042915"/>
                  <a:pt x="1536353" y="2058976"/>
                  <a:pt x="1525340" y="2073660"/>
                </a:cubicBezTo>
                <a:lnTo>
                  <a:pt x="1537730" y="2076413"/>
                </a:lnTo>
                <a:lnTo>
                  <a:pt x="1634096" y="2076413"/>
                </a:lnTo>
                <a:lnTo>
                  <a:pt x="1647862" y="2050257"/>
                </a:lnTo>
                <a:lnTo>
                  <a:pt x="1696045" y="2069530"/>
                </a:lnTo>
                <a:cubicBezTo>
                  <a:pt x="1699716" y="2069530"/>
                  <a:pt x="1702011" y="2071365"/>
                  <a:pt x="1702929" y="2075037"/>
                </a:cubicBezTo>
                <a:cubicBezTo>
                  <a:pt x="1702929" y="2079625"/>
                  <a:pt x="1697422" y="2085591"/>
                  <a:pt x="1686409" y="2092933"/>
                </a:cubicBezTo>
                <a:lnTo>
                  <a:pt x="1686409" y="2139740"/>
                </a:lnTo>
                <a:cubicBezTo>
                  <a:pt x="1686409" y="2141575"/>
                  <a:pt x="1686409" y="2153506"/>
                  <a:pt x="1686409" y="2175533"/>
                </a:cubicBezTo>
                <a:cubicBezTo>
                  <a:pt x="1687327" y="2211326"/>
                  <a:pt x="1687786" y="2232435"/>
                  <a:pt x="1687786" y="2238859"/>
                </a:cubicBezTo>
                <a:cubicBezTo>
                  <a:pt x="1688703" y="2261803"/>
                  <a:pt x="1668512" y="2276029"/>
                  <a:pt x="1627212" y="2281536"/>
                </a:cubicBezTo>
                <a:cubicBezTo>
                  <a:pt x="1625377" y="2258591"/>
                  <a:pt x="1608398" y="2244825"/>
                  <a:pt x="1576276" y="2240236"/>
                </a:cubicBezTo>
                <a:lnTo>
                  <a:pt x="1577653" y="2234729"/>
                </a:lnTo>
                <a:lnTo>
                  <a:pt x="1624459" y="2236106"/>
                </a:lnTo>
                <a:cubicBezTo>
                  <a:pt x="1636390" y="2236106"/>
                  <a:pt x="1642356" y="2230140"/>
                  <a:pt x="1642356" y="2218209"/>
                </a:cubicBezTo>
                <a:lnTo>
                  <a:pt x="1642356" y="2186546"/>
                </a:lnTo>
                <a:lnTo>
                  <a:pt x="1530846" y="2186546"/>
                </a:lnTo>
                <a:lnTo>
                  <a:pt x="1530846" y="2266392"/>
                </a:lnTo>
                <a:cubicBezTo>
                  <a:pt x="1530846" y="2272817"/>
                  <a:pt x="1528093" y="2276488"/>
                  <a:pt x="1522586" y="2277406"/>
                </a:cubicBezTo>
                <a:cubicBezTo>
                  <a:pt x="1520751" y="2277406"/>
                  <a:pt x="1517997" y="2277865"/>
                  <a:pt x="1514326" y="2278782"/>
                </a:cubicBezTo>
                <a:cubicBezTo>
                  <a:pt x="1499642" y="2280618"/>
                  <a:pt x="1489547" y="2281536"/>
                  <a:pt x="1484040" y="2281536"/>
                </a:cubicBezTo>
                <a:cubicBezTo>
                  <a:pt x="1484958" y="2265016"/>
                  <a:pt x="1485417" y="2233811"/>
                  <a:pt x="1485417" y="2187923"/>
                </a:cubicBezTo>
                <a:lnTo>
                  <a:pt x="1485417" y="2117713"/>
                </a:lnTo>
                <a:cubicBezTo>
                  <a:pt x="1465226" y="2136986"/>
                  <a:pt x="1441363" y="2154424"/>
                  <a:pt x="1413830" y="2170026"/>
                </a:cubicBezTo>
                <a:lnTo>
                  <a:pt x="1411077" y="2165896"/>
                </a:lnTo>
                <a:cubicBezTo>
                  <a:pt x="1449623" y="2125514"/>
                  <a:pt x="1481287" y="2078708"/>
                  <a:pt x="1506067" y="2025477"/>
                </a:cubicBezTo>
                <a:lnTo>
                  <a:pt x="1413830" y="2025477"/>
                </a:lnTo>
                <a:lnTo>
                  <a:pt x="1413830" y="2017217"/>
                </a:lnTo>
                <a:lnTo>
                  <a:pt x="1508820" y="2017217"/>
                </a:lnTo>
                <a:cubicBezTo>
                  <a:pt x="1511573" y="2011710"/>
                  <a:pt x="1513868" y="2006204"/>
                  <a:pt x="1515703" y="2000697"/>
                </a:cubicBezTo>
                <a:cubicBezTo>
                  <a:pt x="1521210" y="1987848"/>
                  <a:pt x="1524422" y="1974999"/>
                  <a:pt x="1525340" y="1962151"/>
                </a:cubicBezTo>
                <a:close/>
                <a:moveTo>
                  <a:pt x="786073" y="1959397"/>
                </a:moveTo>
                <a:lnTo>
                  <a:pt x="839763" y="1971787"/>
                </a:lnTo>
                <a:cubicBezTo>
                  <a:pt x="843434" y="1971787"/>
                  <a:pt x="845270" y="1973164"/>
                  <a:pt x="845270" y="1975917"/>
                </a:cubicBezTo>
                <a:cubicBezTo>
                  <a:pt x="846188" y="1979588"/>
                  <a:pt x="840681" y="1982800"/>
                  <a:pt x="828750" y="1985554"/>
                </a:cubicBezTo>
                <a:cubicBezTo>
                  <a:pt x="827832" y="1987389"/>
                  <a:pt x="826455" y="1989684"/>
                  <a:pt x="824620" y="1992437"/>
                </a:cubicBezTo>
                <a:cubicBezTo>
                  <a:pt x="822784" y="1996108"/>
                  <a:pt x="821408" y="1998862"/>
                  <a:pt x="820490" y="2000697"/>
                </a:cubicBezTo>
                <a:lnTo>
                  <a:pt x="954026" y="2000697"/>
                </a:lnTo>
                <a:lnTo>
                  <a:pt x="976052" y="1970411"/>
                </a:lnTo>
                <a:lnTo>
                  <a:pt x="1018729" y="1999320"/>
                </a:lnTo>
                <a:cubicBezTo>
                  <a:pt x="1019647" y="1999320"/>
                  <a:pt x="1020106" y="2000238"/>
                  <a:pt x="1020106" y="2002074"/>
                </a:cubicBezTo>
                <a:cubicBezTo>
                  <a:pt x="1021023" y="2006663"/>
                  <a:pt x="1017352" y="2008957"/>
                  <a:pt x="1009092" y="2008957"/>
                </a:cubicBezTo>
                <a:lnTo>
                  <a:pt x="813607" y="2008957"/>
                </a:lnTo>
                <a:cubicBezTo>
                  <a:pt x="812689" y="2010793"/>
                  <a:pt x="810853" y="2013087"/>
                  <a:pt x="808100" y="2015840"/>
                </a:cubicBezTo>
                <a:cubicBezTo>
                  <a:pt x="804429" y="2022265"/>
                  <a:pt x="800758" y="2026854"/>
                  <a:pt x="797087" y="2029607"/>
                </a:cubicBezTo>
                <a:lnTo>
                  <a:pt x="831503" y="2037867"/>
                </a:lnTo>
                <a:lnTo>
                  <a:pt x="931999" y="2037867"/>
                </a:lnTo>
                <a:lnTo>
                  <a:pt x="944389" y="2017217"/>
                </a:lnTo>
                <a:lnTo>
                  <a:pt x="985689" y="2033737"/>
                </a:lnTo>
                <a:cubicBezTo>
                  <a:pt x="989360" y="2035572"/>
                  <a:pt x="991196" y="2037408"/>
                  <a:pt x="991196" y="2039243"/>
                </a:cubicBezTo>
                <a:cubicBezTo>
                  <a:pt x="991196" y="2043832"/>
                  <a:pt x="987525" y="2048880"/>
                  <a:pt x="980182" y="2054387"/>
                </a:cubicBezTo>
                <a:lnTo>
                  <a:pt x="980182" y="2065400"/>
                </a:lnTo>
                <a:cubicBezTo>
                  <a:pt x="980182" y="2089262"/>
                  <a:pt x="980641" y="2108076"/>
                  <a:pt x="981559" y="2121843"/>
                </a:cubicBezTo>
                <a:cubicBezTo>
                  <a:pt x="981559" y="2128267"/>
                  <a:pt x="978806" y="2131939"/>
                  <a:pt x="973299" y="2132856"/>
                </a:cubicBezTo>
                <a:cubicBezTo>
                  <a:pt x="968710" y="2133774"/>
                  <a:pt x="959991" y="2134692"/>
                  <a:pt x="947143" y="2135610"/>
                </a:cubicBezTo>
                <a:cubicBezTo>
                  <a:pt x="949896" y="2135610"/>
                  <a:pt x="946684" y="2136069"/>
                  <a:pt x="937506" y="2136986"/>
                </a:cubicBezTo>
                <a:lnTo>
                  <a:pt x="937506" y="2127350"/>
                </a:lnTo>
                <a:lnTo>
                  <a:pt x="820490" y="2127350"/>
                </a:lnTo>
                <a:lnTo>
                  <a:pt x="820490" y="2128726"/>
                </a:lnTo>
                <a:lnTo>
                  <a:pt x="863166" y="2136986"/>
                </a:lnTo>
                <a:cubicBezTo>
                  <a:pt x="866837" y="2138822"/>
                  <a:pt x="868673" y="2140657"/>
                  <a:pt x="868673" y="2142493"/>
                </a:cubicBezTo>
                <a:cubicBezTo>
                  <a:pt x="868673" y="2147082"/>
                  <a:pt x="863166" y="2149835"/>
                  <a:pt x="852153" y="2150753"/>
                </a:cubicBezTo>
                <a:cubicBezTo>
                  <a:pt x="851235" y="2152588"/>
                  <a:pt x="849859" y="2154883"/>
                  <a:pt x="848023" y="2157636"/>
                </a:cubicBezTo>
                <a:cubicBezTo>
                  <a:pt x="847105" y="2158554"/>
                  <a:pt x="846646" y="2159472"/>
                  <a:pt x="846646" y="2160390"/>
                </a:cubicBezTo>
                <a:lnTo>
                  <a:pt x="915479" y="2160390"/>
                </a:lnTo>
                <a:lnTo>
                  <a:pt x="929246" y="2141116"/>
                </a:lnTo>
                <a:lnTo>
                  <a:pt x="976052" y="2163143"/>
                </a:lnTo>
                <a:cubicBezTo>
                  <a:pt x="978806" y="2163143"/>
                  <a:pt x="980182" y="2164978"/>
                  <a:pt x="980182" y="2168650"/>
                </a:cubicBezTo>
                <a:cubicBezTo>
                  <a:pt x="979265" y="2175074"/>
                  <a:pt x="973299" y="2179663"/>
                  <a:pt x="962286" y="2182416"/>
                </a:cubicBezTo>
                <a:cubicBezTo>
                  <a:pt x="950355" y="2197100"/>
                  <a:pt x="937506" y="2210867"/>
                  <a:pt x="923739" y="2223716"/>
                </a:cubicBezTo>
                <a:cubicBezTo>
                  <a:pt x="945766" y="2228305"/>
                  <a:pt x="983395" y="2229681"/>
                  <a:pt x="1036625" y="2227846"/>
                </a:cubicBezTo>
                <a:lnTo>
                  <a:pt x="1035249" y="2234729"/>
                </a:lnTo>
                <a:cubicBezTo>
                  <a:pt x="1020564" y="2239318"/>
                  <a:pt x="1011846" y="2253085"/>
                  <a:pt x="1009092" y="2276029"/>
                </a:cubicBezTo>
                <a:cubicBezTo>
                  <a:pt x="954026" y="2272358"/>
                  <a:pt x="912726" y="2262721"/>
                  <a:pt x="885193" y="2247119"/>
                </a:cubicBezTo>
                <a:cubicBezTo>
                  <a:pt x="852153" y="2264557"/>
                  <a:pt x="798004" y="2277406"/>
                  <a:pt x="722747" y="2285666"/>
                </a:cubicBezTo>
                <a:lnTo>
                  <a:pt x="719994" y="2278782"/>
                </a:lnTo>
                <a:cubicBezTo>
                  <a:pt x="781485" y="2262262"/>
                  <a:pt x="826914" y="2245284"/>
                  <a:pt x="856283" y="2227846"/>
                </a:cubicBezTo>
                <a:cubicBezTo>
                  <a:pt x="845270" y="2216833"/>
                  <a:pt x="834715" y="2203066"/>
                  <a:pt x="824620" y="2186546"/>
                </a:cubicBezTo>
                <a:cubicBezTo>
                  <a:pt x="800758" y="2214079"/>
                  <a:pt x="768177" y="2236106"/>
                  <a:pt x="726877" y="2252626"/>
                </a:cubicBezTo>
                <a:lnTo>
                  <a:pt x="722747" y="2247119"/>
                </a:lnTo>
                <a:cubicBezTo>
                  <a:pt x="758540" y="2216833"/>
                  <a:pt x="786532" y="2182416"/>
                  <a:pt x="806723" y="2143870"/>
                </a:cubicBezTo>
                <a:cubicBezTo>
                  <a:pt x="796628" y="2144787"/>
                  <a:pt x="787450" y="2145246"/>
                  <a:pt x="779190" y="2145246"/>
                </a:cubicBezTo>
                <a:cubicBezTo>
                  <a:pt x="779190" y="2133315"/>
                  <a:pt x="779649" y="2117713"/>
                  <a:pt x="780567" y="2098440"/>
                </a:cubicBezTo>
                <a:cubicBezTo>
                  <a:pt x="780567" y="2084673"/>
                  <a:pt x="780567" y="2075037"/>
                  <a:pt x="780567" y="2069530"/>
                </a:cubicBezTo>
                <a:lnTo>
                  <a:pt x="780567" y="2048880"/>
                </a:lnTo>
                <a:cubicBezTo>
                  <a:pt x="760376" y="2067236"/>
                  <a:pt x="740644" y="2082379"/>
                  <a:pt x="721370" y="2094310"/>
                </a:cubicBezTo>
                <a:lnTo>
                  <a:pt x="718617" y="2090180"/>
                </a:lnTo>
                <a:cubicBezTo>
                  <a:pt x="753492" y="2047045"/>
                  <a:pt x="775978" y="2003450"/>
                  <a:pt x="786073" y="1959397"/>
                </a:cubicBezTo>
                <a:close/>
                <a:moveTo>
                  <a:pt x="1208708" y="1537581"/>
                </a:moveTo>
                <a:lnTo>
                  <a:pt x="1211461" y="1544464"/>
                </a:lnTo>
                <a:cubicBezTo>
                  <a:pt x="1167408" y="1569244"/>
                  <a:pt x="1127026" y="1588517"/>
                  <a:pt x="1090315" y="1602284"/>
                </a:cubicBezTo>
                <a:cubicBezTo>
                  <a:pt x="1089397" y="1614215"/>
                  <a:pt x="1086644" y="1620181"/>
                  <a:pt x="1082055" y="1620181"/>
                </a:cubicBezTo>
                <a:cubicBezTo>
                  <a:pt x="1081137" y="1620181"/>
                  <a:pt x="1079761" y="1618345"/>
                  <a:pt x="1077925" y="1614674"/>
                </a:cubicBezTo>
                <a:lnTo>
                  <a:pt x="1060029" y="1566491"/>
                </a:lnTo>
                <a:cubicBezTo>
                  <a:pt x="1061864" y="1566491"/>
                  <a:pt x="1065535" y="1566032"/>
                  <a:pt x="1071042" y="1565114"/>
                </a:cubicBezTo>
                <a:cubicBezTo>
                  <a:pt x="1082973" y="1563279"/>
                  <a:pt x="1092610" y="1561902"/>
                  <a:pt x="1099952" y="1560984"/>
                </a:cubicBezTo>
                <a:cubicBezTo>
                  <a:pt x="1137581" y="1554560"/>
                  <a:pt x="1173833" y="1546759"/>
                  <a:pt x="1208708" y="1537581"/>
                </a:cubicBezTo>
                <a:close/>
                <a:moveTo>
                  <a:pt x="3953768" y="1522438"/>
                </a:moveTo>
                <a:cubicBezTo>
                  <a:pt x="3962028" y="1521520"/>
                  <a:pt x="3968912" y="1523814"/>
                  <a:pt x="3974418" y="1529321"/>
                </a:cubicBezTo>
                <a:cubicBezTo>
                  <a:pt x="3983596" y="1536663"/>
                  <a:pt x="3988185" y="1547218"/>
                  <a:pt x="3988185" y="1560984"/>
                </a:cubicBezTo>
                <a:cubicBezTo>
                  <a:pt x="3988185" y="1571998"/>
                  <a:pt x="3985432" y="1581634"/>
                  <a:pt x="3979925" y="1589894"/>
                </a:cubicBezTo>
                <a:cubicBezTo>
                  <a:pt x="3974418" y="1603661"/>
                  <a:pt x="3964782" y="1614215"/>
                  <a:pt x="3951015" y="1621557"/>
                </a:cubicBezTo>
                <a:cubicBezTo>
                  <a:pt x="3949180" y="1622475"/>
                  <a:pt x="3946426" y="1623852"/>
                  <a:pt x="3942755" y="1625687"/>
                </a:cubicBezTo>
                <a:cubicBezTo>
                  <a:pt x="3937248" y="1628441"/>
                  <a:pt x="3933118" y="1630735"/>
                  <a:pt x="3930365" y="1632571"/>
                </a:cubicBezTo>
                <a:lnTo>
                  <a:pt x="3922105" y="1621557"/>
                </a:lnTo>
                <a:cubicBezTo>
                  <a:pt x="3934954" y="1615133"/>
                  <a:pt x="3943673" y="1609626"/>
                  <a:pt x="3948262" y="1605037"/>
                </a:cubicBezTo>
                <a:cubicBezTo>
                  <a:pt x="3948262" y="1604120"/>
                  <a:pt x="3948720" y="1603202"/>
                  <a:pt x="3949638" y="1602284"/>
                </a:cubicBezTo>
                <a:cubicBezTo>
                  <a:pt x="3950556" y="1602284"/>
                  <a:pt x="3951933" y="1599531"/>
                  <a:pt x="3953768" y="1594024"/>
                </a:cubicBezTo>
                <a:cubicBezTo>
                  <a:pt x="3954686" y="1592188"/>
                  <a:pt x="3955145" y="1590812"/>
                  <a:pt x="3955145" y="1589894"/>
                </a:cubicBezTo>
                <a:cubicBezTo>
                  <a:pt x="3955145" y="1588058"/>
                  <a:pt x="3954227" y="1586682"/>
                  <a:pt x="3952392" y="1585764"/>
                </a:cubicBezTo>
                <a:cubicBezTo>
                  <a:pt x="3952392" y="1584846"/>
                  <a:pt x="3948262" y="1583470"/>
                  <a:pt x="3940002" y="1581634"/>
                </a:cubicBezTo>
                <a:cubicBezTo>
                  <a:pt x="3948262" y="1583470"/>
                  <a:pt x="3947344" y="1583011"/>
                  <a:pt x="3937248" y="1580257"/>
                </a:cubicBezTo>
                <a:cubicBezTo>
                  <a:pt x="3931742" y="1578422"/>
                  <a:pt x="3927153" y="1574751"/>
                  <a:pt x="3923482" y="1569244"/>
                </a:cubicBezTo>
                <a:cubicBezTo>
                  <a:pt x="3920728" y="1564655"/>
                  <a:pt x="3919352" y="1559608"/>
                  <a:pt x="3919352" y="1554101"/>
                </a:cubicBezTo>
                <a:cubicBezTo>
                  <a:pt x="3919352" y="1542170"/>
                  <a:pt x="3924400" y="1532992"/>
                  <a:pt x="3934495" y="1526568"/>
                </a:cubicBezTo>
                <a:cubicBezTo>
                  <a:pt x="3940920" y="1523814"/>
                  <a:pt x="3947344" y="1522438"/>
                  <a:pt x="3953768" y="1522438"/>
                </a:cubicBezTo>
                <a:close/>
                <a:moveTo>
                  <a:pt x="2658331" y="1522438"/>
                </a:moveTo>
                <a:lnTo>
                  <a:pt x="2658331" y="1587141"/>
                </a:lnTo>
                <a:lnTo>
                  <a:pt x="2699631" y="1587141"/>
                </a:lnTo>
                <a:lnTo>
                  <a:pt x="2699631" y="1522438"/>
                </a:lnTo>
                <a:close/>
                <a:moveTo>
                  <a:pt x="2206786" y="1518308"/>
                </a:moveTo>
                <a:lnTo>
                  <a:pt x="2206786" y="1594024"/>
                </a:lnTo>
                <a:lnTo>
                  <a:pt x="2343076" y="1594024"/>
                </a:lnTo>
                <a:lnTo>
                  <a:pt x="2343076" y="1518308"/>
                </a:lnTo>
                <a:close/>
                <a:moveTo>
                  <a:pt x="543781" y="1503165"/>
                </a:moveTo>
                <a:cubicBezTo>
                  <a:pt x="623627" y="1527027"/>
                  <a:pt x="663551" y="1555936"/>
                  <a:pt x="663551" y="1589894"/>
                </a:cubicBezTo>
                <a:cubicBezTo>
                  <a:pt x="662633" y="1608250"/>
                  <a:pt x="652537" y="1618345"/>
                  <a:pt x="633264" y="1620181"/>
                </a:cubicBezTo>
                <a:cubicBezTo>
                  <a:pt x="626840" y="1620181"/>
                  <a:pt x="621333" y="1616968"/>
                  <a:pt x="616744" y="1610544"/>
                </a:cubicBezTo>
                <a:cubicBezTo>
                  <a:pt x="595635" y="1571080"/>
                  <a:pt x="570397" y="1536663"/>
                  <a:pt x="541028" y="1507294"/>
                </a:cubicBezTo>
                <a:close/>
                <a:moveTo>
                  <a:pt x="462558" y="1500411"/>
                </a:moveTo>
                <a:lnTo>
                  <a:pt x="520378" y="1530698"/>
                </a:lnTo>
                <a:cubicBezTo>
                  <a:pt x="523131" y="1532533"/>
                  <a:pt x="524508" y="1534369"/>
                  <a:pt x="524508" y="1536204"/>
                </a:cubicBezTo>
                <a:cubicBezTo>
                  <a:pt x="524508" y="1542629"/>
                  <a:pt x="517625" y="1545841"/>
                  <a:pt x="503858" y="1545841"/>
                </a:cubicBezTo>
                <a:cubicBezTo>
                  <a:pt x="472654" y="1580716"/>
                  <a:pt x="428142" y="1608708"/>
                  <a:pt x="370322" y="1629817"/>
                </a:cubicBezTo>
                <a:lnTo>
                  <a:pt x="366192" y="1624311"/>
                </a:lnTo>
                <a:cubicBezTo>
                  <a:pt x="415752" y="1579340"/>
                  <a:pt x="447874" y="1538040"/>
                  <a:pt x="462558" y="1500411"/>
                </a:cubicBezTo>
                <a:close/>
                <a:moveTo>
                  <a:pt x="825996" y="1478385"/>
                </a:moveTo>
                <a:lnTo>
                  <a:pt x="825996" y="1521061"/>
                </a:lnTo>
                <a:lnTo>
                  <a:pt x="937506" y="1521061"/>
                </a:lnTo>
                <a:lnTo>
                  <a:pt x="937506" y="1478385"/>
                </a:lnTo>
                <a:close/>
                <a:moveTo>
                  <a:pt x="2879973" y="1474255"/>
                </a:moveTo>
                <a:lnTo>
                  <a:pt x="2879973" y="1567868"/>
                </a:lnTo>
                <a:lnTo>
                  <a:pt x="2926780" y="1567868"/>
                </a:lnTo>
                <a:lnTo>
                  <a:pt x="2926780" y="1474255"/>
                </a:lnTo>
                <a:close/>
                <a:moveTo>
                  <a:pt x="1318841" y="1464618"/>
                </a:moveTo>
                <a:lnTo>
                  <a:pt x="1357387" y="1490775"/>
                </a:lnTo>
                <a:cubicBezTo>
                  <a:pt x="1359223" y="1491692"/>
                  <a:pt x="1360141" y="1493069"/>
                  <a:pt x="1360141" y="1494905"/>
                </a:cubicBezTo>
                <a:cubicBezTo>
                  <a:pt x="1360141" y="1497658"/>
                  <a:pt x="1356470" y="1499493"/>
                  <a:pt x="1349127" y="1500411"/>
                </a:cubicBezTo>
                <a:lnTo>
                  <a:pt x="1294061" y="1500411"/>
                </a:lnTo>
                <a:lnTo>
                  <a:pt x="1294061" y="1592647"/>
                </a:lnTo>
                <a:lnTo>
                  <a:pt x="1324347" y="1592647"/>
                </a:lnTo>
                <a:lnTo>
                  <a:pt x="1347751" y="1565114"/>
                </a:lnTo>
                <a:lnTo>
                  <a:pt x="1387674" y="1591271"/>
                </a:lnTo>
                <a:cubicBezTo>
                  <a:pt x="1389509" y="1593106"/>
                  <a:pt x="1390427" y="1594483"/>
                  <a:pt x="1390427" y="1595401"/>
                </a:cubicBezTo>
                <a:cubicBezTo>
                  <a:pt x="1390427" y="1599072"/>
                  <a:pt x="1386756" y="1600907"/>
                  <a:pt x="1379414" y="1600907"/>
                </a:cubicBezTo>
                <a:lnTo>
                  <a:pt x="1161902" y="1600907"/>
                </a:lnTo>
                <a:lnTo>
                  <a:pt x="1161902" y="1592647"/>
                </a:lnTo>
                <a:lnTo>
                  <a:pt x="1251385" y="1592647"/>
                </a:lnTo>
                <a:lnTo>
                  <a:pt x="1251385" y="1500411"/>
                </a:lnTo>
                <a:lnTo>
                  <a:pt x="1200448" y="1500411"/>
                </a:lnTo>
                <a:lnTo>
                  <a:pt x="1200448" y="1492151"/>
                </a:lnTo>
                <a:lnTo>
                  <a:pt x="1298191" y="1492151"/>
                </a:lnTo>
                <a:close/>
                <a:moveTo>
                  <a:pt x="2658331" y="1450851"/>
                </a:moveTo>
                <a:lnTo>
                  <a:pt x="2658331" y="1514178"/>
                </a:lnTo>
                <a:lnTo>
                  <a:pt x="2699631" y="1514178"/>
                </a:lnTo>
                <a:lnTo>
                  <a:pt x="2699631" y="1450851"/>
                </a:lnTo>
                <a:close/>
                <a:moveTo>
                  <a:pt x="3006626" y="1427448"/>
                </a:moveTo>
                <a:cubicBezTo>
                  <a:pt x="3051597" y="1448557"/>
                  <a:pt x="3072706" y="1468748"/>
                  <a:pt x="3069952" y="1488021"/>
                </a:cubicBezTo>
                <a:cubicBezTo>
                  <a:pt x="3069035" y="1505459"/>
                  <a:pt x="3059398" y="1515095"/>
                  <a:pt x="3041042" y="1516931"/>
                </a:cubicBezTo>
                <a:cubicBezTo>
                  <a:pt x="3031865" y="1516931"/>
                  <a:pt x="3026358" y="1510965"/>
                  <a:pt x="3024522" y="1499035"/>
                </a:cubicBezTo>
                <a:cubicBezTo>
                  <a:pt x="3019934" y="1471501"/>
                  <a:pt x="3013050" y="1448557"/>
                  <a:pt x="3003873" y="1430202"/>
                </a:cubicBezTo>
                <a:close/>
                <a:moveTo>
                  <a:pt x="825996" y="1427448"/>
                </a:moveTo>
                <a:lnTo>
                  <a:pt x="825996" y="1470125"/>
                </a:lnTo>
                <a:lnTo>
                  <a:pt x="937506" y="1470125"/>
                </a:lnTo>
                <a:lnTo>
                  <a:pt x="937506" y="1427448"/>
                </a:lnTo>
                <a:close/>
                <a:moveTo>
                  <a:pt x="1814438" y="1413682"/>
                </a:moveTo>
                <a:lnTo>
                  <a:pt x="1859868" y="1431578"/>
                </a:lnTo>
                <a:cubicBezTo>
                  <a:pt x="1859868" y="1431578"/>
                  <a:pt x="1860327" y="1431578"/>
                  <a:pt x="1861245" y="1431578"/>
                </a:cubicBezTo>
                <a:cubicBezTo>
                  <a:pt x="1864916" y="1433414"/>
                  <a:pt x="1866751" y="1435249"/>
                  <a:pt x="1866751" y="1437085"/>
                </a:cubicBezTo>
                <a:cubicBezTo>
                  <a:pt x="1866751" y="1442591"/>
                  <a:pt x="1861704" y="1449016"/>
                  <a:pt x="1851608" y="1456358"/>
                </a:cubicBezTo>
                <a:lnTo>
                  <a:pt x="1851608" y="1537581"/>
                </a:lnTo>
                <a:cubicBezTo>
                  <a:pt x="1848855" y="1564196"/>
                  <a:pt x="1886483" y="1577045"/>
                  <a:pt x="1964494" y="1576127"/>
                </a:cubicBezTo>
                <a:cubicBezTo>
                  <a:pt x="1992028" y="1576127"/>
                  <a:pt x="2036539" y="1572915"/>
                  <a:pt x="2098030" y="1566491"/>
                </a:cubicBezTo>
                <a:lnTo>
                  <a:pt x="2098030" y="1571998"/>
                </a:lnTo>
                <a:cubicBezTo>
                  <a:pt x="2086099" y="1577504"/>
                  <a:pt x="2079216" y="1590812"/>
                  <a:pt x="2077380" y="1611921"/>
                </a:cubicBezTo>
                <a:cubicBezTo>
                  <a:pt x="2074627" y="1611921"/>
                  <a:pt x="2069579" y="1612379"/>
                  <a:pt x="2062237" y="1613297"/>
                </a:cubicBezTo>
                <a:cubicBezTo>
                  <a:pt x="2030115" y="1615133"/>
                  <a:pt x="2005335" y="1616051"/>
                  <a:pt x="1987898" y="1616051"/>
                </a:cubicBezTo>
                <a:cubicBezTo>
                  <a:pt x="1906216" y="1619722"/>
                  <a:pt x="1856197" y="1599990"/>
                  <a:pt x="1837842" y="1556854"/>
                </a:cubicBezTo>
                <a:cubicBezTo>
                  <a:pt x="1829581" y="1568785"/>
                  <a:pt x="1816274" y="1583928"/>
                  <a:pt x="1797918" y="1602284"/>
                </a:cubicBezTo>
                <a:cubicBezTo>
                  <a:pt x="1797918" y="1613297"/>
                  <a:pt x="1795624" y="1619263"/>
                  <a:pt x="1791035" y="1620181"/>
                </a:cubicBezTo>
                <a:cubicBezTo>
                  <a:pt x="1788282" y="1620181"/>
                  <a:pt x="1786446" y="1618345"/>
                  <a:pt x="1785528" y="1614674"/>
                </a:cubicBezTo>
                <a:lnTo>
                  <a:pt x="1760748" y="1569244"/>
                </a:lnTo>
                <a:cubicBezTo>
                  <a:pt x="1773597" y="1565573"/>
                  <a:pt x="1789200" y="1558690"/>
                  <a:pt x="1807555" y="1548594"/>
                </a:cubicBezTo>
                <a:lnTo>
                  <a:pt x="1807555" y="1446721"/>
                </a:lnTo>
                <a:lnTo>
                  <a:pt x="1763502" y="1446721"/>
                </a:lnTo>
                <a:lnTo>
                  <a:pt x="1763502" y="1438461"/>
                </a:lnTo>
                <a:lnTo>
                  <a:pt x="1802048" y="1438461"/>
                </a:lnTo>
                <a:close/>
                <a:moveTo>
                  <a:pt x="3253048" y="1410928"/>
                </a:moveTo>
                <a:lnTo>
                  <a:pt x="3253048" y="1468748"/>
                </a:lnTo>
                <a:lnTo>
                  <a:pt x="3328764" y="1468748"/>
                </a:lnTo>
                <a:cubicBezTo>
                  <a:pt x="3326011" y="1452228"/>
                  <a:pt x="3323717" y="1432955"/>
                  <a:pt x="3321881" y="1410928"/>
                </a:cubicBezTo>
                <a:close/>
                <a:moveTo>
                  <a:pt x="1888778" y="1408175"/>
                </a:moveTo>
                <a:cubicBezTo>
                  <a:pt x="1932831" y="1422859"/>
                  <a:pt x="1954858" y="1439379"/>
                  <a:pt x="1954858" y="1457735"/>
                </a:cubicBezTo>
                <a:cubicBezTo>
                  <a:pt x="1953940" y="1477008"/>
                  <a:pt x="1944303" y="1487562"/>
                  <a:pt x="1925948" y="1489398"/>
                </a:cubicBezTo>
                <a:cubicBezTo>
                  <a:pt x="1916770" y="1489398"/>
                  <a:pt x="1911263" y="1483432"/>
                  <a:pt x="1909428" y="1471501"/>
                </a:cubicBezTo>
                <a:cubicBezTo>
                  <a:pt x="1905757" y="1451310"/>
                  <a:pt x="1897956" y="1431578"/>
                  <a:pt x="1886024" y="1412305"/>
                </a:cubicBezTo>
                <a:close/>
                <a:moveTo>
                  <a:pt x="2249463" y="1391655"/>
                </a:moveTo>
                <a:lnTo>
                  <a:pt x="2301776" y="1395785"/>
                </a:lnTo>
                <a:cubicBezTo>
                  <a:pt x="2306365" y="1395785"/>
                  <a:pt x="2308659" y="1397162"/>
                  <a:pt x="2308659" y="1399915"/>
                </a:cubicBezTo>
                <a:cubicBezTo>
                  <a:pt x="2308659" y="1403586"/>
                  <a:pt x="2304529" y="1407716"/>
                  <a:pt x="2296269" y="1412305"/>
                </a:cubicBezTo>
                <a:lnTo>
                  <a:pt x="2296269" y="1441215"/>
                </a:lnTo>
                <a:lnTo>
                  <a:pt x="2371986" y="1441215"/>
                </a:lnTo>
                <a:lnTo>
                  <a:pt x="2395389" y="1410928"/>
                </a:lnTo>
                <a:lnTo>
                  <a:pt x="2438065" y="1439838"/>
                </a:lnTo>
                <a:cubicBezTo>
                  <a:pt x="2439901" y="1440756"/>
                  <a:pt x="2440819" y="1442132"/>
                  <a:pt x="2440819" y="1443968"/>
                </a:cubicBezTo>
                <a:cubicBezTo>
                  <a:pt x="2439901" y="1446721"/>
                  <a:pt x="2436230" y="1448557"/>
                  <a:pt x="2429806" y="1449475"/>
                </a:cubicBezTo>
                <a:lnTo>
                  <a:pt x="2296269" y="1449475"/>
                </a:lnTo>
                <a:lnTo>
                  <a:pt x="2296269" y="1508671"/>
                </a:lnTo>
                <a:lnTo>
                  <a:pt x="2337569" y="1508671"/>
                </a:lnTo>
                <a:lnTo>
                  <a:pt x="2351336" y="1485268"/>
                </a:lnTo>
                <a:lnTo>
                  <a:pt x="2394012" y="1503165"/>
                </a:lnTo>
                <a:cubicBezTo>
                  <a:pt x="2398601" y="1505000"/>
                  <a:pt x="2400896" y="1507294"/>
                  <a:pt x="2400896" y="1510048"/>
                </a:cubicBezTo>
                <a:cubicBezTo>
                  <a:pt x="2400896" y="1513719"/>
                  <a:pt x="2396766" y="1518767"/>
                  <a:pt x="2388506" y="1525191"/>
                </a:cubicBezTo>
                <a:lnTo>
                  <a:pt x="2388506" y="1545841"/>
                </a:lnTo>
                <a:cubicBezTo>
                  <a:pt x="2388506" y="1565114"/>
                  <a:pt x="2388964" y="1585764"/>
                  <a:pt x="2389882" y="1607791"/>
                </a:cubicBezTo>
                <a:cubicBezTo>
                  <a:pt x="2390800" y="1614215"/>
                  <a:pt x="2388046" y="1617886"/>
                  <a:pt x="2381622" y="1618804"/>
                </a:cubicBezTo>
                <a:cubicBezTo>
                  <a:pt x="2377951" y="1619722"/>
                  <a:pt x="2370150" y="1620639"/>
                  <a:pt x="2358219" y="1621557"/>
                </a:cubicBezTo>
                <a:cubicBezTo>
                  <a:pt x="2350877" y="1622475"/>
                  <a:pt x="2345829" y="1622934"/>
                  <a:pt x="2343076" y="1622934"/>
                </a:cubicBezTo>
                <a:lnTo>
                  <a:pt x="2343076" y="1602284"/>
                </a:lnTo>
                <a:lnTo>
                  <a:pt x="2206786" y="1602284"/>
                </a:lnTo>
                <a:lnTo>
                  <a:pt x="2206786" y="1606414"/>
                </a:lnTo>
                <a:cubicBezTo>
                  <a:pt x="2206786" y="1613756"/>
                  <a:pt x="2203574" y="1617886"/>
                  <a:pt x="2197150" y="1618804"/>
                </a:cubicBezTo>
                <a:cubicBezTo>
                  <a:pt x="2186136" y="1621557"/>
                  <a:pt x="2174205" y="1622934"/>
                  <a:pt x="2161356" y="1622934"/>
                </a:cubicBezTo>
                <a:cubicBezTo>
                  <a:pt x="2161356" y="1603661"/>
                  <a:pt x="2161815" y="1587600"/>
                  <a:pt x="2162733" y="1574751"/>
                </a:cubicBezTo>
                <a:cubicBezTo>
                  <a:pt x="2162733" y="1571080"/>
                  <a:pt x="2162733" y="1568326"/>
                  <a:pt x="2162733" y="1566491"/>
                </a:cubicBezTo>
                <a:lnTo>
                  <a:pt x="2162733" y="1548594"/>
                </a:lnTo>
                <a:cubicBezTo>
                  <a:pt x="2162733" y="1534828"/>
                  <a:pt x="2162274" y="1517390"/>
                  <a:pt x="2161356" y="1496281"/>
                </a:cubicBezTo>
                <a:lnTo>
                  <a:pt x="2213670" y="1508671"/>
                </a:lnTo>
                <a:lnTo>
                  <a:pt x="2250840" y="1508671"/>
                </a:lnTo>
                <a:lnTo>
                  <a:pt x="2250840" y="1456358"/>
                </a:lnTo>
                <a:lnTo>
                  <a:pt x="2250840" y="1449475"/>
                </a:lnTo>
                <a:lnTo>
                  <a:pt x="2118680" y="1449475"/>
                </a:lnTo>
                <a:lnTo>
                  <a:pt x="2118680" y="1441215"/>
                </a:lnTo>
                <a:lnTo>
                  <a:pt x="2250840" y="1441215"/>
                </a:lnTo>
                <a:cubicBezTo>
                  <a:pt x="2250840" y="1428366"/>
                  <a:pt x="2250380" y="1411846"/>
                  <a:pt x="2249463" y="1391655"/>
                </a:cubicBezTo>
                <a:close/>
                <a:moveTo>
                  <a:pt x="2879973" y="1387525"/>
                </a:moveTo>
                <a:lnTo>
                  <a:pt x="2879973" y="1465995"/>
                </a:lnTo>
                <a:lnTo>
                  <a:pt x="2926780" y="1465995"/>
                </a:lnTo>
                <a:lnTo>
                  <a:pt x="2926780" y="1387525"/>
                </a:lnTo>
                <a:close/>
                <a:moveTo>
                  <a:pt x="3705969" y="1377888"/>
                </a:moveTo>
                <a:lnTo>
                  <a:pt x="3752776" y="1390278"/>
                </a:lnTo>
                <a:cubicBezTo>
                  <a:pt x="3756447" y="1390278"/>
                  <a:pt x="3758282" y="1391655"/>
                  <a:pt x="3758282" y="1394408"/>
                </a:cubicBezTo>
                <a:cubicBezTo>
                  <a:pt x="3758282" y="1398997"/>
                  <a:pt x="3752776" y="1402668"/>
                  <a:pt x="3741762" y="1405422"/>
                </a:cubicBezTo>
                <a:cubicBezTo>
                  <a:pt x="3736256" y="1412764"/>
                  <a:pt x="3731667" y="1419188"/>
                  <a:pt x="3727996" y="1424695"/>
                </a:cubicBezTo>
                <a:lnTo>
                  <a:pt x="3784439" y="1424695"/>
                </a:lnTo>
                <a:lnTo>
                  <a:pt x="3805089" y="1397162"/>
                </a:lnTo>
                <a:lnTo>
                  <a:pt x="3843636" y="1423318"/>
                </a:lnTo>
                <a:cubicBezTo>
                  <a:pt x="3845471" y="1424236"/>
                  <a:pt x="3846389" y="1425613"/>
                  <a:pt x="3846389" y="1427448"/>
                </a:cubicBezTo>
                <a:cubicBezTo>
                  <a:pt x="3845471" y="1432037"/>
                  <a:pt x="3841341" y="1434331"/>
                  <a:pt x="3833999" y="1434331"/>
                </a:cubicBezTo>
                <a:lnTo>
                  <a:pt x="3772049" y="1434331"/>
                </a:lnTo>
                <a:cubicBezTo>
                  <a:pt x="3772049" y="1457276"/>
                  <a:pt x="3770672" y="1477926"/>
                  <a:pt x="3767919" y="1496281"/>
                </a:cubicBezTo>
                <a:lnTo>
                  <a:pt x="3794076" y="1496281"/>
                </a:lnTo>
                <a:lnTo>
                  <a:pt x="3816102" y="1467371"/>
                </a:lnTo>
                <a:lnTo>
                  <a:pt x="3853272" y="1494905"/>
                </a:lnTo>
                <a:cubicBezTo>
                  <a:pt x="3856025" y="1495822"/>
                  <a:pt x="3856943" y="1496740"/>
                  <a:pt x="3856025" y="1497658"/>
                </a:cubicBezTo>
                <a:cubicBezTo>
                  <a:pt x="3856025" y="1502247"/>
                  <a:pt x="3852354" y="1504541"/>
                  <a:pt x="3845012" y="1504541"/>
                </a:cubicBezTo>
                <a:lnTo>
                  <a:pt x="3772049" y="1504541"/>
                </a:lnTo>
                <a:cubicBezTo>
                  <a:pt x="3793158" y="1541252"/>
                  <a:pt x="3822068" y="1565114"/>
                  <a:pt x="3858779" y="1576127"/>
                </a:cubicBezTo>
                <a:lnTo>
                  <a:pt x="3857402" y="1580257"/>
                </a:lnTo>
                <a:cubicBezTo>
                  <a:pt x="3842718" y="1583928"/>
                  <a:pt x="3830786" y="1598154"/>
                  <a:pt x="3821609" y="1622934"/>
                </a:cubicBezTo>
                <a:cubicBezTo>
                  <a:pt x="3788569" y="1595401"/>
                  <a:pt x="3769755" y="1556854"/>
                  <a:pt x="3765166" y="1507294"/>
                </a:cubicBezTo>
                <a:cubicBezTo>
                  <a:pt x="3756906" y="1564196"/>
                  <a:pt x="3714688" y="1602743"/>
                  <a:pt x="3638513" y="1622934"/>
                </a:cubicBezTo>
                <a:lnTo>
                  <a:pt x="3635760" y="1618804"/>
                </a:lnTo>
                <a:cubicBezTo>
                  <a:pt x="3685320" y="1589435"/>
                  <a:pt x="3714229" y="1551348"/>
                  <a:pt x="3722489" y="1504541"/>
                </a:cubicBezTo>
                <a:lnTo>
                  <a:pt x="3664670" y="1504541"/>
                </a:lnTo>
                <a:lnTo>
                  <a:pt x="3664670" y="1496281"/>
                </a:lnTo>
                <a:lnTo>
                  <a:pt x="3725242" y="1496281"/>
                </a:lnTo>
                <a:cubicBezTo>
                  <a:pt x="3727996" y="1477926"/>
                  <a:pt x="3729372" y="1457276"/>
                  <a:pt x="3729372" y="1434331"/>
                </a:cubicBezTo>
                <a:lnTo>
                  <a:pt x="3721113" y="1434331"/>
                </a:lnTo>
                <a:cubicBezTo>
                  <a:pt x="3708264" y="1449934"/>
                  <a:pt x="3691285" y="1466454"/>
                  <a:pt x="3670176" y="1483891"/>
                </a:cubicBezTo>
                <a:lnTo>
                  <a:pt x="3666046" y="1478385"/>
                </a:lnTo>
                <a:cubicBezTo>
                  <a:pt x="3683484" y="1449016"/>
                  <a:pt x="3694497" y="1425154"/>
                  <a:pt x="3699086" y="1406798"/>
                </a:cubicBezTo>
                <a:cubicBezTo>
                  <a:pt x="3701840" y="1398538"/>
                  <a:pt x="3704134" y="1388902"/>
                  <a:pt x="3705969" y="1377888"/>
                </a:cubicBezTo>
                <a:close/>
                <a:moveTo>
                  <a:pt x="2658331" y="1377888"/>
                </a:moveTo>
                <a:lnTo>
                  <a:pt x="2658331" y="1441215"/>
                </a:lnTo>
                <a:lnTo>
                  <a:pt x="2699631" y="1441215"/>
                </a:lnTo>
                <a:lnTo>
                  <a:pt x="2699631" y="1377888"/>
                </a:lnTo>
                <a:close/>
                <a:moveTo>
                  <a:pt x="1558380" y="1365498"/>
                </a:moveTo>
                <a:lnTo>
                  <a:pt x="1614823" y="1369628"/>
                </a:lnTo>
                <a:cubicBezTo>
                  <a:pt x="1620329" y="1370546"/>
                  <a:pt x="1623082" y="1372382"/>
                  <a:pt x="1623082" y="1375135"/>
                </a:cubicBezTo>
                <a:cubicBezTo>
                  <a:pt x="1622165" y="1379724"/>
                  <a:pt x="1616658" y="1384313"/>
                  <a:pt x="1606562" y="1388902"/>
                </a:cubicBezTo>
                <a:cubicBezTo>
                  <a:pt x="1606562" y="1405422"/>
                  <a:pt x="1606104" y="1420565"/>
                  <a:pt x="1605186" y="1434331"/>
                </a:cubicBezTo>
                <a:lnTo>
                  <a:pt x="1663006" y="1434331"/>
                </a:lnTo>
                <a:lnTo>
                  <a:pt x="1676772" y="1409552"/>
                </a:lnTo>
                <a:lnTo>
                  <a:pt x="1724955" y="1428825"/>
                </a:lnTo>
                <a:cubicBezTo>
                  <a:pt x="1727709" y="1430660"/>
                  <a:pt x="1729085" y="1432955"/>
                  <a:pt x="1729085" y="1435708"/>
                </a:cubicBezTo>
                <a:cubicBezTo>
                  <a:pt x="1728167" y="1441215"/>
                  <a:pt x="1723579" y="1446721"/>
                  <a:pt x="1715319" y="1452228"/>
                </a:cubicBezTo>
                <a:cubicBezTo>
                  <a:pt x="1715319" y="1493528"/>
                  <a:pt x="1713942" y="1532074"/>
                  <a:pt x="1711189" y="1567868"/>
                </a:cubicBezTo>
                <a:cubicBezTo>
                  <a:pt x="1711189" y="1602743"/>
                  <a:pt x="1686868" y="1620639"/>
                  <a:pt x="1638226" y="1621557"/>
                </a:cubicBezTo>
                <a:cubicBezTo>
                  <a:pt x="1638226" y="1600448"/>
                  <a:pt x="1619411" y="1585764"/>
                  <a:pt x="1581783" y="1577504"/>
                </a:cubicBezTo>
                <a:lnTo>
                  <a:pt x="1583159" y="1571998"/>
                </a:lnTo>
                <a:lnTo>
                  <a:pt x="1634096" y="1576127"/>
                </a:lnTo>
                <a:cubicBezTo>
                  <a:pt x="1654287" y="1577963"/>
                  <a:pt x="1664841" y="1570621"/>
                  <a:pt x="1665759" y="1554101"/>
                </a:cubicBezTo>
                <a:cubicBezTo>
                  <a:pt x="1668512" y="1525650"/>
                  <a:pt x="1669889" y="1488939"/>
                  <a:pt x="1669889" y="1443968"/>
                </a:cubicBezTo>
                <a:lnTo>
                  <a:pt x="1605186" y="1443968"/>
                </a:lnTo>
                <a:cubicBezTo>
                  <a:pt x="1602432" y="1536663"/>
                  <a:pt x="1557462" y="1596318"/>
                  <a:pt x="1470273" y="1622934"/>
                </a:cubicBezTo>
                <a:lnTo>
                  <a:pt x="1467520" y="1618804"/>
                </a:lnTo>
                <a:cubicBezTo>
                  <a:pt x="1528093" y="1578422"/>
                  <a:pt x="1558838" y="1520143"/>
                  <a:pt x="1559756" y="1443968"/>
                </a:cubicBezTo>
                <a:lnTo>
                  <a:pt x="1504690" y="1443968"/>
                </a:lnTo>
                <a:lnTo>
                  <a:pt x="1504690" y="1434331"/>
                </a:lnTo>
                <a:lnTo>
                  <a:pt x="1559756" y="1434331"/>
                </a:lnTo>
                <a:cubicBezTo>
                  <a:pt x="1559756" y="1431578"/>
                  <a:pt x="1559756" y="1428825"/>
                  <a:pt x="1559756" y="1426072"/>
                </a:cubicBezTo>
                <a:cubicBezTo>
                  <a:pt x="1559756" y="1409552"/>
                  <a:pt x="1559297" y="1389361"/>
                  <a:pt x="1558380" y="1365498"/>
                </a:cubicBezTo>
                <a:close/>
                <a:moveTo>
                  <a:pt x="447415" y="1347602"/>
                </a:moveTo>
                <a:lnTo>
                  <a:pt x="447415" y="1477008"/>
                </a:lnTo>
                <a:lnTo>
                  <a:pt x="591964" y="1477008"/>
                </a:lnTo>
                <a:lnTo>
                  <a:pt x="591964" y="1347602"/>
                </a:lnTo>
                <a:close/>
                <a:moveTo>
                  <a:pt x="3253048" y="1343472"/>
                </a:moveTo>
                <a:lnTo>
                  <a:pt x="3253048" y="1402668"/>
                </a:lnTo>
                <a:lnTo>
                  <a:pt x="3415494" y="1402668"/>
                </a:lnTo>
                <a:lnTo>
                  <a:pt x="3415494" y="1343472"/>
                </a:lnTo>
                <a:close/>
                <a:moveTo>
                  <a:pt x="2548198" y="1333835"/>
                </a:moveTo>
                <a:lnTo>
                  <a:pt x="2595005" y="1355862"/>
                </a:lnTo>
                <a:cubicBezTo>
                  <a:pt x="2598676" y="1357697"/>
                  <a:pt x="2600511" y="1359992"/>
                  <a:pt x="2600511" y="1362745"/>
                </a:cubicBezTo>
                <a:cubicBezTo>
                  <a:pt x="2600511" y="1367334"/>
                  <a:pt x="2595005" y="1372382"/>
                  <a:pt x="2583991" y="1377888"/>
                </a:cubicBezTo>
                <a:cubicBezTo>
                  <a:pt x="2578485" y="1412764"/>
                  <a:pt x="2570225" y="1443968"/>
                  <a:pt x="2559212" y="1471501"/>
                </a:cubicBezTo>
                <a:cubicBezTo>
                  <a:pt x="2581238" y="1497199"/>
                  <a:pt x="2591792" y="1517849"/>
                  <a:pt x="2590875" y="1533451"/>
                </a:cubicBezTo>
                <a:cubicBezTo>
                  <a:pt x="2589957" y="1555478"/>
                  <a:pt x="2580779" y="1567409"/>
                  <a:pt x="2563342" y="1569244"/>
                </a:cubicBezTo>
                <a:cubicBezTo>
                  <a:pt x="2555082" y="1570162"/>
                  <a:pt x="2550034" y="1565114"/>
                  <a:pt x="2548198" y="1554101"/>
                </a:cubicBezTo>
                <a:cubicBezTo>
                  <a:pt x="2547280" y="1550430"/>
                  <a:pt x="2545904" y="1544923"/>
                  <a:pt x="2544068" y="1537581"/>
                </a:cubicBezTo>
                <a:cubicBezTo>
                  <a:pt x="2541315" y="1527485"/>
                  <a:pt x="2539020" y="1520143"/>
                  <a:pt x="2537185" y="1515554"/>
                </a:cubicBezTo>
                <a:cubicBezTo>
                  <a:pt x="2520665" y="1542170"/>
                  <a:pt x="2498180" y="1567868"/>
                  <a:pt x="2469728" y="1592647"/>
                </a:cubicBezTo>
                <a:lnTo>
                  <a:pt x="2465598" y="1589894"/>
                </a:lnTo>
                <a:cubicBezTo>
                  <a:pt x="2491296" y="1548594"/>
                  <a:pt x="2509193" y="1509589"/>
                  <a:pt x="2519288" y="1472878"/>
                </a:cubicBezTo>
                <a:cubicBezTo>
                  <a:pt x="2508275" y="1450851"/>
                  <a:pt x="2494050" y="1425613"/>
                  <a:pt x="2476612" y="1397162"/>
                </a:cubicBezTo>
                <a:lnTo>
                  <a:pt x="2479365" y="1393032"/>
                </a:lnTo>
                <a:cubicBezTo>
                  <a:pt x="2498638" y="1409552"/>
                  <a:pt x="2514699" y="1424695"/>
                  <a:pt x="2527548" y="1438461"/>
                </a:cubicBezTo>
                <a:cubicBezTo>
                  <a:pt x="2533055" y="1416435"/>
                  <a:pt x="2536726" y="1392573"/>
                  <a:pt x="2538562" y="1366875"/>
                </a:cubicBezTo>
                <a:lnTo>
                  <a:pt x="2469728" y="1366875"/>
                </a:lnTo>
                <a:lnTo>
                  <a:pt x="2469728" y="1358615"/>
                </a:lnTo>
                <a:lnTo>
                  <a:pt x="2533055" y="1358615"/>
                </a:lnTo>
                <a:close/>
                <a:moveTo>
                  <a:pt x="598847" y="1313185"/>
                </a:moveTo>
                <a:lnTo>
                  <a:pt x="645654" y="1332459"/>
                </a:lnTo>
                <a:cubicBezTo>
                  <a:pt x="650243" y="1334294"/>
                  <a:pt x="652537" y="1336589"/>
                  <a:pt x="652537" y="1339342"/>
                </a:cubicBezTo>
                <a:cubicBezTo>
                  <a:pt x="653455" y="1343931"/>
                  <a:pt x="648866" y="1349437"/>
                  <a:pt x="638771" y="1355862"/>
                </a:cubicBezTo>
                <a:lnTo>
                  <a:pt x="638771" y="1386148"/>
                </a:lnTo>
                <a:cubicBezTo>
                  <a:pt x="638771" y="1387984"/>
                  <a:pt x="638771" y="1396703"/>
                  <a:pt x="638771" y="1412305"/>
                </a:cubicBezTo>
                <a:cubicBezTo>
                  <a:pt x="639688" y="1450851"/>
                  <a:pt x="640147" y="1477008"/>
                  <a:pt x="640147" y="1490775"/>
                </a:cubicBezTo>
                <a:cubicBezTo>
                  <a:pt x="640147" y="1497199"/>
                  <a:pt x="636935" y="1501329"/>
                  <a:pt x="630511" y="1503165"/>
                </a:cubicBezTo>
                <a:cubicBezTo>
                  <a:pt x="615826" y="1505000"/>
                  <a:pt x="602978" y="1505918"/>
                  <a:pt x="591964" y="1505918"/>
                </a:cubicBezTo>
                <a:lnTo>
                  <a:pt x="591964" y="1485268"/>
                </a:lnTo>
                <a:lnTo>
                  <a:pt x="447415" y="1485268"/>
                </a:lnTo>
                <a:lnTo>
                  <a:pt x="447415" y="1497658"/>
                </a:lnTo>
                <a:cubicBezTo>
                  <a:pt x="448333" y="1505918"/>
                  <a:pt x="444662" y="1510507"/>
                  <a:pt x="436402" y="1511424"/>
                </a:cubicBezTo>
                <a:cubicBezTo>
                  <a:pt x="429059" y="1513260"/>
                  <a:pt x="416669" y="1514178"/>
                  <a:pt x="399232" y="1514178"/>
                </a:cubicBezTo>
                <a:cubicBezTo>
                  <a:pt x="400150" y="1494905"/>
                  <a:pt x="400608" y="1465536"/>
                  <a:pt x="400608" y="1426072"/>
                </a:cubicBezTo>
                <a:lnTo>
                  <a:pt x="400608" y="1375135"/>
                </a:lnTo>
                <a:cubicBezTo>
                  <a:pt x="400608" y="1356780"/>
                  <a:pt x="400150" y="1338883"/>
                  <a:pt x="399232" y="1321445"/>
                </a:cubicBezTo>
                <a:lnTo>
                  <a:pt x="458428" y="1337965"/>
                </a:lnTo>
                <a:lnTo>
                  <a:pt x="585081" y="1337965"/>
                </a:lnTo>
                <a:close/>
                <a:moveTo>
                  <a:pt x="1786905" y="1311809"/>
                </a:moveTo>
                <a:cubicBezTo>
                  <a:pt x="1836465" y="1322822"/>
                  <a:pt x="1860327" y="1338424"/>
                  <a:pt x="1858492" y="1358615"/>
                </a:cubicBezTo>
                <a:cubicBezTo>
                  <a:pt x="1856656" y="1377888"/>
                  <a:pt x="1846560" y="1388443"/>
                  <a:pt x="1828205" y="1390278"/>
                </a:cubicBezTo>
                <a:cubicBezTo>
                  <a:pt x="1819945" y="1390278"/>
                  <a:pt x="1813980" y="1385231"/>
                  <a:pt x="1810308" y="1375135"/>
                </a:cubicBezTo>
                <a:cubicBezTo>
                  <a:pt x="1803884" y="1350355"/>
                  <a:pt x="1795165" y="1330164"/>
                  <a:pt x="1784152" y="1314562"/>
                </a:cubicBezTo>
                <a:close/>
                <a:moveTo>
                  <a:pt x="3422378" y="1310432"/>
                </a:moveTo>
                <a:lnTo>
                  <a:pt x="3467807" y="1329705"/>
                </a:lnTo>
                <a:cubicBezTo>
                  <a:pt x="3471478" y="1330623"/>
                  <a:pt x="3473314" y="1332459"/>
                  <a:pt x="3473314" y="1335212"/>
                </a:cubicBezTo>
                <a:cubicBezTo>
                  <a:pt x="3474232" y="1340719"/>
                  <a:pt x="3469643" y="1346225"/>
                  <a:pt x="3459547" y="1351732"/>
                </a:cubicBezTo>
                <a:lnTo>
                  <a:pt x="3459547" y="1361369"/>
                </a:lnTo>
                <a:cubicBezTo>
                  <a:pt x="3459547" y="1384313"/>
                  <a:pt x="3460006" y="1403586"/>
                  <a:pt x="3460924" y="1419188"/>
                </a:cubicBezTo>
                <a:cubicBezTo>
                  <a:pt x="3461842" y="1424695"/>
                  <a:pt x="3459547" y="1427907"/>
                  <a:pt x="3454040" y="1428825"/>
                </a:cubicBezTo>
                <a:cubicBezTo>
                  <a:pt x="3441192" y="1431578"/>
                  <a:pt x="3428343" y="1432955"/>
                  <a:pt x="3415494" y="1432955"/>
                </a:cubicBezTo>
                <a:lnTo>
                  <a:pt x="3415494" y="1410928"/>
                </a:lnTo>
                <a:lnTo>
                  <a:pt x="3365934" y="1410928"/>
                </a:lnTo>
                <a:cubicBezTo>
                  <a:pt x="3367770" y="1433873"/>
                  <a:pt x="3370523" y="1453146"/>
                  <a:pt x="3374194" y="1468748"/>
                </a:cubicBezTo>
                <a:lnTo>
                  <a:pt x="3425131" y="1468748"/>
                </a:lnTo>
                <a:lnTo>
                  <a:pt x="3449910" y="1435708"/>
                </a:lnTo>
                <a:lnTo>
                  <a:pt x="3492587" y="1467371"/>
                </a:lnTo>
                <a:cubicBezTo>
                  <a:pt x="3494423" y="1468289"/>
                  <a:pt x="3495340" y="1469666"/>
                  <a:pt x="3495340" y="1471501"/>
                </a:cubicBezTo>
                <a:cubicBezTo>
                  <a:pt x="3495340" y="1476090"/>
                  <a:pt x="3491669" y="1478385"/>
                  <a:pt x="3484327" y="1478385"/>
                </a:cubicBezTo>
                <a:lnTo>
                  <a:pt x="3375571" y="1478385"/>
                </a:lnTo>
                <a:cubicBezTo>
                  <a:pt x="3384748" y="1515095"/>
                  <a:pt x="3405398" y="1543546"/>
                  <a:pt x="3437521" y="1563738"/>
                </a:cubicBezTo>
                <a:cubicBezTo>
                  <a:pt x="3447616" y="1569244"/>
                  <a:pt x="3454500" y="1567409"/>
                  <a:pt x="3458170" y="1558231"/>
                </a:cubicBezTo>
                <a:lnTo>
                  <a:pt x="3480197" y="1508671"/>
                </a:lnTo>
                <a:lnTo>
                  <a:pt x="3485704" y="1510048"/>
                </a:lnTo>
                <a:lnTo>
                  <a:pt x="3485704" y="1563738"/>
                </a:lnTo>
                <a:cubicBezTo>
                  <a:pt x="3485704" y="1571998"/>
                  <a:pt x="3487080" y="1578422"/>
                  <a:pt x="3489834" y="1583011"/>
                </a:cubicBezTo>
                <a:cubicBezTo>
                  <a:pt x="3494423" y="1587600"/>
                  <a:pt x="3496717" y="1592647"/>
                  <a:pt x="3496717" y="1598154"/>
                </a:cubicBezTo>
                <a:cubicBezTo>
                  <a:pt x="3495799" y="1611003"/>
                  <a:pt x="3486622" y="1617886"/>
                  <a:pt x="3469184" y="1618804"/>
                </a:cubicBezTo>
                <a:cubicBezTo>
                  <a:pt x="3443486" y="1618804"/>
                  <a:pt x="3416871" y="1608250"/>
                  <a:pt x="3389338" y="1587141"/>
                </a:cubicBezTo>
                <a:cubicBezTo>
                  <a:pt x="3359051" y="1561443"/>
                  <a:pt x="3339319" y="1525191"/>
                  <a:pt x="3330141" y="1478385"/>
                </a:cubicBezTo>
                <a:lnTo>
                  <a:pt x="3253048" y="1478385"/>
                </a:lnTo>
                <a:lnTo>
                  <a:pt x="3253048" y="1556854"/>
                </a:lnTo>
                <a:lnTo>
                  <a:pt x="3346661" y="1544464"/>
                </a:lnTo>
                <a:lnTo>
                  <a:pt x="3349414" y="1549971"/>
                </a:lnTo>
                <a:cubicBezTo>
                  <a:pt x="3320964" y="1566491"/>
                  <a:pt x="3282417" y="1584846"/>
                  <a:pt x="3233775" y="1605037"/>
                </a:cubicBezTo>
                <a:cubicBezTo>
                  <a:pt x="3229186" y="1606873"/>
                  <a:pt x="3225974" y="1608250"/>
                  <a:pt x="3224138" y="1609167"/>
                </a:cubicBezTo>
                <a:cubicBezTo>
                  <a:pt x="3224138" y="1618345"/>
                  <a:pt x="3221844" y="1622934"/>
                  <a:pt x="3217255" y="1622934"/>
                </a:cubicBezTo>
                <a:cubicBezTo>
                  <a:pt x="3214502" y="1623852"/>
                  <a:pt x="3212207" y="1621557"/>
                  <a:pt x="3210372" y="1616051"/>
                </a:cubicBezTo>
                <a:lnTo>
                  <a:pt x="3191098" y="1569244"/>
                </a:lnTo>
                <a:cubicBezTo>
                  <a:pt x="3203030" y="1566491"/>
                  <a:pt x="3208536" y="1557772"/>
                  <a:pt x="3207618" y="1543088"/>
                </a:cubicBezTo>
                <a:lnTo>
                  <a:pt x="3207618" y="1404045"/>
                </a:lnTo>
                <a:cubicBezTo>
                  <a:pt x="3207618" y="1381101"/>
                  <a:pt x="3207160" y="1353567"/>
                  <a:pt x="3206242" y="1321445"/>
                </a:cubicBezTo>
                <a:lnTo>
                  <a:pt x="3262685" y="1335212"/>
                </a:lnTo>
                <a:lnTo>
                  <a:pt x="3408611" y="1335212"/>
                </a:lnTo>
                <a:close/>
                <a:moveTo>
                  <a:pt x="3008003" y="1309055"/>
                </a:moveTo>
                <a:lnTo>
                  <a:pt x="3064446" y="1317315"/>
                </a:lnTo>
                <a:cubicBezTo>
                  <a:pt x="3068117" y="1318233"/>
                  <a:pt x="3069952" y="1320069"/>
                  <a:pt x="3069952" y="1322822"/>
                </a:cubicBezTo>
                <a:cubicBezTo>
                  <a:pt x="3069952" y="1327411"/>
                  <a:pt x="3064446" y="1331541"/>
                  <a:pt x="3053432" y="1335212"/>
                </a:cubicBezTo>
                <a:cubicBezTo>
                  <a:pt x="3047008" y="1348979"/>
                  <a:pt x="3041042" y="1361827"/>
                  <a:pt x="3035536" y="1373758"/>
                </a:cubicBezTo>
                <a:lnTo>
                  <a:pt x="3087849" y="1373758"/>
                </a:lnTo>
                <a:lnTo>
                  <a:pt x="3101616" y="1350355"/>
                </a:lnTo>
                <a:lnTo>
                  <a:pt x="3144292" y="1368252"/>
                </a:lnTo>
                <a:cubicBezTo>
                  <a:pt x="3147963" y="1370087"/>
                  <a:pt x="3149799" y="1371923"/>
                  <a:pt x="3149799" y="1373758"/>
                </a:cubicBezTo>
                <a:cubicBezTo>
                  <a:pt x="3150716" y="1378347"/>
                  <a:pt x="3146586" y="1384313"/>
                  <a:pt x="3137409" y="1391655"/>
                </a:cubicBezTo>
                <a:cubicBezTo>
                  <a:pt x="3137409" y="1409093"/>
                  <a:pt x="3136491" y="1444886"/>
                  <a:pt x="3134656" y="1499035"/>
                </a:cubicBezTo>
                <a:cubicBezTo>
                  <a:pt x="3133738" y="1528403"/>
                  <a:pt x="3133279" y="1549512"/>
                  <a:pt x="3133279" y="1562361"/>
                </a:cubicBezTo>
                <a:cubicBezTo>
                  <a:pt x="3133279" y="1599990"/>
                  <a:pt x="3108499" y="1620181"/>
                  <a:pt x="3058939" y="1622934"/>
                </a:cubicBezTo>
                <a:cubicBezTo>
                  <a:pt x="3061692" y="1599072"/>
                  <a:pt x="3043337" y="1583928"/>
                  <a:pt x="3003873" y="1577504"/>
                </a:cubicBezTo>
                <a:lnTo>
                  <a:pt x="3005249" y="1571998"/>
                </a:lnTo>
                <a:lnTo>
                  <a:pt x="3061692" y="1574751"/>
                </a:lnTo>
                <a:cubicBezTo>
                  <a:pt x="3079130" y="1576586"/>
                  <a:pt x="3088308" y="1569244"/>
                  <a:pt x="3089226" y="1552724"/>
                </a:cubicBezTo>
                <a:cubicBezTo>
                  <a:pt x="3091061" y="1523355"/>
                  <a:pt x="3092438" y="1477467"/>
                  <a:pt x="3093356" y="1415058"/>
                </a:cubicBezTo>
                <a:cubicBezTo>
                  <a:pt x="3094273" y="1399456"/>
                  <a:pt x="3094732" y="1388443"/>
                  <a:pt x="3094732" y="1382018"/>
                </a:cubicBezTo>
                <a:lnTo>
                  <a:pt x="3031406" y="1382018"/>
                </a:lnTo>
                <a:cubicBezTo>
                  <a:pt x="3015804" y="1411387"/>
                  <a:pt x="2997448" y="1437544"/>
                  <a:pt x="2976340" y="1460488"/>
                </a:cubicBezTo>
                <a:lnTo>
                  <a:pt x="2972210" y="1457735"/>
                </a:lnTo>
                <a:cubicBezTo>
                  <a:pt x="2986894" y="1420106"/>
                  <a:pt x="2997448" y="1381560"/>
                  <a:pt x="3003873" y="1342095"/>
                </a:cubicBezTo>
                <a:cubicBezTo>
                  <a:pt x="3006626" y="1331082"/>
                  <a:pt x="3008003" y="1320069"/>
                  <a:pt x="3008003" y="1309055"/>
                </a:cubicBezTo>
                <a:close/>
                <a:moveTo>
                  <a:pt x="1295438" y="1309055"/>
                </a:moveTo>
                <a:lnTo>
                  <a:pt x="1343621" y="1332459"/>
                </a:lnTo>
                <a:cubicBezTo>
                  <a:pt x="1347292" y="1333376"/>
                  <a:pt x="1349127" y="1335212"/>
                  <a:pt x="1349127" y="1337965"/>
                </a:cubicBezTo>
                <a:cubicBezTo>
                  <a:pt x="1350045" y="1343472"/>
                  <a:pt x="1344080" y="1348520"/>
                  <a:pt x="1331231" y="1353109"/>
                </a:cubicBezTo>
                <a:cubicBezTo>
                  <a:pt x="1321135" y="1372382"/>
                  <a:pt x="1309204" y="1389820"/>
                  <a:pt x="1295438" y="1405422"/>
                </a:cubicBezTo>
                <a:cubicBezTo>
                  <a:pt x="1359682" y="1418270"/>
                  <a:pt x="1389968" y="1433873"/>
                  <a:pt x="1386297" y="1452228"/>
                </a:cubicBezTo>
                <a:cubicBezTo>
                  <a:pt x="1385379" y="1467830"/>
                  <a:pt x="1377119" y="1476090"/>
                  <a:pt x="1361517" y="1477008"/>
                </a:cubicBezTo>
                <a:cubicBezTo>
                  <a:pt x="1354175" y="1477008"/>
                  <a:pt x="1348210" y="1472878"/>
                  <a:pt x="1343621" y="1464618"/>
                </a:cubicBezTo>
                <a:cubicBezTo>
                  <a:pt x="1331690" y="1445345"/>
                  <a:pt x="1313793" y="1427448"/>
                  <a:pt x="1289931" y="1410928"/>
                </a:cubicBezTo>
                <a:cubicBezTo>
                  <a:pt x="1261480" y="1440297"/>
                  <a:pt x="1220639" y="1462782"/>
                  <a:pt x="1167408" y="1478385"/>
                </a:cubicBezTo>
                <a:lnTo>
                  <a:pt x="1164655" y="1474255"/>
                </a:lnTo>
                <a:cubicBezTo>
                  <a:pt x="1227981" y="1435708"/>
                  <a:pt x="1267904" y="1390737"/>
                  <a:pt x="1284424" y="1339342"/>
                </a:cubicBezTo>
                <a:lnTo>
                  <a:pt x="1199071" y="1339342"/>
                </a:lnTo>
                <a:lnTo>
                  <a:pt x="1199071" y="1331082"/>
                </a:lnTo>
                <a:lnTo>
                  <a:pt x="1280294" y="1331082"/>
                </a:lnTo>
                <a:close/>
                <a:moveTo>
                  <a:pt x="3688073" y="1307679"/>
                </a:moveTo>
                <a:lnTo>
                  <a:pt x="3743139" y="1321445"/>
                </a:lnTo>
                <a:cubicBezTo>
                  <a:pt x="3745892" y="1321445"/>
                  <a:pt x="3747269" y="1322822"/>
                  <a:pt x="3747269" y="1325575"/>
                </a:cubicBezTo>
                <a:cubicBezTo>
                  <a:pt x="3746352" y="1331082"/>
                  <a:pt x="3740386" y="1335212"/>
                  <a:pt x="3729372" y="1337965"/>
                </a:cubicBezTo>
                <a:cubicBezTo>
                  <a:pt x="3723866" y="1346225"/>
                  <a:pt x="3718818" y="1354026"/>
                  <a:pt x="3714229" y="1361369"/>
                </a:cubicBezTo>
                <a:lnTo>
                  <a:pt x="3791322" y="1361369"/>
                </a:lnTo>
                <a:lnTo>
                  <a:pt x="3813349" y="1333835"/>
                </a:lnTo>
                <a:lnTo>
                  <a:pt x="3851895" y="1361369"/>
                </a:lnTo>
                <a:cubicBezTo>
                  <a:pt x="3851895" y="1361369"/>
                  <a:pt x="3852354" y="1361827"/>
                  <a:pt x="3853272" y="1362745"/>
                </a:cubicBezTo>
                <a:cubicBezTo>
                  <a:pt x="3854190" y="1362745"/>
                  <a:pt x="3854649" y="1363204"/>
                  <a:pt x="3854649" y="1364122"/>
                </a:cubicBezTo>
                <a:cubicBezTo>
                  <a:pt x="3852813" y="1367793"/>
                  <a:pt x="3848683" y="1370087"/>
                  <a:pt x="3842259" y="1371005"/>
                </a:cubicBezTo>
                <a:lnTo>
                  <a:pt x="3707346" y="1371005"/>
                </a:lnTo>
                <a:cubicBezTo>
                  <a:pt x="3697250" y="1386607"/>
                  <a:pt x="3680272" y="1403586"/>
                  <a:pt x="3656410" y="1421942"/>
                </a:cubicBezTo>
                <a:lnTo>
                  <a:pt x="3652280" y="1417812"/>
                </a:lnTo>
                <a:cubicBezTo>
                  <a:pt x="3653197" y="1415976"/>
                  <a:pt x="3654574" y="1413682"/>
                  <a:pt x="3656410" y="1410928"/>
                </a:cubicBezTo>
                <a:cubicBezTo>
                  <a:pt x="3664670" y="1397162"/>
                  <a:pt x="3670176" y="1386148"/>
                  <a:pt x="3672930" y="1377888"/>
                </a:cubicBezTo>
                <a:cubicBezTo>
                  <a:pt x="3671094" y="1378806"/>
                  <a:pt x="3667423" y="1379265"/>
                  <a:pt x="3661916" y="1379265"/>
                </a:cubicBezTo>
                <a:lnTo>
                  <a:pt x="3598590" y="1379265"/>
                </a:lnTo>
                <a:lnTo>
                  <a:pt x="3598590" y="1399915"/>
                </a:lnTo>
                <a:cubicBezTo>
                  <a:pt x="3598590" y="1410928"/>
                  <a:pt x="3598131" y="1421942"/>
                  <a:pt x="3597213" y="1432955"/>
                </a:cubicBezTo>
                <a:lnTo>
                  <a:pt x="3613733" y="1432955"/>
                </a:lnTo>
                <a:lnTo>
                  <a:pt x="3626123" y="1410928"/>
                </a:lnTo>
                <a:lnTo>
                  <a:pt x="3668800" y="1430202"/>
                </a:lnTo>
                <a:cubicBezTo>
                  <a:pt x="3670635" y="1431119"/>
                  <a:pt x="3671553" y="1432955"/>
                  <a:pt x="3671553" y="1435708"/>
                </a:cubicBezTo>
                <a:cubicBezTo>
                  <a:pt x="3671553" y="1439379"/>
                  <a:pt x="3666964" y="1443509"/>
                  <a:pt x="3657786" y="1448098"/>
                </a:cubicBezTo>
                <a:cubicBezTo>
                  <a:pt x="3655950" y="1487562"/>
                  <a:pt x="3653656" y="1530239"/>
                  <a:pt x="3650903" y="1576127"/>
                </a:cubicBezTo>
                <a:cubicBezTo>
                  <a:pt x="3649985" y="1599990"/>
                  <a:pt x="3632089" y="1613297"/>
                  <a:pt x="3597213" y="1616051"/>
                </a:cubicBezTo>
                <a:cubicBezTo>
                  <a:pt x="3599966" y="1598613"/>
                  <a:pt x="3591248" y="1586223"/>
                  <a:pt x="3571057" y="1578881"/>
                </a:cubicBezTo>
                <a:lnTo>
                  <a:pt x="3571057" y="1576127"/>
                </a:lnTo>
                <a:lnTo>
                  <a:pt x="3598590" y="1578881"/>
                </a:lnTo>
                <a:cubicBezTo>
                  <a:pt x="3607768" y="1580716"/>
                  <a:pt x="3612356" y="1577045"/>
                  <a:pt x="3612356" y="1567868"/>
                </a:cubicBezTo>
                <a:cubicBezTo>
                  <a:pt x="3616028" y="1529321"/>
                  <a:pt x="3618781" y="1487103"/>
                  <a:pt x="3620616" y="1441215"/>
                </a:cubicBezTo>
                <a:lnTo>
                  <a:pt x="3597213" y="1441215"/>
                </a:lnTo>
                <a:cubicBezTo>
                  <a:pt x="3595378" y="1525650"/>
                  <a:pt x="3571516" y="1585764"/>
                  <a:pt x="3525627" y="1621557"/>
                </a:cubicBezTo>
                <a:lnTo>
                  <a:pt x="3521497" y="1618804"/>
                </a:lnTo>
                <a:cubicBezTo>
                  <a:pt x="3537099" y="1584846"/>
                  <a:pt x="3547194" y="1555019"/>
                  <a:pt x="3551784" y="1529321"/>
                </a:cubicBezTo>
                <a:cubicBezTo>
                  <a:pt x="3556372" y="1503623"/>
                  <a:pt x="3558667" y="1464618"/>
                  <a:pt x="3558667" y="1412305"/>
                </a:cubicBezTo>
                <a:lnTo>
                  <a:pt x="3558667" y="1379265"/>
                </a:lnTo>
                <a:lnTo>
                  <a:pt x="3522874" y="1379265"/>
                </a:lnTo>
                <a:lnTo>
                  <a:pt x="3522874" y="1371005"/>
                </a:lnTo>
                <a:lnTo>
                  <a:pt x="3619240" y="1371005"/>
                </a:lnTo>
                <a:lnTo>
                  <a:pt x="3638513" y="1346225"/>
                </a:lnTo>
                <a:lnTo>
                  <a:pt x="3672930" y="1371005"/>
                </a:lnTo>
                <a:cubicBezTo>
                  <a:pt x="3672930" y="1371005"/>
                  <a:pt x="3673388" y="1371464"/>
                  <a:pt x="3674306" y="1372382"/>
                </a:cubicBezTo>
                <a:cubicBezTo>
                  <a:pt x="3674306" y="1372382"/>
                  <a:pt x="3674306" y="1372841"/>
                  <a:pt x="3674306" y="1373758"/>
                </a:cubicBezTo>
                <a:cubicBezTo>
                  <a:pt x="3677060" y="1365498"/>
                  <a:pt x="3679354" y="1357697"/>
                  <a:pt x="3681190" y="1350355"/>
                </a:cubicBezTo>
                <a:cubicBezTo>
                  <a:pt x="3685778" y="1333835"/>
                  <a:pt x="3688073" y="1319610"/>
                  <a:pt x="3688073" y="1307679"/>
                </a:cubicBezTo>
                <a:close/>
                <a:moveTo>
                  <a:pt x="3561420" y="1307679"/>
                </a:moveTo>
                <a:cubicBezTo>
                  <a:pt x="3595378" y="1315939"/>
                  <a:pt x="3612816" y="1327870"/>
                  <a:pt x="3613733" y="1343472"/>
                </a:cubicBezTo>
                <a:cubicBezTo>
                  <a:pt x="3612816" y="1358156"/>
                  <a:pt x="3603638" y="1365957"/>
                  <a:pt x="3586200" y="1366875"/>
                </a:cubicBezTo>
                <a:cubicBezTo>
                  <a:pt x="3578858" y="1367793"/>
                  <a:pt x="3574269" y="1362745"/>
                  <a:pt x="3572433" y="1351732"/>
                </a:cubicBezTo>
                <a:cubicBezTo>
                  <a:pt x="3572433" y="1350814"/>
                  <a:pt x="3571974" y="1348979"/>
                  <a:pt x="3571057" y="1346225"/>
                </a:cubicBezTo>
                <a:cubicBezTo>
                  <a:pt x="3568303" y="1331541"/>
                  <a:pt x="3564174" y="1319610"/>
                  <a:pt x="3558667" y="1310432"/>
                </a:cubicBezTo>
                <a:close/>
                <a:moveTo>
                  <a:pt x="2691371" y="1307679"/>
                </a:moveTo>
                <a:cubicBezTo>
                  <a:pt x="2726246" y="1315021"/>
                  <a:pt x="2743225" y="1326034"/>
                  <a:pt x="2742307" y="1340719"/>
                </a:cubicBezTo>
                <a:cubicBezTo>
                  <a:pt x="2740472" y="1354485"/>
                  <a:pt x="2732212" y="1362286"/>
                  <a:pt x="2717528" y="1364122"/>
                </a:cubicBezTo>
                <a:cubicBezTo>
                  <a:pt x="2708350" y="1364122"/>
                  <a:pt x="2703302" y="1359533"/>
                  <a:pt x="2702384" y="1350355"/>
                </a:cubicBezTo>
                <a:cubicBezTo>
                  <a:pt x="2701466" y="1337506"/>
                  <a:pt x="2696878" y="1323740"/>
                  <a:pt x="2688618" y="1309055"/>
                </a:cubicBezTo>
                <a:close/>
                <a:moveTo>
                  <a:pt x="2632174" y="1307679"/>
                </a:moveTo>
                <a:lnTo>
                  <a:pt x="2681734" y="1320069"/>
                </a:lnTo>
                <a:cubicBezTo>
                  <a:pt x="2685405" y="1320987"/>
                  <a:pt x="2687241" y="1322363"/>
                  <a:pt x="2687241" y="1324199"/>
                </a:cubicBezTo>
                <a:cubicBezTo>
                  <a:pt x="2687241" y="1328788"/>
                  <a:pt x="2682652" y="1332459"/>
                  <a:pt x="2673474" y="1335212"/>
                </a:cubicBezTo>
                <a:cubicBezTo>
                  <a:pt x="2670721" y="1342554"/>
                  <a:pt x="2666591" y="1352650"/>
                  <a:pt x="2661084" y="1365498"/>
                </a:cubicBezTo>
                <a:cubicBezTo>
                  <a:pt x="2660167" y="1367334"/>
                  <a:pt x="2659708" y="1368711"/>
                  <a:pt x="2659708" y="1369628"/>
                </a:cubicBezTo>
                <a:lnTo>
                  <a:pt x="2749190" y="1369628"/>
                </a:lnTo>
                <a:lnTo>
                  <a:pt x="2768464" y="1346225"/>
                </a:lnTo>
                <a:lnTo>
                  <a:pt x="2798750" y="1368252"/>
                </a:lnTo>
                <a:cubicBezTo>
                  <a:pt x="2799668" y="1369170"/>
                  <a:pt x="2800127" y="1370087"/>
                  <a:pt x="2800127" y="1371005"/>
                </a:cubicBezTo>
                <a:cubicBezTo>
                  <a:pt x="2801045" y="1371005"/>
                  <a:pt x="2801504" y="1371464"/>
                  <a:pt x="2801504" y="1372382"/>
                </a:cubicBezTo>
                <a:cubicBezTo>
                  <a:pt x="2801504" y="1375135"/>
                  <a:pt x="2797833" y="1376971"/>
                  <a:pt x="2790490" y="1377888"/>
                </a:cubicBezTo>
                <a:lnTo>
                  <a:pt x="2738177" y="1377888"/>
                </a:lnTo>
                <a:lnTo>
                  <a:pt x="2738177" y="1441215"/>
                </a:lnTo>
                <a:lnTo>
                  <a:pt x="2747814" y="1441215"/>
                </a:lnTo>
                <a:lnTo>
                  <a:pt x="2764334" y="1420565"/>
                </a:lnTo>
                <a:lnTo>
                  <a:pt x="2791867" y="1439838"/>
                </a:lnTo>
                <a:cubicBezTo>
                  <a:pt x="2793703" y="1440756"/>
                  <a:pt x="2794620" y="1442132"/>
                  <a:pt x="2794620" y="1443968"/>
                </a:cubicBezTo>
                <a:cubicBezTo>
                  <a:pt x="2793703" y="1448557"/>
                  <a:pt x="2790490" y="1450851"/>
                  <a:pt x="2784984" y="1450851"/>
                </a:cubicBezTo>
                <a:lnTo>
                  <a:pt x="2738177" y="1450851"/>
                </a:lnTo>
                <a:lnTo>
                  <a:pt x="2738177" y="1514178"/>
                </a:lnTo>
                <a:lnTo>
                  <a:pt x="2746437" y="1514178"/>
                </a:lnTo>
                <a:lnTo>
                  <a:pt x="2764334" y="1492151"/>
                </a:lnTo>
                <a:lnTo>
                  <a:pt x="2791867" y="1512801"/>
                </a:lnTo>
                <a:cubicBezTo>
                  <a:pt x="2793703" y="1513719"/>
                  <a:pt x="2794620" y="1515095"/>
                  <a:pt x="2794620" y="1516931"/>
                </a:cubicBezTo>
                <a:cubicBezTo>
                  <a:pt x="2794620" y="1519684"/>
                  <a:pt x="2790949" y="1521520"/>
                  <a:pt x="2783607" y="1522438"/>
                </a:cubicBezTo>
                <a:lnTo>
                  <a:pt x="2738177" y="1522438"/>
                </a:lnTo>
                <a:lnTo>
                  <a:pt x="2738177" y="1587141"/>
                </a:lnTo>
                <a:lnTo>
                  <a:pt x="2749190" y="1587141"/>
                </a:lnTo>
                <a:lnTo>
                  <a:pt x="2768464" y="1562361"/>
                </a:lnTo>
                <a:lnTo>
                  <a:pt x="2798750" y="1585764"/>
                </a:lnTo>
                <a:cubicBezTo>
                  <a:pt x="2800586" y="1587600"/>
                  <a:pt x="2801504" y="1588517"/>
                  <a:pt x="2801504" y="1588517"/>
                </a:cubicBezTo>
                <a:cubicBezTo>
                  <a:pt x="2801504" y="1591271"/>
                  <a:pt x="2797833" y="1592647"/>
                  <a:pt x="2790490" y="1592647"/>
                </a:cubicBezTo>
                <a:lnTo>
                  <a:pt x="2658331" y="1592647"/>
                </a:lnTo>
                <a:lnTo>
                  <a:pt x="2658331" y="1606414"/>
                </a:lnTo>
                <a:cubicBezTo>
                  <a:pt x="2658331" y="1614674"/>
                  <a:pt x="2655119" y="1619263"/>
                  <a:pt x="2648694" y="1620181"/>
                </a:cubicBezTo>
                <a:cubicBezTo>
                  <a:pt x="2635846" y="1622016"/>
                  <a:pt x="2625291" y="1622934"/>
                  <a:pt x="2617031" y="1622934"/>
                </a:cubicBezTo>
                <a:cubicBezTo>
                  <a:pt x="2617949" y="1588058"/>
                  <a:pt x="2618408" y="1551348"/>
                  <a:pt x="2618408" y="1512801"/>
                </a:cubicBezTo>
                <a:lnTo>
                  <a:pt x="2618408" y="1438461"/>
                </a:lnTo>
                <a:cubicBezTo>
                  <a:pt x="2607394" y="1453146"/>
                  <a:pt x="2595005" y="1466454"/>
                  <a:pt x="2581238" y="1478385"/>
                </a:cubicBezTo>
                <a:lnTo>
                  <a:pt x="2577108" y="1474255"/>
                </a:lnTo>
                <a:cubicBezTo>
                  <a:pt x="2607394" y="1415517"/>
                  <a:pt x="2625750" y="1359992"/>
                  <a:pt x="2632174" y="1307679"/>
                </a:cubicBezTo>
                <a:close/>
                <a:moveTo>
                  <a:pt x="2197150" y="1307679"/>
                </a:moveTo>
                <a:lnTo>
                  <a:pt x="2243956" y="1311809"/>
                </a:lnTo>
                <a:cubicBezTo>
                  <a:pt x="2248545" y="1312727"/>
                  <a:pt x="2250840" y="1314562"/>
                  <a:pt x="2250840" y="1317315"/>
                </a:cubicBezTo>
                <a:cubicBezTo>
                  <a:pt x="2249922" y="1321904"/>
                  <a:pt x="2244874" y="1326034"/>
                  <a:pt x="2235696" y="1329705"/>
                </a:cubicBezTo>
                <a:lnTo>
                  <a:pt x="2235696" y="1353109"/>
                </a:lnTo>
                <a:lnTo>
                  <a:pt x="2314166" y="1353109"/>
                </a:lnTo>
                <a:lnTo>
                  <a:pt x="2314166" y="1343472"/>
                </a:lnTo>
                <a:cubicBezTo>
                  <a:pt x="2314166" y="1340719"/>
                  <a:pt x="2314166" y="1335671"/>
                  <a:pt x="2314166" y="1328329"/>
                </a:cubicBezTo>
                <a:cubicBezTo>
                  <a:pt x="2313248" y="1319151"/>
                  <a:pt x="2312789" y="1312268"/>
                  <a:pt x="2312789" y="1307679"/>
                </a:cubicBezTo>
                <a:lnTo>
                  <a:pt x="2362349" y="1311809"/>
                </a:lnTo>
                <a:cubicBezTo>
                  <a:pt x="2366020" y="1311809"/>
                  <a:pt x="2367856" y="1313185"/>
                  <a:pt x="2367856" y="1315939"/>
                </a:cubicBezTo>
                <a:cubicBezTo>
                  <a:pt x="2366938" y="1321445"/>
                  <a:pt x="2361890" y="1325575"/>
                  <a:pt x="2352712" y="1328329"/>
                </a:cubicBezTo>
                <a:lnTo>
                  <a:pt x="2352712" y="1353109"/>
                </a:lnTo>
                <a:lnTo>
                  <a:pt x="2378869" y="1353109"/>
                </a:lnTo>
                <a:lnTo>
                  <a:pt x="2400896" y="1324199"/>
                </a:lnTo>
                <a:lnTo>
                  <a:pt x="2440819" y="1351732"/>
                </a:lnTo>
                <a:cubicBezTo>
                  <a:pt x="2441736" y="1353567"/>
                  <a:pt x="2442195" y="1355403"/>
                  <a:pt x="2442195" y="1357239"/>
                </a:cubicBezTo>
                <a:cubicBezTo>
                  <a:pt x="2442195" y="1359992"/>
                  <a:pt x="2438983" y="1361827"/>
                  <a:pt x="2432559" y="1362745"/>
                </a:cubicBezTo>
                <a:lnTo>
                  <a:pt x="2352712" y="1362745"/>
                </a:lnTo>
                <a:cubicBezTo>
                  <a:pt x="2352712" y="1364581"/>
                  <a:pt x="2352712" y="1369170"/>
                  <a:pt x="2352712" y="1376512"/>
                </a:cubicBezTo>
                <a:cubicBezTo>
                  <a:pt x="2353630" y="1384772"/>
                  <a:pt x="2354089" y="1390737"/>
                  <a:pt x="2354089" y="1394408"/>
                </a:cubicBezTo>
                <a:cubicBezTo>
                  <a:pt x="2355007" y="1399915"/>
                  <a:pt x="2352712" y="1403127"/>
                  <a:pt x="2347206" y="1404045"/>
                </a:cubicBezTo>
                <a:cubicBezTo>
                  <a:pt x="2336192" y="1405880"/>
                  <a:pt x="2325179" y="1406798"/>
                  <a:pt x="2314166" y="1406798"/>
                </a:cubicBezTo>
                <a:lnTo>
                  <a:pt x="2314166" y="1362745"/>
                </a:lnTo>
                <a:lnTo>
                  <a:pt x="2235696" y="1362745"/>
                </a:lnTo>
                <a:lnTo>
                  <a:pt x="2235696" y="1397162"/>
                </a:lnTo>
                <a:cubicBezTo>
                  <a:pt x="2236614" y="1402668"/>
                  <a:pt x="2234320" y="1405880"/>
                  <a:pt x="2228813" y="1406798"/>
                </a:cubicBezTo>
                <a:cubicBezTo>
                  <a:pt x="2217800" y="1408634"/>
                  <a:pt x="2206786" y="1409552"/>
                  <a:pt x="2195773" y="1409552"/>
                </a:cubicBezTo>
                <a:cubicBezTo>
                  <a:pt x="2196691" y="1402209"/>
                  <a:pt x="2197150" y="1390278"/>
                  <a:pt x="2197150" y="1373758"/>
                </a:cubicBezTo>
                <a:lnTo>
                  <a:pt x="2197150" y="1362745"/>
                </a:lnTo>
                <a:lnTo>
                  <a:pt x="2120057" y="1362745"/>
                </a:lnTo>
                <a:lnTo>
                  <a:pt x="2120057" y="1353109"/>
                </a:lnTo>
                <a:lnTo>
                  <a:pt x="2197150" y="1353109"/>
                </a:lnTo>
                <a:lnTo>
                  <a:pt x="2197150" y="1342095"/>
                </a:lnTo>
                <a:cubicBezTo>
                  <a:pt x="2197150" y="1328329"/>
                  <a:pt x="2197150" y="1316857"/>
                  <a:pt x="2197150" y="1307679"/>
                </a:cubicBezTo>
                <a:close/>
                <a:moveTo>
                  <a:pt x="1985144" y="1307679"/>
                </a:moveTo>
                <a:lnTo>
                  <a:pt x="2040210" y="1311809"/>
                </a:lnTo>
                <a:cubicBezTo>
                  <a:pt x="2044800" y="1311809"/>
                  <a:pt x="2047094" y="1313644"/>
                  <a:pt x="2047094" y="1317315"/>
                </a:cubicBezTo>
                <a:cubicBezTo>
                  <a:pt x="2046176" y="1323740"/>
                  <a:pt x="2040670" y="1328788"/>
                  <a:pt x="2030574" y="1332459"/>
                </a:cubicBezTo>
                <a:lnTo>
                  <a:pt x="2030574" y="1379265"/>
                </a:lnTo>
                <a:lnTo>
                  <a:pt x="2034704" y="1379265"/>
                </a:lnTo>
                <a:lnTo>
                  <a:pt x="2053977" y="1350355"/>
                </a:lnTo>
                <a:lnTo>
                  <a:pt x="2091147" y="1376512"/>
                </a:lnTo>
                <a:cubicBezTo>
                  <a:pt x="2092065" y="1377430"/>
                  <a:pt x="2092524" y="1378806"/>
                  <a:pt x="2092524" y="1380642"/>
                </a:cubicBezTo>
                <a:cubicBezTo>
                  <a:pt x="2090688" y="1384313"/>
                  <a:pt x="2087017" y="1386607"/>
                  <a:pt x="2081510" y="1387525"/>
                </a:cubicBezTo>
                <a:lnTo>
                  <a:pt x="2030574" y="1387525"/>
                </a:lnTo>
                <a:lnTo>
                  <a:pt x="2030574" y="1413682"/>
                </a:lnTo>
                <a:cubicBezTo>
                  <a:pt x="2030574" y="1422859"/>
                  <a:pt x="2031033" y="1442132"/>
                  <a:pt x="2031950" y="1471501"/>
                </a:cubicBezTo>
                <a:cubicBezTo>
                  <a:pt x="2032868" y="1490775"/>
                  <a:pt x="2033327" y="1505918"/>
                  <a:pt x="2033327" y="1516931"/>
                </a:cubicBezTo>
                <a:cubicBezTo>
                  <a:pt x="2032410" y="1544464"/>
                  <a:pt x="2010383" y="1560525"/>
                  <a:pt x="1967248" y="1565114"/>
                </a:cubicBezTo>
                <a:cubicBezTo>
                  <a:pt x="1968166" y="1540334"/>
                  <a:pt x="1952563" y="1525191"/>
                  <a:pt x="1920441" y="1519684"/>
                </a:cubicBezTo>
                <a:lnTo>
                  <a:pt x="1920441" y="1514178"/>
                </a:lnTo>
                <a:lnTo>
                  <a:pt x="1967248" y="1515554"/>
                </a:lnTo>
                <a:cubicBezTo>
                  <a:pt x="1980096" y="1515554"/>
                  <a:pt x="1986521" y="1509589"/>
                  <a:pt x="1986521" y="1497658"/>
                </a:cubicBezTo>
                <a:lnTo>
                  <a:pt x="1986521" y="1387525"/>
                </a:lnTo>
                <a:lnTo>
                  <a:pt x="1872258" y="1387525"/>
                </a:lnTo>
                <a:lnTo>
                  <a:pt x="1872258" y="1379265"/>
                </a:lnTo>
                <a:lnTo>
                  <a:pt x="1986521" y="1379265"/>
                </a:lnTo>
                <a:cubicBezTo>
                  <a:pt x="1986521" y="1359992"/>
                  <a:pt x="1986062" y="1336130"/>
                  <a:pt x="1985144" y="1307679"/>
                </a:cubicBezTo>
                <a:close/>
                <a:moveTo>
                  <a:pt x="2877220" y="1306302"/>
                </a:moveTo>
                <a:lnTo>
                  <a:pt x="2933663" y="1313185"/>
                </a:lnTo>
                <a:cubicBezTo>
                  <a:pt x="2938252" y="1313185"/>
                  <a:pt x="2940546" y="1315021"/>
                  <a:pt x="2940546" y="1318692"/>
                </a:cubicBezTo>
                <a:cubicBezTo>
                  <a:pt x="2940546" y="1323281"/>
                  <a:pt x="2935040" y="1326952"/>
                  <a:pt x="2924026" y="1329705"/>
                </a:cubicBezTo>
                <a:cubicBezTo>
                  <a:pt x="2913013" y="1349896"/>
                  <a:pt x="2902459" y="1366416"/>
                  <a:pt x="2892363" y="1379265"/>
                </a:cubicBezTo>
                <a:lnTo>
                  <a:pt x="2919896" y="1379265"/>
                </a:lnTo>
                <a:lnTo>
                  <a:pt x="2932286" y="1357239"/>
                </a:lnTo>
                <a:lnTo>
                  <a:pt x="2972210" y="1373758"/>
                </a:lnTo>
                <a:cubicBezTo>
                  <a:pt x="2975880" y="1375594"/>
                  <a:pt x="2977716" y="1377888"/>
                  <a:pt x="2977716" y="1380642"/>
                </a:cubicBezTo>
                <a:cubicBezTo>
                  <a:pt x="2978634" y="1386148"/>
                  <a:pt x="2974963" y="1391196"/>
                  <a:pt x="2966703" y="1395785"/>
                </a:cubicBezTo>
                <a:lnTo>
                  <a:pt x="2966703" y="1478385"/>
                </a:lnTo>
                <a:cubicBezTo>
                  <a:pt x="2966703" y="1483891"/>
                  <a:pt x="2966703" y="1499493"/>
                  <a:pt x="2966703" y="1525191"/>
                </a:cubicBezTo>
                <a:cubicBezTo>
                  <a:pt x="2967620" y="1558231"/>
                  <a:pt x="2968080" y="1579340"/>
                  <a:pt x="2968080" y="1588517"/>
                </a:cubicBezTo>
                <a:cubicBezTo>
                  <a:pt x="2968997" y="1592188"/>
                  <a:pt x="2966703" y="1594483"/>
                  <a:pt x="2961196" y="1595401"/>
                </a:cubicBezTo>
                <a:cubicBezTo>
                  <a:pt x="2950183" y="1597236"/>
                  <a:pt x="2938711" y="1598154"/>
                  <a:pt x="2926780" y="1598154"/>
                </a:cubicBezTo>
                <a:lnTo>
                  <a:pt x="2926780" y="1576127"/>
                </a:lnTo>
                <a:lnTo>
                  <a:pt x="2879973" y="1576127"/>
                </a:lnTo>
                <a:lnTo>
                  <a:pt x="2879973" y="1598154"/>
                </a:lnTo>
                <a:cubicBezTo>
                  <a:pt x="2879973" y="1604578"/>
                  <a:pt x="2875384" y="1608250"/>
                  <a:pt x="2866207" y="1609167"/>
                </a:cubicBezTo>
                <a:cubicBezTo>
                  <a:pt x="2861618" y="1610085"/>
                  <a:pt x="2855194" y="1611003"/>
                  <a:pt x="2846934" y="1611921"/>
                </a:cubicBezTo>
                <a:cubicBezTo>
                  <a:pt x="2842344" y="1612838"/>
                  <a:pt x="2839132" y="1613297"/>
                  <a:pt x="2837297" y="1613297"/>
                </a:cubicBezTo>
                <a:cubicBezTo>
                  <a:pt x="2837297" y="1602284"/>
                  <a:pt x="2837756" y="1581634"/>
                  <a:pt x="2838674" y="1551348"/>
                </a:cubicBezTo>
                <a:cubicBezTo>
                  <a:pt x="2838674" y="1526568"/>
                  <a:pt x="2838674" y="1510507"/>
                  <a:pt x="2838674" y="1503165"/>
                </a:cubicBezTo>
                <a:lnTo>
                  <a:pt x="2838674" y="1450851"/>
                </a:lnTo>
                <a:cubicBezTo>
                  <a:pt x="2838674" y="1421483"/>
                  <a:pt x="2838214" y="1393032"/>
                  <a:pt x="2837297" y="1365498"/>
                </a:cubicBezTo>
                <a:lnTo>
                  <a:pt x="2875843" y="1375135"/>
                </a:lnTo>
                <a:cubicBezTo>
                  <a:pt x="2878596" y="1358615"/>
                  <a:pt x="2879056" y="1335671"/>
                  <a:pt x="2877220" y="1306302"/>
                </a:cubicBezTo>
                <a:close/>
                <a:moveTo>
                  <a:pt x="1110965" y="1306302"/>
                </a:moveTo>
                <a:lnTo>
                  <a:pt x="1163278" y="1322822"/>
                </a:lnTo>
                <a:cubicBezTo>
                  <a:pt x="1166031" y="1324658"/>
                  <a:pt x="1167408" y="1326952"/>
                  <a:pt x="1167408" y="1329705"/>
                </a:cubicBezTo>
                <a:cubicBezTo>
                  <a:pt x="1166490" y="1334294"/>
                  <a:pt x="1160525" y="1337047"/>
                  <a:pt x="1149512" y="1337965"/>
                </a:cubicBezTo>
                <a:cubicBezTo>
                  <a:pt x="1132074" y="1367334"/>
                  <a:pt x="1113718" y="1391196"/>
                  <a:pt x="1094445" y="1409552"/>
                </a:cubicBezTo>
                <a:lnTo>
                  <a:pt x="1142628" y="1409552"/>
                </a:lnTo>
                <a:cubicBezTo>
                  <a:pt x="1152724" y="1391196"/>
                  <a:pt x="1159148" y="1374676"/>
                  <a:pt x="1161902" y="1359992"/>
                </a:cubicBezTo>
                <a:lnTo>
                  <a:pt x="1212838" y="1377888"/>
                </a:lnTo>
                <a:cubicBezTo>
                  <a:pt x="1216509" y="1378806"/>
                  <a:pt x="1218345" y="1380642"/>
                  <a:pt x="1218345" y="1383395"/>
                </a:cubicBezTo>
                <a:cubicBezTo>
                  <a:pt x="1218345" y="1387984"/>
                  <a:pt x="1212379" y="1391196"/>
                  <a:pt x="1200448" y="1393032"/>
                </a:cubicBezTo>
                <a:cubicBezTo>
                  <a:pt x="1180257" y="1422400"/>
                  <a:pt x="1152265" y="1455440"/>
                  <a:pt x="1116472" y="1492151"/>
                </a:cubicBezTo>
                <a:lnTo>
                  <a:pt x="1204578" y="1479761"/>
                </a:lnTo>
                <a:lnTo>
                  <a:pt x="1205955" y="1485268"/>
                </a:lnTo>
                <a:cubicBezTo>
                  <a:pt x="1166490" y="1504541"/>
                  <a:pt x="1130238" y="1519225"/>
                  <a:pt x="1097198" y="1529321"/>
                </a:cubicBezTo>
                <a:cubicBezTo>
                  <a:pt x="1095363" y="1539417"/>
                  <a:pt x="1093069" y="1544464"/>
                  <a:pt x="1090315" y="1544464"/>
                </a:cubicBezTo>
                <a:cubicBezTo>
                  <a:pt x="1087562" y="1544464"/>
                  <a:pt x="1085726" y="1542629"/>
                  <a:pt x="1084808" y="1538958"/>
                </a:cubicBezTo>
                <a:lnTo>
                  <a:pt x="1069665" y="1492151"/>
                </a:lnTo>
                <a:cubicBezTo>
                  <a:pt x="1084350" y="1490316"/>
                  <a:pt x="1094445" y="1485727"/>
                  <a:pt x="1099952" y="1478385"/>
                </a:cubicBezTo>
                <a:cubicBezTo>
                  <a:pt x="1113718" y="1459111"/>
                  <a:pt x="1125649" y="1440756"/>
                  <a:pt x="1135745" y="1423318"/>
                </a:cubicBezTo>
                <a:cubicBezTo>
                  <a:pt x="1127485" y="1427907"/>
                  <a:pt x="1116472" y="1432955"/>
                  <a:pt x="1102705" y="1438461"/>
                </a:cubicBezTo>
                <a:cubicBezTo>
                  <a:pt x="1095363" y="1441215"/>
                  <a:pt x="1089397" y="1443509"/>
                  <a:pt x="1084808" y="1445345"/>
                </a:cubicBezTo>
                <a:cubicBezTo>
                  <a:pt x="1083891" y="1455440"/>
                  <a:pt x="1081137" y="1460488"/>
                  <a:pt x="1076549" y="1460488"/>
                </a:cubicBezTo>
                <a:cubicBezTo>
                  <a:pt x="1075631" y="1460488"/>
                  <a:pt x="1074254" y="1458194"/>
                  <a:pt x="1072419" y="1453605"/>
                </a:cubicBezTo>
                <a:lnTo>
                  <a:pt x="1058652" y="1410928"/>
                </a:lnTo>
                <a:cubicBezTo>
                  <a:pt x="1068748" y="1410010"/>
                  <a:pt x="1076549" y="1404045"/>
                  <a:pt x="1082055" y="1393032"/>
                </a:cubicBezTo>
                <a:cubicBezTo>
                  <a:pt x="1096740" y="1364581"/>
                  <a:pt x="1106376" y="1335671"/>
                  <a:pt x="1110965" y="1306302"/>
                </a:cubicBezTo>
                <a:close/>
                <a:moveTo>
                  <a:pt x="1696046" y="1304925"/>
                </a:moveTo>
                <a:lnTo>
                  <a:pt x="1741475" y="1336589"/>
                </a:lnTo>
                <a:cubicBezTo>
                  <a:pt x="1742393" y="1336589"/>
                  <a:pt x="1742852" y="1337965"/>
                  <a:pt x="1742852" y="1340719"/>
                </a:cubicBezTo>
                <a:cubicBezTo>
                  <a:pt x="1742852" y="1343472"/>
                  <a:pt x="1739181" y="1345307"/>
                  <a:pt x="1731839" y="1346225"/>
                </a:cubicBezTo>
                <a:lnTo>
                  <a:pt x="1492300" y="1346225"/>
                </a:lnTo>
                <a:lnTo>
                  <a:pt x="1492300" y="1427448"/>
                </a:lnTo>
                <a:cubicBezTo>
                  <a:pt x="1495053" y="1512801"/>
                  <a:pt x="1468897" y="1578422"/>
                  <a:pt x="1413830" y="1624311"/>
                </a:cubicBezTo>
                <a:lnTo>
                  <a:pt x="1409700" y="1621557"/>
                </a:lnTo>
                <a:cubicBezTo>
                  <a:pt x="1436316" y="1573833"/>
                  <a:pt x="1448706" y="1509130"/>
                  <a:pt x="1446870" y="1427448"/>
                </a:cubicBezTo>
                <a:lnTo>
                  <a:pt x="1446870" y="1398538"/>
                </a:lnTo>
                <a:cubicBezTo>
                  <a:pt x="1446870" y="1392114"/>
                  <a:pt x="1446411" y="1380183"/>
                  <a:pt x="1445493" y="1362745"/>
                </a:cubicBezTo>
                <a:cubicBezTo>
                  <a:pt x="1444576" y="1348061"/>
                  <a:pt x="1444117" y="1335671"/>
                  <a:pt x="1444117" y="1325575"/>
                </a:cubicBezTo>
                <a:lnTo>
                  <a:pt x="1506066" y="1337965"/>
                </a:lnTo>
                <a:lnTo>
                  <a:pt x="1671266" y="1337965"/>
                </a:lnTo>
                <a:close/>
                <a:moveTo>
                  <a:pt x="820490" y="1304925"/>
                </a:moveTo>
                <a:lnTo>
                  <a:pt x="879686" y="1318692"/>
                </a:lnTo>
                <a:cubicBezTo>
                  <a:pt x="883357" y="1318692"/>
                  <a:pt x="885193" y="1320528"/>
                  <a:pt x="885193" y="1324199"/>
                </a:cubicBezTo>
                <a:cubicBezTo>
                  <a:pt x="886111" y="1328788"/>
                  <a:pt x="879686" y="1332459"/>
                  <a:pt x="865920" y="1335212"/>
                </a:cubicBezTo>
                <a:cubicBezTo>
                  <a:pt x="865002" y="1337965"/>
                  <a:pt x="863166" y="1342095"/>
                  <a:pt x="860413" y="1347602"/>
                </a:cubicBezTo>
                <a:cubicBezTo>
                  <a:pt x="858577" y="1353109"/>
                  <a:pt x="856742" y="1357239"/>
                  <a:pt x="854906" y="1359992"/>
                </a:cubicBezTo>
                <a:lnTo>
                  <a:pt x="965039" y="1359992"/>
                </a:lnTo>
                <a:lnTo>
                  <a:pt x="989819" y="1326952"/>
                </a:lnTo>
                <a:lnTo>
                  <a:pt x="1032495" y="1358615"/>
                </a:lnTo>
                <a:cubicBezTo>
                  <a:pt x="1034331" y="1359533"/>
                  <a:pt x="1035249" y="1360910"/>
                  <a:pt x="1035249" y="1362745"/>
                </a:cubicBezTo>
                <a:cubicBezTo>
                  <a:pt x="1035249" y="1366416"/>
                  <a:pt x="1031119" y="1368252"/>
                  <a:pt x="1022859" y="1368252"/>
                </a:cubicBezTo>
                <a:lnTo>
                  <a:pt x="850776" y="1368252"/>
                </a:lnTo>
                <a:cubicBezTo>
                  <a:pt x="841599" y="1385690"/>
                  <a:pt x="831503" y="1401750"/>
                  <a:pt x="820490" y="1416435"/>
                </a:cubicBezTo>
                <a:lnTo>
                  <a:pt x="832880" y="1419188"/>
                </a:lnTo>
                <a:lnTo>
                  <a:pt x="929246" y="1419188"/>
                </a:lnTo>
                <a:lnTo>
                  <a:pt x="943012" y="1393032"/>
                </a:lnTo>
                <a:lnTo>
                  <a:pt x="991196" y="1412305"/>
                </a:lnTo>
                <a:cubicBezTo>
                  <a:pt x="994867" y="1412305"/>
                  <a:pt x="997161" y="1414140"/>
                  <a:pt x="998079" y="1417812"/>
                </a:cubicBezTo>
                <a:cubicBezTo>
                  <a:pt x="998079" y="1422400"/>
                  <a:pt x="992572" y="1428366"/>
                  <a:pt x="981559" y="1435708"/>
                </a:cubicBezTo>
                <a:lnTo>
                  <a:pt x="981559" y="1482515"/>
                </a:lnTo>
                <a:cubicBezTo>
                  <a:pt x="981559" y="1484350"/>
                  <a:pt x="981559" y="1496281"/>
                  <a:pt x="981559" y="1518308"/>
                </a:cubicBezTo>
                <a:cubicBezTo>
                  <a:pt x="982477" y="1554101"/>
                  <a:pt x="982936" y="1575210"/>
                  <a:pt x="982936" y="1581634"/>
                </a:cubicBezTo>
                <a:cubicBezTo>
                  <a:pt x="983853" y="1604578"/>
                  <a:pt x="963662" y="1618804"/>
                  <a:pt x="922363" y="1624311"/>
                </a:cubicBezTo>
                <a:cubicBezTo>
                  <a:pt x="920527" y="1601366"/>
                  <a:pt x="903548" y="1587600"/>
                  <a:pt x="871426" y="1583011"/>
                </a:cubicBezTo>
                <a:lnTo>
                  <a:pt x="872803" y="1577504"/>
                </a:lnTo>
                <a:lnTo>
                  <a:pt x="919609" y="1578881"/>
                </a:lnTo>
                <a:cubicBezTo>
                  <a:pt x="931540" y="1578881"/>
                  <a:pt x="937506" y="1572915"/>
                  <a:pt x="937506" y="1560984"/>
                </a:cubicBezTo>
                <a:lnTo>
                  <a:pt x="937506" y="1529321"/>
                </a:lnTo>
                <a:lnTo>
                  <a:pt x="825996" y="1529321"/>
                </a:lnTo>
                <a:lnTo>
                  <a:pt x="825996" y="1609167"/>
                </a:lnTo>
                <a:cubicBezTo>
                  <a:pt x="825996" y="1615592"/>
                  <a:pt x="823243" y="1619263"/>
                  <a:pt x="817736" y="1620181"/>
                </a:cubicBezTo>
                <a:cubicBezTo>
                  <a:pt x="815901" y="1620181"/>
                  <a:pt x="813148" y="1620639"/>
                  <a:pt x="809476" y="1621557"/>
                </a:cubicBezTo>
                <a:cubicBezTo>
                  <a:pt x="794792" y="1623393"/>
                  <a:pt x="784697" y="1624311"/>
                  <a:pt x="779190" y="1624311"/>
                </a:cubicBezTo>
                <a:cubicBezTo>
                  <a:pt x="780108" y="1607791"/>
                  <a:pt x="780567" y="1576586"/>
                  <a:pt x="780567" y="1530698"/>
                </a:cubicBezTo>
                <a:lnTo>
                  <a:pt x="780567" y="1460488"/>
                </a:lnTo>
                <a:cubicBezTo>
                  <a:pt x="760376" y="1479761"/>
                  <a:pt x="736513" y="1497199"/>
                  <a:pt x="708980" y="1512801"/>
                </a:cubicBezTo>
                <a:lnTo>
                  <a:pt x="706227" y="1508671"/>
                </a:lnTo>
                <a:cubicBezTo>
                  <a:pt x="744773" y="1468289"/>
                  <a:pt x="776437" y="1421483"/>
                  <a:pt x="801217" y="1368252"/>
                </a:cubicBezTo>
                <a:lnTo>
                  <a:pt x="708980" y="1368252"/>
                </a:lnTo>
                <a:lnTo>
                  <a:pt x="708980" y="1359992"/>
                </a:lnTo>
                <a:lnTo>
                  <a:pt x="803970" y="1359992"/>
                </a:lnTo>
                <a:cubicBezTo>
                  <a:pt x="806723" y="1354485"/>
                  <a:pt x="809018" y="1348979"/>
                  <a:pt x="810853" y="1343472"/>
                </a:cubicBezTo>
                <a:cubicBezTo>
                  <a:pt x="816360" y="1330623"/>
                  <a:pt x="819572" y="1317774"/>
                  <a:pt x="820490" y="1304925"/>
                </a:cubicBezTo>
                <a:close/>
                <a:moveTo>
                  <a:pt x="1289931" y="889881"/>
                </a:moveTo>
                <a:lnTo>
                  <a:pt x="1289931" y="918791"/>
                </a:lnTo>
                <a:lnTo>
                  <a:pt x="1317464" y="918791"/>
                </a:lnTo>
                <a:lnTo>
                  <a:pt x="1332607" y="899518"/>
                </a:lnTo>
                <a:cubicBezTo>
                  <a:pt x="1329854" y="899518"/>
                  <a:pt x="1327101" y="899518"/>
                  <a:pt x="1324347" y="899518"/>
                </a:cubicBezTo>
                <a:lnTo>
                  <a:pt x="1324347" y="889881"/>
                </a:lnTo>
                <a:close/>
                <a:moveTo>
                  <a:pt x="2871713" y="885751"/>
                </a:moveTo>
                <a:lnTo>
                  <a:pt x="2874467" y="885751"/>
                </a:lnTo>
                <a:cubicBezTo>
                  <a:pt x="2880891" y="903189"/>
                  <a:pt x="2884103" y="916496"/>
                  <a:pt x="2884103" y="925674"/>
                </a:cubicBezTo>
                <a:cubicBezTo>
                  <a:pt x="2883186" y="946783"/>
                  <a:pt x="2872631" y="958255"/>
                  <a:pt x="2852440" y="960091"/>
                </a:cubicBezTo>
                <a:cubicBezTo>
                  <a:pt x="2838674" y="959173"/>
                  <a:pt x="2831331" y="952290"/>
                  <a:pt x="2830414" y="939441"/>
                </a:cubicBezTo>
                <a:cubicBezTo>
                  <a:pt x="2830414" y="929345"/>
                  <a:pt x="2835002" y="922921"/>
                  <a:pt x="2844180" y="920168"/>
                </a:cubicBezTo>
                <a:cubicBezTo>
                  <a:pt x="2856111" y="914661"/>
                  <a:pt x="2865289" y="903189"/>
                  <a:pt x="2871713" y="885751"/>
                </a:cubicBezTo>
                <a:close/>
                <a:moveTo>
                  <a:pt x="3079589" y="880244"/>
                </a:moveTo>
                <a:cubicBezTo>
                  <a:pt x="3124560" y="891258"/>
                  <a:pt x="3146586" y="905942"/>
                  <a:pt x="3145669" y="924298"/>
                </a:cubicBezTo>
                <a:cubicBezTo>
                  <a:pt x="3144751" y="938982"/>
                  <a:pt x="3136950" y="946783"/>
                  <a:pt x="3122266" y="947701"/>
                </a:cubicBezTo>
                <a:cubicBezTo>
                  <a:pt x="3112170" y="948619"/>
                  <a:pt x="3105746" y="944947"/>
                  <a:pt x="3102992" y="936687"/>
                </a:cubicBezTo>
                <a:cubicBezTo>
                  <a:pt x="3097486" y="917414"/>
                  <a:pt x="3088767" y="899976"/>
                  <a:pt x="3076836" y="884374"/>
                </a:cubicBezTo>
                <a:close/>
                <a:moveTo>
                  <a:pt x="2904753" y="878868"/>
                </a:moveTo>
                <a:lnTo>
                  <a:pt x="2952936" y="882998"/>
                </a:lnTo>
                <a:cubicBezTo>
                  <a:pt x="2957525" y="882998"/>
                  <a:pt x="2959820" y="884833"/>
                  <a:pt x="2959820" y="888504"/>
                </a:cubicBezTo>
                <a:cubicBezTo>
                  <a:pt x="2959820" y="892175"/>
                  <a:pt x="2955690" y="895847"/>
                  <a:pt x="2947430" y="899518"/>
                </a:cubicBezTo>
                <a:lnTo>
                  <a:pt x="2947430" y="918791"/>
                </a:lnTo>
                <a:cubicBezTo>
                  <a:pt x="2947430" y="927969"/>
                  <a:pt x="2952477" y="932558"/>
                  <a:pt x="2962573" y="932558"/>
                </a:cubicBezTo>
                <a:lnTo>
                  <a:pt x="3023146" y="932558"/>
                </a:lnTo>
                <a:cubicBezTo>
                  <a:pt x="3035077" y="933475"/>
                  <a:pt x="3043337" y="928428"/>
                  <a:pt x="3047926" y="917414"/>
                </a:cubicBezTo>
                <a:lnTo>
                  <a:pt x="3060316" y="887128"/>
                </a:lnTo>
                <a:lnTo>
                  <a:pt x="3064446" y="887128"/>
                </a:lnTo>
                <a:lnTo>
                  <a:pt x="3068576" y="911908"/>
                </a:lnTo>
                <a:cubicBezTo>
                  <a:pt x="3069494" y="920168"/>
                  <a:pt x="3072247" y="925674"/>
                  <a:pt x="3076836" y="928428"/>
                </a:cubicBezTo>
                <a:cubicBezTo>
                  <a:pt x="3082342" y="932099"/>
                  <a:pt x="3085096" y="936687"/>
                  <a:pt x="3085096" y="942194"/>
                </a:cubicBezTo>
                <a:cubicBezTo>
                  <a:pt x="3084178" y="955961"/>
                  <a:pt x="3066740" y="963303"/>
                  <a:pt x="3032782" y="964221"/>
                </a:cubicBezTo>
                <a:lnTo>
                  <a:pt x="2939170" y="964221"/>
                </a:lnTo>
                <a:cubicBezTo>
                  <a:pt x="2915308" y="965138"/>
                  <a:pt x="2903836" y="954584"/>
                  <a:pt x="2904753" y="932558"/>
                </a:cubicBezTo>
                <a:lnTo>
                  <a:pt x="2904753" y="913284"/>
                </a:lnTo>
                <a:cubicBezTo>
                  <a:pt x="2904753" y="909613"/>
                  <a:pt x="2904753" y="898141"/>
                  <a:pt x="2904753" y="878868"/>
                </a:cubicBezTo>
                <a:close/>
                <a:moveTo>
                  <a:pt x="3601343" y="877491"/>
                </a:moveTo>
                <a:cubicBezTo>
                  <a:pt x="3623370" y="878409"/>
                  <a:pt x="3634842" y="891258"/>
                  <a:pt x="3635760" y="916038"/>
                </a:cubicBezTo>
                <a:cubicBezTo>
                  <a:pt x="3633924" y="948160"/>
                  <a:pt x="3615110" y="971563"/>
                  <a:pt x="3579317" y="986247"/>
                </a:cubicBezTo>
                <a:lnTo>
                  <a:pt x="3571057" y="976611"/>
                </a:lnTo>
                <a:cubicBezTo>
                  <a:pt x="3592165" y="966515"/>
                  <a:pt x="3603178" y="955502"/>
                  <a:pt x="3604096" y="943571"/>
                </a:cubicBezTo>
                <a:cubicBezTo>
                  <a:pt x="3603178" y="939900"/>
                  <a:pt x="3599966" y="937605"/>
                  <a:pt x="3594460" y="936687"/>
                </a:cubicBezTo>
                <a:cubicBezTo>
                  <a:pt x="3577022" y="932099"/>
                  <a:pt x="3568303" y="922462"/>
                  <a:pt x="3568303" y="907778"/>
                </a:cubicBezTo>
                <a:cubicBezTo>
                  <a:pt x="3570139" y="889422"/>
                  <a:pt x="3581152" y="879327"/>
                  <a:pt x="3601343" y="877491"/>
                </a:cubicBezTo>
                <a:close/>
                <a:moveTo>
                  <a:pt x="1544613" y="871984"/>
                </a:moveTo>
                <a:cubicBezTo>
                  <a:pt x="1583159" y="880244"/>
                  <a:pt x="1601974" y="893093"/>
                  <a:pt x="1601056" y="910531"/>
                </a:cubicBezTo>
                <a:cubicBezTo>
                  <a:pt x="1599220" y="925215"/>
                  <a:pt x="1589584" y="933475"/>
                  <a:pt x="1572146" y="935311"/>
                </a:cubicBezTo>
                <a:cubicBezTo>
                  <a:pt x="1563886" y="935311"/>
                  <a:pt x="1558838" y="930263"/>
                  <a:pt x="1557003" y="920168"/>
                </a:cubicBezTo>
                <a:cubicBezTo>
                  <a:pt x="1554250" y="900894"/>
                  <a:pt x="1549202" y="885751"/>
                  <a:pt x="1541860" y="874738"/>
                </a:cubicBezTo>
                <a:close/>
                <a:moveTo>
                  <a:pt x="2959820" y="863724"/>
                </a:moveTo>
                <a:cubicBezTo>
                  <a:pt x="3001119" y="869231"/>
                  <a:pt x="3021310" y="879786"/>
                  <a:pt x="3020392" y="895388"/>
                </a:cubicBezTo>
                <a:cubicBezTo>
                  <a:pt x="3019475" y="910072"/>
                  <a:pt x="3011215" y="918332"/>
                  <a:pt x="2995613" y="920168"/>
                </a:cubicBezTo>
                <a:cubicBezTo>
                  <a:pt x="2988270" y="920168"/>
                  <a:pt x="2983223" y="916038"/>
                  <a:pt x="2980470" y="907778"/>
                </a:cubicBezTo>
                <a:cubicBezTo>
                  <a:pt x="2975880" y="892175"/>
                  <a:pt x="2968538" y="878868"/>
                  <a:pt x="2958443" y="867854"/>
                </a:cubicBezTo>
                <a:close/>
                <a:moveTo>
                  <a:pt x="1897038" y="863724"/>
                </a:moveTo>
                <a:cubicBezTo>
                  <a:pt x="1894285" y="866478"/>
                  <a:pt x="1891990" y="869690"/>
                  <a:pt x="1890155" y="873361"/>
                </a:cubicBezTo>
                <a:cubicBezTo>
                  <a:pt x="1903921" y="887128"/>
                  <a:pt x="1919523" y="898141"/>
                  <a:pt x="1936961" y="906401"/>
                </a:cubicBezTo>
                <a:cubicBezTo>
                  <a:pt x="1952563" y="894470"/>
                  <a:pt x="1964953" y="880244"/>
                  <a:pt x="1974131" y="863724"/>
                </a:cubicBezTo>
                <a:close/>
                <a:moveTo>
                  <a:pt x="2290763" y="851335"/>
                </a:moveTo>
                <a:cubicBezTo>
                  <a:pt x="2376116" y="872443"/>
                  <a:pt x="2420628" y="899059"/>
                  <a:pt x="2424299" y="931181"/>
                </a:cubicBezTo>
                <a:cubicBezTo>
                  <a:pt x="2423381" y="950454"/>
                  <a:pt x="2414203" y="961008"/>
                  <a:pt x="2396766" y="962844"/>
                </a:cubicBezTo>
                <a:cubicBezTo>
                  <a:pt x="2388506" y="962844"/>
                  <a:pt x="2381163" y="957337"/>
                  <a:pt x="2374739" y="946324"/>
                </a:cubicBezTo>
                <a:cubicBezTo>
                  <a:pt x="2351795" y="911449"/>
                  <a:pt x="2322885" y="881621"/>
                  <a:pt x="2288010" y="856841"/>
                </a:cubicBezTo>
                <a:close/>
                <a:moveTo>
                  <a:pt x="1289931" y="851335"/>
                </a:moveTo>
                <a:lnTo>
                  <a:pt x="1289931" y="882998"/>
                </a:lnTo>
                <a:lnTo>
                  <a:pt x="1324347" y="882998"/>
                </a:lnTo>
                <a:lnTo>
                  <a:pt x="1324347" y="851335"/>
                </a:lnTo>
                <a:close/>
                <a:moveTo>
                  <a:pt x="1214215" y="851335"/>
                </a:moveTo>
                <a:lnTo>
                  <a:pt x="1214215" y="882998"/>
                </a:lnTo>
                <a:lnTo>
                  <a:pt x="1248631" y="882998"/>
                </a:lnTo>
                <a:lnTo>
                  <a:pt x="1248631" y="851335"/>
                </a:lnTo>
                <a:close/>
                <a:moveTo>
                  <a:pt x="2212293" y="844451"/>
                </a:moveTo>
                <a:lnTo>
                  <a:pt x="2267359" y="873361"/>
                </a:lnTo>
                <a:cubicBezTo>
                  <a:pt x="2271948" y="876114"/>
                  <a:pt x="2273325" y="878409"/>
                  <a:pt x="2271489" y="880244"/>
                </a:cubicBezTo>
                <a:cubicBezTo>
                  <a:pt x="2271489" y="885751"/>
                  <a:pt x="2265065" y="888045"/>
                  <a:pt x="2252216" y="887128"/>
                </a:cubicBezTo>
                <a:cubicBezTo>
                  <a:pt x="2213670" y="923839"/>
                  <a:pt x="2169158" y="951831"/>
                  <a:pt x="2118680" y="971104"/>
                </a:cubicBezTo>
                <a:lnTo>
                  <a:pt x="2115927" y="966974"/>
                </a:lnTo>
                <a:cubicBezTo>
                  <a:pt x="2170076" y="920168"/>
                  <a:pt x="2202197" y="879327"/>
                  <a:pt x="2212293" y="844451"/>
                </a:cubicBezTo>
                <a:close/>
                <a:moveTo>
                  <a:pt x="2527548" y="826555"/>
                </a:moveTo>
                <a:lnTo>
                  <a:pt x="2527548" y="920168"/>
                </a:lnTo>
                <a:lnTo>
                  <a:pt x="2574355" y="920168"/>
                </a:lnTo>
                <a:lnTo>
                  <a:pt x="2574355" y="826555"/>
                </a:lnTo>
                <a:close/>
                <a:moveTo>
                  <a:pt x="2917143" y="825178"/>
                </a:moveTo>
                <a:lnTo>
                  <a:pt x="2917143" y="849958"/>
                </a:lnTo>
                <a:lnTo>
                  <a:pt x="3054809" y="849958"/>
                </a:lnTo>
                <a:lnTo>
                  <a:pt x="3054809" y="825178"/>
                </a:lnTo>
                <a:close/>
                <a:moveTo>
                  <a:pt x="1289931" y="812788"/>
                </a:moveTo>
                <a:lnTo>
                  <a:pt x="1289931" y="844451"/>
                </a:lnTo>
                <a:lnTo>
                  <a:pt x="1324347" y="844451"/>
                </a:lnTo>
                <a:lnTo>
                  <a:pt x="1324347" y="812788"/>
                </a:lnTo>
                <a:close/>
                <a:moveTo>
                  <a:pt x="1214215" y="812788"/>
                </a:moveTo>
                <a:lnTo>
                  <a:pt x="1214215" y="844451"/>
                </a:lnTo>
                <a:lnTo>
                  <a:pt x="1248631" y="844451"/>
                </a:lnTo>
                <a:lnTo>
                  <a:pt x="1248631" y="812788"/>
                </a:lnTo>
                <a:close/>
                <a:moveTo>
                  <a:pt x="2917143" y="789385"/>
                </a:moveTo>
                <a:lnTo>
                  <a:pt x="2917143" y="816918"/>
                </a:lnTo>
                <a:lnTo>
                  <a:pt x="3054809" y="816918"/>
                </a:lnTo>
                <a:lnTo>
                  <a:pt x="3054809" y="789385"/>
                </a:lnTo>
                <a:close/>
                <a:moveTo>
                  <a:pt x="1877764" y="782502"/>
                </a:moveTo>
                <a:lnTo>
                  <a:pt x="1877764" y="814165"/>
                </a:lnTo>
                <a:lnTo>
                  <a:pt x="1994781" y="814165"/>
                </a:lnTo>
                <a:lnTo>
                  <a:pt x="1994781" y="782502"/>
                </a:lnTo>
                <a:close/>
                <a:moveTo>
                  <a:pt x="2654201" y="779748"/>
                </a:moveTo>
                <a:cubicBezTo>
                  <a:pt x="2699172" y="800857"/>
                  <a:pt x="2720281" y="821048"/>
                  <a:pt x="2717528" y="840321"/>
                </a:cubicBezTo>
                <a:cubicBezTo>
                  <a:pt x="2716610" y="857759"/>
                  <a:pt x="2706973" y="867396"/>
                  <a:pt x="2688618" y="869231"/>
                </a:cubicBezTo>
                <a:cubicBezTo>
                  <a:pt x="2679440" y="869231"/>
                  <a:pt x="2673933" y="863266"/>
                  <a:pt x="2672098" y="851335"/>
                </a:cubicBezTo>
                <a:cubicBezTo>
                  <a:pt x="2667509" y="823801"/>
                  <a:pt x="2660625" y="800857"/>
                  <a:pt x="2651448" y="782502"/>
                </a:cubicBezTo>
                <a:close/>
                <a:moveTo>
                  <a:pt x="3061692" y="760475"/>
                </a:moveTo>
                <a:lnTo>
                  <a:pt x="3104369" y="776995"/>
                </a:lnTo>
                <a:cubicBezTo>
                  <a:pt x="3108040" y="777913"/>
                  <a:pt x="3109876" y="780207"/>
                  <a:pt x="3109876" y="783878"/>
                </a:cubicBezTo>
                <a:cubicBezTo>
                  <a:pt x="3109876" y="786631"/>
                  <a:pt x="3105746" y="791220"/>
                  <a:pt x="3097486" y="797645"/>
                </a:cubicBezTo>
                <a:lnTo>
                  <a:pt x="3097486" y="811411"/>
                </a:lnTo>
                <a:cubicBezTo>
                  <a:pt x="3097486" y="827013"/>
                  <a:pt x="3097944" y="842157"/>
                  <a:pt x="3098862" y="856841"/>
                </a:cubicBezTo>
                <a:cubicBezTo>
                  <a:pt x="3099780" y="862348"/>
                  <a:pt x="3097486" y="866019"/>
                  <a:pt x="3091979" y="867854"/>
                </a:cubicBezTo>
                <a:cubicBezTo>
                  <a:pt x="3080966" y="870608"/>
                  <a:pt x="3068576" y="871984"/>
                  <a:pt x="3054809" y="871984"/>
                </a:cubicBezTo>
                <a:lnTo>
                  <a:pt x="3054809" y="859595"/>
                </a:lnTo>
                <a:lnTo>
                  <a:pt x="2917143" y="859595"/>
                </a:lnTo>
                <a:lnTo>
                  <a:pt x="2917143" y="860971"/>
                </a:lnTo>
                <a:cubicBezTo>
                  <a:pt x="2917143" y="866478"/>
                  <a:pt x="2914390" y="869690"/>
                  <a:pt x="2908883" y="870608"/>
                </a:cubicBezTo>
                <a:cubicBezTo>
                  <a:pt x="2897870" y="873361"/>
                  <a:pt x="2885939" y="874738"/>
                  <a:pt x="2873090" y="874738"/>
                </a:cubicBezTo>
                <a:cubicBezTo>
                  <a:pt x="2874008" y="860971"/>
                  <a:pt x="2874467" y="846746"/>
                  <a:pt x="2874467" y="832061"/>
                </a:cubicBezTo>
                <a:lnTo>
                  <a:pt x="2874467" y="815541"/>
                </a:lnTo>
                <a:cubicBezTo>
                  <a:pt x="2874467" y="797186"/>
                  <a:pt x="2874008" y="782043"/>
                  <a:pt x="2873090" y="770112"/>
                </a:cubicBezTo>
                <a:lnTo>
                  <a:pt x="2926780" y="781125"/>
                </a:lnTo>
                <a:lnTo>
                  <a:pt x="3049302" y="781125"/>
                </a:lnTo>
                <a:close/>
                <a:moveTo>
                  <a:pt x="3602720" y="741202"/>
                </a:moveTo>
                <a:cubicBezTo>
                  <a:pt x="3621993" y="743037"/>
                  <a:pt x="3632548" y="753592"/>
                  <a:pt x="3634383" y="772865"/>
                </a:cubicBezTo>
                <a:cubicBezTo>
                  <a:pt x="3632548" y="792138"/>
                  <a:pt x="3621993" y="802693"/>
                  <a:pt x="3602720" y="804528"/>
                </a:cubicBezTo>
                <a:cubicBezTo>
                  <a:pt x="3582529" y="802693"/>
                  <a:pt x="3571515" y="792138"/>
                  <a:pt x="3569680" y="772865"/>
                </a:cubicBezTo>
                <a:cubicBezTo>
                  <a:pt x="3571515" y="753592"/>
                  <a:pt x="3582529" y="743037"/>
                  <a:pt x="3602720" y="741202"/>
                </a:cubicBezTo>
                <a:close/>
                <a:moveTo>
                  <a:pt x="1877764" y="741202"/>
                </a:moveTo>
                <a:lnTo>
                  <a:pt x="1877764" y="772865"/>
                </a:lnTo>
                <a:lnTo>
                  <a:pt x="1994781" y="772865"/>
                </a:lnTo>
                <a:lnTo>
                  <a:pt x="1994781" y="741202"/>
                </a:lnTo>
                <a:close/>
                <a:moveTo>
                  <a:pt x="2527548" y="739825"/>
                </a:moveTo>
                <a:lnTo>
                  <a:pt x="2527548" y="818295"/>
                </a:lnTo>
                <a:lnTo>
                  <a:pt x="2574355" y="818295"/>
                </a:lnTo>
                <a:lnTo>
                  <a:pt x="2574355" y="739825"/>
                </a:lnTo>
                <a:close/>
                <a:moveTo>
                  <a:pt x="1580406" y="737072"/>
                </a:moveTo>
                <a:lnTo>
                  <a:pt x="1580406" y="774242"/>
                </a:lnTo>
                <a:lnTo>
                  <a:pt x="1661629" y="774242"/>
                </a:lnTo>
                <a:lnTo>
                  <a:pt x="1661629" y="737072"/>
                </a:lnTo>
                <a:close/>
                <a:moveTo>
                  <a:pt x="1482663" y="730189"/>
                </a:moveTo>
                <a:lnTo>
                  <a:pt x="1530846" y="750838"/>
                </a:lnTo>
                <a:cubicBezTo>
                  <a:pt x="1534518" y="752674"/>
                  <a:pt x="1536353" y="754969"/>
                  <a:pt x="1536353" y="757722"/>
                </a:cubicBezTo>
                <a:cubicBezTo>
                  <a:pt x="1534518" y="761393"/>
                  <a:pt x="1528552" y="764146"/>
                  <a:pt x="1518456" y="765982"/>
                </a:cubicBezTo>
                <a:cubicBezTo>
                  <a:pt x="1515703" y="768735"/>
                  <a:pt x="1511573" y="773324"/>
                  <a:pt x="1506066" y="779748"/>
                </a:cubicBezTo>
                <a:cubicBezTo>
                  <a:pt x="1503313" y="783419"/>
                  <a:pt x="1497348" y="790303"/>
                  <a:pt x="1488170" y="800398"/>
                </a:cubicBezTo>
                <a:lnTo>
                  <a:pt x="1497807" y="800398"/>
                </a:lnTo>
                <a:cubicBezTo>
                  <a:pt x="1501478" y="801316"/>
                  <a:pt x="1503313" y="802693"/>
                  <a:pt x="1503313" y="804528"/>
                </a:cubicBezTo>
                <a:cubicBezTo>
                  <a:pt x="1501478" y="809117"/>
                  <a:pt x="1498265" y="812788"/>
                  <a:pt x="1493677" y="815541"/>
                </a:cubicBezTo>
                <a:lnTo>
                  <a:pt x="1493677" y="958714"/>
                </a:lnTo>
                <a:cubicBezTo>
                  <a:pt x="1493677" y="966974"/>
                  <a:pt x="1490006" y="971563"/>
                  <a:pt x="1482663" y="972481"/>
                </a:cubicBezTo>
                <a:cubicBezTo>
                  <a:pt x="1467979" y="974316"/>
                  <a:pt x="1456966" y="975234"/>
                  <a:pt x="1449624" y="975234"/>
                </a:cubicBezTo>
                <a:cubicBezTo>
                  <a:pt x="1451459" y="914661"/>
                  <a:pt x="1452377" y="877950"/>
                  <a:pt x="1452377" y="865101"/>
                </a:cubicBezTo>
                <a:lnTo>
                  <a:pt x="1452377" y="832061"/>
                </a:lnTo>
                <a:cubicBezTo>
                  <a:pt x="1445952" y="836650"/>
                  <a:pt x="1435857" y="843075"/>
                  <a:pt x="1422090" y="851335"/>
                </a:cubicBezTo>
                <a:cubicBezTo>
                  <a:pt x="1416584" y="855006"/>
                  <a:pt x="1412454" y="857759"/>
                  <a:pt x="1409700" y="859595"/>
                </a:cubicBezTo>
                <a:lnTo>
                  <a:pt x="1406947" y="854088"/>
                </a:lnTo>
                <a:cubicBezTo>
                  <a:pt x="1429891" y="827472"/>
                  <a:pt x="1450541" y="797645"/>
                  <a:pt x="1468897" y="764605"/>
                </a:cubicBezTo>
                <a:cubicBezTo>
                  <a:pt x="1476239" y="749921"/>
                  <a:pt x="1480828" y="738448"/>
                  <a:pt x="1482663" y="730189"/>
                </a:cubicBezTo>
                <a:close/>
                <a:moveTo>
                  <a:pt x="1076549" y="717799"/>
                </a:moveTo>
                <a:lnTo>
                  <a:pt x="1079302" y="717799"/>
                </a:lnTo>
                <a:cubicBezTo>
                  <a:pt x="1087562" y="744414"/>
                  <a:pt x="1091692" y="764605"/>
                  <a:pt x="1091692" y="778372"/>
                </a:cubicBezTo>
                <a:cubicBezTo>
                  <a:pt x="1091692" y="804987"/>
                  <a:pt x="1083891" y="818295"/>
                  <a:pt x="1068289" y="818295"/>
                </a:cubicBezTo>
                <a:cubicBezTo>
                  <a:pt x="1059111" y="817377"/>
                  <a:pt x="1054063" y="810494"/>
                  <a:pt x="1053145" y="797645"/>
                </a:cubicBezTo>
                <a:cubicBezTo>
                  <a:pt x="1052228" y="791220"/>
                  <a:pt x="1054981" y="783878"/>
                  <a:pt x="1061405" y="775618"/>
                </a:cubicBezTo>
                <a:cubicBezTo>
                  <a:pt x="1067830" y="763687"/>
                  <a:pt x="1072878" y="744414"/>
                  <a:pt x="1076549" y="717799"/>
                </a:cubicBezTo>
                <a:close/>
                <a:moveTo>
                  <a:pt x="2146213" y="693019"/>
                </a:moveTo>
                <a:cubicBezTo>
                  <a:pt x="2200362" y="718716"/>
                  <a:pt x="2228813" y="744873"/>
                  <a:pt x="2231566" y="771488"/>
                </a:cubicBezTo>
                <a:cubicBezTo>
                  <a:pt x="2230648" y="793515"/>
                  <a:pt x="2220094" y="804987"/>
                  <a:pt x="2199903" y="805905"/>
                </a:cubicBezTo>
                <a:cubicBezTo>
                  <a:pt x="2191643" y="805905"/>
                  <a:pt x="2186136" y="799939"/>
                  <a:pt x="2183383" y="788008"/>
                </a:cubicBezTo>
                <a:cubicBezTo>
                  <a:pt x="2176959" y="755886"/>
                  <a:pt x="2163651" y="725141"/>
                  <a:pt x="2143460" y="695772"/>
                </a:cubicBezTo>
                <a:close/>
                <a:moveTo>
                  <a:pt x="1580406" y="690265"/>
                </a:moveTo>
                <a:lnTo>
                  <a:pt x="1580406" y="728812"/>
                </a:lnTo>
                <a:lnTo>
                  <a:pt x="1661629" y="728812"/>
                </a:lnTo>
                <a:lnTo>
                  <a:pt x="1661629" y="690265"/>
                </a:lnTo>
                <a:close/>
                <a:moveTo>
                  <a:pt x="3394844" y="684759"/>
                </a:moveTo>
                <a:lnTo>
                  <a:pt x="3459547" y="697149"/>
                </a:lnTo>
                <a:cubicBezTo>
                  <a:pt x="3465054" y="698066"/>
                  <a:pt x="3467348" y="699902"/>
                  <a:pt x="3466430" y="702655"/>
                </a:cubicBezTo>
                <a:cubicBezTo>
                  <a:pt x="3466430" y="708162"/>
                  <a:pt x="3460465" y="713210"/>
                  <a:pt x="3448534" y="717799"/>
                </a:cubicBezTo>
                <a:cubicBezTo>
                  <a:pt x="3432014" y="791220"/>
                  <a:pt x="3407693" y="844451"/>
                  <a:pt x="3375571" y="877491"/>
                </a:cubicBezTo>
                <a:cubicBezTo>
                  <a:pt x="3408611" y="898600"/>
                  <a:pt x="3452664" y="912825"/>
                  <a:pt x="3507730" y="920168"/>
                </a:cubicBezTo>
                <a:lnTo>
                  <a:pt x="3504977" y="927051"/>
                </a:lnTo>
                <a:cubicBezTo>
                  <a:pt x="3488457" y="933475"/>
                  <a:pt x="3474232" y="949995"/>
                  <a:pt x="3462300" y="976611"/>
                </a:cubicBezTo>
                <a:cubicBezTo>
                  <a:pt x="3401728" y="958255"/>
                  <a:pt x="3359051" y="937146"/>
                  <a:pt x="3334271" y="913284"/>
                </a:cubicBezTo>
                <a:cubicBezTo>
                  <a:pt x="3298478" y="938064"/>
                  <a:pt x="3246624" y="959173"/>
                  <a:pt x="3178708" y="976611"/>
                </a:cubicBezTo>
                <a:lnTo>
                  <a:pt x="3175955" y="969727"/>
                </a:lnTo>
                <a:cubicBezTo>
                  <a:pt x="3234692" y="942194"/>
                  <a:pt x="3278746" y="914202"/>
                  <a:pt x="3308114" y="885751"/>
                </a:cubicBezTo>
                <a:cubicBezTo>
                  <a:pt x="3277828" y="847205"/>
                  <a:pt x="3256719" y="782960"/>
                  <a:pt x="3244788" y="693019"/>
                </a:cubicBezTo>
                <a:lnTo>
                  <a:pt x="3251672" y="690265"/>
                </a:lnTo>
                <a:cubicBezTo>
                  <a:pt x="3272780" y="761852"/>
                  <a:pt x="3302608" y="815082"/>
                  <a:pt x="3341154" y="849958"/>
                </a:cubicBezTo>
                <a:cubicBezTo>
                  <a:pt x="3364099" y="819671"/>
                  <a:pt x="3380160" y="782502"/>
                  <a:pt x="3389338" y="738448"/>
                </a:cubicBezTo>
                <a:cubicBezTo>
                  <a:pt x="3392091" y="721011"/>
                  <a:pt x="3393926" y="703114"/>
                  <a:pt x="3394844" y="684759"/>
                </a:cubicBezTo>
                <a:close/>
                <a:moveTo>
                  <a:pt x="2234320" y="664109"/>
                </a:moveTo>
                <a:cubicBezTo>
                  <a:pt x="2281126" y="689806"/>
                  <a:pt x="2305447" y="719175"/>
                  <a:pt x="2307283" y="752215"/>
                </a:cubicBezTo>
                <a:cubicBezTo>
                  <a:pt x="2306365" y="774242"/>
                  <a:pt x="2295810" y="785714"/>
                  <a:pt x="2275619" y="786631"/>
                </a:cubicBezTo>
                <a:cubicBezTo>
                  <a:pt x="2266442" y="785714"/>
                  <a:pt x="2260935" y="779289"/>
                  <a:pt x="2259100" y="767358"/>
                </a:cubicBezTo>
                <a:cubicBezTo>
                  <a:pt x="2257264" y="728812"/>
                  <a:pt x="2248086" y="695313"/>
                  <a:pt x="2231566" y="666862"/>
                </a:cubicBezTo>
                <a:close/>
                <a:moveTo>
                  <a:pt x="2351336" y="662732"/>
                </a:moveTo>
                <a:lnTo>
                  <a:pt x="2417416" y="684759"/>
                </a:lnTo>
                <a:cubicBezTo>
                  <a:pt x="2421086" y="685676"/>
                  <a:pt x="2422922" y="687512"/>
                  <a:pt x="2422922" y="690265"/>
                </a:cubicBezTo>
                <a:cubicBezTo>
                  <a:pt x="2422922" y="695772"/>
                  <a:pt x="2416039" y="699902"/>
                  <a:pt x="2402272" y="702655"/>
                </a:cubicBezTo>
                <a:cubicBezTo>
                  <a:pt x="2385752" y="742120"/>
                  <a:pt x="2359596" y="783419"/>
                  <a:pt x="2323802" y="826555"/>
                </a:cubicBezTo>
                <a:lnTo>
                  <a:pt x="2374739" y="826555"/>
                </a:lnTo>
                <a:lnTo>
                  <a:pt x="2399519" y="794892"/>
                </a:lnTo>
                <a:lnTo>
                  <a:pt x="2442195" y="823801"/>
                </a:lnTo>
                <a:cubicBezTo>
                  <a:pt x="2444031" y="825637"/>
                  <a:pt x="2444949" y="827472"/>
                  <a:pt x="2444949" y="829308"/>
                </a:cubicBezTo>
                <a:cubicBezTo>
                  <a:pt x="2444949" y="832061"/>
                  <a:pt x="2441278" y="833897"/>
                  <a:pt x="2433936" y="834815"/>
                </a:cubicBezTo>
                <a:lnTo>
                  <a:pt x="2117304" y="834815"/>
                </a:lnTo>
                <a:lnTo>
                  <a:pt x="2117304" y="826555"/>
                </a:lnTo>
                <a:lnTo>
                  <a:pt x="2308659" y="826555"/>
                </a:lnTo>
                <a:cubicBezTo>
                  <a:pt x="2323344" y="787090"/>
                  <a:pt x="2334816" y="752215"/>
                  <a:pt x="2343076" y="721928"/>
                </a:cubicBezTo>
                <a:cubicBezTo>
                  <a:pt x="2348582" y="695313"/>
                  <a:pt x="2351336" y="675581"/>
                  <a:pt x="2351336" y="662732"/>
                </a:cubicBezTo>
                <a:close/>
                <a:moveTo>
                  <a:pt x="1668512" y="662732"/>
                </a:moveTo>
                <a:lnTo>
                  <a:pt x="1711189" y="679252"/>
                </a:lnTo>
                <a:cubicBezTo>
                  <a:pt x="1713942" y="679252"/>
                  <a:pt x="1715319" y="680629"/>
                  <a:pt x="1715319" y="683382"/>
                </a:cubicBezTo>
                <a:cubicBezTo>
                  <a:pt x="1715319" y="688889"/>
                  <a:pt x="1711189" y="693936"/>
                  <a:pt x="1702929" y="698525"/>
                </a:cubicBezTo>
                <a:lnTo>
                  <a:pt x="1702929" y="734319"/>
                </a:lnTo>
                <a:cubicBezTo>
                  <a:pt x="1702929" y="748085"/>
                  <a:pt x="1703388" y="764605"/>
                  <a:pt x="1704306" y="783878"/>
                </a:cubicBezTo>
                <a:cubicBezTo>
                  <a:pt x="1704306" y="788467"/>
                  <a:pt x="1702929" y="791679"/>
                  <a:pt x="1700176" y="793515"/>
                </a:cubicBezTo>
                <a:lnTo>
                  <a:pt x="1727709" y="814165"/>
                </a:lnTo>
                <a:cubicBezTo>
                  <a:pt x="1729544" y="814165"/>
                  <a:pt x="1730462" y="815082"/>
                  <a:pt x="1730462" y="816918"/>
                </a:cubicBezTo>
                <a:cubicBezTo>
                  <a:pt x="1730462" y="819671"/>
                  <a:pt x="1726791" y="821507"/>
                  <a:pt x="1719449" y="822425"/>
                </a:cubicBezTo>
                <a:lnTo>
                  <a:pt x="1686409" y="822425"/>
                </a:lnTo>
                <a:lnTo>
                  <a:pt x="1686409" y="859595"/>
                </a:lnTo>
                <a:lnTo>
                  <a:pt x="1687786" y="859595"/>
                </a:lnTo>
                <a:lnTo>
                  <a:pt x="1708435" y="834815"/>
                </a:lnTo>
                <a:lnTo>
                  <a:pt x="1741475" y="858218"/>
                </a:lnTo>
                <a:cubicBezTo>
                  <a:pt x="1741475" y="858218"/>
                  <a:pt x="1741934" y="858677"/>
                  <a:pt x="1742852" y="859595"/>
                </a:cubicBezTo>
                <a:cubicBezTo>
                  <a:pt x="1743770" y="859595"/>
                  <a:pt x="1744228" y="860053"/>
                  <a:pt x="1744228" y="860971"/>
                </a:cubicBezTo>
                <a:cubicBezTo>
                  <a:pt x="1744228" y="865560"/>
                  <a:pt x="1740558" y="867854"/>
                  <a:pt x="1733215" y="867854"/>
                </a:cubicBezTo>
                <a:lnTo>
                  <a:pt x="1686409" y="867854"/>
                </a:lnTo>
                <a:lnTo>
                  <a:pt x="1686409" y="884374"/>
                </a:lnTo>
                <a:cubicBezTo>
                  <a:pt x="1686409" y="898141"/>
                  <a:pt x="1686409" y="916496"/>
                  <a:pt x="1686409" y="939441"/>
                </a:cubicBezTo>
                <a:cubicBezTo>
                  <a:pt x="1688244" y="959632"/>
                  <a:pt x="1670348" y="971563"/>
                  <a:pt x="1632719" y="975234"/>
                </a:cubicBezTo>
                <a:cubicBezTo>
                  <a:pt x="1633637" y="955961"/>
                  <a:pt x="1619411" y="944489"/>
                  <a:pt x="1590043" y="940817"/>
                </a:cubicBezTo>
                <a:lnTo>
                  <a:pt x="1590043" y="935311"/>
                </a:lnTo>
                <a:lnTo>
                  <a:pt x="1627212" y="936687"/>
                </a:lnTo>
                <a:cubicBezTo>
                  <a:pt x="1639144" y="937605"/>
                  <a:pt x="1644650" y="932558"/>
                  <a:pt x="1643732" y="921544"/>
                </a:cubicBezTo>
                <a:lnTo>
                  <a:pt x="1643732" y="867854"/>
                </a:lnTo>
                <a:lnTo>
                  <a:pt x="1504690" y="867854"/>
                </a:lnTo>
                <a:lnTo>
                  <a:pt x="1504690" y="859595"/>
                </a:lnTo>
                <a:lnTo>
                  <a:pt x="1643732" y="859595"/>
                </a:lnTo>
                <a:lnTo>
                  <a:pt x="1643732" y="822425"/>
                </a:lnTo>
                <a:lnTo>
                  <a:pt x="1519833" y="822425"/>
                </a:lnTo>
                <a:lnTo>
                  <a:pt x="1519833" y="814165"/>
                </a:lnTo>
                <a:lnTo>
                  <a:pt x="1679526" y="814165"/>
                </a:lnTo>
                <a:lnTo>
                  <a:pt x="1691916" y="797645"/>
                </a:lnTo>
                <a:cubicBezTo>
                  <a:pt x="1683656" y="798562"/>
                  <a:pt x="1673560" y="799022"/>
                  <a:pt x="1661629" y="799022"/>
                </a:cubicBezTo>
                <a:lnTo>
                  <a:pt x="1661629" y="782502"/>
                </a:lnTo>
                <a:lnTo>
                  <a:pt x="1580406" y="782502"/>
                </a:lnTo>
                <a:lnTo>
                  <a:pt x="1580406" y="788008"/>
                </a:lnTo>
                <a:cubicBezTo>
                  <a:pt x="1580406" y="793515"/>
                  <a:pt x="1577653" y="797186"/>
                  <a:pt x="1572146" y="799022"/>
                </a:cubicBezTo>
                <a:cubicBezTo>
                  <a:pt x="1559297" y="800857"/>
                  <a:pt x="1547825" y="801316"/>
                  <a:pt x="1537730" y="800398"/>
                </a:cubicBezTo>
                <a:cubicBezTo>
                  <a:pt x="1537730" y="790303"/>
                  <a:pt x="1538188" y="776077"/>
                  <a:pt x="1539106" y="757722"/>
                </a:cubicBezTo>
                <a:cubicBezTo>
                  <a:pt x="1539106" y="748544"/>
                  <a:pt x="1539106" y="742578"/>
                  <a:pt x="1539106" y="739825"/>
                </a:cubicBezTo>
                <a:lnTo>
                  <a:pt x="1539106" y="710915"/>
                </a:lnTo>
                <a:cubicBezTo>
                  <a:pt x="1539106" y="708162"/>
                  <a:pt x="1539106" y="702196"/>
                  <a:pt x="1539106" y="693019"/>
                </a:cubicBezTo>
                <a:cubicBezTo>
                  <a:pt x="1538188" y="682923"/>
                  <a:pt x="1537730" y="675581"/>
                  <a:pt x="1537730" y="670992"/>
                </a:cubicBezTo>
                <a:lnTo>
                  <a:pt x="1587289" y="682005"/>
                </a:lnTo>
                <a:lnTo>
                  <a:pt x="1657499" y="682005"/>
                </a:lnTo>
                <a:close/>
                <a:moveTo>
                  <a:pt x="3297101" y="661356"/>
                </a:moveTo>
                <a:cubicBezTo>
                  <a:pt x="3339319" y="675122"/>
                  <a:pt x="3360428" y="692101"/>
                  <a:pt x="3360428" y="712292"/>
                </a:cubicBezTo>
                <a:cubicBezTo>
                  <a:pt x="3358592" y="729730"/>
                  <a:pt x="3349874" y="739825"/>
                  <a:pt x="3334271" y="742578"/>
                </a:cubicBezTo>
                <a:cubicBezTo>
                  <a:pt x="3323258" y="743496"/>
                  <a:pt x="3316834" y="737990"/>
                  <a:pt x="3314998" y="726059"/>
                </a:cubicBezTo>
                <a:cubicBezTo>
                  <a:pt x="3311327" y="703114"/>
                  <a:pt x="3304444" y="682923"/>
                  <a:pt x="3294348" y="665485"/>
                </a:cubicBezTo>
                <a:close/>
                <a:moveTo>
                  <a:pt x="2655578" y="661356"/>
                </a:moveTo>
                <a:lnTo>
                  <a:pt x="2712021" y="669615"/>
                </a:lnTo>
                <a:cubicBezTo>
                  <a:pt x="2715692" y="670533"/>
                  <a:pt x="2717528" y="672369"/>
                  <a:pt x="2717528" y="675122"/>
                </a:cubicBezTo>
                <a:cubicBezTo>
                  <a:pt x="2717528" y="679711"/>
                  <a:pt x="2712021" y="683841"/>
                  <a:pt x="2701008" y="687512"/>
                </a:cubicBezTo>
                <a:cubicBezTo>
                  <a:pt x="2694583" y="701279"/>
                  <a:pt x="2688618" y="714127"/>
                  <a:pt x="2683111" y="726059"/>
                </a:cubicBezTo>
                <a:lnTo>
                  <a:pt x="2735424" y="726059"/>
                </a:lnTo>
                <a:lnTo>
                  <a:pt x="2749190" y="702655"/>
                </a:lnTo>
                <a:lnTo>
                  <a:pt x="2791867" y="720552"/>
                </a:lnTo>
                <a:cubicBezTo>
                  <a:pt x="2795538" y="722387"/>
                  <a:pt x="2797374" y="724223"/>
                  <a:pt x="2797374" y="726059"/>
                </a:cubicBezTo>
                <a:cubicBezTo>
                  <a:pt x="2798291" y="730647"/>
                  <a:pt x="2794161" y="736613"/>
                  <a:pt x="2784984" y="743955"/>
                </a:cubicBezTo>
                <a:cubicBezTo>
                  <a:pt x="2784984" y="761393"/>
                  <a:pt x="2784066" y="797186"/>
                  <a:pt x="2782230" y="851335"/>
                </a:cubicBezTo>
                <a:cubicBezTo>
                  <a:pt x="2781313" y="880703"/>
                  <a:pt x="2780854" y="901812"/>
                  <a:pt x="2780854" y="914661"/>
                </a:cubicBezTo>
                <a:cubicBezTo>
                  <a:pt x="2780854" y="952290"/>
                  <a:pt x="2756074" y="972481"/>
                  <a:pt x="2706514" y="975234"/>
                </a:cubicBezTo>
                <a:cubicBezTo>
                  <a:pt x="2709268" y="951372"/>
                  <a:pt x="2690912" y="936229"/>
                  <a:pt x="2651448" y="929804"/>
                </a:cubicBezTo>
                <a:lnTo>
                  <a:pt x="2652824" y="924298"/>
                </a:lnTo>
                <a:lnTo>
                  <a:pt x="2709268" y="927051"/>
                </a:lnTo>
                <a:cubicBezTo>
                  <a:pt x="2726705" y="928886"/>
                  <a:pt x="2735883" y="921544"/>
                  <a:pt x="2736800" y="905024"/>
                </a:cubicBezTo>
                <a:cubicBezTo>
                  <a:pt x="2738636" y="875656"/>
                  <a:pt x="2740013" y="829767"/>
                  <a:pt x="2740930" y="767358"/>
                </a:cubicBezTo>
                <a:cubicBezTo>
                  <a:pt x="2741848" y="751756"/>
                  <a:pt x="2742307" y="740743"/>
                  <a:pt x="2742307" y="734319"/>
                </a:cubicBezTo>
                <a:lnTo>
                  <a:pt x="2678981" y="734319"/>
                </a:lnTo>
                <a:cubicBezTo>
                  <a:pt x="2663379" y="763687"/>
                  <a:pt x="2645024" y="789844"/>
                  <a:pt x="2623914" y="812788"/>
                </a:cubicBezTo>
                <a:lnTo>
                  <a:pt x="2619784" y="810035"/>
                </a:lnTo>
                <a:cubicBezTo>
                  <a:pt x="2634469" y="772406"/>
                  <a:pt x="2645024" y="733860"/>
                  <a:pt x="2651448" y="694395"/>
                </a:cubicBezTo>
                <a:cubicBezTo>
                  <a:pt x="2654201" y="683382"/>
                  <a:pt x="2655578" y="672369"/>
                  <a:pt x="2655578" y="661356"/>
                </a:cubicBezTo>
                <a:close/>
                <a:moveTo>
                  <a:pt x="1098575" y="659979"/>
                </a:moveTo>
                <a:lnTo>
                  <a:pt x="1144005" y="664109"/>
                </a:lnTo>
                <a:cubicBezTo>
                  <a:pt x="1148594" y="664109"/>
                  <a:pt x="1150888" y="665485"/>
                  <a:pt x="1150888" y="668239"/>
                </a:cubicBezTo>
                <a:cubicBezTo>
                  <a:pt x="1151806" y="671910"/>
                  <a:pt x="1147217" y="676499"/>
                  <a:pt x="1137122" y="682005"/>
                </a:cubicBezTo>
                <a:lnTo>
                  <a:pt x="1137122" y="712292"/>
                </a:lnTo>
                <a:cubicBezTo>
                  <a:pt x="1161901" y="722387"/>
                  <a:pt x="1174750" y="733401"/>
                  <a:pt x="1175668" y="745332"/>
                </a:cubicBezTo>
                <a:cubicBezTo>
                  <a:pt x="1239912" y="737990"/>
                  <a:pt x="1291308" y="727435"/>
                  <a:pt x="1329854" y="713669"/>
                </a:cubicBezTo>
                <a:lnTo>
                  <a:pt x="1362894" y="735695"/>
                </a:lnTo>
                <a:cubicBezTo>
                  <a:pt x="1365647" y="737531"/>
                  <a:pt x="1367024" y="739825"/>
                  <a:pt x="1367024" y="742578"/>
                </a:cubicBezTo>
                <a:cubicBezTo>
                  <a:pt x="1366106" y="747167"/>
                  <a:pt x="1359223" y="748085"/>
                  <a:pt x="1346374" y="745332"/>
                </a:cubicBezTo>
                <a:cubicBezTo>
                  <a:pt x="1339950" y="745332"/>
                  <a:pt x="1330772" y="745791"/>
                  <a:pt x="1318841" y="746708"/>
                </a:cubicBezTo>
                <a:cubicBezTo>
                  <a:pt x="1305992" y="746708"/>
                  <a:pt x="1296355" y="747167"/>
                  <a:pt x="1289931" y="748085"/>
                </a:cubicBezTo>
                <a:lnTo>
                  <a:pt x="1289931" y="771488"/>
                </a:lnTo>
                <a:lnTo>
                  <a:pt x="1333984" y="771488"/>
                </a:lnTo>
                <a:lnTo>
                  <a:pt x="1353257" y="746708"/>
                </a:lnTo>
                <a:lnTo>
                  <a:pt x="1387674" y="770112"/>
                </a:lnTo>
                <a:cubicBezTo>
                  <a:pt x="1389509" y="771029"/>
                  <a:pt x="1390427" y="772406"/>
                  <a:pt x="1390427" y="774242"/>
                </a:cubicBezTo>
                <a:cubicBezTo>
                  <a:pt x="1389509" y="776995"/>
                  <a:pt x="1385838" y="778830"/>
                  <a:pt x="1379414" y="779748"/>
                </a:cubicBezTo>
                <a:lnTo>
                  <a:pt x="1289931" y="779748"/>
                </a:lnTo>
                <a:lnTo>
                  <a:pt x="1289931" y="804528"/>
                </a:lnTo>
                <a:lnTo>
                  <a:pt x="1320218" y="804528"/>
                </a:lnTo>
                <a:lnTo>
                  <a:pt x="1331231" y="785255"/>
                </a:lnTo>
                <a:lnTo>
                  <a:pt x="1371154" y="800398"/>
                </a:lnTo>
                <a:cubicBezTo>
                  <a:pt x="1373907" y="801316"/>
                  <a:pt x="1375284" y="803152"/>
                  <a:pt x="1375284" y="805905"/>
                </a:cubicBezTo>
                <a:cubicBezTo>
                  <a:pt x="1376202" y="809576"/>
                  <a:pt x="1372530" y="814624"/>
                  <a:pt x="1364271" y="821048"/>
                </a:cubicBezTo>
                <a:lnTo>
                  <a:pt x="1364271" y="836191"/>
                </a:lnTo>
                <a:cubicBezTo>
                  <a:pt x="1364271" y="855465"/>
                  <a:pt x="1364729" y="871526"/>
                  <a:pt x="1365647" y="884374"/>
                </a:cubicBezTo>
                <a:cubicBezTo>
                  <a:pt x="1365647" y="889881"/>
                  <a:pt x="1362894" y="893552"/>
                  <a:pt x="1357387" y="895388"/>
                </a:cubicBezTo>
                <a:cubicBezTo>
                  <a:pt x="1355552" y="895388"/>
                  <a:pt x="1353257" y="895847"/>
                  <a:pt x="1350504" y="896764"/>
                </a:cubicBezTo>
                <a:cubicBezTo>
                  <a:pt x="1346833" y="896764"/>
                  <a:pt x="1344080" y="897223"/>
                  <a:pt x="1342244" y="898141"/>
                </a:cubicBezTo>
                <a:lnTo>
                  <a:pt x="1372530" y="917414"/>
                </a:lnTo>
                <a:cubicBezTo>
                  <a:pt x="1374366" y="918332"/>
                  <a:pt x="1375284" y="919709"/>
                  <a:pt x="1375284" y="921544"/>
                </a:cubicBezTo>
                <a:cubicBezTo>
                  <a:pt x="1375284" y="924298"/>
                  <a:pt x="1371613" y="925674"/>
                  <a:pt x="1364271" y="925674"/>
                </a:cubicBezTo>
                <a:lnTo>
                  <a:pt x="1289931" y="925674"/>
                </a:lnTo>
                <a:lnTo>
                  <a:pt x="1289931" y="955961"/>
                </a:lnTo>
                <a:lnTo>
                  <a:pt x="1329854" y="955961"/>
                </a:lnTo>
                <a:lnTo>
                  <a:pt x="1350504" y="932558"/>
                </a:lnTo>
                <a:lnTo>
                  <a:pt x="1387674" y="953207"/>
                </a:lnTo>
                <a:cubicBezTo>
                  <a:pt x="1389509" y="955043"/>
                  <a:pt x="1390427" y="956878"/>
                  <a:pt x="1390427" y="958714"/>
                </a:cubicBezTo>
                <a:cubicBezTo>
                  <a:pt x="1390427" y="961467"/>
                  <a:pt x="1386756" y="962844"/>
                  <a:pt x="1379414" y="962844"/>
                </a:cubicBezTo>
                <a:lnTo>
                  <a:pt x="1146758" y="962844"/>
                </a:lnTo>
                <a:lnTo>
                  <a:pt x="1146758" y="955961"/>
                </a:lnTo>
                <a:lnTo>
                  <a:pt x="1248631" y="955961"/>
                </a:lnTo>
                <a:lnTo>
                  <a:pt x="1248631" y="925674"/>
                </a:lnTo>
                <a:lnTo>
                  <a:pt x="1170161" y="925674"/>
                </a:lnTo>
                <a:lnTo>
                  <a:pt x="1170161" y="918791"/>
                </a:lnTo>
                <a:lnTo>
                  <a:pt x="1248631" y="918791"/>
                </a:lnTo>
                <a:lnTo>
                  <a:pt x="1248631" y="889881"/>
                </a:lnTo>
                <a:lnTo>
                  <a:pt x="1214215" y="889881"/>
                </a:lnTo>
                <a:lnTo>
                  <a:pt x="1214215" y="894011"/>
                </a:lnTo>
                <a:cubicBezTo>
                  <a:pt x="1214215" y="900435"/>
                  <a:pt x="1211002" y="904106"/>
                  <a:pt x="1204578" y="905024"/>
                </a:cubicBezTo>
                <a:cubicBezTo>
                  <a:pt x="1194482" y="906860"/>
                  <a:pt x="1183928" y="907778"/>
                  <a:pt x="1172915" y="907778"/>
                </a:cubicBezTo>
                <a:cubicBezTo>
                  <a:pt x="1173833" y="890340"/>
                  <a:pt x="1174291" y="872443"/>
                  <a:pt x="1174291" y="854088"/>
                </a:cubicBezTo>
                <a:lnTo>
                  <a:pt x="1174291" y="832061"/>
                </a:lnTo>
                <a:cubicBezTo>
                  <a:pt x="1174291" y="819212"/>
                  <a:pt x="1174291" y="806364"/>
                  <a:pt x="1174291" y="793515"/>
                </a:cubicBezTo>
                <a:lnTo>
                  <a:pt x="1221098" y="804528"/>
                </a:lnTo>
                <a:lnTo>
                  <a:pt x="1248631" y="804528"/>
                </a:lnTo>
                <a:lnTo>
                  <a:pt x="1248631" y="779748"/>
                </a:lnTo>
                <a:lnTo>
                  <a:pt x="1164655" y="779748"/>
                </a:lnTo>
                <a:lnTo>
                  <a:pt x="1164655" y="771488"/>
                </a:lnTo>
                <a:lnTo>
                  <a:pt x="1248631" y="771488"/>
                </a:lnTo>
                <a:lnTo>
                  <a:pt x="1248631" y="749462"/>
                </a:lnTo>
                <a:cubicBezTo>
                  <a:pt x="1233947" y="750379"/>
                  <a:pt x="1209167" y="750838"/>
                  <a:pt x="1174291" y="750838"/>
                </a:cubicBezTo>
                <a:cubicBezTo>
                  <a:pt x="1172456" y="760934"/>
                  <a:pt x="1166490" y="766440"/>
                  <a:pt x="1156395" y="767358"/>
                </a:cubicBezTo>
                <a:cubicBezTo>
                  <a:pt x="1149970" y="767358"/>
                  <a:pt x="1146299" y="763228"/>
                  <a:pt x="1145382" y="754969"/>
                </a:cubicBezTo>
                <a:cubicBezTo>
                  <a:pt x="1144464" y="744873"/>
                  <a:pt x="1141711" y="733401"/>
                  <a:pt x="1137122" y="720552"/>
                </a:cubicBezTo>
                <a:lnTo>
                  <a:pt x="1137122" y="958714"/>
                </a:lnTo>
                <a:cubicBezTo>
                  <a:pt x="1137122" y="966056"/>
                  <a:pt x="1134368" y="970186"/>
                  <a:pt x="1128862" y="971104"/>
                </a:cubicBezTo>
                <a:cubicBezTo>
                  <a:pt x="1118766" y="973857"/>
                  <a:pt x="1108212" y="975234"/>
                  <a:pt x="1097198" y="975234"/>
                </a:cubicBezTo>
                <a:cubicBezTo>
                  <a:pt x="1099034" y="907319"/>
                  <a:pt x="1099952" y="864642"/>
                  <a:pt x="1099952" y="847205"/>
                </a:cubicBezTo>
                <a:lnTo>
                  <a:pt x="1099952" y="728812"/>
                </a:lnTo>
                <a:cubicBezTo>
                  <a:pt x="1099952" y="705868"/>
                  <a:pt x="1099493" y="682923"/>
                  <a:pt x="1098575" y="659979"/>
                </a:cubicBezTo>
                <a:close/>
                <a:moveTo>
                  <a:pt x="897583" y="659979"/>
                </a:moveTo>
                <a:lnTo>
                  <a:pt x="954026" y="664109"/>
                </a:lnTo>
                <a:cubicBezTo>
                  <a:pt x="958615" y="664109"/>
                  <a:pt x="961368" y="665485"/>
                  <a:pt x="962286" y="668239"/>
                </a:cubicBezTo>
                <a:cubicBezTo>
                  <a:pt x="962286" y="673745"/>
                  <a:pt x="956779" y="678334"/>
                  <a:pt x="945766" y="682005"/>
                </a:cubicBezTo>
                <a:lnTo>
                  <a:pt x="945766" y="746708"/>
                </a:lnTo>
                <a:lnTo>
                  <a:pt x="965039" y="746708"/>
                </a:lnTo>
                <a:lnTo>
                  <a:pt x="991196" y="712292"/>
                </a:lnTo>
                <a:lnTo>
                  <a:pt x="1033872" y="743955"/>
                </a:lnTo>
                <a:cubicBezTo>
                  <a:pt x="1036625" y="746708"/>
                  <a:pt x="1037543" y="748544"/>
                  <a:pt x="1036625" y="749462"/>
                </a:cubicBezTo>
                <a:cubicBezTo>
                  <a:pt x="1036625" y="753133"/>
                  <a:pt x="1032954" y="754969"/>
                  <a:pt x="1025612" y="754969"/>
                </a:cubicBezTo>
                <a:lnTo>
                  <a:pt x="945766" y="754969"/>
                </a:lnTo>
                <a:lnTo>
                  <a:pt x="945766" y="789385"/>
                </a:lnTo>
                <a:cubicBezTo>
                  <a:pt x="945766" y="826096"/>
                  <a:pt x="946684" y="870149"/>
                  <a:pt x="948519" y="921544"/>
                </a:cubicBezTo>
                <a:cubicBezTo>
                  <a:pt x="951273" y="952748"/>
                  <a:pt x="925575" y="970645"/>
                  <a:pt x="871426" y="975234"/>
                </a:cubicBezTo>
                <a:cubicBezTo>
                  <a:pt x="874180" y="948619"/>
                  <a:pt x="853071" y="932099"/>
                  <a:pt x="808100" y="925674"/>
                </a:cubicBezTo>
                <a:lnTo>
                  <a:pt x="809477" y="918791"/>
                </a:lnTo>
                <a:lnTo>
                  <a:pt x="878310" y="921544"/>
                </a:lnTo>
                <a:cubicBezTo>
                  <a:pt x="892994" y="923380"/>
                  <a:pt x="899877" y="917873"/>
                  <a:pt x="898959" y="905024"/>
                </a:cubicBezTo>
                <a:lnTo>
                  <a:pt x="898959" y="782502"/>
                </a:lnTo>
                <a:cubicBezTo>
                  <a:pt x="853989" y="854088"/>
                  <a:pt x="790203" y="907319"/>
                  <a:pt x="707604" y="942194"/>
                </a:cubicBezTo>
                <a:lnTo>
                  <a:pt x="704850" y="938064"/>
                </a:lnTo>
                <a:cubicBezTo>
                  <a:pt x="775519" y="882080"/>
                  <a:pt x="826914" y="821048"/>
                  <a:pt x="859036" y="754969"/>
                </a:cubicBezTo>
                <a:lnTo>
                  <a:pt x="721370" y="754969"/>
                </a:lnTo>
                <a:lnTo>
                  <a:pt x="721370" y="746708"/>
                </a:lnTo>
                <a:lnTo>
                  <a:pt x="898959" y="746708"/>
                </a:lnTo>
                <a:lnTo>
                  <a:pt x="898959" y="739825"/>
                </a:lnTo>
                <a:cubicBezTo>
                  <a:pt x="898959" y="705868"/>
                  <a:pt x="898501" y="679252"/>
                  <a:pt x="897583" y="659979"/>
                </a:cubicBezTo>
                <a:close/>
                <a:moveTo>
                  <a:pt x="2524795" y="658602"/>
                </a:moveTo>
                <a:lnTo>
                  <a:pt x="2581238" y="665485"/>
                </a:lnTo>
                <a:cubicBezTo>
                  <a:pt x="2585827" y="665485"/>
                  <a:pt x="2588121" y="667321"/>
                  <a:pt x="2588121" y="670992"/>
                </a:cubicBezTo>
                <a:cubicBezTo>
                  <a:pt x="2588121" y="675581"/>
                  <a:pt x="2582615" y="679252"/>
                  <a:pt x="2571602" y="682005"/>
                </a:cubicBezTo>
                <a:cubicBezTo>
                  <a:pt x="2560588" y="702196"/>
                  <a:pt x="2550034" y="718716"/>
                  <a:pt x="2539938" y="731565"/>
                </a:cubicBezTo>
                <a:lnTo>
                  <a:pt x="2567472" y="731565"/>
                </a:lnTo>
                <a:lnTo>
                  <a:pt x="2579861" y="709539"/>
                </a:lnTo>
                <a:lnTo>
                  <a:pt x="2619784" y="726059"/>
                </a:lnTo>
                <a:cubicBezTo>
                  <a:pt x="2623456" y="727894"/>
                  <a:pt x="2625291" y="730189"/>
                  <a:pt x="2625291" y="732942"/>
                </a:cubicBezTo>
                <a:cubicBezTo>
                  <a:pt x="2626209" y="738448"/>
                  <a:pt x="2622538" y="743496"/>
                  <a:pt x="2614278" y="748085"/>
                </a:cubicBezTo>
                <a:lnTo>
                  <a:pt x="2614278" y="830685"/>
                </a:lnTo>
                <a:cubicBezTo>
                  <a:pt x="2614278" y="836191"/>
                  <a:pt x="2614278" y="851793"/>
                  <a:pt x="2614278" y="877491"/>
                </a:cubicBezTo>
                <a:cubicBezTo>
                  <a:pt x="2615196" y="910531"/>
                  <a:pt x="2615654" y="931640"/>
                  <a:pt x="2615654" y="940817"/>
                </a:cubicBezTo>
                <a:cubicBezTo>
                  <a:pt x="2616572" y="944489"/>
                  <a:pt x="2614278" y="946783"/>
                  <a:pt x="2608771" y="947701"/>
                </a:cubicBezTo>
                <a:cubicBezTo>
                  <a:pt x="2597758" y="949536"/>
                  <a:pt x="2586286" y="950454"/>
                  <a:pt x="2574355" y="950454"/>
                </a:cubicBezTo>
                <a:lnTo>
                  <a:pt x="2574355" y="928428"/>
                </a:lnTo>
                <a:lnTo>
                  <a:pt x="2527548" y="928428"/>
                </a:lnTo>
                <a:lnTo>
                  <a:pt x="2527548" y="950454"/>
                </a:lnTo>
                <a:cubicBezTo>
                  <a:pt x="2527548" y="956878"/>
                  <a:pt x="2522959" y="960550"/>
                  <a:pt x="2513782" y="961467"/>
                </a:cubicBezTo>
                <a:cubicBezTo>
                  <a:pt x="2509193" y="962385"/>
                  <a:pt x="2502768" y="963303"/>
                  <a:pt x="2494508" y="964221"/>
                </a:cubicBezTo>
                <a:cubicBezTo>
                  <a:pt x="2489920" y="965138"/>
                  <a:pt x="2486708" y="965597"/>
                  <a:pt x="2484872" y="965597"/>
                </a:cubicBezTo>
                <a:cubicBezTo>
                  <a:pt x="2484872" y="954584"/>
                  <a:pt x="2485331" y="933934"/>
                  <a:pt x="2486248" y="903648"/>
                </a:cubicBezTo>
                <a:cubicBezTo>
                  <a:pt x="2486248" y="878868"/>
                  <a:pt x="2486248" y="862807"/>
                  <a:pt x="2486248" y="855465"/>
                </a:cubicBezTo>
                <a:lnTo>
                  <a:pt x="2486248" y="803152"/>
                </a:lnTo>
                <a:cubicBezTo>
                  <a:pt x="2486248" y="773783"/>
                  <a:pt x="2485790" y="745332"/>
                  <a:pt x="2484872" y="717799"/>
                </a:cubicBezTo>
                <a:lnTo>
                  <a:pt x="2523418" y="727435"/>
                </a:lnTo>
                <a:cubicBezTo>
                  <a:pt x="2526172" y="710915"/>
                  <a:pt x="2526630" y="687971"/>
                  <a:pt x="2524795" y="658602"/>
                </a:cubicBezTo>
                <a:close/>
                <a:moveTo>
                  <a:pt x="1285801" y="658602"/>
                </a:moveTo>
                <a:lnTo>
                  <a:pt x="1329854" y="662732"/>
                </a:lnTo>
                <a:cubicBezTo>
                  <a:pt x="1333525" y="663650"/>
                  <a:pt x="1335361" y="665485"/>
                  <a:pt x="1335361" y="668239"/>
                </a:cubicBezTo>
                <a:cubicBezTo>
                  <a:pt x="1335361" y="670992"/>
                  <a:pt x="1331231" y="674663"/>
                  <a:pt x="1322971" y="679252"/>
                </a:cubicBezTo>
                <a:lnTo>
                  <a:pt x="1322971" y="691642"/>
                </a:lnTo>
                <a:lnTo>
                  <a:pt x="1342244" y="691642"/>
                </a:lnTo>
                <a:lnTo>
                  <a:pt x="1358764" y="668239"/>
                </a:lnTo>
                <a:lnTo>
                  <a:pt x="1389051" y="690265"/>
                </a:lnTo>
                <a:cubicBezTo>
                  <a:pt x="1390886" y="691183"/>
                  <a:pt x="1391804" y="692560"/>
                  <a:pt x="1391804" y="694395"/>
                </a:cubicBezTo>
                <a:cubicBezTo>
                  <a:pt x="1391804" y="698066"/>
                  <a:pt x="1388133" y="699902"/>
                  <a:pt x="1380790" y="699902"/>
                </a:cubicBezTo>
                <a:lnTo>
                  <a:pt x="1322971" y="699902"/>
                </a:lnTo>
                <a:lnTo>
                  <a:pt x="1322971" y="705409"/>
                </a:lnTo>
                <a:cubicBezTo>
                  <a:pt x="1322971" y="710915"/>
                  <a:pt x="1320676" y="714127"/>
                  <a:pt x="1316088" y="715045"/>
                </a:cubicBezTo>
                <a:cubicBezTo>
                  <a:pt x="1315170" y="715045"/>
                  <a:pt x="1313334" y="715045"/>
                  <a:pt x="1310581" y="715045"/>
                </a:cubicBezTo>
                <a:cubicBezTo>
                  <a:pt x="1300485" y="716881"/>
                  <a:pt x="1291766" y="717799"/>
                  <a:pt x="1284424" y="717799"/>
                </a:cubicBezTo>
                <a:cubicBezTo>
                  <a:pt x="1284424" y="716881"/>
                  <a:pt x="1284424" y="714586"/>
                  <a:pt x="1284424" y="710915"/>
                </a:cubicBezTo>
                <a:cubicBezTo>
                  <a:pt x="1285342" y="706326"/>
                  <a:pt x="1285801" y="702655"/>
                  <a:pt x="1285801" y="699902"/>
                </a:cubicBezTo>
                <a:lnTo>
                  <a:pt x="1245878" y="699902"/>
                </a:lnTo>
                <a:lnTo>
                  <a:pt x="1245878" y="715045"/>
                </a:lnTo>
                <a:cubicBezTo>
                  <a:pt x="1246796" y="720552"/>
                  <a:pt x="1244501" y="723305"/>
                  <a:pt x="1238995" y="723305"/>
                </a:cubicBezTo>
                <a:cubicBezTo>
                  <a:pt x="1230735" y="726059"/>
                  <a:pt x="1220639" y="727435"/>
                  <a:pt x="1208708" y="727435"/>
                </a:cubicBezTo>
                <a:cubicBezTo>
                  <a:pt x="1208708" y="718257"/>
                  <a:pt x="1208708" y="709080"/>
                  <a:pt x="1208708" y="699902"/>
                </a:cubicBezTo>
                <a:lnTo>
                  <a:pt x="1167408" y="699902"/>
                </a:lnTo>
                <a:lnTo>
                  <a:pt x="1167408" y="691642"/>
                </a:lnTo>
                <a:lnTo>
                  <a:pt x="1210085" y="691642"/>
                </a:lnTo>
                <a:lnTo>
                  <a:pt x="1210085" y="687512"/>
                </a:lnTo>
                <a:lnTo>
                  <a:pt x="1210085" y="661356"/>
                </a:lnTo>
                <a:lnTo>
                  <a:pt x="1252761" y="665485"/>
                </a:lnTo>
                <a:cubicBezTo>
                  <a:pt x="1255514" y="665485"/>
                  <a:pt x="1257350" y="666862"/>
                  <a:pt x="1258268" y="669615"/>
                </a:cubicBezTo>
                <a:cubicBezTo>
                  <a:pt x="1258268" y="674204"/>
                  <a:pt x="1254138" y="677875"/>
                  <a:pt x="1245878" y="680629"/>
                </a:cubicBezTo>
                <a:lnTo>
                  <a:pt x="1245878" y="691642"/>
                </a:lnTo>
                <a:lnTo>
                  <a:pt x="1285801" y="691642"/>
                </a:lnTo>
                <a:lnTo>
                  <a:pt x="1285801" y="679252"/>
                </a:lnTo>
                <a:close/>
                <a:moveTo>
                  <a:pt x="1473027" y="655849"/>
                </a:moveTo>
                <a:lnTo>
                  <a:pt x="1519833" y="675122"/>
                </a:lnTo>
                <a:cubicBezTo>
                  <a:pt x="1523504" y="676040"/>
                  <a:pt x="1525340" y="677875"/>
                  <a:pt x="1525340" y="680629"/>
                </a:cubicBezTo>
                <a:cubicBezTo>
                  <a:pt x="1525340" y="685218"/>
                  <a:pt x="1519374" y="688430"/>
                  <a:pt x="1507443" y="690265"/>
                </a:cubicBezTo>
                <a:cubicBezTo>
                  <a:pt x="1484499" y="720552"/>
                  <a:pt x="1454212" y="745791"/>
                  <a:pt x="1416584" y="765982"/>
                </a:cubicBezTo>
                <a:lnTo>
                  <a:pt x="1412454" y="760475"/>
                </a:lnTo>
                <a:cubicBezTo>
                  <a:pt x="1447329" y="713669"/>
                  <a:pt x="1467520" y="678793"/>
                  <a:pt x="1473027" y="655849"/>
                </a:cubicBezTo>
                <a:close/>
                <a:moveTo>
                  <a:pt x="2951560" y="654472"/>
                </a:moveTo>
                <a:cubicBezTo>
                  <a:pt x="2989188" y="655390"/>
                  <a:pt x="3007544" y="663650"/>
                  <a:pt x="3006626" y="679252"/>
                </a:cubicBezTo>
                <a:cubicBezTo>
                  <a:pt x="3006626" y="684759"/>
                  <a:pt x="3003414" y="689806"/>
                  <a:pt x="2996990" y="694395"/>
                </a:cubicBezTo>
                <a:lnTo>
                  <a:pt x="3067199" y="694395"/>
                </a:lnTo>
                <a:lnTo>
                  <a:pt x="3087849" y="666862"/>
                </a:lnTo>
                <a:lnTo>
                  <a:pt x="3127772" y="693019"/>
                </a:lnTo>
                <a:cubicBezTo>
                  <a:pt x="3129608" y="693936"/>
                  <a:pt x="3130526" y="695313"/>
                  <a:pt x="3130526" y="697149"/>
                </a:cubicBezTo>
                <a:cubicBezTo>
                  <a:pt x="3129608" y="699902"/>
                  <a:pt x="3125936" y="701737"/>
                  <a:pt x="3119512" y="702655"/>
                </a:cubicBezTo>
                <a:lnTo>
                  <a:pt x="3020392" y="702655"/>
                </a:lnTo>
                <a:lnTo>
                  <a:pt x="3063069" y="713669"/>
                </a:lnTo>
                <a:cubicBezTo>
                  <a:pt x="3066740" y="714586"/>
                  <a:pt x="3068576" y="715963"/>
                  <a:pt x="3068576" y="717799"/>
                </a:cubicBezTo>
                <a:cubicBezTo>
                  <a:pt x="3069494" y="722387"/>
                  <a:pt x="3065364" y="725141"/>
                  <a:pt x="3056186" y="726059"/>
                </a:cubicBezTo>
                <a:cubicBezTo>
                  <a:pt x="3047926" y="735236"/>
                  <a:pt x="3037372" y="743955"/>
                  <a:pt x="3024522" y="752215"/>
                </a:cubicBezTo>
                <a:lnTo>
                  <a:pt x="3083719" y="752215"/>
                </a:lnTo>
                <a:lnTo>
                  <a:pt x="3105746" y="720552"/>
                </a:lnTo>
                <a:lnTo>
                  <a:pt x="3148422" y="749462"/>
                </a:lnTo>
                <a:cubicBezTo>
                  <a:pt x="3149340" y="750379"/>
                  <a:pt x="3149799" y="751756"/>
                  <a:pt x="3149799" y="753592"/>
                </a:cubicBezTo>
                <a:cubicBezTo>
                  <a:pt x="3148881" y="758181"/>
                  <a:pt x="3145210" y="760475"/>
                  <a:pt x="3138786" y="760475"/>
                </a:cubicBezTo>
                <a:lnTo>
                  <a:pt x="3061692" y="760475"/>
                </a:lnTo>
                <a:lnTo>
                  <a:pt x="2820777" y="760475"/>
                </a:lnTo>
                <a:lnTo>
                  <a:pt x="2820777" y="752215"/>
                </a:lnTo>
                <a:lnTo>
                  <a:pt x="2919896" y="752215"/>
                </a:lnTo>
                <a:cubicBezTo>
                  <a:pt x="2917143" y="749462"/>
                  <a:pt x="2915308" y="745791"/>
                  <a:pt x="2914390" y="741202"/>
                </a:cubicBezTo>
                <a:cubicBezTo>
                  <a:pt x="2912554" y="729271"/>
                  <a:pt x="2908424" y="718716"/>
                  <a:pt x="2902000" y="709539"/>
                </a:cubicBezTo>
                <a:lnTo>
                  <a:pt x="2904753" y="706785"/>
                </a:lnTo>
                <a:cubicBezTo>
                  <a:pt x="2939629" y="710456"/>
                  <a:pt x="2956607" y="718716"/>
                  <a:pt x="2955690" y="731565"/>
                </a:cubicBezTo>
                <a:cubicBezTo>
                  <a:pt x="2955690" y="740743"/>
                  <a:pt x="2951100" y="747626"/>
                  <a:pt x="2941923" y="752215"/>
                </a:cubicBezTo>
                <a:lnTo>
                  <a:pt x="3006626" y="752215"/>
                </a:lnTo>
                <a:cubicBezTo>
                  <a:pt x="3013968" y="733860"/>
                  <a:pt x="3018098" y="717340"/>
                  <a:pt x="3019016" y="702655"/>
                </a:cubicBezTo>
                <a:lnTo>
                  <a:pt x="2837297" y="702655"/>
                </a:lnTo>
                <a:lnTo>
                  <a:pt x="2837297" y="694395"/>
                </a:lnTo>
                <a:lnTo>
                  <a:pt x="2963950" y="694395"/>
                </a:lnTo>
                <a:cubicBezTo>
                  <a:pt x="2963032" y="693478"/>
                  <a:pt x="2962573" y="692560"/>
                  <a:pt x="2962573" y="691642"/>
                </a:cubicBezTo>
                <a:cubicBezTo>
                  <a:pt x="2961655" y="689806"/>
                  <a:pt x="2961196" y="688430"/>
                  <a:pt x="2961196" y="687512"/>
                </a:cubicBezTo>
                <a:cubicBezTo>
                  <a:pt x="2960278" y="678334"/>
                  <a:pt x="2956148" y="668239"/>
                  <a:pt x="2948806" y="657226"/>
                </a:cubicBezTo>
                <a:close/>
                <a:moveTo>
                  <a:pt x="1843348" y="654472"/>
                </a:moveTo>
                <a:lnTo>
                  <a:pt x="1897038" y="666862"/>
                </a:lnTo>
                <a:cubicBezTo>
                  <a:pt x="1900709" y="666862"/>
                  <a:pt x="1902545" y="668239"/>
                  <a:pt x="1902545" y="670992"/>
                </a:cubicBezTo>
                <a:cubicBezTo>
                  <a:pt x="1903462" y="674663"/>
                  <a:pt x="1897956" y="677875"/>
                  <a:pt x="1886025" y="680629"/>
                </a:cubicBezTo>
                <a:cubicBezTo>
                  <a:pt x="1885107" y="682464"/>
                  <a:pt x="1883730" y="684759"/>
                  <a:pt x="1881894" y="687512"/>
                </a:cubicBezTo>
                <a:cubicBezTo>
                  <a:pt x="1880059" y="691183"/>
                  <a:pt x="1878682" y="693936"/>
                  <a:pt x="1877764" y="695772"/>
                </a:cubicBezTo>
                <a:lnTo>
                  <a:pt x="2011300" y="695772"/>
                </a:lnTo>
                <a:lnTo>
                  <a:pt x="2033327" y="665485"/>
                </a:lnTo>
                <a:lnTo>
                  <a:pt x="2076004" y="694395"/>
                </a:lnTo>
                <a:cubicBezTo>
                  <a:pt x="2076922" y="694395"/>
                  <a:pt x="2077380" y="695313"/>
                  <a:pt x="2077380" y="697149"/>
                </a:cubicBezTo>
                <a:cubicBezTo>
                  <a:pt x="2078298" y="701737"/>
                  <a:pt x="2074627" y="704032"/>
                  <a:pt x="2066367" y="704032"/>
                </a:cubicBezTo>
                <a:lnTo>
                  <a:pt x="1870881" y="704032"/>
                </a:lnTo>
                <a:cubicBezTo>
                  <a:pt x="1869963" y="705868"/>
                  <a:pt x="1868128" y="708162"/>
                  <a:pt x="1865375" y="710915"/>
                </a:cubicBezTo>
                <a:cubicBezTo>
                  <a:pt x="1861704" y="717340"/>
                  <a:pt x="1858033" y="721928"/>
                  <a:pt x="1854362" y="724682"/>
                </a:cubicBezTo>
                <a:lnTo>
                  <a:pt x="1888778" y="732942"/>
                </a:lnTo>
                <a:lnTo>
                  <a:pt x="1989274" y="732942"/>
                </a:lnTo>
                <a:lnTo>
                  <a:pt x="2001664" y="712292"/>
                </a:lnTo>
                <a:lnTo>
                  <a:pt x="2042964" y="728812"/>
                </a:lnTo>
                <a:cubicBezTo>
                  <a:pt x="2046635" y="730647"/>
                  <a:pt x="2048470" y="732483"/>
                  <a:pt x="2048470" y="734319"/>
                </a:cubicBezTo>
                <a:cubicBezTo>
                  <a:pt x="2048470" y="738907"/>
                  <a:pt x="2044799" y="743955"/>
                  <a:pt x="2037457" y="749462"/>
                </a:cubicBezTo>
                <a:lnTo>
                  <a:pt x="2037457" y="760475"/>
                </a:lnTo>
                <a:cubicBezTo>
                  <a:pt x="2037457" y="784337"/>
                  <a:pt x="2037916" y="803152"/>
                  <a:pt x="2038834" y="816918"/>
                </a:cubicBezTo>
                <a:cubicBezTo>
                  <a:pt x="2038834" y="823342"/>
                  <a:pt x="2036080" y="827013"/>
                  <a:pt x="2030574" y="827931"/>
                </a:cubicBezTo>
                <a:cubicBezTo>
                  <a:pt x="2025985" y="828849"/>
                  <a:pt x="2017266" y="829767"/>
                  <a:pt x="2004417" y="830685"/>
                </a:cubicBezTo>
                <a:cubicBezTo>
                  <a:pt x="2007170" y="830685"/>
                  <a:pt x="2003958" y="831143"/>
                  <a:pt x="1994781" y="832061"/>
                </a:cubicBezTo>
                <a:lnTo>
                  <a:pt x="1994781" y="822425"/>
                </a:lnTo>
                <a:lnTo>
                  <a:pt x="1877764" y="822425"/>
                </a:lnTo>
                <a:lnTo>
                  <a:pt x="1877764" y="823801"/>
                </a:lnTo>
                <a:lnTo>
                  <a:pt x="1920441" y="832061"/>
                </a:lnTo>
                <a:cubicBezTo>
                  <a:pt x="1924112" y="833897"/>
                  <a:pt x="1925948" y="835732"/>
                  <a:pt x="1925948" y="837568"/>
                </a:cubicBezTo>
                <a:cubicBezTo>
                  <a:pt x="1925948" y="842157"/>
                  <a:pt x="1920441" y="844910"/>
                  <a:pt x="1909428" y="845828"/>
                </a:cubicBezTo>
                <a:cubicBezTo>
                  <a:pt x="1908510" y="847663"/>
                  <a:pt x="1907133" y="849958"/>
                  <a:pt x="1905298" y="852711"/>
                </a:cubicBezTo>
                <a:cubicBezTo>
                  <a:pt x="1904380" y="853629"/>
                  <a:pt x="1903921" y="854547"/>
                  <a:pt x="1903921" y="855465"/>
                </a:cubicBezTo>
                <a:lnTo>
                  <a:pt x="1972754" y="855465"/>
                </a:lnTo>
                <a:lnTo>
                  <a:pt x="1986521" y="836191"/>
                </a:lnTo>
                <a:lnTo>
                  <a:pt x="2033327" y="858218"/>
                </a:lnTo>
                <a:cubicBezTo>
                  <a:pt x="2036080" y="858218"/>
                  <a:pt x="2037457" y="860053"/>
                  <a:pt x="2037457" y="863724"/>
                </a:cubicBezTo>
                <a:cubicBezTo>
                  <a:pt x="2036539" y="870149"/>
                  <a:pt x="2030574" y="874738"/>
                  <a:pt x="2019560" y="877491"/>
                </a:cubicBezTo>
                <a:cubicBezTo>
                  <a:pt x="2007630" y="892175"/>
                  <a:pt x="1994781" y="905942"/>
                  <a:pt x="1981014" y="918791"/>
                </a:cubicBezTo>
                <a:cubicBezTo>
                  <a:pt x="2003040" y="923380"/>
                  <a:pt x="2040669" y="924756"/>
                  <a:pt x="2093900" y="922921"/>
                </a:cubicBezTo>
                <a:lnTo>
                  <a:pt x="2092524" y="929804"/>
                </a:lnTo>
                <a:cubicBezTo>
                  <a:pt x="2077839" y="934393"/>
                  <a:pt x="2069120" y="948160"/>
                  <a:pt x="2066367" y="971104"/>
                </a:cubicBezTo>
                <a:cubicBezTo>
                  <a:pt x="2011300" y="967433"/>
                  <a:pt x="1970001" y="957796"/>
                  <a:pt x="1942468" y="942194"/>
                </a:cubicBezTo>
                <a:cubicBezTo>
                  <a:pt x="1909428" y="959632"/>
                  <a:pt x="1855279" y="972481"/>
                  <a:pt x="1780022" y="980741"/>
                </a:cubicBezTo>
                <a:lnTo>
                  <a:pt x="1777268" y="973857"/>
                </a:lnTo>
                <a:cubicBezTo>
                  <a:pt x="1838759" y="957337"/>
                  <a:pt x="1884189" y="940359"/>
                  <a:pt x="1913558" y="922921"/>
                </a:cubicBezTo>
                <a:cubicBezTo>
                  <a:pt x="1902545" y="911908"/>
                  <a:pt x="1891990" y="898141"/>
                  <a:pt x="1881894" y="881621"/>
                </a:cubicBezTo>
                <a:cubicBezTo>
                  <a:pt x="1858033" y="909154"/>
                  <a:pt x="1825452" y="931181"/>
                  <a:pt x="1784152" y="947701"/>
                </a:cubicBezTo>
                <a:lnTo>
                  <a:pt x="1780022" y="942194"/>
                </a:lnTo>
                <a:cubicBezTo>
                  <a:pt x="1815815" y="911908"/>
                  <a:pt x="1843807" y="877491"/>
                  <a:pt x="1863998" y="838945"/>
                </a:cubicBezTo>
                <a:cubicBezTo>
                  <a:pt x="1853903" y="839862"/>
                  <a:pt x="1844725" y="840321"/>
                  <a:pt x="1836465" y="840321"/>
                </a:cubicBezTo>
                <a:cubicBezTo>
                  <a:pt x="1836465" y="828390"/>
                  <a:pt x="1836924" y="812788"/>
                  <a:pt x="1837841" y="793515"/>
                </a:cubicBezTo>
                <a:cubicBezTo>
                  <a:pt x="1837841" y="779748"/>
                  <a:pt x="1837841" y="770112"/>
                  <a:pt x="1837841" y="764605"/>
                </a:cubicBezTo>
                <a:lnTo>
                  <a:pt x="1837841" y="743955"/>
                </a:lnTo>
                <a:cubicBezTo>
                  <a:pt x="1817650" y="762310"/>
                  <a:pt x="1797918" y="777454"/>
                  <a:pt x="1778645" y="789385"/>
                </a:cubicBezTo>
                <a:lnTo>
                  <a:pt x="1775892" y="785255"/>
                </a:lnTo>
                <a:cubicBezTo>
                  <a:pt x="1810767" y="742120"/>
                  <a:pt x="1833253" y="698525"/>
                  <a:pt x="1843348" y="654472"/>
                </a:cubicBezTo>
                <a:close/>
                <a:moveTo>
                  <a:pt x="3953768" y="217513"/>
                </a:moveTo>
                <a:cubicBezTo>
                  <a:pt x="3962028" y="216595"/>
                  <a:pt x="3968912" y="218889"/>
                  <a:pt x="3974418" y="224396"/>
                </a:cubicBezTo>
                <a:cubicBezTo>
                  <a:pt x="3983596" y="231738"/>
                  <a:pt x="3988185" y="242293"/>
                  <a:pt x="3988185" y="256059"/>
                </a:cubicBezTo>
                <a:cubicBezTo>
                  <a:pt x="3988185" y="267073"/>
                  <a:pt x="3985432" y="276709"/>
                  <a:pt x="3979925" y="284969"/>
                </a:cubicBezTo>
                <a:cubicBezTo>
                  <a:pt x="3974418" y="298736"/>
                  <a:pt x="3964782" y="309290"/>
                  <a:pt x="3951015" y="316632"/>
                </a:cubicBezTo>
                <a:cubicBezTo>
                  <a:pt x="3949180" y="317550"/>
                  <a:pt x="3946426" y="318927"/>
                  <a:pt x="3942755" y="320762"/>
                </a:cubicBezTo>
                <a:cubicBezTo>
                  <a:pt x="3937248" y="323516"/>
                  <a:pt x="3933118" y="325810"/>
                  <a:pt x="3930365" y="327646"/>
                </a:cubicBezTo>
                <a:lnTo>
                  <a:pt x="3922105" y="316632"/>
                </a:lnTo>
                <a:cubicBezTo>
                  <a:pt x="3934954" y="310208"/>
                  <a:pt x="3943673" y="304701"/>
                  <a:pt x="3948262" y="300112"/>
                </a:cubicBezTo>
                <a:cubicBezTo>
                  <a:pt x="3948262" y="299195"/>
                  <a:pt x="3948720" y="298277"/>
                  <a:pt x="3949638" y="297359"/>
                </a:cubicBezTo>
                <a:cubicBezTo>
                  <a:pt x="3950556" y="297359"/>
                  <a:pt x="3951933" y="294606"/>
                  <a:pt x="3953768" y="289099"/>
                </a:cubicBezTo>
                <a:cubicBezTo>
                  <a:pt x="3954686" y="287264"/>
                  <a:pt x="3955145" y="285887"/>
                  <a:pt x="3955145" y="284969"/>
                </a:cubicBezTo>
                <a:cubicBezTo>
                  <a:pt x="3955145" y="283134"/>
                  <a:pt x="3954227" y="281757"/>
                  <a:pt x="3952392" y="280839"/>
                </a:cubicBezTo>
                <a:cubicBezTo>
                  <a:pt x="3952392" y="279921"/>
                  <a:pt x="3948262" y="278545"/>
                  <a:pt x="3940002" y="276709"/>
                </a:cubicBezTo>
                <a:cubicBezTo>
                  <a:pt x="3948262" y="278545"/>
                  <a:pt x="3947344" y="278086"/>
                  <a:pt x="3937248" y="275333"/>
                </a:cubicBezTo>
                <a:cubicBezTo>
                  <a:pt x="3931742" y="273497"/>
                  <a:pt x="3927153" y="269826"/>
                  <a:pt x="3923482" y="264319"/>
                </a:cubicBezTo>
                <a:cubicBezTo>
                  <a:pt x="3920728" y="259730"/>
                  <a:pt x="3919352" y="254683"/>
                  <a:pt x="3919352" y="249176"/>
                </a:cubicBezTo>
                <a:cubicBezTo>
                  <a:pt x="3919352" y="237245"/>
                  <a:pt x="3924400" y="228067"/>
                  <a:pt x="3934495" y="221643"/>
                </a:cubicBezTo>
                <a:cubicBezTo>
                  <a:pt x="3940920" y="218889"/>
                  <a:pt x="3947344" y="217513"/>
                  <a:pt x="3953768" y="217513"/>
                </a:cubicBezTo>
                <a:close/>
                <a:moveTo>
                  <a:pt x="543781" y="198240"/>
                </a:moveTo>
                <a:cubicBezTo>
                  <a:pt x="623627" y="222102"/>
                  <a:pt x="663551" y="251012"/>
                  <a:pt x="663551" y="284969"/>
                </a:cubicBezTo>
                <a:cubicBezTo>
                  <a:pt x="662633" y="303325"/>
                  <a:pt x="652537" y="313420"/>
                  <a:pt x="633264" y="315256"/>
                </a:cubicBezTo>
                <a:cubicBezTo>
                  <a:pt x="626840" y="315256"/>
                  <a:pt x="621333" y="312043"/>
                  <a:pt x="616744" y="305619"/>
                </a:cubicBezTo>
                <a:cubicBezTo>
                  <a:pt x="595635" y="266155"/>
                  <a:pt x="570397" y="231738"/>
                  <a:pt x="541028" y="202370"/>
                </a:cubicBezTo>
                <a:close/>
                <a:moveTo>
                  <a:pt x="462558" y="195486"/>
                </a:moveTo>
                <a:lnTo>
                  <a:pt x="520378" y="225773"/>
                </a:lnTo>
                <a:cubicBezTo>
                  <a:pt x="523131" y="227608"/>
                  <a:pt x="524508" y="229444"/>
                  <a:pt x="524508" y="231279"/>
                </a:cubicBezTo>
                <a:cubicBezTo>
                  <a:pt x="524508" y="237704"/>
                  <a:pt x="517625" y="240916"/>
                  <a:pt x="503858" y="240916"/>
                </a:cubicBezTo>
                <a:cubicBezTo>
                  <a:pt x="472654" y="275791"/>
                  <a:pt x="428142" y="303784"/>
                  <a:pt x="370322" y="324892"/>
                </a:cubicBezTo>
                <a:lnTo>
                  <a:pt x="366192" y="319386"/>
                </a:lnTo>
                <a:cubicBezTo>
                  <a:pt x="415752" y="274415"/>
                  <a:pt x="447874" y="233115"/>
                  <a:pt x="462558" y="195486"/>
                </a:cubicBezTo>
                <a:close/>
                <a:moveTo>
                  <a:pt x="825996" y="173460"/>
                </a:moveTo>
                <a:lnTo>
                  <a:pt x="825996" y="216136"/>
                </a:lnTo>
                <a:lnTo>
                  <a:pt x="937506" y="216136"/>
                </a:lnTo>
                <a:lnTo>
                  <a:pt x="937506" y="173460"/>
                </a:lnTo>
                <a:close/>
                <a:moveTo>
                  <a:pt x="2879973" y="169330"/>
                </a:moveTo>
                <a:lnTo>
                  <a:pt x="2879973" y="262943"/>
                </a:lnTo>
                <a:lnTo>
                  <a:pt x="2926780" y="262943"/>
                </a:lnTo>
                <a:lnTo>
                  <a:pt x="2926780" y="169330"/>
                </a:lnTo>
                <a:close/>
                <a:moveTo>
                  <a:pt x="1577653" y="166576"/>
                </a:moveTo>
                <a:lnTo>
                  <a:pt x="1577653" y="227150"/>
                </a:lnTo>
                <a:lnTo>
                  <a:pt x="1672642" y="227150"/>
                </a:lnTo>
                <a:lnTo>
                  <a:pt x="1672642" y="166576"/>
                </a:lnTo>
                <a:close/>
                <a:moveTo>
                  <a:pt x="1678149" y="136290"/>
                </a:moveTo>
                <a:lnTo>
                  <a:pt x="1719449" y="152810"/>
                </a:lnTo>
                <a:cubicBezTo>
                  <a:pt x="1723120" y="154645"/>
                  <a:pt x="1724955" y="156481"/>
                  <a:pt x="1724955" y="158316"/>
                </a:cubicBezTo>
                <a:cubicBezTo>
                  <a:pt x="1724955" y="164741"/>
                  <a:pt x="1720825" y="170247"/>
                  <a:pt x="1712565" y="174836"/>
                </a:cubicBezTo>
                <a:lnTo>
                  <a:pt x="1712565" y="185850"/>
                </a:lnTo>
                <a:cubicBezTo>
                  <a:pt x="1712565" y="189521"/>
                  <a:pt x="1712565" y="195945"/>
                  <a:pt x="1712565" y="205123"/>
                </a:cubicBezTo>
                <a:cubicBezTo>
                  <a:pt x="1713483" y="223478"/>
                  <a:pt x="1713483" y="234951"/>
                  <a:pt x="1712565" y="239539"/>
                </a:cubicBezTo>
                <a:cubicBezTo>
                  <a:pt x="1713483" y="246882"/>
                  <a:pt x="1711189" y="250553"/>
                  <a:pt x="1705682" y="250553"/>
                </a:cubicBezTo>
                <a:cubicBezTo>
                  <a:pt x="1694669" y="253306"/>
                  <a:pt x="1683656" y="254683"/>
                  <a:pt x="1672642" y="254683"/>
                </a:cubicBezTo>
                <a:lnTo>
                  <a:pt x="1672642" y="235409"/>
                </a:lnTo>
                <a:lnTo>
                  <a:pt x="1577653" y="235409"/>
                </a:lnTo>
                <a:lnTo>
                  <a:pt x="1577653" y="243669"/>
                </a:lnTo>
                <a:cubicBezTo>
                  <a:pt x="1578570" y="251012"/>
                  <a:pt x="1575358" y="254683"/>
                  <a:pt x="1568016" y="254683"/>
                </a:cubicBezTo>
                <a:cubicBezTo>
                  <a:pt x="1557003" y="257436"/>
                  <a:pt x="1547366" y="258813"/>
                  <a:pt x="1539106" y="258813"/>
                </a:cubicBezTo>
                <a:cubicBezTo>
                  <a:pt x="1539106" y="249635"/>
                  <a:pt x="1539565" y="237704"/>
                  <a:pt x="1540483" y="223019"/>
                </a:cubicBezTo>
                <a:cubicBezTo>
                  <a:pt x="1540483" y="212006"/>
                  <a:pt x="1540483" y="204664"/>
                  <a:pt x="1540483" y="200993"/>
                </a:cubicBezTo>
                <a:lnTo>
                  <a:pt x="1540483" y="184473"/>
                </a:lnTo>
                <a:cubicBezTo>
                  <a:pt x="1540483" y="181720"/>
                  <a:pt x="1540483" y="175754"/>
                  <a:pt x="1540483" y="166576"/>
                </a:cubicBezTo>
                <a:cubicBezTo>
                  <a:pt x="1539565" y="156481"/>
                  <a:pt x="1539106" y="149598"/>
                  <a:pt x="1539106" y="145926"/>
                </a:cubicBezTo>
                <a:lnTo>
                  <a:pt x="1585913" y="158316"/>
                </a:lnTo>
                <a:lnTo>
                  <a:pt x="1665759" y="158316"/>
                </a:lnTo>
                <a:close/>
                <a:moveTo>
                  <a:pt x="3006626" y="122523"/>
                </a:moveTo>
                <a:cubicBezTo>
                  <a:pt x="3051597" y="143632"/>
                  <a:pt x="3072706" y="163823"/>
                  <a:pt x="3069952" y="183096"/>
                </a:cubicBezTo>
                <a:cubicBezTo>
                  <a:pt x="3069035" y="200534"/>
                  <a:pt x="3059398" y="210171"/>
                  <a:pt x="3041042" y="212006"/>
                </a:cubicBezTo>
                <a:cubicBezTo>
                  <a:pt x="3031865" y="212006"/>
                  <a:pt x="3026358" y="206041"/>
                  <a:pt x="3024522" y="194110"/>
                </a:cubicBezTo>
                <a:cubicBezTo>
                  <a:pt x="3019934" y="166576"/>
                  <a:pt x="3013050" y="143632"/>
                  <a:pt x="3003873" y="125277"/>
                </a:cubicBezTo>
                <a:close/>
                <a:moveTo>
                  <a:pt x="825996" y="122523"/>
                </a:moveTo>
                <a:lnTo>
                  <a:pt x="825996" y="165200"/>
                </a:lnTo>
                <a:lnTo>
                  <a:pt x="937506" y="165200"/>
                </a:lnTo>
                <a:lnTo>
                  <a:pt x="937506" y="122523"/>
                </a:lnTo>
                <a:close/>
                <a:moveTo>
                  <a:pt x="1457884" y="117017"/>
                </a:moveTo>
                <a:lnTo>
                  <a:pt x="1501937" y="134913"/>
                </a:lnTo>
                <a:cubicBezTo>
                  <a:pt x="1501937" y="134913"/>
                  <a:pt x="1502395" y="135372"/>
                  <a:pt x="1503313" y="136290"/>
                </a:cubicBezTo>
                <a:cubicBezTo>
                  <a:pt x="1506984" y="137208"/>
                  <a:pt x="1508820" y="139043"/>
                  <a:pt x="1508820" y="141797"/>
                </a:cubicBezTo>
                <a:cubicBezTo>
                  <a:pt x="1509738" y="146385"/>
                  <a:pt x="1504231" y="151892"/>
                  <a:pt x="1492300" y="158316"/>
                </a:cubicBezTo>
                <a:lnTo>
                  <a:pt x="1492300" y="238163"/>
                </a:lnTo>
                <a:cubicBezTo>
                  <a:pt x="1489547" y="261107"/>
                  <a:pt x="1523045" y="273038"/>
                  <a:pt x="1592796" y="273956"/>
                </a:cubicBezTo>
                <a:cubicBezTo>
                  <a:pt x="1632260" y="274874"/>
                  <a:pt x="1683197" y="272120"/>
                  <a:pt x="1745605" y="265696"/>
                </a:cubicBezTo>
                <a:lnTo>
                  <a:pt x="1745605" y="271203"/>
                </a:lnTo>
                <a:cubicBezTo>
                  <a:pt x="1731839" y="277627"/>
                  <a:pt x="1724955" y="290017"/>
                  <a:pt x="1724955" y="308372"/>
                </a:cubicBezTo>
                <a:cubicBezTo>
                  <a:pt x="1704764" y="309290"/>
                  <a:pt x="1684114" y="310208"/>
                  <a:pt x="1663006" y="311126"/>
                </a:cubicBezTo>
                <a:cubicBezTo>
                  <a:pt x="1643732" y="311126"/>
                  <a:pt x="1626754" y="311126"/>
                  <a:pt x="1612069" y="311126"/>
                </a:cubicBezTo>
                <a:cubicBezTo>
                  <a:pt x="1546907" y="313879"/>
                  <a:pt x="1503772" y="294606"/>
                  <a:pt x="1482663" y="253306"/>
                </a:cubicBezTo>
                <a:cubicBezTo>
                  <a:pt x="1471650" y="268908"/>
                  <a:pt x="1458342" y="284510"/>
                  <a:pt x="1442740" y="300112"/>
                </a:cubicBezTo>
                <a:cubicBezTo>
                  <a:pt x="1442740" y="311126"/>
                  <a:pt x="1440446" y="317091"/>
                  <a:pt x="1435857" y="318009"/>
                </a:cubicBezTo>
                <a:cubicBezTo>
                  <a:pt x="1434939" y="318009"/>
                  <a:pt x="1433104" y="316173"/>
                  <a:pt x="1430350" y="312502"/>
                </a:cubicBezTo>
                <a:lnTo>
                  <a:pt x="1406947" y="267073"/>
                </a:lnTo>
                <a:cubicBezTo>
                  <a:pt x="1427138" y="259730"/>
                  <a:pt x="1441822" y="252847"/>
                  <a:pt x="1451000" y="246423"/>
                </a:cubicBezTo>
                <a:lnTo>
                  <a:pt x="1451000" y="150056"/>
                </a:lnTo>
                <a:lnTo>
                  <a:pt x="1411077" y="150056"/>
                </a:lnTo>
                <a:lnTo>
                  <a:pt x="1411077" y="141797"/>
                </a:lnTo>
                <a:lnTo>
                  <a:pt x="1444117" y="141797"/>
                </a:lnTo>
                <a:close/>
                <a:moveTo>
                  <a:pt x="1814438" y="108757"/>
                </a:moveTo>
                <a:lnTo>
                  <a:pt x="1859868" y="126653"/>
                </a:lnTo>
                <a:cubicBezTo>
                  <a:pt x="1859868" y="126653"/>
                  <a:pt x="1860327" y="126653"/>
                  <a:pt x="1861245" y="126653"/>
                </a:cubicBezTo>
                <a:cubicBezTo>
                  <a:pt x="1864916" y="128489"/>
                  <a:pt x="1866751" y="130324"/>
                  <a:pt x="1866751" y="132160"/>
                </a:cubicBezTo>
                <a:cubicBezTo>
                  <a:pt x="1866751" y="137667"/>
                  <a:pt x="1861704" y="144091"/>
                  <a:pt x="1851608" y="151433"/>
                </a:cubicBezTo>
                <a:lnTo>
                  <a:pt x="1851608" y="232656"/>
                </a:lnTo>
                <a:cubicBezTo>
                  <a:pt x="1848855" y="259272"/>
                  <a:pt x="1886484" y="272120"/>
                  <a:pt x="1964494" y="271203"/>
                </a:cubicBezTo>
                <a:cubicBezTo>
                  <a:pt x="1992027" y="271203"/>
                  <a:pt x="2036540" y="267990"/>
                  <a:pt x="2098030" y="261566"/>
                </a:cubicBezTo>
                <a:lnTo>
                  <a:pt x="2098030" y="267073"/>
                </a:lnTo>
                <a:cubicBezTo>
                  <a:pt x="2086099" y="272579"/>
                  <a:pt x="2079216" y="285887"/>
                  <a:pt x="2077380" y="306996"/>
                </a:cubicBezTo>
                <a:cubicBezTo>
                  <a:pt x="2074627" y="306996"/>
                  <a:pt x="2069579" y="307455"/>
                  <a:pt x="2062237" y="308372"/>
                </a:cubicBezTo>
                <a:cubicBezTo>
                  <a:pt x="2030115" y="310208"/>
                  <a:pt x="2005335" y="311126"/>
                  <a:pt x="1987897" y="311126"/>
                </a:cubicBezTo>
                <a:cubicBezTo>
                  <a:pt x="1906215" y="314797"/>
                  <a:pt x="1856197" y="295065"/>
                  <a:pt x="1837841" y="251929"/>
                </a:cubicBezTo>
                <a:cubicBezTo>
                  <a:pt x="1829581" y="263860"/>
                  <a:pt x="1816274" y="279004"/>
                  <a:pt x="1797918" y="297359"/>
                </a:cubicBezTo>
                <a:cubicBezTo>
                  <a:pt x="1797918" y="308372"/>
                  <a:pt x="1795624" y="314338"/>
                  <a:pt x="1791035" y="315256"/>
                </a:cubicBezTo>
                <a:cubicBezTo>
                  <a:pt x="1788282" y="315256"/>
                  <a:pt x="1786446" y="313420"/>
                  <a:pt x="1785528" y="309749"/>
                </a:cubicBezTo>
                <a:lnTo>
                  <a:pt x="1760748" y="264319"/>
                </a:lnTo>
                <a:cubicBezTo>
                  <a:pt x="1773597" y="260648"/>
                  <a:pt x="1789199" y="253765"/>
                  <a:pt x="1807555" y="243669"/>
                </a:cubicBezTo>
                <a:lnTo>
                  <a:pt x="1807555" y="141797"/>
                </a:lnTo>
                <a:lnTo>
                  <a:pt x="1763502" y="141797"/>
                </a:lnTo>
                <a:lnTo>
                  <a:pt x="1763502" y="133537"/>
                </a:lnTo>
                <a:lnTo>
                  <a:pt x="1802048" y="133537"/>
                </a:lnTo>
                <a:close/>
                <a:moveTo>
                  <a:pt x="3253048" y="106003"/>
                </a:moveTo>
                <a:lnTo>
                  <a:pt x="3253048" y="163823"/>
                </a:lnTo>
                <a:lnTo>
                  <a:pt x="3328764" y="163823"/>
                </a:lnTo>
                <a:cubicBezTo>
                  <a:pt x="3326011" y="147303"/>
                  <a:pt x="3323716" y="128030"/>
                  <a:pt x="3321881" y="106003"/>
                </a:cubicBezTo>
                <a:close/>
                <a:moveTo>
                  <a:pt x="1888778" y="103250"/>
                </a:moveTo>
                <a:cubicBezTo>
                  <a:pt x="1932831" y="117934"/>
                  <a:pt x="1954858" y="134454"/>
                  <a:pt x="1954858" y="152810"/>
                </a:cubicBezTo>
                <a:cubicBezTo>
                  <a:pt x="1953940" y="172083"/>
                  <a:pt x="1944303" y="182637"/>
                  <a:pt x="1925948" y="184473"/>
                </a:cubicBezTo>
                <a:cubicBezTo>
                  <a:pt x="1916770" y="184473"/>
                  <a:pt x="1911263" y="178507"/>
                  <a:pt x="1909428" y="166576"/>
                </a:cubicBezTo>
                <a:cubicBezTo>
                  <a:pt x="1905757" y="146385"/>
                  <a:pt x="1897956" y="126653"/>
                  <a:pt x="1886024" y="107380"/>
                </a:cubicBezTo>
                <a:close/>
                <a:moveTo>
                  <a:pt x="2641811" y="101873"/>
                </a:moveTo>
                <a:lnTo>
                  <a:pt x="2641811" y="143173"/>
                </a:lnTo>
                <a:lnTo>
                  <a:pt x="2738177" y="143173"/>
                </a:lnTo>
                <a:lnTo>
                  <a:pt x="2738177" y="101873"/>
                </a:lnTo>
                <a:close/>
                <a:moveTo>
                  <a:pt x="2493132" y="89483"/>
                </a:moveTo>
                <a:lnTo>
                  <a:pt x="2497262" y="89483"/>
                </a:lnTo>
                <a:cubicBezTo>
                  <a:pt x="2505522" y="105086"/>
                  <a:pt x="2509193" y="120688"/>
                  <a:pt x="2508275" y="136290"/>
                </a:cubicBezTo>
                <a:cubicBezTo>
                  <a:pt x="2507357" y="160152"/>
                  <a:pt x="2498638" y="173001"/>
                  <a:pt x="2482118" y="174836"/>
                </a:cubicBezTo>
                <a:cubicBezTo>
                  <a:pt x="2471105" y="173919"/>
                  <a:pt x="2465598" y="166118"/>
                  <a:pt x="2465598" y="151433"/>
                </a:cubicBezTo>
                <a:cubicBezTo>
                  <a:pt x="2465598" y="144091"/>
                  <a:pt x="2468352" y="137208"/>
                  <a:pt x="2473858" y="130783"/>
                </a:cubicBezTo>
                <a:cubicBezTo>
                  <a:pt x="2483036" y="122523"/>
                  <a:pt x="2489461" y="108757"/>
                  <a:pt x="2493132" y="89483"/>
                </a:cubicBezTo>
                <a:close/>
                <a:moveTo>
                  <a:pt x="2879973" y="82600"/>
                </a:moveTo>
                <a:lnTo>
                  <a:pt x="2879973" y="161070"/>
                </a:lnTo>
                <a:lnTo>
                  <a:pt x="2926780" y="161070"/>
                </a:lnTo>
                <a:lnTo>
                  <a:pt x="2926780" y="82600"/>
                </a:lnTo>
                <a:close/>
                <a:moveTo>
                  <a:pt x="3705969" y="72963"/>
                </a:moveTo>
                <a:lnTo>
                  <a:pt x="3752776" y="85353"/>
                </a:lnTo>
                <a:cubicBezTo>
                  <a:pt x="3756447" y="85353"/>
                  <a:pt x="3758282" y="86730"/>
                  <a:pt x="3758282" y="89483"/>
                </a:cubicBezTo>
                <a:cubicBezTo>
                  <a:pt x="3758282" y="94072"/>
                  <a:pt x="3752776" y="97743"/>
                  <a:pt x="3741762" y="100497"/>
                </a:cubicBezTo>
                <a:cubicBezTo>
                  <a:pt x="3736256" y="107839"/>
                  <a:pt x="3731667" y="114263"/>
                  <a:pt x="3727996" y="119770"/>
                </a:cubicBezTo>
                <a:lnTo>
                  <a:pt x="3784439" y="119770"/>
                </a:lnTo>
                <a:lnTo>
                  <a:pt x="3805089" y="92237"/>
                </a:lnTo>
                <a:lnTo>
                  <a:pt x="3843636" y="118393"/>
                </a:lnTo>
                <a:cubicBezTo>
                  <a:pt x="3845471" y="119311"/>
                  <a:pt x="3846389" y="120688"/>
                  <a:pt x="3846389" y="122523"/>
                </a:cubicBezTo>
                <a:cubicBezTo>
                  <a:pt x="3845471" y="127112"/>
                  <a:pt x="3841341" y="129406"/>
                  <a:pt x="3833999" y="129406"/>
                </a:cubicBezTo>
                <a:lnTo>
                  <a:pt x="3772049" y="129406"/>
                </a:lnTo>
                <a:cubicBezTo>
                  <a:pt x="3772049" y="152351"/>
                  <a:pt x="3770672" y="173001"/>
                  <a:pt x="3767919" y="191356"/>
                </a:cubicBezTo>
                <a:lnTo>
                  <a:pt x="3794076" y="191356"/>
                </a:lnTo>
                <a:lnTo>
                  <a:pt x="3816102" y="162446"/>
                </a:lnTo>
                <a:lnTo>
                  <a:pt x="3853272" y="189980"/>
                </a:lnTo>
                <a:cubicBezTo>
                  <a:pt x="3856025" y="190897"/>
                  <a:pt x="3856943" y="191815"/>
                  <a:pt x="3856025" y="192733"/>
                </a:cubicBezTo>
                <a:cubicBezTo>
                  <a:pt x="3856025" y="197322"/>
                  <a:pt x="3852354" y="199616"/>
                  <a:pt x="3845012" y="199616"/>
                </a:cubicBezTo>
                <a:lnTo>
                  <a:pt x="3772049" y="199616"/>
                </a:lnTo>
                <a:cubicBezTo>
                  <a:pt x="3793158" y="236327"/>
                  <a:pt x="3822068" y="260189"/>
                  <a:pt x="3858779" y="271203"/>
                </a:cubicBezTo>
                <a:lnTo>
                  <a:pt x="3857402" y="275333"/>
                </a:lnTo>
                <a:cubicBezTo>
                  <a:pt x="3842718" y="279004"/>
                  <a:pt x="3830787" y="293229"/>
                  <a:pt x="3821609" y="318009"/>
                </a:cubicBezTo>
                <a:cubicBezTo>
                  <a:pt x="3788569" y="290476"/>
                  <a:pt x="3769754" y="251929"/>
                  <a:pt x="3765166" y="202370"/>
                </a:cubicBezTo>
                <a:cubicBezTo>
                  <a:pt x="3756906" y="259272"/>
                  <a:pt x="3714688" y="297818"/>
                  <a:pt x="3638513" y="318009"/>
                </a:cubicBezTo>
                <a:lnTo>
                  <a:pt x="3635760" y="313879"/>
                </a:lnTo>
                <a:cubicBezTo>
                  <a:pt x="3685320" y="284510"/>
                  <a:pt x="3714229" y="246423"/>
                  <a:pt x="3722489" y="199616"/>
                </a:cubicBezTo>
                <a:lnTo>
                  <a:pt x="3664670" y="199616"/>
                </a:lnTo>
                <a:lnTo>
                  <a:pt x="3664670" y="191356"/>
                </a:lnTo>
                <a:lnTo>
                  <a:pt x="3725242" y="191356"/>
                </a:lnTo>
                <a:cubicBezTo>
                  <a:pt x="3727996" y="173001"/>
                  <a:pt x="3729372" y="152351"/>
                  <a:pt x="3729372" y="129406"/>
                </a:cubicBezTo>
                <a:lnTo>
                  <a:pt x="3721113" y="129406"/>
                </a:lnTo>
                <a:cubicBezTo>
                  <a:pt x="3708264" y="145009"/>
                  <a:pt x="3691285" y="161529"/>
                  <a:pt x="3670176" y="178966"/>
                </a:cubicBezTo>
                <a:lnTo>
                  <a:pt x="3666046" y="173460"/>
                </a:lnTo>
                <a:cubicBezTo>
                  <a:pt x="3683484" y="144091"/>
                  <a:pt x="3694498" y="120229"/>
                  <a:pt x="3699086" y="101873"/>
                </a:cubicBezTo>
                <a:cubicBezTo>
                  <a:pt x="3701840" y="93613"/>
                  <a:pt x="3704134" y="83977"/>
                  <a:pt x="3705969" y="72963"/>
                </a:cubicBezTo>
                <a:close/>
                <a:moveTo>
                  <a:pt x="2641811" y="55067"/>
                </a:moveTo>
                <a:lnTo>
                  <a:pt x="2641811" y="93613"/>
                </a:lnTo>
                <a:lnTo>
                  <a:pt x="2738177" y="93613"/>
                </a:lnTo>
                <a:lnTo>
                  <a:pt x="2738177" y="55067"/>
                </a:lnTo>
                <a:close/>
                <a:moveTo>
                  <a:pt x="1256891" y="46807"/>
                </a:moveTo>
                <a:lnTo>
                  <a:pt x="1306451" y="52314"/>
                </a:lnTo>
                <a:cubicBezTo>
                  <a:pt x="1311958" y="52314"/>
                  <a:pt x="1314252" y="53690"/>
                  <a:pt x="1313334" y="56444"/>
                </a:cubicBezTo>
                <a:cubicBezTo>
                  <a:pt x="1313334" y="60115"/>
                  <a:pt x="1308745" y="64245"/>
                  <a:pt x="1299568" y="68833"/>
                </a:cubicBezTo>
                <a:lnTo>
                  <a:pt x="1299568" y="224396"/>
                </a:lnTo>
                <a:cubicBezTo>
                  <a:pt x="1299568" y="231738"/>
                  <a:pt x="1296355" y="235868"/>
                  <a:pt x="1289931" y="236786"/>
                </a:cubicBezTo>
                <a:cubicBezTo>
                  <a:pt x="1285342" y="238622"/>
                  <a:pt x="1276623" y="239998"/>
                  <a:pt x="1263774" y="240916"/>
                </a:cubicBezTo>
                <a:cubicBezTo>
                  <a:pt x="1261021" y="241834"/>
                  <a:pt x="1258727" y="242293"/>
                  <a:pt x="1256891" y="242293"/>
                </a:cubicBezTo>
                <a:cubicBezTo>
                  <a:pt x="1258727" y="181720"/>
                  <a:pt x="1259644" y="143173"/>
                  <a:pt x="1259644" y="126653"/>
                </a:cubicBezTo>
                <a:lnTo>
                  <a:pt x="1259644" y="104627"/>
                </a:lnTo>
                <a:cubicBezTo>
                  <a:pt x="1259644" y="92696"/>
                  <a:pt x="1258727" y="73422"/>
                  <a:pt x="1256891" y="46807"/>
                </a:cubicBezTo>
                <a:close/>
                <a:moveTo>
                  <a:pt x="447415" y="42677"/>
                </a:moveTo>
                <a:lnTo>
                  <a:pt x="447415" y="172083"/>
                </a:lnTo>
                <a:lnTo>
                  <a:pt x="591964" y="172083"/>
                </a:lnTo>
                <a:lnTo>
                  <a:pt x="591964" y="42677"/>
                </a:lnTo>
                <a:close/>
                <a:moveTo>
                  <a:pt x="3253048" y="38547"/>
                </a:moveTo>
                <a:lnTo>
                  <a:pt x="3253048" y="97743"/>
                </a:lnTo>
                <a:lnTo>
                  <a:pt x="3415494" y="97743"/>
                </a:lnTo>
                <a:lnTo>
                  <a:pt x="3415494" y="38547"/>
                </a:lnTo>
                <a:close/>
                <a:moveTo>
                  <a:pt x="2118680" y="38547"/>
                </a:moveTo>
                <a:cubicBezTo>
                  <a:pt x="2147131" y="56902"/>
                  <a:pt x="2160898" y="74799"/>
                  <a:pt x="2159980" y="92237"/>
                </a:cubicBezTo>
                <a:cubicBezTo>
                  <a:pt x="2159062" y="107839"/>
                  <a:pt x="2152179" y="116099"/>
                  <a:pt x="2139330" y="117017"/>
                </a:cubicBezTo>
                <a:cubicBezTo>
                  <a:pt x="2131988" y="117017"/>
                  <a:pt x="2128317" y="111969"/>
                  <a:pt x="2128317" y="101873"/>
                </a:cubicBezTo>
                <a:cubicBezTo>
                  <a:pt x="2127399" y="81682"/>
                  <a:pt x="2123269" y="61032"/>
                  <a:pt x="2115927" y="39924"/>
                </a:cubicBezTo>
                <a:close/>
                <a:moveTo>
                  <a:pt x="1428974" y="9637"/>
                </a:moveTo>
                <a:cubicBezTo>
                  <a:pt x="1478533" y="20650"/>
                  <a:pt x="1501937" y="36253"/>
                  <a:pt x="1499183" y="56444"/>
                </a:cubicBezTo>
                <a:cubicBezTo>
                  <a:pt x="1497348" y="75717"/>
                  <a:pt x="1487711" y="86271"/>
                  <a:pt x="1470273" y="88107"/>
                </a:cubicBezTo>
                <a:cubicBezTo>
                  <a:pt x="1461096" y="88107"/>
                  <a:pt x="1455130" y="83059"/>
                  <a:pt x="1452377" y="72963"/>
                </a:cubicBezTo>
                <a:cubicBezTo>
                  <a:pt x="1447788" y="49101"/>
                  <a:pt x="1439069" y="28910"/>
                  <a:pt x="1426220" y="12390"/>
                </a:cubicBezTo>
                <a:close/>
                <a:moveTo>
                  <a:pt x="598848" y="8260"/>
                </a:moveTo>
                <a:lnTo>
                  <a:pt x="645654" y="27534"/>
                </a:lnTo>
                <a:cubicBezTo>
                  <a:pt x="650243" y="29369"/>
                  <a:pt x="652537" y="31664"/>
                  <a:pt x="652537" y="34417"/>
                </a:cubicBezTo>
                <a:cubicBezTo>
                  <a:pt x="653455" y="39006"/>
                  <a:pt x="648866" y="44512"/>
                  <a:pt x="638771" y="50937"/>
                </a:cubicBezTo>
                <a:lnTo>
                  <a:pt x="638771" y="81223"/>
                </a:lnTo>
                <a:cubicBezTo>
                  <a:pt x="638771" y="83059"/>
                  <a:pt x="638771" y="91778"/>
                  <a:pt x="638771" y="107380"/>
                </a:cubicBezTo>
                <a:cubicBezTo>
                  <a:pt x="639689" y="145926"/>
                  <a:pt x="640147" y="172083"/>
                  <a:pt x="640147" y="185850"/>
                </a:cubicBezTo>
                <a:cubicBezTo>
                  <a:pt x="640147" y="192274"/>
                  <a:pt x="636935" y="196404"/>
                  <a:pt x="630511" y="198240"/>
                </a:cubicBezTo>
                <a:cubicBezTo>
                  <a:pt x="615826" y="200075"/>
                  <a:pt x="602978" y="200993"/>
                  <a:pt x="591964" y="200993"/>
                </a:cubicBezTo>
                <a:lnTo>
                  <a:pt x="591964" y="180343"/>
                </a:lnTo>
                <a:lnTo>
                  <a:pt x="447415" y="180343"/>
                </a:lnTo>
                <a:lnTo>
                  <a:pt x="447415" y="192733"/>
                </a:lnTo>
                <a:cubicBezTo>
                  <a:pt x="448333" y="200993"/>
                  <a:pt x="444662" y="205582"/>
                  <a:pt x="436402" y="206500"/>
                </a:cubicBezTo>
                <a:cubicBezTo>
                  <a:pt x="429059" y="208335"/>
                  <a:pt x="416670" y="209253"/>
                  <a:pt x="399232" y="209253"/>
                </a:cubicBezTo>
                <a:cubicBezTo>
                  <a:pt x="400150" y="189980"/>
                  <a:pt x="400608" y="160611"/>
                  <a:pt x="400608" y="121147"/>
                </a:cubicBezTo>
                <a:lnTo>
                  <a:pt x="400608" y="70210"/>
                </a:lnTo>
                <a:cubicBezTo>
                  <a:pt x="400608" y="51855"/>
                  <a:pt x="400150" y="33958"/>
                  <a:pt x="399232" y="16520"/>
                </a:cubicBezTo>
                <a:lnTo>
                  <a:pt x="458428" y="33040"/>
                </a:lnTo>
                <a:lnTo>
                  <a:pt x="585081" y="33040"/>
                </a:lnTo>
                <a:close/>
                <a:moveTo>
                  <a:pt x="1786905" y="6884"/>
                </a:moveTo>
                <a:cubicBezTo>
                  <a:pt x="1836465" y="17897"/>
                  <a:pt x="1860327" y="33499"/>
                  <a:pt x="1858491" y="53690"/>
                </a:cubicBezTo>
                <a:cubicBezTo>
                  <a:pt x="1856656" y="72963"/>
                  <a:pt x="1846560" y="83518"/>
                  <a:pt x="1828205" y="85353"/>
                </a:cubicBezTo>
                <a:cubicBezTo>
                  <a:pt x="1819945" y="85353"/>
                  <a:pt x="1813979" y="80306"/>
                  <a:pt x="1810308" y="70210"/>
                </a:cubicBezTo>
                <a:cubicBezTo>
                  <a:pt x="1803884" y="45430"/>
                  <a:pt x="1795165" y="25239"/>
                  <a:pt x="1784152" y="9637"/>
                </a:cubicBezTo>
                <a:close/>
                <a:moveTo>
                  <a:pt x="1327101" y="6884"/>
                </a:moveTo>
                <a:lnTo>
                  <a:pt x="1378037" y="11014"/>
                </a:lnTo>
                <a:cubicBezTo>
                  <a:pt x="1383544" y="11014"/>
                  <a:pt x="1385838" y="12390"/>
                  <a:pt x="1384921" y="15144"/>
                </a:cubicBezTo>
                <a:cubicBezTo>
                  <a:pt x="1385838" y="20650"/>
                  <a:pt x="1380791" y="25239"/>
                  <a:pt x="1369777" y="28910"/>
                </a:cubicBezTo>
                <a:lnTo>
                  <a:pt x="1369777" y="137667"/>
                </a:lnTo>
                <a:cubicBezTo>
                  <a:pt x="1369777" y="145009"/>
                  <a:pt x="1370236" y="165200"/>
                  <a:pt x="1371154" y="198240"/>
                </a:cubicBezTo>
                <a:cubicBezTo>
                  <a:pt x="1372072" y="238622"/>
                  <a:pt x="1372531" y="264319"/>
                  <a:pt x="1372531" y="275333"/>
                </a:cubicBezTo>
                <a:cubicBezTo>
                  <a:pt x="1372531" y="298277"/>
                  <a:pt x="1351881" y="312043"/>
                  <a:pt x="1310581" y="316632"/>
                </a:cubicBezTo>
                <a:cubicBezTo>
                  <a:pt x="1312416" y="292770"/>
                  <a:pt x="1295896" y="278086"/>
                  <a:pt x="1261021" y="272579"/>
                </a:cubicBezTo>
                <a:lnTo>
                  <a:pt x="1262398" y="267073"/>
                </a:lnTo>
                <a:lnTo>
                  <a:pt x="1310581" y="269826"/>
                </a:lnTo>
                <a:cubicBezTo>
                  <a:pt x="1322512" y="270744"/>
                  <a:pt x="1328477" y="264778"/>
                  <a:pt x="1328477" y="251929"/>
                </a:cubicBezTo>
                <a:lnTo>
                  <a:pt x="1328477" y="68833"/>
                </a:lnTo>
                <a:cubicBezTo>
                  <a:pt x="1328477" y="65162"/>
                  <a:pt x="1328477" y="55985"/>
                  <a:pt x="1328477" y="41300"/>
                </a:cubicBezTo>
                <a:cubicBezTo>
                  <a:pt x="1327560" y="23863"/>
                  <a:pt x="1327101" y="12390"/>
                  <a:pt x="1327101" y="6884"/>
                </a:cubicBezTo>
                <a:close/>
                <a:moveTo>
                  <a:pt x="3422378" y="5507"/>
                </a:moveTo>
                <a:lnTo>
                  <a:pt x="3467807" y="24780"/>
                </a:lnTo>
                <a:cubicBezTo>
                  <a:pt x="3471478" y="25698"/>
                  <a:pt x="3473314" y="27534"/>
                  <a:pt x="3473314" y="30287"/>
                </a:cubicBezTo>
                <a:cubicBezTo>
                  <a:pt x="3474232" y="35794"/>
                  <a:pt x="3469642" y="41300"/>
                  <a:pt x="3459547" y="46807"/>
                </a:cubicBezTo>
                <a:lnTo>
                  <a:pt x="3459547" y="56444"/>
                </a:lnTo>
                <a:cubicBezTo>
                  <a:pt x="3459547" y="79388"/>
                  <a:pt x="3460006" y="98661"/>
                  <a:pt x="3460924" y="114263"/>
                </a:cubicBezTo>
                <a:cubicBezTo>
                  <a:pt x="3461842" y="119770"/>
                  <a:pt x="3459547" y="122982"/>
                  <a:pt x="3454040" y="123900"/>
                </a:cubicBezTo>
                <a:cubicBezTo>
                  <a:pt x="3441192" y="126653"/>
                  <a:pt x="3428343" y="128030"/>
                  <a:pt x="3415494" y="128030"/>
                </a:cubicBezTo>
                <a:lnTo>
                  <a:pt x="3415494" y="106003"/>
                </a:lnTo>
                <a:lnTo>
                  <a:pt x="3365934" y="106003"/>
                </a:lnTo>
                <a:cubicBezTo>
                  <a:pt x="3367770" y="128948"/>
                  <a:pt x="3370523" y="148221"/>
                  <a:pt x="3374194" y="163823"/>
                </a:cubicBezTo>
                <a:lnTo>
                  <a:pt x="3425131" y="163823"/>
                </a:lnTo>
                <a:lnTo>
                  <a:pt x="3449910" y="130783"/>
                </a:lnTo>
                <a:lnTo>
                  <a:pt x="3492587" y="162446"/>
                </a:lnTo>
                <a:cubicBezTo>
                  <a:pt x="3494422" y="163364"/>
                  <a:pt x="3495340" y="164741"/>
                  <a:pt x="3495340" y="166576"/>
                </a:cubicBezTo>
                <a:cubicBezTo>
                  <a:pt x="3495340" y="171165"/>
                  <a:pt x="3491669" y="173460"/>
                  <a:pt x="3484327" y="173460"/>
                </a:cubicBezTo>
                <a:lnTo>
                  <a:pt x="3375571" y="173460"/>
                </a:lnTo>
                <a:cubicBezTo>
                  <a:pt x="3384749" y="210171"/>
                  <a:pt x="3405399" y="238622"/>
                  <a:pt x="3437521" y="258813"/>
                </a:cubicBezTo>
                <a:cubicBezTo>
                  <a:pt x="3447616" y="264319"/>
                  <a:pt x="3454499" y="262484"/>
                  <a:pt x="3458170" y="253306"/>
                </a:cubicBezTo>
                <a:lnTo>
                  <a:pt x="3480197" y="203746"/>
                </a:lnTo>
                <a:lnTo>
                  <a:pt x="3485704" y="205123"/>
                </a:lnTo>
                <a:lnTo>
                  <a:pt x="3485704" y="258813"/>
                </a:lnTo>
                <a:cubicBezTo>
                  <a:pt x="3485704" y="267073"/>
                  <a:pt x="3487080" y="273497"/>
                  <a:pt x="3489834" y="278086"/>
                </a:cubicBezTo>
                <a:cubicBezTo>
                  <a:pt x="3494422" y="282675"/>
                  <a:pt x="3496717" y="287722"/>
                  <a:pt x="3496717" y="293229"/>
                </a:cubicBezTo>
                <a:cubicBezTo>
                  <a:pt x="3495799" y="306078"/>
                  <a:pt x="3486622" y="312961"/>
                  <a:pt x="3469184" y="313879"/>
                </a:cubicBezTo>
                <a:cubicBezTo>
                  <a:pt x="3443486" y="313879"/>
                  <a:pt x="3416871" y="303325"/>
                  <a:pt x="3389338" y="282216"/>
                </a:cubicBezTo>
                <a:cubicBezTo>
                  <a:pt x="3359051" y="256518"/>
                  <a:pt x="3339319" y="220266"/>
                  <a:pt x="3330141" y="173460"/>
                </a:cubicBezTo>
                <a:lnTo>
                  <a:pt x="3253048" y="173460"/>
                </a:lnTo>
                <a:lnTo>
                  <a:pt x="3253048" y="251929"/>
                </a:lnTo>
                <a:lnTo>
                  <a:pt x="3346661" y="239539"/>
                </a:lnTo>
                <a:lnTo>
                  <a:pt x="3349414" y="245046"/>
                </a:lnTo>
                <a:cubicBezTo>
                  <a:pt x="3320963" y="261566"/>
                  <a:pt x="3282417" y="279921"/>
                  <a:pt x="3233775" y="300112"/>
                </a:cubicBezTo>
                <a:cubicBezTo>
                  <a:pt x="3229186" y="301948"/>
                  <a:pt x="3225974" y="303325"/>
                  <a:pt x="3224138" y="304242"/>
                </a:cubicBezTo>
                <a:cubicBezTo>
                  <a:pt x="3224138" y="313420"/>
                  <a:pt x="3221844" y="318009"/>
                  <a:pt x="3217255" y="318009"/>
                </a:cubicBezTo>
                <a:cubicBezTo>
                  <a:pt x="3214502" y="318927"/>
                  <a:pt x="3212207" y="316632"/>
                  <a:pt x="3210372" y="311126"/>
                </a:cubicBezTo>
                <a:lnTo>
                  <a:pt x="3191098" y="264319"/>
                </a:lnTo>
                <a:cubicBezTo>
                  <a:pt x="3203030" y="261566"/>
                  <a:pt x="3208536" y="252847"/>
                  <a:pt x="3207618" y="238163"/>
                </a:cubicBezTo>
                <a:lnTo>
                  <a:pt x="3207618" y="99120"/>
                </a:lnTo>
                <a:cubicBezTo>
                  <a:pt x="3207618" y="76176"/>
                  <a:pt x="3207160" y="48642"/>
                  <a:pt x="3206242" y="16520"/>
                </a:cubicBezTo>
                <a:lnTo>
                  <a:pt x="3262685" y="30287"/>
                </a:lnTo>
                <a:lnTo>
                  <a:pt x="3408611" y="30287"/>
                </a:lnTo>
                <a:close/>
                <a:moveTo>
                  <a:pt x="3008003" y="4130"/>
                </a:moveTo>
                <a:lnTo>
                  <a:pt x="3064446" y="12390"/>
                </a:lnTo>
                <a:cubicBezTo>
                  <a:pt x="3068117" y="13308"/>
                  <a:pt x="3069952" y="15144"/>
                  <a:pt x="3069952" y="17897"/>
                </a:cubicBezTo>
                <a:cubicBezTo>
                  <a:pt x="3069952" y="22486"/>
                  <a:pt x="3064446" y="26616"/>
                  <a:pt x="3053432" y="30287"/>
                </a:cubicBezTo>
                <a:cubicBezTo>
                  <a:pt x="3047008" y="44054"/>
                  <a:pt x="3041042" y="56902"/>
                  <a:pt x="3035536" y="68833"/>
                </a:cubicBezTo>
                <a:lnTo>
                  <a:pt x="3087849" y="68833"/>
                </a:lnTo>
                <a:lnTo>
                  <a:pt x="3101616" y="45430"/>
                </a:lnTo>
                <a:lnTo>
                  <a:pt x="3144292" y="63327"/>
                </a:lnTo>
                <a:cubicBezTo>
                  <a:pt x="3147963" y="65162"/>
                  <a:pt x="3149799" y="66998"/>
                  <a:pt x="3149799" y="68833"/>
                </a:cubicBezTo>
                <a:cubicBezTo>
                  <a:pt x="3150716" y="73422"/>
                  <a:pt x="3146586" y="79388"/>
                  <a:pt x="3137409" y="86730"/>
                </a:cubicBezTo>
                <a:cubicBezTo>
                  <a:pt x="3137409" y="104168"/>
                  <a:pt x="3136491" y="139961"/>
                  <a:pt x="3134656" y="194110"/>
                </a:cubicBezTo>
                <a:cubicBezTo>
                  <a:pt x="3133738" y="223478"/>
                  <a:pt x="3133279" y="244587"/>
                  <a:pt x="3133279" y="257436"/>
                </a:cubicBezTo>
                <a:cubicBezTo>
                  <a:pt x="3133279" y="295065"/>
                  <a:pt x="3108499" y="315256"/>
                  <a:pt x="3058939" y="318009"/>
                </a:cubicBezTo>
                <a:cubicBezTo>
                  <a:pt x="3061692" y="294147"/>
                  <a:pt x="3043337" y="279004"/>
                  <a:pt x="3003873" y="272579"/>
                </a:cubicBezTo>
                <a:lnTo>
                  <a:pt x="3005249" y="267073"/>
                </a:lnTo>
                <a:lnTo>
                  <a:pt x="3061692" y="269826"/>
                </a:lnTo>
                <a:cubicBezTo>
                  <a:pt x="3079130" y="271661"/>
                  <a:pt x="3088308" y="264319"/>
                  <a:pt x="3089226" y="247799"/>
                </a:cubicBezTo>
                <a:cubicBezTo>
                  <a:pt x="3091061" y="218431"/>
                  <a:pt x="3092438" y="172542"/>
                  <a:pt x="3093356" y="110133"/>
                </a:cubicBezTo>
                <a:cubicBezTo>
                  <a:pt x="3094273" y="94531"/>
                  <a:pt x="3094732" y="83518"/>
                  <a:pt x="3094732" y="77093"/>
                </a:cubicBezTo>
                <a:lnTo>
                  <a:pt x="3031406" y="77093"/>
                </a:lnTo>
                <a:cubicBezTo>
                  <a:pt x="3015804" y="106462"/>
                  <a:pt x="2997448" y="132619"/>
                  <a:pt x="2976340" y="155563"/>
                </a:cubicBezTo>
                <a:lnTo>
                  <a:pt x="2972210" y="152810"/>
                </a:lnTo>
                <a:cubicBezTo>
                  <a:pt x="2986894" y="115181"/>
                  <a:pt x="2997448" y="76635"/>
                  <a:pt x="3003873" y="37170"/>
                </a:cubicBezTo>
                <a:cubicBezTo>
                  <a:pt x="3006626" y="26157"/>
                  <a:pt x="3008003" y="15144"/>
                  <a:pt x="3008003" y="4130"/>
                </a:cubicBezTo>
                <a:close/>
                <a:moveTo>
                  <a:pt x="3688073" y="2754"/>
                </a:moveTo>
                <a:lnTo>
                  <a:pt x="3743139" y="16520"/>
                </a:lnTo>
                <a:cubicBezTo>
                  <a:pt x="3745892" y="16520"/>
                  <a:pt x="3747269" y="17897"/>
                  <a:pt x="3747269" y="20650"/>
                </a:cubicBezTo>
                <a:cubicBezTo>
                  <a:pt x="3746351" y="26157"/>
                  <a:pt x="3740386" y="30287"/>
                  <a:pt x="3729372" y="33040"/>
                </a:cubicBezTo>
                <a:cubicBezTo>
                  <a:pt x="3723866" y="41300"/>
                  <a:pt x="3718818" y="49101"/>
                  <a:pt x="3714229" y="56444"/>
                </a:cubicBezTo>
                <a:lnTo>
                  <a:pt x="3791322" y="56444"/>
                </a:lnTo>
                <a:lnTo>
                  <a:pt x="3813349" y="28910"/>
                </a:lnTo>
                <a:lnTo>
                  <a:pt x="3851895" y="56444"/>
                </a:lnTo>
                <a:cubicBezTo>
                  <a:pt x="3851895" y="56444"/>
                  <a:pt x="3852354" y="56902"/>
                  <a:pt x="3853272" y="57820"/>
                </a:cubicBezTo>
                <a:cubicBezTo>
                  <a:pt x="3854190" y="57820"/>
                  <a:pt x="3854649" y="58279"/>
                  <a:pt x="3854649" y="59197"/>
                </a:cubicBezTo>
                <a:cubicBezTo>
                  <a:pt x="3852813" y="62868"/>
                  <a:pt x="3848683" y="65162"/>
                  <a:pt x="3842259" y="66080"/>
                </a:cubicBezTo>
                <a:lnTo>
                  <a:pt x="3707346" y="66080"/>
                </a:lnTo>
                <a:cubicBezTo>
                  <a:pt x="3697251" y="81682"/>
                  <a:pt x="3680272" y="98661"/>
                  <a:pt x="3656410" y="117017"/>
                </a:cubicBezTo>
                <a:lnTo>
                  <a:pt x="3652280" y="112887"/>
                </a:lnTo>
                <a:cubicBezTo>
                  <a:pt x="3653198" y="111051"/>
                  <a:pt x="3654574" y="108757"/>
                  <a:pt x="3656410" y="106003"/>
                </a:cubicBezTo>
                <a:cubicBezTo>
                  <a:pt x="3664670" y="92237"/>
                  <a:pt x="3670176" y="81223"/>
                  <a:pt x="3672930" y="72963"/>
                </a:cubicBezTo>
                <a:cubicBezTo>
                  <a:pt x="3671094" y="73881"/>
                  <a:pt x="3667423" y="74340"/>
                  <a:pt x="3661916" y="74340"/>
                </a:cubicBezTo>
                <a:lnTo>
                  <a:pt x="3598590" y="74340"/>
                </a:lnTo>
                <a:lnTo>
                  <a:pt x="3598590" y="94990"/>
                </a:lnTo>
                <a:cubicBezTo>
                  <a:pt x="3598590" y="106003"/>
                  <a:pt x="3598131" y="117017"/>
                  <a:pt x="3597213" y="128030"/>
                </a:cubicBezTo>
                <a:lnTo>
                  <a:pt x="3613733" y="128030"/>
                </a:lnTo>
                <a:lnTo>
                  <a:pt x="3626123" y="106003"/>
                </a:lnTo>
                <a:lnTo>
                  <a:pt x="3668800" y="125277"/>
                </a:lnTo>
                <a:cubicBezTo>
                  <a:pt x="3670635" y="126194"/>
                  <a:pt x="3671553" y="128030"/>
                  <a:pt x="3671553" y="130783"/>
                </a:cubicBezTo>
                <a:cubicBezTo>
                  <a:pt x="3671553" y="134454"/>
                  <a:pt x="3666964" y="138584"/>
                  <a:pt x="3657786" y="143173"/>
                </a:cubicBezTo>
                <a:cubicBezTo>
                  <a:pt x="3655951" y="182637"/>
                  <a:pt x="3653656" y="225314"/>
                  <a:pt x="3650903" y="271203"/>
                </a:cubicBezTo>
                <a:cubicBezTo>
                  <a:pt x="3649985" y="295065"/>
                  <a:pt x="3632088" y="308372"/>
                  <a:pt x="3597213" y="311126"/>
                </a:cubicBezTo>
                <a:cubicBezTo>
                  <a:pt x="3599966" y="293688"/>
                  <a:pt x="3591248" y="281298"/>
                  <a:pt x="3571057" y="273956"/>
                </a:cubicBezTo>
                <a:lnTo>
                  <a:pt x="3571057" y="271203"/>
                </a:lnTo>
                <a:lnTo>
                  <a:pt x="3598590" y="273956"/>
                </a:lnTo>
                <a:cubicBezTo>
                  <a:pt x="3607768" y="275791"/>
                  <a:pt x="3612356" y="272120"/>
                  <a:pt x="3612356" y="262943"/>
                </a:cubicBezTo>
                <a:cubicBezTo>
                  <a:pt x="3616028" y="224396"/>
                  <a:pt x="3618781" y="182179"/>
                  <a:pt x="3620616" y="136290"/>
                </a:cubicBezTo>
                <a:lnTo>
                  <a:pt x="3597213" y="136290"/>
                </a:lnTo>
                <a:cubicBezTo>
                  <a:pt x="3595378" y="220725"/>
                  <a:pt x="3571515" y="280839"/>
                  <a:pt x="3525627" y="316632"/>
                </a:cubicBezTo>
                <a:lnTo>
                  <a:pt x="3521497" y="313879"/>
                </a:lnTo>
                <a:cubicBezTo>
                  <a:pt x="3537099" y="279921"/>
                  <a:pt x="3547195" y="250094"/>
                  <a:pt x="3551784" y="224396"/>
                </a:cubicBezTo>
                <a:cubicBezTo>
                  <a:pt x="3556372" y="198698"/>
                  <a:pt x="3558667" y="159693"/>
                  <a:pt x="3558667" y="107380"/>
                </a:cubicBezTo>
                <a:lnTo>
                  <a:pt x="3558667" y="74340"/>
                </a:lnTo>
                <a:lnTo>
                  <a:pt x="3522874" y="74340"/>
                </a:lnTo>
                <a:lnTo>
                  <a:pt x="3522874" y="66080"/>
                </a:lnTo>
                <a:lnTo>
                  <a:pt x="3619240" y="66080"/>
                </a:lnTo>
                <a:lnTo>
                  <a:pt x="3638513" y="41300"/>
                </a:lnTo>
                <a:lnTo>
                  <a:pt x="3672930" y="66080"/>
                </a:lnTo>
                <a:cubicBezTo>
                  <a:pt x="3672930" y="66080"/>
                  <a:pt x="3673388" y="66539"/>
                  <a:pt x="3674306" y="67457"/>
                </a:cubicBezTo>
                <a:cubicBezTo>
                  <a:pt x="3674306" y="67457"/>
                  <a:pt x="3674306" y="67916"/>
                  <a:pt x="3674306" y="68833"/>
                </a:cubicBezTo>
                <a:cubicBezTo>
                  <a:pt x="3677060" y="60573"/>
                  <a:pt x="3679354" y="52772"/>
                  <a:pt x="3681190" y="45430"/>
                </a:cubicBezTo>
                <a:cubicBezTo>
                  <a:pt x="3685778" y="28910"/>
                  <a:pt x="3688073" y="14685"/>
                  <a:pt x="3688073" y="2754"/>
                </a:cubicBezTo>
                <a:close/>
                <a:moveTo>
                  <a:pt x="3561420" y="2754"/>
                </a:moveTo>
                <a:cubicBezTo>
                  <a:pt x="3595378" y="11014"/>
                  <a:pt x="3612815" y="22945"/>
                  <a:pt x="3613733" y="38547"/>
                </a:cubicBezTo>
                <a:cubicBezTo>
                  <a:pt x="3612815" y="53231"/>
                  <a:pt x="3603638" y="61032"/>
                  <a:pt x="3586200" y="61950"/>
                </a:cubicBezTo>
                <a:cubicBezTo>
                  <a:pt x="3578858" y="62868"/>
                  <a:pt x="3574269" y="57820"/>
                  <a:pt x="3572433" y="46807"/>
                </a:cubicBezTo>
                <a:cubicBezTo>
                  <a:pt x="3572433" y="45889"/>
                  <a:pt x="3571975" y="44054"/>
                  <a:pt x="3571057" y="41300"/>
                </a:cubicBezTo>
                <a:cubicBezTo>
                  <a:pt x="3568303" y="26616"/>
                  <a:pt x="3564174" y="14685"/>
                  <a:pt x="3558667" y="5507"/>
                </a:cubicBezTo>
                <a:close/>
                <a:moveTo>
                  <a:pt x="2165486" y="2754"/>
                </a:moveTo>
                <a:lnTo>
                  <a:pt x="2206786" y="6884"/>
                </a:lnTo>
                <a:cubicBezTo>
                  <a:pt x="2213211" y="7802"/>
                  <a:pt x="2215964" y="9637"/>
                  <a:pt x="2215046" y="12390"/>
                </a:cubicBezTo>
                <a:cubicBezTo>
                  <a:pt x="2215046" y="16062"/>
                  <a:pt x="2210457" y="20192"/>
                  <a:pt x="2201280" y="24780"/>
                </a:cubicBezTo>
                <a:lnTo>
                  <a:pt x="2201280" y="108757"/>
                </a:lnTo>
                <a:cubicBezTo>
                  <a:pt x="2211375" y="83977"/>
                  <a:pt x="2218258" y="60115"/>
                  <a:pt x="2221930" y="37170"/>
                </a:cubicBezTo>
                <a:lnTo>
                  <a:pt x="2254970" y="50937"/>
                </a:lnTo>
                <a:cubicBezTo>
                  <a:pt x="2256805" y="46348"/>
                  <a:pt x="2259558" y="42218"/>
                  <a:pt x="2263230" y="38547"/>
                </a:cubicBezTo>
                <a:cubicBezTo>
                  <a:pt x="2271489" y="30287"/>
                  <a:pt x="2276996" y="18815"/>
                  <a:pt x="2279750" y="4130"/>
                </a:cubicBezTo>
                <a:lnTo>
                  <a:pt x="2282503" y="4130"/>
                </a:lnTo>
                <a:cubicBezTo>
                  <a:pt x="2287092" y="10555"/>
                  <a:pt x="2290763" y="17438"/>
                  <a:pt x="2293516" y="24780"/>
                </a:cubicBezTo>
                <a:lnTo>
                  <a:pt x="2392636" y="24780"/>
                </a:lnTo>
                <a:lnTo>
                  <a:pt x="2406402" y="6884"/>
                </a:lnTo>
                <a:lnTo>
                  <a:pt x="2446325" y="31664"/>
                </a:lnTo>
                <a:cubicBezTo>
                  <a:pt x="2449079" y="33499"/>
                  <a:pt x="2450455" y="35794"/>
                  <a:pt x="2450455" y="38547"/>
                </a:cubicBezTo>
                <a:cubicBezTo>
                  <a:pt x="2448620" y="43136"/>
                  <a:pt x="2443113" y="45430"/>
                  <a:pt x="2433936" y="45430"/>
                </a:cubicBezTo>
                <a:cubicBezTo>
                  <a:pt x="2417416" y="55526"/>
                  <a:pt x="2402731" y="63327"/>
                  <a:pt x="2389882" y="68833"/>
                </a:cubicBezTo>
                <a:lnTo>
                  <a:pt x="2387129" y="66080"/>
                </a:lnTo>
                <a:lnTo>
                  <a:pt x="2395389" y="33040"/>
                </a:lnTo>
                <a:lnTo>
                  <a:pt x="2296269" y="33040"/>
                </a:lnTo>
                <a:cubicBezTo>
                  <a:pt x="2297187" y="37629"/>
                  <a:pt x="2297646" y="42218"/>
                  <a:pt x="2297646" y="46807"/>
                </a:cubicBezTo>
                <a:cubicBezTo>
                  <a:pt x="2296728" y="65162"/>
                  <a:pt x="2288468" y="75258"/>
                  <a:pt x="2272866" y="77093"/>
                </a:cubicBezTo>
                <a:cubicBezTo>
                  <a:pt x="2264606" y="76176"/>
                  <a:pt x="2258640" y="72046"/>
                  <a:pt x="2254970" y="64704"/>
                </a:cubicBezTo>
                <a:cubicBezTo>
                  <a:pt x="2254052" y="64704"/>
                  <a:pt x="2252675" y="64704"/>
                  <a:pt x="2250840" y="64704"/>
                </a:cubicBezTo>
                <a:cubicBezTo>
                  <a:pt x="2240744" y="79388"/>
                  <a:pt x="2224683" y="97284"/>
                  <a:pt x="2202656" y="118393"/>
                </a:cubicBezTo>
                <a:lnTo>
                  <a:pt x="2201280" y="117017"/>
                </a:lnTo>
                <a:lnTo>
                  <a:pt x="2201280" y="137667"/>
                </a:lnTo>
                <a:lnTo>
                  <a:pt x="2217800" y="137667"/>
                </a:lnTo>
                <a:lnTo>
                  <a:pt x="2234320" y="115640"/>
                </a:lnTo>
                <a:lnTo>
                  <a:pt x="2264606" y="137667"/>
                </a:lnTo>
                <a:cubicBezTo>
                  <a:pt x="2264606" y="137667"/>
                  <a:pt x="2265065" y="138125"/>
                  <a:pt x="2265983" y="139043"/>
                </a:cubicBezTo>
                <a:cubicBezTo>
                  <a:pt x="2266900" y="139043"/>
                  <a:pt x="2267359" y="139961"/>
                  <a:pt x="2267359" y="141797"/>
                </a:cubicBezTo>
                <a:cubicBezTo>
                  <a:pt x="2267359" y="144550"/>
                  <a:pt x="2263688" y="145926"/>
                  <a:pt x="2256346" y="145926"/>
                </a:cubicBezTo>
                <a:lnTo>
                  <a:pt x="2228813" y="145926"/>
                </a:lnTo>
                <a:lnTo>
                  <a:pt x="2228813" y="240916"/>
                </a:lnTo>
                <a:lnTo>
                  <a:pt x="2264606" y="213383"/>
                </a:lnTo>
                <a:lnTo>
                  <a:pt x="2268736" y="217513"/>
                </a:lnTo>
                <a:cubicBezTo>
                  <a:pt x="2265983" y="223019"/>
                  <a:pt x="2263230" y="228526"/>
                  <a:pt x="2260476" y="234033"/>
                </a:cubicBezTo>
                <a:lnTo>
                  <a:pt x="2336192" y="234033"/>
                </a:lnTo>
                <a:lnTo>
                  <a:pt x="2336192" y="225773"/>
                </a:lnTo>
                <a:lnTo>
                  <a:pt x="2336192" y="185850"/>
                </a:lnTo>
                <a:lnTo>
                  <a:pt x="2301776" y="185850"/>
                </a:lnTo>
                <a:lnTo>
                  <a:pt x="2288010" y="199616"/>
                </a:lnTo>
                <a:cubicBezTo>
                  <a:pt x="2286174" y="198698"/>
                  <a:pt x="2283880" y="196863"/>
                  <a:pt x="2281126" y="194110"/>
                </a:cubicBezTo>
                <a:cubicBezTo>
                  <a:pt x="2272866" y="189521"/>
                  <a:pt x="2264606" y="184014"/>
                  <a:pt x="2256346" y="177590"/>
                </a:cubicBezTo>
                <a:cubicBezTo>
                  <a:pt x="2253593" y="174836"/>
                  <a:pt x="2254052" y="172083"/>
                  <a:pt x="2257723" y="169330"/>
                </a:cubicBezTo>
                <a:cubicBezTo>
                  <a:pt x="2263230" y="164741"/>
                  <a:pt x="2268277" y="159234"/>
                  <a:pt x="2272866" y="152810"/>
                </a:cubicBezTo>
                <a:cubicBezTo>
                  <a:pt x="2273784" y="150974"/>
                  <a:pt x="2275160" y="147762"/>
                  <a:pt x="2276996" y="143173"/>
                </a:cubicBezTo>
                <a:cubicBezTo>
                  <a:pt x="2284338" y="127571"/>
                  <a:pt x="2289845" y="114722"/>
                  <a:pt x="2293516" y="104627"/>
                </a:cubicBezTo>
                <a:lnTo>
                  <a:pt x="2257723" y="104627"/>
                </a:lnTo>
                <a:lnTo>
                  <a:pt x="2257723" y="96367"/>
                </a:lnTo>
                <a:lnTo>
                  <a:pt x="2296269" y="96367"/>
                </a:lnTo>
                <a:cubicBezTo>
                  <a:pt x="2297187" y="93613"/>
                  <a:pt x="2298564" y="89483"/>
                  <a:pt x="2300399" y="83977"/>
                </a:cubicBezTo>
                <a:cubicBezTo>
                  <a:pt x="2302235" y="79388"/>
                  <a:pt x="2303612" y="75717"/>
                  <a:pt x="2304529" y="72963"/>
                </a:cubicBezTo>
                <a:cubicBezTo>
                  <a:pt x="2308200" y="61032"/>
                  <a:pt x="2310495" y="51396"/>
                  <a:pt x="2311413" y="44054"/>
                </a:cubicBezTo>
                <a:lnTo>
                  <a:pt x="2356842" y="55067"/>
                </a:lnTo>
                <a:cubicBezTo>
                  <a:pt x="2360514" y="55985"/>
                  <a:pt x="2362349" y="57820"/>
                  <a:pt x="2362349" y="60573"/>
                </a:cubicBezTo>
                <a:cubicBezTo>
                  <a:pt x="2361432" y="65162"/>
                  <a:pt x="2356384" y="68833"/>
                  <a:pt x="2347206" y="71587"/>
                </a:cubicBezTo>
                <a:cubicBezTo>
                  <a:pt x="2346288" y="74340"/>
                  <a:pt x="2344452" y="78470"/>
                  <a:pt x="2341699" y="83977"/>
                </a:cubicBezTo>
                <a:cubicBezTo>
                  <a:pt x="2339864" y="89483"/>
                  <a:pt x="2338028" y="93613"/>
                  <a:pt x="2336192" y="96367"/>
                </a:cubicBezTo>
                <a:lnTo>
                  <a:pt x="2385752" y="96367"/>
                </a:lnTo>
                <a:lnTo>
                  <a:pt x="2403649" y="70210"/>
                </a:lnTo>
                <a:lnTo>
                  <a:pt x="2439442" y="94990"/>
                </a:lnTo>
                <a:cubicBezTo>
                  <a:pt x="2442195" y="95908"/>
                  <a:pt x="2443113" y="97284"/>
                  <a:pt x="2442195" y="99120"/>
                </a:cubicBezTo>
                <a:cubicBezTo>
                  <a:pt x="2442195" y="101873"/>
                  <a:pt x="2438524" y="103709"/>
                  <a:pt x="2431182" y="104627"/>
                </a:cubicBezTo>
                <a:lnTo>
                  <a:pt x="2333439" y="104627"/>
                </a:lnTo>
                <a:cubicBezTo>
                  <a:pt x="2322426" y="132160"/>
                  <a:pt x="2310954" y="156022"/>
                  <a:pt x="2299023" y="176213"/>
                </a:cubicBezTo>
                <a:lnTo>
                  <a:pt x="2336192" y="176213"/>
                </a:lnTo>
                <a:lnTo>
                  <a:pt x="2336192" y="165200"/>
                </a:lnTo>
                <a:cubicBezTo>
                  <a:pt x="2336192" y="162446"/>
                  <a:pt x="2336192" y="155563"/>
                  <a:pt x="2336192" y="144550"/>
                </a:cubicBezTo>
                <a:cubicBezTo>
                  <a:pt x="2335275" y="133537"/>
                  <a:pt x="2334816" y="126194"/>
                  <a:pt x="2334816" y="122523"/>
                </a:cubicBezTo>
                <a:lnTo>
                  <a:pt x="2382999" y="126653"/>
                </a:lnTo>
                <a:cubicBezTo>
                  <a:pt x="2388506" y="126653"/>
                  <a:pt x="2390800" y="128030"/>
                  <a:pt x="2389882" y="130783"/>
                </a:cubicBezTo>
                <a:cubicBezTo>
                  <a:pt x="2388964" y="136290"/>
                  <a:pt x="2384376" y="140420"/>
                  <a:pt x="2376116" y="143173"/>
                </a:cubicBezTo>
                <a:lnTo>
                  <a:pt x="2376116" y="176213"/>
                </a:lnTo>
                <a:lnTo>
                  <a:pt x="2388506" y="176213"/>
                </a:lnTo>
                <a:lnTo>
                  <a:pt x="2406402" y="152810"/>
                </a:lnTo>
                <a:lnTo>
                  <a:pt x="2439442" y="176213"/>
                </a:lnTo>
                <a:cubicBezTo>
                  <a:pt x="2442195" y="177131"/>
                  <a:pt x="2443113" y="178507"/>
                  <a:pt x="2442195" y="180343"/>
                </a:cubicBezTo>
                <a:cubicBezTo>
                  <a:pt x="2442195" y="183096"/>
                  <a:pt x="2438983" y="184932"/>
                  <a:pt x="2432559" y="185850"/>
                </a:cubicBezTo>
                <a:lnTo>
                  <a:pt x="2376116" y="185850"/>
                </a:lnTo>
                <a:lnTo>
                  <a:pt x="2376116" y="224396"/>
                </a:lnTo>
                <a:lnTo>
                  <a:pt x="2376116" y="234033"/>
                </a:lnTo>
                <a:lnTo>
                  <a:pt x="2389882" y="234033"/>
                </a:lnTo>
                <a:lnTo>
                  <a:pt x="2410532" y="205123"/>
                </a:lnTo>
                <a:lnTo>
                  <a:pt x="2449079" y="232656"/>
                </a:lnTo>
                <a:cubicBezTo>
                  <a:pt x="2449996" y="233574"/>
                  <a:pt x="2450455" y="234951"/>
                  <a:pt x="2450455" y="236786"/>
                </a:cubicBezTo>
                <a:cubicBezTo>
                  <a:pt x="2450455" y="239539"/>
                  <a:pt x="2446784" y="241375"/>
                  <a:pt x="2439442" y="242293"/>
                </a:cubicBezTo>
                <a:lnTo>
                  <a:pt x="2376116" y="242293"/>
                </a:lnTo>
                <a:cubicBezTo>
                  <a:pt x="2376116" y="251470"/>
                  <a:pt x="2376575" y="267073"/>
                  <a:pt x="2377492" y="289099"/>
                </a:cubicBezTo>
                <a:cubicBezTo>
                  <a:pt x="2377492" y="298277"/>
                  <a:pt x="2377492" y="303784"/>
                  <a:pt x="2377492" y="305619"/>
                </a:cubicBezTo>
                <a:cubicBezTo>
                  <a:pt x="2377492" y="312043"/>
                  <a:pt x="2375198" y="315715"/>
                  <a:pt x="2370609" y="316632"/>
                </a:cubicBezTo>
                <a:cubicBezTo>
                  <a:pt x="2355925" y="318468"/>
                  <a:pt x="2343535" y="319386"/>
                  <a:pt x="2333439" y="319386"/>
                </a:cubicBezTo>
                <a:cubicBezTo>
                  <a:pt x="2333439" y="315715"/>
                  <a:pt x="2333439" y="306996"/>
                  <a:pt x="2333439" y="293229"/>
                </a:cubicBezTo>
                <a:cubicBezTo>
                  <a:pt x="2334357" y="269367"/>
                  <a:pt x="2334816" y="252388"/>
                  <a:pt x="2334816" y="242293"/>
                </a:cubicBezTo>
                <a:lnTo>
                  <a:pt x="2259100" y="242293"/>
                </a:lnTo>
                <a:lnTo>
                  <a:pt x="2259100" y="238163"/>
                </a:lnTo>
                <a:cubicBezTo>
                  <a:pt x="2248086" y="256518"/>
                  <a:pt x="2235696" y="273497"/>
                  <a:pt x="2221930" y="289099"/>
                </a:cubicBezTo>
                <a:cubicBezTo>
                  <a:pt x="2222847" y="297359"/>
                  <a:pt x="2221012" y="301948"/>
                  <a:pt x="2216423" y="302866"/>
                </a:cubicBezTo>
                <a:cubicBezTo>
                  <a:pt x="2213670" y="302866"/>
                  <a:pt x="2211834" y="301948"/>
                  <a:pt x="2210916" y="300112"/>
                </a:cubicBezTo>
                <a:lnTo>
                  <a:pt x="2183383" y="268449"/>
                </a:lnTo>
                <a:cubicBezTo>
                  <a:pt x="2190726" y="262943"/>
                  <a:pt x="2194396" y="255142"/>
                  <a:pt x="2194396" y="245046"/>
                </a:cubicBezTo>
                <a:lnTo>
                  <a:pt x="2194396" y="145926"/>
                </a:lnTo>
                <a:lnTo>
                  <a:pt x="2176500" y="145926"/>
                </a:lnTo>
                <a:lnTo>
                  <a:pt x="2176500" y="152810"/>
                </a:lnTo>
                <a:cubicBezTo>
                  <a:pt x="2179253" y="238163"/>
                  <a:pt x="2158603" y="292770"/>
                  <a:pt x="2114550" y="316632"/>
                </a:cubicBezTo>
                <a:lnTo>
                  <a:pt x="2111797" y="313879"/>
                </a:lnTo>
                <a:cubicBezTo>
                  <a:pt x="2131988" y="279921"/>
                  <a:pt x="2141624" y="227150"/>
                  <a:pt x="2140707" y="155563"/>
                </a:cubicBezTo>
                <a:lnTo>
                  <a:pt x="2140707" y="145926"/>
                </a:lnTo>
                <a:lnTo>
                  <a:pt x="2115927" y="145926"/>
                </a:lnTo>
                <a:lnTo>
                  <a:pt x="2115927" y="137667"/>
                </a:lnTo>
                <a:lnTo>
                  <a:pt x="2166863" y="137667"/>
                </a:lnTo>
                <a:lnTo>
                  <a:pt x="2166863" y="66080"/>
                </a:lnTo>
                <a:cubicBezTo>
                  <a:pt x="2166863" y="48642"/>
                  <a:pt x="2166404" y="27534"/>
                  <a:pt x="2165486" y="2754"/>
                </a:cubicBezTo>
                <a:close/>
                <a:moveTo>
                  <a:pt x="1985144" y="2754"/>
                </a:moveTo>
                <a:lnTo>
                  <a:pt x="2040210" y="6884"/>
                </a:lnTo>
                <a:cubicBezTo>
                  <a:pt x="2044800" y="6884"/>
                  <a:pt x="2047094" y="8719"/>
                  <a:pt x="2047094" y="12390"/>
                </a:cubicBezTo>
                <a:cubicBezTo>
                  <a:pt x="2046176" y="18815"/>
                  <a:pt x="2040670" y="23863"/>
                  <a:pt x="2030574" y="27534"/>
                </a:cubicBezTo>
                <a:lnTo>
                  <a:pt x="2030574" y="74340"/>
                </a:lnTo>
                <a:lnTo>
                  <a:pt x="2034704" y="74340"/>
                </a:lnTo>
                <a:lnTo>
                  <a:pt x="2053977" y="45430"/>
                </a:lnTo>
                <a:lnTo>
                  <a:pt x="2091147" y="71587"/>
                </a:lnTo>
                <a:cubicBezTo>
                  <a:pt x="2092064" y="72505"/>
                  <a:pt x="2092524" y="73881"/>
                  <a:pt x="2092524" y="75717"/>
                </a:cubicBezTo>
                <a:cubicBezTo>
                  <a:pt x="2090688" y="79388"/>
                  <a:pt x="2087017" y="81682"/>
                  <a:pt x="2081510" y="82600"/>
                </a:cubicBezTo>
                <a:lnTo>
                  <a:pt x="2030574" y="82600"/>
                </a:lnTo>
                <a:lnTo>
                  <a:pt x="2030574" y="108757"/>
                </a:lnTo>
                <a:cubicBezTo>
                  <a:pt x="2030574" y="117934"/>
                  <a:pt x="2031033" y="137208"/>
                  <a:pt x="2031950" y="166576"/>
                </a:cubicBezTo>
                <a:cubicBezTo>
                  <a:pt x="2032868" y="185850"/>
                  <a:pt x="2033327" y="200993"/>
                  <a:pt x="2033327" y="212006"/>
                </a:cubicBezTo>
                <a:cubicBezTo>
                  <a:pt x="2032410" y="239539"/>
                  <a:pt x="2010383" y="255600"/>
                  <a:pt x="1967248" y="260189"/>
                </a:cubicBezTo>
                <a:cubicBezTo>
                  <a:pt x="1968165" y="235409"/>
                  <a:pt x="1952563" y="220266"/>
                  <a:pt x="1920441" y="214759"/>
                </a:cubicBezTo>
                <a:lnTo>
                  <a:pt x="1920441" y="209253"/>
                </a:lnTo>
                <a:lnTo>
                  <a:pt x="1967248" y="210629"/>
                </a:lnTo>
                <a:cubicBezTo>
                  <a:pt x="1980096" y="210629"/>
                  <a:pt x="1986521" y="204664"/>
                  <a:pt x="1986521" y="192733"/>
                </a:cubicBezTo>
                <a:lnTo>
                  <a:pt x="1986521" y="82600"/>
                </a:lnTo>
                <a:lnTo>
                  <a:pt x="1872258" y="82600"/>
                </a:lnTo>
                <a:lnTo>
                  <a:pt x="1872258" y="74340"/>
                </a:lnTo>
                <a:lnTo>
                  <a:pt x="1986521" y="74340"/>
                </a:lnTo>
                <a:cubicBezTo>
                  <a:pt x="1986521" y="55067"/>
                  <a:pt x="1986062" y="31205"/>
                  <a:pt x="1985144" y="2754"/>
                </a:cubicBezTo>
                <a:close/>
                <a:moveTo>
                  <a:pt x="1599679" y="2754"/>
                </a:moveTo>
                <a:lnTo>
                  <a:pt x="1650616" y="6884"/>
                </a:lnTo>
                <a:cubicBezTo>
                  <a:pt x="1655204" y="6884"/>
                  <a:pt x="1657499" y="8260"/>
                  <a:pt x="1657499" y="11014"/>
                </a:cubicBezTo>
                <a:cubicBezTo>
                  <a:pt x="1657499" y="15603"/>
                  <a:pt x="1652910" y="20192"/>
                  <a:pt x="1643732" y="24780"/>
                </a:cubicBezTo>
                <a:lnTo>
                  <a:pt x="1643732" y="57820"/>
                </a:lnTo>
                <a:lnTo>
                  <a:pt x="1672642" y="57820"/>
                </a:lnTo>
                <a:lnTo>
                  <a:pt x="1691915" y="31664"/>
                </a:lnTo>
                <a:lnTo>
                  <a:pt x="1727709" y="56444"/>
                </a:lnTo>
                <a:cubicBezTo>
                  <a:pt x="1729544" y="57361"/>
                  <a:pt x="1730462" y="58738"/>
                  <a:pt x="1730462" y="60573"/>
                </a:cubicBezTo>
                <a:cubicBezTo>
                  <a:pt x="1730462" y="63327"/>
                  <a:pt x="1726791" y="65162"/>
                  <a:pt x="1719449" y="66080"/>
                </a:cubicBezTo>
                <a:lnTo>
                  <a:pt x="1643732" y="66080"/>
                </a:lnTo>
                <a:lnTo>
                  <a:pt x="1643732" y="119770"/>
                </a:lnTo>
                <a:lnTo>
                  <a:pt x="1678149" y="119770"/>
                </a:lnTo>
                <a:lnTo>
                  <a:pt x="1700175" y="92237"/>
                </a:lnTo>
                <a:lnTo>
                  <a:pt x="1738722" y="119770"/>
                </a:lnTo>
                <a:cubicBezTo>
                  <a:pt x="1740557" y="119770"/>
                  <a:pt x="1741475" y="120688"/>
                  <a:pt x="1741475" y="122523"/>
                </a:cubicBezTo>
                <a:cubicBezTo>
                  <a:pt x="1740557" y="127112"/>
                  <a:pt x="1736886" y="129406"/>
                  <a:pt x="1730462" y="129406"/>
                </a:cubicBezTo>
                <a:lnTo>
                  <a:pt x="1504690" y="129406"/>
                </a:lnTo>
                <a:lnTo>
                  <a:pt x="1504690" y="119770"/>
                </a:lnTo>
                <a:lnTo>
                  <a:pt x="1601056" y="119770"/>
                </a:lnTo>
                <a:lnTo>
                  <a:pt x="1601056" y="66080"/>
                </a:lnTo>
                <a:lnTo>
                  <a:pt x="1562509" y="66080"/>
                </a:lnTo>
                <a:cubicBezTo>
                  <a:pt x="1550578" y="83518"/>
                  <a:pt x="1535894" y="98661"/>
                  <a:pt x="1518456" y="111510"/>
                </a:cubicBezTo>
                <a:lnTo>
                  <a:pt x="1514327" y="107380"/>
                </a:lnTo>
                <a:cubicBezTo>
                  <a:pt x="1531764" y="68833"/>
                  <a:pt x="1540483" y="37170"/>
                  <a:pt x="1540483" y="12390"/>
                </a:cubicBezTo>
                <a:lnTo>
                  <a:pt x="1584536" y="23404"/>
                </a:lnTo>
                <a:cubicBezTo>
                  <a:pt x="1590960" y="24321"/>
                  <a:pt x="1594172" y="26616"/>
                  <a:pt x="1594172" y="30287"/>
                </a:cubicBezTo>
                <a:cubicBezTo>
                  <a:pt x="1593255" y="35794"/>
                  <a:pt x="1587748" y="38547"/>
                  <a:pt x="1577653" y="38547"/>
                </a:cubicBezTo>
                <a:cubicBezTo>
                  <a:pt x="1576735" y="40383"/>
                  <a:pt x="1575358" y="43595"/>
                  <a:pt x="1573523" y="48184"/>
                </a:cubicBezTo>
                <a:cubicBezTo>
                  <a:pt x="1570769" y="51855"/>
                  <a:pt x="1568934" y="55067"/>
                  <a:pt x="1568016" y="57820"/>
                </a:cubicBezTo>
                <a:lnTo>
                  <a:pt x="1601056" y="57820"/>
                </a:lnTo>
                <a:lnTo>
                  <a:pt x="1601056" y="49560"/>
                </a:lnTo>
                <a:cubicBezTo>
                  <a:pt x="1601056" y="25698"/>
                  <a:pt x="1600597" y="10096"/>
                  <a:pt x="1599679" y="2754"/>
                </a:cubicBezTo>
                <a:close/>
                <a:moveTo>
                  <a:pt x="2877220" y="1377"/>
                </a:moveTo>
                <a:lnTo>
                  <a:pt x="2933663" y="8260"/>
                </a:lnTo>
                <a:cubicBezTo>
                  <a:pt x="2938252" y="8260"/>
                  <a:pt x="2940546" y="10096"/>
                  <a:pt x="2940546" y="13767"/>
                </a:cubicBezTo>
                <a:cubicBezTo>
                  <a:pt x="2940546" y="18356"/>
                  <a:pt x="2935040" y="22027"/>
                  <a:pt x="2924026" y="24780"/>
                </a:cubicBezTo>
                <a:cubicBezTo>
                  <a:pt x="2913013" y="44971"/>
                  <a:pt x="2902459" y="61491"/>
                  <a:pt x="2892363" y="74340"/>
                </a:cubicBezTo>
                <a:lnTo>
                  <a:pt x="2919896" y="74340"/>
                </a:lnTo>
                <a:lnTo>
                  <a:pt x="2932286" y="52314"/>
                </a:lnTo>
                <a:lnTo>
                  <a:pt x="2972210" y="68833"/>
                </a:lnTo>
                <a:cubicBezTo>
                  <a:pt x="2975880" y="70669"/>
                  <a:pt x="2977716" y="72963"/>
                  <a:pt x="2977716" y="75717"/>
                </a:cubicBezTo>
                <a:cubicBezTo>
                  <a:pt x="2978634" y="81223"/>
                  <a:pt x="2974963" y="86271"/>
                  <a:pt x="2966703" y="90860"/>
                </a:cubicBezTo>
                <a:lnTo>
                  <a:pt x="2966703" y="173460"/>
                </a:lnTo>
                <a:cubicBezTo>
                  <a:pt x="2966703" y="178966"/>
                  <a:pt x="2966703" y="194568"/>
                  <a:pt x="2966703" y="220266"/>
                </a:cubicBezTo>
                <a:cubicBezTo>
                  <a:pt x="2967620" y="253306"/>
                  <a:pt x="2968080" y="274415"/>
                  <a:pt x="2968080" y="283592"/>
                </a:cubicBezTo>
                <a:cubicBezTo>
                  <a:pt x="2968997" y="287264"/>
                  <a:pt x="2966703" y="289558"/>
                  <a:pt x="2961196" y="290476"/>
                </a:cubicBezTo>
                <a:cubicBezTo>
                  <a:pt x="2950183" y="292311"/>
                  <a:pt x="2938711" y="293229"/>
                  <a:pt x="2926780" y="293229"/>
                </a:cubicBezTo>
                <a:lnTo>
                  <a:pt x="2926780" y="271203"/>
                </a:lnTo>
                <a:lnTo>
                  <a:pt x="2879973" y="271203"/>
                </a:lnTo>
                <a:lnTo>
                  <a:pt x="2879973" y="293229"/>
                </a:lnTo>
                <a:cubicBezTo>
                  <a:pt x="2879973" y="299654"/>
                  <a:pt x="2875384" y="303325"/>
                  <a:pt x="2866207" y="304242"/>
                </a:cubicBezTo>
                <a:cubicBezTo>
                  <a:pt x="2861618" y="305160"/>
                  <a:pt x="2855194" y="306078"/>
                  <a:pt x="2846934" y="306996"/>
                </a:cubicBezTo>
                <a:cubicBezTo>
                  <a:pt x="2842344" y="307914"/>
                  <a:pt x="2839132" y="308372"/>
                  <a:pt x="2837297" y="308372"/>
                </a:cubicBezTo>
                <a:cubicBezTo>
                  <a:pt x="2837297" y="297359"/>
                  <a:pt x="2837756" y="276709"/>
                  <a:pt x="2838674" y="246423"/>
                </a:cubicBezTo>
                <a:cubicBezTo>
                  <a:pt x="2838674" y="221643"/>
                  <a:pt x="2838674" y="205582"/>
                  <a:pt x="2838674" y="198240"/>
                </a:cubicBezTo>
                <a:lnTo>
                  <a:pt x="2838674" y="145926"/>
                </a:lnTo>
                <a:cubicBezTo>
                  <a:pt x="2838674" y="116558"/>
                  <a:pt x="2838214" y="88107"/>
                  <a:pt x="2837297" y="60573"/>
                </a:cubicBezTo>
                <a:lnTo>
                  <a:pt x="2875843" y="70210"/>
                </a:lnTo>
                <a:cubicBezTo>
                  <a:pt x="2878596" y="53690"/>
                  <a:pt x="2879056" y="30746"/>
                  <a:pt x="2877220" y="1377"/>
                </a:cubicBezTo>
                <a:close/>
                <a:moveTo>
                  <a:pt x="2652824" y="1377"/>
                </a:moveTo>
                <a:lnTo>
                  <a:pt x="2701008" y="6884"/>
                </a:lnTo>
                <a:cubicBezTo>
                  <a:pt x="2705596" y="6884"/>
                  <a:pt x="2707891" y="8260"/>
                  <a:pt x="2707891" y="11014"/>
                </a:cubicBezTo>
                <a:cubicBezTo>
                  <a:pt x="2708808" y="13767"/>
                  <a:pt x="2705138" y="16520"/>
                  <a:pt x="2696878" y="19274"/>
                </a:cubicBezTo>
                <a:cubicBezTo>
                  <a:pt x="2695960" y="21109"/>
                  <a:pt x="2694124" y="22945"/>
                  <a:pt x="2691371" y="24780"/>
                </a:cubicBezTo>
                <a:cubicBezTo>
                  <a:pt x="2684028" y="34876"/>
                  <a:pt x="2677604" y="41759"/>
                  <a:pt x="2672098" y="45430"/>
                </a:cubicBezTo>
                <a:lnTo>
                  <a:pt x="2732671" y="45430"/>
                </a:lnTo>
                <a:lnTo>
                  <a:pt x="2743684" y="24780"/>
                </a:lnTo>
                <a:lnTo>
                  <a:pt x="2784984" y="41300"/>
                </a:lnTo>
                <a:cubicBezTo>
                  <a:pt x="2788655" y="42218"/>
                  <a:pt x="2790490" y="44054"/>
                  <a:pt x="2790490" y="46807"/>
                </a:cubicBezTo>
                <a:cubicBezTo>
                  <a:pt x="2790490" y="52314"/>
                  <a:pt x="2786360" y="57361"/>
                  <a:pt x="2778100" y="61950"/>
                </a:cubicBezTo>
                <a:lnTo>
                  <a:pt x="2778100" y="75717"/>
                </a:lnTo>
                <a:cubicBezTo>
                  <a:pt x="2778100" y="79388"/>
                  <a:pt x="2778100" y="88566"/>
                  <a:pt x="2778100" y="103250"/>
                </a:cubicBezTo>
                <a:cubicBezTo>
                  <a:pt x="2779018" y="123441"/>
                  <a:pt x="2779477" y="138125"/>
                  <a:pt x="2779477" y="147303"/>
                </a:cubicBezTo>
                <a:cubicBezTo>
                  <a:pt x="2779477" y="152810"/>
                  <a:pt x="2777642" y="156022"/>
                  <a:pt x="2773970" y="156940"/>
                </a:cubicBezTo>
                <a:cubicBezTo>
                  <a:pt x="2769382" y="158775"/>
                  <a:pt x="2764793" y="159693"/>
                  <a:pt x="2760204" y="159693"/>
                </a:cubicBezTo>
                <a:lnTo>
                  <a:pt x="2794620" y="184473"/>
                </a:lnTo>
                <a:cubicBezTo>
                  <a:pt x="2795538" y="184473"/>
                  <a:pt x="2795997" y="185391"/>
                  <a:pt x="2795997" y="187226"/>
                </a:cubicBezTo>
                <a:cubicBezTo>
                  <a:pt x="2795997" y="189980"/>
                  <a:pt x="2792785" y="191815"/>
                  <a:pt x="2786360" y="192733"/>
                </a:cubicBezTo>
                <a:lnTo>
                  <a:pt x="2712021" y="192733"/>
                </a:lnTo>
                <a:lnTo>
                  <a:pt x="2712021" y="239539"/>
                </a:lnTo>
                <a:lnTo>
                  <a:pt x="2731294" y="239539"/>
                </a:lnTo>
                <a:lnTo>
                  <a:pt x="2751944" y="214759"/>
                </a:lnTo>
                <a:lnTo>
                  <a:pt x="2786360" y="238163"/>
                </a:lnTo>
                <a:cubicBezTo>
                  <a:pt x="2788196" y="239080"/>
                  <a:pt x="2789114" y="240457"/>
                  <a:pt x="2789114" y="242293"/>
                </a:cubicBezTo>
                <a:cubicBezTo>
                  <a:pt x="2788196" y="245046"/>
                  <a:pt x="2784525" y="246882"/>
                  <a:pt x="2778100" y="247799"/>
                </a:cubicBezTo>
                <a:lnTo>
                  <a:pt x="2712021" y="247799"/>
                </a:lnTo>
                <a:lnTo>
                  <a:pt x="2712021" y="298736"/>
                </a:lnTo>
                <a:lnTo>
                  <a:pt x="2743684" y="298736"/>
                </a:lnTo>
                <a:lnTo>
                  <a:pt x="2765710" y="272579"/>
                </a:lnTo>
                <a:lnTo>
                  <a:pt x="2802880" y="297359"/>
                </a:lnTo>
                <a:cubicBezTo>
                  <a:pt x="2803798" y="299195"/>
                  <a:pt x="2804257" y="300112"/>
                  <a:pt x="2804257" y="300112"/>
                </a:cubicBezTo>
                <a:cubicBezTo>
                  <a:pt x="2804257" y="304701"/>
                  <a:pt x="2801045" y="306996"/>
                  <a:pt x="2794620" y="306996"/>
                </a:cubicBezTo>
                <a:lnTo>
                  <a:pt x="2572978" y="306996"/>
                </a:lnTo>
                <a:lnTo>
                  <a:pt x="2572978" y="298736"/>
                </a:lnTo>
                <a:lnTo>
                  <a:pt x="2669344" y="298736"/>
                </a:lnTo>
                <a:lnTo>
                  <a:pt x="2669344" y="247799"/>
                </a:lnTo>
                <a:lnTo>
                  <a:pt x="2608771" y="247799"/>
                </a:lnTo>
                <a:lnTo>
                  <a:pt x="2608771" y="239539"/>
                </a:lnTo>
                <a:lnTo>
                  <a:pt x="2669344" y="239539"/>
                </a:lnTo>
                <a:lnTo>
                  <a:pt x="2669344" y="192733"/>
                </a:lnTo>
                <a:lnTo>
                  <a:pt x="2596381" y="192733"/>
                </a:lnTo>
                <a:lnTo>
                  <a:pt x="2596381" y="184473"/>
                </a:lnTo>
                <a:lnTo>
                  <a:pt x="2739554" y="184473"/>
                </a:lnTo>
                <a:lnTo>
                  <a:pt x="2758827" y="159693"/>
                </a:lnTo>
                <a:cubicBezTo>
                  <a:pt x="2752403" y="160611"/>
                  <a:pt x="2745520" y="161070"/>
                  <a:pt x="2738177" y="161070"/>
                </a:cubicBezTo>
                <a:lnTo>
                  <a:pt x="2738177" y="151433"/>
                </a:lnTo>
                <a:lnTo>
                  <a:pt x="2641811" y="151433"/>
                </a:lnTo>
                <a:lnTo>
                  <a:pt x="2641811" y="155563"/>
                </a:lnTo>
                <a:cubicBezTo>
                  <a:pt x="2642729" y="161987"/>
                  <a:pt x="2640434" y="165200"/>
                  <a:pt x="2634928" y="165200"/>
                </a:cubicBezTo>
                <a:cubicBezTo>
                  <a:pt x="2622997" y="167953"/>
                  <a:pt x="2611524" y="169330"/>
                  <a:pt x="2600511" y="169330"/>
                </a:cubicBezTo>
                <a:cubicBezTo>
                  <a:pt x="2600511" y="162905"/>
                  <a:pt x="2600970" y="150974"/>
                  <a:pt x="2601888" y="133537"/>
                </a:cubicBezTo>
                <a:cubicBezTo>
                  <a:pt x="2601888" y="117017"/>
                  <a:pt x="2601888" y="106003"/>
                  <a:pt x="2601888" y="100497"/>
                </a:cubicBezTo>
                <a:lnTo>
                  <a:pt x="2601888" y="93613"/>
                </a:lnTo>
                <a:lnTo>
                  <a:pt x="2596381" y="93613"/>
                </a:lnTo>
                <a:cubicBezTo>
                  <a:pt x="2585368" y="107380"/>
                  <a:pt x="2571142" y="119770"/>
                  <a:pt x="2553705" y="130783"/>
                </a:cubicBezTo>
                <a:cubicBezTo>
                  <a:pt x="2553705" y="158316"/>
                  <a:pt x="2551410" y="182637"/>
                  <a:pt x="2546822" y="203746"/>
                </a:cubicBezTo>
                <a:cubicBezTo>
                  <a:pt x="2578944" y="219348"/>
                  <a:pt x="2595005" y="234951"/>
                  <a:pt x="2595005" y="250553"/>
                </a:cubicBezTo>
                <a:cubicBezTo>
                  <a:pt x="2594087" y="267073"/>
                  <a:pt x="2585827" y="275791"/>
                  <a:pt x="2570225" y="276709"/>
                </a:cubicBezTo>
                <a:cubicBezTo>
                  <a:pt x="2562882" y="275791"/>
                  <a:pt x="2559212" y="271203"/>
                  <a:pt x="2559212" y="262943"/>
                </a:cubicBezTo>
                <a:cubicBezTo>
                  <a:pt x="2556458" y="240916"/>
                  <a:pt x="2551869" y="223937"/>
                  <a:pt x="2545445" y="212006"/>
                </a:cubicBezTo>
                <a:cubicBezTo>
                  <a:pt x="2536267" y="256977"/>
                  <a:pt x="2511487" y="293688"/>
                  <a:pt x="2471105" y="322139"/>
                </a:cubicBezTo>
                <a:lnTo>
                  <a:pt x="2466975" y="318009"/>
                </a:lnTo>
                <a:cubicBezTo>
                  <a:pt x="2501851" y="266614"/>
                  <a:pt x="2518371" y="200993"/>
                  <a:pt x="2516535" y="121147"/>
                </a:cubicBezTo>
                <a:lnTo>
                  <a:pt x="2516535" y="68833"/>
                </a:lnTo>
                <a:cubicBezTo>
                  <a:pt x="2516535" y="64245"/>
                  <a:pt x="2516535" y="55067"/>
                  <a:pt x="2516535" y="41300"/>
                </a:cubicBezTo>
                <a:cubicBezTo>
                  <a:pt x="2515617" y="22945"/>
                  <a:pt x="2515158" y="10096"/>
                  <a:pt x="2515158" y="2754"/>
                </a:cubicBezTo>
                <a:lnTo>
                  <a:pt x="2561965" y="6884"/>
                </a:lnTo>
                <a:cubicBezTo>
                  <a:pt x="2565636" y="6884"/>
                  <a:pt x="2567930" y="8260"/>
                  <a:pt x="2568848" y="11014"/>
                </a:cubicBezTo>
                <a:cubicBezTo>
                  <a:pt x="2569766" y="16520"/>
                  <a:pt x="2564718" y="21109"/>
                  <a:pt x="2553705" y="24780"/>
                </a:cubicBezTo>
                <a:lnTo>
                  <a:pt x="2553705" y="114263"/>
                </a:lnTo>
                <a:cubicBezTo>
                  <a:pt x="2559212" y="100497"/>
                  <a:pt x="2564718" y="83059"/>
                  <a:pt x="2570225" y="61950"/>
                </a:cubicBezTo>
                <a:lnTo>
                  <a:pt x="2601888" y="78470"/>
                </a:lnTo>
                <a:lnTo>
                  <a:pt x="2601888" y="34417"/>
                </a:lnTo>
                <a:lnTo>
                  <a:pt x="2651448" y="45430"/>
                </a:lnTo>
                <a:cubicBezTo>
                  <a:pt x="2652365" y="34417"/>
                  <a:pt x="2652824" y="19733"/>
                  <a:pt x="2652824" y="1377"/>
                </a:cubicBezTo>
                <a:close/>
                <a:moveTo>
                  <a:pt x="1131615" y="0"/>
                </a:moveTo>
                <a:lnTo>
                  <a:pt x="1186681" y="11014"/>
                </a:lnTo>
                <a:cubicBezTo>
                  <a:pt x="1191270" y="11932"/>
                  <a:pt x="1193565" y="13767"/>
                  <a:pt x="1193565" y="16520"/>
                </a:cubicBezTo>
                <a:cubicBezTo>
                  <a:pt x="1193565" y="22027"/>
                  <a:pt x="1187599" y="26157"/>
                  <a:pt x="1175668" y="28910"/>
                </a:cubicBezTo>
                <a:cubicBezTo>
                  <a:pt x="1175668" y="28910"/>
                  <a:pt x="1175209" y="29369"/>
                  <a:pt x="1174292" y="30287"/>
                </a:cubicBezTo>
                <a:cubicBezTo>
                  <a:pt x="1225687" y="37629"/>
                  <a:pt x="1250467" y="51855"/>
                  <a:pt x="1248631" y="72963"/>
                </a:cubicBezTo>
                <a:cubicBezTo>
                  <a:pt x="1246796" y="86730"/>
                  <a:pt x="1238077" y="94531"/>
                  <a:pt x="1222475" y="96367"/>
                </a:cubicBezTo>
                <a:cubicBezTo>
                  <a:pt x="1216050" y="96367"/>
                  <a:pt x="1210544" y="93155"/>
                  <a:pt x="1205955" y="86730"/>
                </a:cubicBezTo>
                <a:cubicBezTo>
                  <a:pt x="1198613" y="66539"/>
                  <a:pt x="1187140" y="50019"/>
                  <a:pt x="1171538" y="37170"/>
                </a:cubicBezTo>
                <a:cubicBezTo>
                  <a:pt x="1153183" y="69292"/>
                  <a:pt x="1136663" y="93155"/>
                  <a:pt x="1121978" y="108757"/>
                </a:cubicBezTo>
                <a:lnTo>
                  <a:pt x="1141252" y="112887"/>
                </a:lnTo>
                <a:lnTo>
                  <a:pt x="1177045" y="112887"/>
                </a:lnTo>
                <a:lnTo>
                  <a:pt x="1189435" y="90860"/>
                </a:lnTo>
                <a:lnTo>
                  <a:pt x="1229358" y="107380"/>
                </a:lnTo>
                <a:cubicBezTo>
                  <a:pt x="1232111" y="109216"/>
                  <a:pt x="1233488" y="111510"/>
                  <a:pt x="1233488" y="114263"/>
                </a:cubicBezTo>
                <a:cubicBezTo>
                  <a:pt x="1234406" y="117017"/>
                  <a:pt x="1230735" y="121605"/>
                  <a:pt x="1222475" y="128030"/>
                </a:cubicBezTo>
                <a:cubicBezTo>
                  <a:pt x="1222475" y="132619"/>
                  <a:pt x="1222475" y="140420"/>
                  <a:pt x="1222475" y="151433"/>
                </a:cubicBezTo>
                <a:cubicBezTo>
                  <a:pt x="1221557" y="163364"/>
                  <a:pt x="1221098" y="172542"/>
                  <a:pt x="1221098" y="178966"/>
                </a:cubicBezTo>
                <a:cubicBezTo>
                  <a:pt x="1219262" y="204664"/>
                  <a:pt x="1201825" y="218889"/>
                  <a:pt x="1168785" y="221643"/>
                </a:cubicBezTo>
                <a:cubicBezTo>
                  <a:pt x="1168785" y="202370"/>
                  <a:pt x="1158230" y="190439"/>
                  <a:pt x="1137122" y="185850"/>
                </a:cubicBezTo>
                <a:lnTo>
                  <a:pt x="1137122" y="180343"/>
                </a:lnTo>
                <a:lnTo>
                  <a:pt x="1167408" y="183096"/>
                </a:lnTo>
                <a:cubicBezTo>
                  <a:pt x="1176586" y="183096"/>
                  <a:pt x="1181634" y="178507"/>
                  <a:pt x="1182551" y="169330"/>
                </a:cubicBezTo>
                <a:cubicBezTo>
                  <a:pt x="1182551" y="150056"/>
                  <a:pt x="1182551" y="133537"/>
                  <a:pt x="1182551" y="119770"/>
                </a:cubicBezTo>
                <a:lnTo>
                  <a:pt x="1134368" y="119770"/>
                </a:lnTo>
                <a:lnTo>
                  <a:pt x="1134368" y="249176"/>
                </a:lnTo>
                <a:cubicBezTo>
                  <a:pt x="1133451" y="259272"/>
                  <a:pt x="1138498" y="263860"/>
                  <a:pt x="1149512" y="262943"/>
                </a:cubicBezTo>
                <a:lnTo>
                  <a:pt x="1185305" y="262943"/>
                </a:lnTo>
                <a:cubicBezTo>
                  <a:pt x="1199989" y="263860"/>
                  <a:pt x="1209167" y="258354"/>
                  <a:pt x="1212838" y="246423"/>
                </a:cubicBezTo>
                <a:lnTo>
                  <a:pt x="1227981" y="205123"/>
                </a:lnTo>
                <a:lnTo>
                  <a:pt x="1232111" y="206500"/>
                </a:lnTo>
                <a:lnTo>
                  <a:pt x="1234865" y="242293"/>
                </a:lnTo>
                <a:cubicBezTo>
                  <a:pt x="1233947" y="249635"/>
                  <a:pt x="1236700" y="255600"/>
                  <a:pt x="1243125" y="260189"/>
                </a:cubicBezTo>
                <a:cubicBezTo>
                  <a:pt x="1248631" y="263860"/>
                  <a:pt x="1251385" y="268908"/>
                  <a:pt x="1251385" y="275333"/>
                </a:cubicBezTo>
                <a:cubicBezTo>
                  <a:pt x="1248631" y="290935"/>
                  <a:pt x="1229817" y="299195"/>
                  <a:pt x="1194941" y="300112"/>
                </a:cubicBezTo>
                <a:lnTo>
                  <a:pt x="1131615" y="300112"/>
                </a:lnTo>
                <a:cubicBezTo>
                  <a:pt x="1105917" y="301030"/>
                  <a:pt x="1093527" y="289099"/>
                  <a:pt x="1094445" y="264319"/>
                </a:cubicBezTo>
                <a:lnTo>
                  <a:pt x="1094445" y="176213"/>
                </a:lnTo>
                <a:cubicBezTo>
                  <a:pt x="1094445" y="167953"/>
                  <a:pt x="1094445" y="154186"/>
                  <a:pt x="1094445" y="134913"/>
                </a:cubicBezTo>
                <a:cubicBezTo>
                  <a:pt x="1089856" y="138584"/>
                  <a:pt x="1082514" y="144550"/>
                  <a:pt x="1072419" y="152810"/>
                </a:cubicBezTo>
                <a:cubicBezTo>
                  <a:pt x="1065994" y="156481"/>
                  <a:pt x="1061405" y="159693"/>
                  <a:pt x="1058652" y="162446"/>
                </a:cubicBezTo>
                <a:lnTo>
                  <a:pt x="1054522" y="158316"/>
                </a:lnTo>
                <a:cubicBezTo>
                  <a:pt x="1097657" y="99579"/>
                  <a:pt x="1123355" y="46807"/>
                  <a:pt x="1131615" y="0"/>
                </a:cubicBezTo>
                <a:close/>
                <a:moveTo>
                  <a:pt x="820490" y="0"/>
                </a:moveTo>
                <a:lnTo>
                  <a:pt x="879686" y="13767"/>
                </a:lnTo>
                <a:cubicBezTo>
                  <a:pt x="883357" y="13767"/>
                  <a:pt x="885193" y="15603"/>
                  <a:pt x="885193" y="19274"/>
                </a:cubicBezTo>
                <a:cubicBezTo>
                  <a:pt x="886111" y="23863"/>
                  <a:pt x="879686" y="27534"/>
                  <a:pt x="865920" y="30287"/>
                </a:cubicBezTo>
                <a:cubicBezTo>
                  <a:pt x="865002" y="33040"/>
                  <a:pt x="863166" y="37170"/>
                  <a:pt x="860413" y="42677"/>
                </a:cubicBezTo>
                <a:cubicBezTo>
                  <a:pt x="858577" y="48184"/>
                  <a:pt x="856742" y="52314"/>
                  <a:pt x="854906" y="55067"/>
                </a:cubicBezTo>
                <a:lnTo>
                  <a:pt x="965039" y="55067"/>
                </a:lnTo>
                <a:lnTo>
                  <a:pt x="989819" y="22027"/>
                </a:lnTo>
                <a:lnTo>
                  <a:pt x="1032495" y="53690"/>
                </a:lnTo>
                <a:cubicBezTo>
                  <a:pt x="1034331" y="54608"/>
                  <a:pt x="1035249" y="55985"/>
                  <a:pt x="1035249" y="57820"/>
                </a:cubicBezTo>
                <a:cubicBezTo>
                  <a:pt x="1035249" y="61491"/>
                  <a:pt x="1031119" y="63327"/>
                  <a:pt x="1022859" y="63327"/>
                </a:cubicBezTo>
                <a:lnTo>
                  <a:pt x="850776" y="63327"/>
                </a:lnTo>
                <a:cubicBezTo>
                  <a:pt x="841599" y="80765"/>
                  <a:pt x="831503" y="96826"/>
                  <a:pt x="820490" y="111510"/>
                </a:cubicBezTo>
                <a:lnTo>
                  <a:pt x="832880" y="114263"/>
                </a:lnTo>
                <a:lnTo>
                  <a:pt x="929246" y="114263"/>
                </a:lnTo>
                <a:lnTo>
                  <a:pt x="943013" y="88107"/>
                </a:lnTo>
                <a:lnTo>
                  <a:pt x="991196" y="107380"/>
                </a:lnTo>
                <a:cubicBezTo>
                  <a:pt x="994867" y="107380"/>
                  <a:pt x="997161" y="109216"/>
                  <a:pt x="998079" y="112887"/>
                </a:cubicBezTo>
                <a:cubicBezTo>
                  <a:pt x="998079" y="117476"/>
                  <a:pt x="992572" y="123441"/>
                  <a:pt x="981559" y="130783"/>
                </a:cubicBezTo>
                <a:lnTo>
                  <a:pt x="981559" y="177590"/>
                </a:lnTo>
                <a:cubicBezTo>
                  <a:pt x="981559" y="179425"/>
                  <a:pt x="981559" y="191356"/>
                  <a:pt x="981559" y="213383"/>
                </a:cubicBezTo>
                <a:cubicBezTo>
                  <a:pt x="982477" y="249176"/>
                  <a:pt x="982936" y="270285"/>
                  <a:pt x="982936" y="276709"/>
                </a:cubicBezTo>
                <a:cubicBezTo>
                  <a:pt x="983854" y="299654"/>
                  <a:pt x="963662" y="313879"/>
                  <a:pt x="922363" y="319386"/>
                </a:cubicBezTo>
                <a:cubicBezTo>
                  <a:pt x="920527" y="296441"/>
                  <a:pt x="903548" y="282675"/>
                  <a:pt x="871426" y="278086"/>
                </a:cubicBezTo>
                <a:lnTo>
                  <a:pt x="872803" y="272579"/>
                </a:lnTo>
                <a:lnTo>
                  <a:pt x="919609" y="273956"/>
                </a:lnTo>
                <a:cubicBezTo>
                  <a:pt x="931540" y="273956"/>
                  <a:pt x="937506" y="267990"/>
                  <a:pt x="937506" y="256059"/>
                </a:cubicBezTo>
                <a:lnTo>
                  <a:pt x="937506" y="224396"/>
                </a:lnTo>
                <a:lnTo>
                  <a:pt x="825996" y="224396"/>
                </a:lnTo>
                <a:lnTo>
                  <a:pt x="825996" y="304242"/>
                </a:lnTo>
                <a:cubicBezTo>
                  <a:pt x="825996" y="310667"/>
                  <a:pt x="823243" y="314338"/>
                  <a:pt x="817737" y="315256"/>
                </a:cubicBezTo>
                <a:cubicBezTo>
                  <a:pt x="815901" y="315256"/>
                  <a:pt x="813148" y="315715"/>
                  <a:pt x="809477" y="316632"/>
                </a:cubicBezTo>
                <a:cubicBezTo>
                  <a:pt x="794792" y="318468"/>
                  <a:pt x="784697" y="319386"/>
                  <a:pt x="779190" y="319386"/>
                </a:cubicBezTo>
                <a:cubicBezTo>
                  <a:pt x="780108" y="302866"/>
                  <a:pt x="780567" y="271661"/>
                  <a:pt x="780567" y="225773"/>
                </a:cubicBezTo>
                <a:lnTo>
                  <a:pt x="780567" y="155563"/>
                </a:lnTo>
                <a:cubicBezTo>
                  <a:pt x="760376" y="174836"/>
                  <a:pt x="736514" y="192274"/>
                  <a:pt x="708980" y="207876"/>
                </a:cubicBezTo>
                <a:lnTo>
                  <a:pt x="706227" y="203746"/>
                </a:lnTo>
                <a:cubicBezTo>
                  <a:pt x="744774" y="163364"/>
                  <a:pt x="776437" y="116558"/>
                  <a:pt x="801217" y="63327"/>
                </a:cubicBezTo>
                <a:lnTo>
                  <a:pt x="708980" y="63327"/>
                </a:lnTo>
                <a:lnTo>
                  <a:pt x="708980" y="55067"/>
                </a:lnTo>
                <a:lnTo>
                  <a:pt x="803970" y="55067"/>
                </a:lnTo>
                <a:cubicBezTo>
                  <a:pt x="806723" y="49560"/>
                  <a:pt x="809018" y="44054"/>
                  <a:pt x="810853" y="38547"/>
                </a:cubicBezTo>
                <a:cubicBezTo>
                  <a:pt x="816360" y="25698"/>
                  <a:pt x="819572" y="12849"/>
                  <a:pt x="820490" y="0"/>
                </a:cubicBezTo>
                <a:close/>
              </a:path>
            </a:pathLst>
          </a:custGeom>
          <a:solidFill>
            <a:schemeClr val="bg1"/>
          </a:solidFill>
          <a:ln>
            <a:noFill/>
          </a:ln>
          <a:effectLst>
            <a:outerShdw blurRad="38100" dist="38100" dir="2700000" algn="tl">
              <a:srgbClr val="000000">
                <a:alpha val="43137"/>
              </a:srgb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pPr algn="ctr" fontAlgn="auto">
              <a:spcAft>
                <a:spcPts val="1800"/>
              </a:spcAft>
            </a:pPr>
            <a:endParaRPr lang="zh-CN" altLang="en-US" sz="2800" dirty="0">
              <a:solidFill>
                <a:schemeClr val="bg1"/>
              </a:solidFill>
              <a:effectLst>
                <a:outerShdw blurRad="38100" dist="38100" dir="2700000" algn="tl">
                  <a:srgbClr val="000000">
                    <a:alpha val="43137"/>
                  </a:srgbClr>
                </a:outerShdw>
              </a:effectLst>
              <a:latin typeface="方正粗雅宋_GBK" panose="02000500000000000000" pitchFamily="2" charset="-122"/>
              <a:ea typeface="方正粗雅宋_GBK" panose="02000500000000000000" pitchFamily="2" charset="-122"/>
              <a:sym typeface="+mn-ea"/>
            </a:endParaRPr>
          </a:p>
        </p:txBody>
      </p:sp>
      <p:sp>
        <p:nvSpPr>
          <p:cNvPr id="15" name="矩形 14"/>
          <p:cNvSpPr/>
          <p:nvPr/>
        </p:nvSpPr>
        <p:spPr>
          <a:xfrm>
            <a:off x="1108372" y="6178215"/>
            <a:ext cx="4619625" cy="276999"/>
          </a:xfrm>
          <a:prstGeom prst="rect">
            <a:avLst/>
          </a:prstGeom>
        </p:spPr>
        <p:txBody>
          <a:bodyPr wrap="square">
            <a:spAutoFit/>
          </a:bodyPr>
          <a:lstStyle/>
          <a:p>
            <a:pPr algn="ct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 2012年11月29日，中央政治局常委同志参观</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复兴之路</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展览</a:t>
            </a:r>
          </a:p>
        </p:txBody>
      </p:sp>
      <p:pic>
        <p:nvPicPr>
          <p:cNvPr id="9" name="Picture 2" descr="http://www.qstheory.cn/zhuanqu/2021-06/18/1127577238_16240237976401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2788" y="1559816"/>
            <a:ext cx="6130795" cy="4495918"/>
          </a:xfrm>
          <a:prstGeom prst="rect">
            <a:avLst/>
          </a:prstGeom>
          <a:noFill/>
          <a:ln w="38100">
            <a:solidFill>
              <a:srgbClr val="FFFFFF"/>
            </a:solidFill>
            <a:miter lim="800000"/>
            <a:headEnd/>
            <a:tailEnd/>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组合 16"/>
          <p:cNvGrpSpPr/>
          <p:nvPr/>
        </p:nvGrpSpPr>
        <p:grpSpPr>
          <a:xfrm>
            <a:off x="635" y="4088765"/>
            <a:ext cx="12192000" cy="2769235"/>
            <a:chOff x="0" y="4518000"/>
            <a:chExt cx="12192000" cy="2340000"/>
          </a:xfrm>
        </p:grpSpPr>
        <p:sp>
          <p:nvSpPr>
            <p:cNvPr id="30" name="矩形 29"/>
            <p:cNvSpPr/>
            <p:nvPr/>
          </p:nvSpPr>
          <p:spPr>
            <a:xfrm flipH="1">
              <a:off x="0" y="4518000"/>
              <a:ext cx="12192000" cy="2340000"/>
            </a:xfrm>
            <a:prstGeom prst="rect">
              <a:avLst/>
            </a:prstGeom>
            <a:gradFill>
              <a:gsLst>
                <a:gs pos="100000">
                  <a:srgbClr val="9E0406"/>
                </a:gs>
                <a:gs pos="0">
                  <a:schemeClr val="accent2">
                    <a:lumMod val="75000"/>
                  </a:schemeClr>
                </a:gs>
              </a:gsLst>
              <a:lin ang="0" scaled="0"/>
            </a:gra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5" name="矩形 34"/>
            <p:cNvSpPr/>
            <p:nvPr/>
          </p:nvSpPr>
          <p:spPr>
            <a:xfrm>
              <a:off x="0" y="6786000"/>
              <a:ext cx="12192000" cy="72000"/>
            </a:xfrm>
            <a:prstGeom prst="rect">
              <a:avLst/>
            </a:prstGeom>
            <a:gradFill>
              <a:gsLst>
                <a:gs pos="0">
                  <a:schemeClr val="bg1"/>
                </a:gs>
                <a:gs pos="100000">
                  <a:srgbClr val="FF9000"/>
                </a:gs>
              </a:gsLst>
              <a:lin ang="0" scaled="0"/>
            </a:gradFill>
            <a:ln>
              <a:noFill/>
            </a:ln>
            <a:effectLst>
              <a:outerShdw blurRad="127000" dist="63500" dir="18900000" algn="b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对角圆角矩形 55"/>
          <p:cNvSpPr/>
          <p:nvPr/>
        </p:nvSpPr>
        <p:spPr>
          <a:xfrm flipH="1">
            <a:off x="3486000" y="900000"/>
            <a:ext cx="522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中华民族创造了璀璨夺目的中华文明</a:t>
            </a:r>
          </a:p>
        </p:txBody>
      </p:sp>
      <p:sp>
        <p:nvSpPr>
          <p:cNvPr id="5" name="文本框 4"/>
          <p:cNvSpPr txBox="1"/>
          <p:nvPr/>
        </p:nvSpPr>
        <p:spPr>
          <a:xfrm>
            <a:off x="836295" y="4600775"/>
            <a:ext cx="10519410" cy="1890395"/>
          </a:xfrm>
          <a:prstGeom prst="rect">
            <a:avLst/>
          </a:prstGeom>
          <a:noFill/>
          <a:ln>
            <a:noFill/>
          </a:ln>
        </p:spPr>
        <p:txBody>
          <a:bodyPr wrap="square" rtlCol="0">
            <a:spAutoFit/>
          </a:bodyPr>
          <a:lstStyle/>
          <a:p>
            <a:pPr algn="just">
              <a:lnSpc>
                <a:spcPct val="130000"/>
              </a:lnSpc>
            </a:pPr>
            <a:r>
              <a:rPr lang="zh-CN" altLang="en-US" sz="24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　　</a:t>
            </a: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中华文明源远流长、博大精深，是中华民族独特的精神标识，是当代中国文化的根基，是维系全世界华人的精神纽带，也是中国文化创新的宝藏。在五千多年漫长文明发展史中，中华民族以自强不息的决心和意志，筚路蓝缕，跋山涉水，走过了不同于世界其他文明体的发展历程，</a:t>
            </a:r>
            <a:r>
              <a:rPr lang="en-US" altLang="zh-CN"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为人类文明进步事业作出了重大贡献。</a:t>
            </a:r>
          </a:p>
        </p:txBody>
      </p:sp>
      <p:grpSp>
        <p:nvGrpSpPr>
          <p:cNvPr id="7" name="组合 6"/>
          <p:cNvGrpSpPr/>
          <p:nvPr/>
        </p:nvGrpSpPr>
        <p:grpSpPr>
          <a:xfrm>
            <a:off x="1056004" y="1685623"/>
            <a:ext cx="10079992" cy="2774340"/>
            <a:chOff x="957761" y="1685623"/>
            <a:chExt cx="10079992" cy="2774340"/>
          </a:xfrm>
        </p:grpSpPr>
        <p:sp>
          <p:nvSpPr>
            <p:cNvPr id="6" name="işlídê"/>
            <p:cNvSpPr/>
            <p:nvPr/>
          </p:nvSpPr>
          <p:spPr>
            <a:xfrm>
              <a:off x="957761" y="1685623"/>
              <a:ext cx="10079990" cy="2774340"/>
            </a:xfrm>
            <a:prstGeom prst="roundRect">
              <a:avLst>
                <a:gd name="adj" fmla="val 4353"/>
              </a:avLst>
            </a:prstGeom>
            <a:solidFill>
              <a:schemeClr val="bg1"/>
            </a:soli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 name="矩形: 圆角 53"/>
            <p:cNvSpPr/>
            <p:nvPr/>
          </p:nvSpPr>
          <p:spPr>
            <a:xfrm>
              <a:off x="957763" y="1685623"/>
              <a:ext cx="10079990" cy="2769235"/>
            </a:xfrm>
            <a:prstGeom prst="roundRect">
              <a:avLst>
                <a:gd name="adj" fmla="val 3746"/>
              </a:avLst>
            </a:prstGeom>
            <a:solidFill>
              <a:schemeClr val="bg1"/>
            </a:solidFill>
            <a:ln w="12700">
              <a:gradFill>
                <a:gsLst>
                  <a:gs pos="0">
                    <a:srgbClr val="AD251C"/>
                  </a:gs>
                  <a:gs pos="100000">
                    <a:srgbClr val="AD251C">
                      <a:alpha val="0"/>
                    </a:srgbClr>
                  </a:gs>
                </a:gsLst>
                <a:lin ang="5400000" scaled="1"/>
              </a:gradFill>
            </a:ln>
            <a:effectLst>
              <a:outerShdw blurRad="381000" dist="127000" dir="2700000" algn="tl" rotWithShape="0">
                <a:prstClr val="black">
                  <a:alpha val="20000"/>
                </a:prstClr>
              </a:outerShdw>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sp>
        <p:nvSpPr>
          <p:cNvPr id="4" name="矩形 3"/>
          <p:cNvSpPr/>
          <p:nvPr/>
        </p:nvSpPr>
        <p:spPr>
          <a:xfrm>
            <a:off x="1596000" y="1900763"/>
            <a:ext cx="9000000" cy="2401683"/>
          </a:xfrm>
          <a:prstGeom prst="rect">
            <a:avLst/>
          </a:prstGeom>
        </p:spPr>
        <p:txBody>
          <a:bodyPr wrap="square">
            <a:spAutoFit/>
          </a:bodyPr>
          <a:lstStyle/>
          <a:p>
            <a:pPr lvl="0" algn="just" fontAlgn="auto">
              <a:lnSpc>
                <a:spcPct val="150000"/>
              </a:lnSpc>
            </a:pPr>
            <a:r>
              <a:rPr lang="zh-CN" altLang="en-US" sz="2000" b="1" dirty="0">
                <a:latin typeface="楷体" panose="02010609060101010101" pitchFamily="49" charset="-122"/>
                <a:ea typeface="楷体" panose="02010609060101010101" pitchFamily="49" charset="-122"/>
                <a:sym typeface="+mn-lt"/>
              </a:rPr>
              <a:t>　　火药、指南针、印刷术——这是预告资产阶级社会到来的三大发明。火药把骑士阶层炸得粉碎，指南针打开了世界市场并建立了殖民地，而印刷术则变成新教的工具，总的来说变成科学复兴的手段，变成对精神发展创造必要前提的最强大的杠杆。</a:t>
            </a:r>
          </a:p>
          <a:p>
            <a:pPr lvl="0" algn="r" fontAlgn="auto">
              <a:lnSpc>
                <a:spcPct val="130000"/>
              </a:lnSpc>
              <a:spcBef>
                <a:spcPts val="800"/>
              </a:spcBef>
            </a:pPr>
            <a:r>
              <a:rPr lang="en-US" altLang="zh-CN" dirty="0">
                <a:latin typeface="楷体" panose="02010609060101010101" pitchFamily="49" charset="-122"/>
                <a:ea typeface="楷体" panose="02010609060101010101" pitchFamily="49" charset="-122"/>
                <a:sym typeface="+mn-lt"/>
              </a:rPr>
              <a:t>——《</a:t>
            </a:r>
            <a:r>
              <a:rPr lang="en-US" altLang="zh-CN" dirty="0" err="1">
                <a:latin typeface="楷体" panose="02010609060101010101" pitchFamily="49" charset="-122"/>
                <a:ea typeface="楷体" panose="02010609060101010101" pitchFamily="49" charset="-122"/>
                <a:sym typeface="+mn-lt"/>
              </a:rPr>
              <a:t>马克思恩格斯</a:t>
            </a:r>
            <a:r>
              <a:rPr lang="zh-CN" altLang="en-US" dirty="0">
                <a:latin typeface="楷体" panose="02010609060101010101" pitchFamily="49" charset="-122"/>
                <a:ea typeface="楷体" panose="02010609060101010101" pitchFamily="49" charset="-122"/>
                <a:sym typeface="+mn-lt"/>
              </a:rPr>
              <a:t>全</a:t>
            </a:r>
            <a:r>
              <a:rPr lang="en-US" altLang="zh-CN" dirty="0" err="1">
                <a:latin typeface="楷体" panose="02010609060101010101" pitchFamily="49" charset="-122"/>
                <a:ea typeface="楷体" panose="02010609060101010101" pitchFamily="49" charset="-122"/>
                <a:sym typeface="+mn-lt"/>
              </a:rPr>
              <a:t>集》第</a:t>
            </a:r>
            <a:r>
              <a:rPr lang="zh-CN" altLang="en-US" dirty="0">
                <a:latin typeface="楷体" panose="02010609060101010101" pitchFamily="49" charset="-122"/>
                <a:ea typeface="楷体" panose="02010609060101010101" pitchFamily="49" charset="-122"/>
                <a:sym typeface="+mn-lt"/>
              </a:rPr>
              <a:t>三十七</a:t>
            </a:r>
            <a:r>
              <a:rPr lang="en-US" altLang="zh-CN" dirty="0">
                <a:latin typeface="楷体" panose="02010609060101010101" pitchFamily="49" charset="-122"/>
                <a:ea typeface="楷体" panose="02010609060101010101" pitchFamily="49" charset="-122"/>
                <a:sym typeface="+mn-lt"/>
              </a:rPr>
              <a:t>卷，</a:t>
            </a:r>
            <a:r>
              <a:rPr lang="zh-CN" altLang="en-US" dirty="0">
                <a:latin typeface="楷体" panose="02010609060101010101" pitchFamily="49" charset="-122"/>
                <a:ea typeface="楷体" panose="02010609060101010101" pitchFamily="49" charset="-122"/>
                <a:sym typeface="+mn-lt"/>
              </a:rPr>
              <a:t>人民出版社</a:t>
            </a:r>
            <a:r>
              <a:rPr lang="en-US" altLang="zh-CN" dirty="0">
                <a:latin typeface="楷体" panose="02010609060101010101" pitchFamily="49" charset="-122"/>
                <a:ea typeface="楷体" panose="02010609060101010101" pitchFamily="49" charset="-122"/>
                <a:sym typeface="+mn-lt"/>
              </a:rPr>
              <a:t>2019年版，第50页</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编辑推荐：中华文明探源之旅编辑图片素材-ID:1313159192"/>
          <p:cNvPicPr>
            <a:picLocks noChangeAspect="1" noChangeArrowheads="1"/>
          </p:cNvPicPr>
          <p:nvPr/>
        </p:nvPicPr>
        <p:blipFill rotWithShape="1">
          <a:blip r:embed="rId2">
            <a:extLst>
              <a:ext uri="{28A0092B-C50C-407E-A947-70E740481C1C}">
                <a14:useLocalDpi xmlns:a14="http://schemas.microsoft.com/office/drawing/2010/main" val="0"/>
              </a:ext>
            </a:extLst>
          </a:blip>
          <a:srcRect l="479" t="2304" r="479" b="39781"/>
          <a:stretch>
            <a:fillRect/>
          </a:stretch>
        </p:blipFill>
        <p:spPr bwMode="auto">
          <a:xfrm>
            <a:off x="-3" y="2847703"/>
            <a:ext cx="12191999" cy="4010297"/>
          </a:xfrm>
          <a:prstGeom prst="rect">
            <a:avLst/>
          </a:prstGeom>
          <a:noFill/>
          <a:extLst>
            <a:ext uri="{909E8E84-426E-40DD-AFC4-6F175D3DCCD1}">
              <a14:hiddenFill xmlns:a14="http://schemas.microsoft.com/office/drawing/2010/main">
                <a:solidFill>
                  <a:srgbClr val="FFFFFF"/>
                </a:solidFill>
              </a14:hiddenFill>
            </a:ext>
          </a:extLst>
        </p:spPr>
      </p:pic>
      <p:sp>
        <p:nvSpPr>
          <p:cNvPr id="4" name="矩形 3"/>
          <p:cNvSpPr/>
          <p:nvPr/>
        </p:nvSpPr>
        <p:spPr>
          <a:xfrm>
            <a:off x="1" y="1338943"/>
            <a:ext cx="12192000" cy="3780000"/>
          </a:xfrm>
          <a:prstGeom prst="rect">
            <a:avLst/>
          </a:prstGeom>
          <a:solidFill>
            <a:schemeClr val="bg1"/>
          </a:solidFill>
          <a:ln>
            <a:noFill/>
          </a:ln>
          <a:effectLst>
            <a:outerShdw blurRad="254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6" name="组合 5"/>
          <p:cNvGrpSpPr/>
          <p:nvPr/>
        </p:nvGrpSpPr>
        <p:grpSpPr>
          <a:xfrm>
            <a:off x="1776000" y="707572"/>
            <a:ext cx="8640000" cy="1080000"/>
            <a:chOff x="1776000" y="664029"/>
            <a:chExt cx="8640000" cy="1080000"/>
          </a:xfrm>
        </p:grpSpPr>
        <p:sp>
          <p:nvSpPr>
            <p:cNvPr id="5" name="立方体 4"/>
            <p:cNvSpPr/>
            <p:nvPr/>
          </p:nvSpPr>
          <p:spPr>
            <a:xfrm>
              <a:off x="1776000" y="664029"/>
              <a:ext cx="8640000" cy="1080000"/>
            </a:xfrm>
            <a:prstGeom prst="cube">
              <a:avLst>
                <a:gd name="adj" fmla="val 5083"/>
              </a:avLst>
            </a:prstGeom>
            <a:gradFill flip="none" rotWithShape="1">
              <a:gsLst>
                <a:gs pos="0">
                  <a:schemeClr val="accent1">
                    <a:lumMod val="40000"/>
                    <a:lumOff val="60000"/>
                  </a:schemeClr>
                </a:gs>
                <a:gs pos="46000">
                  <a:schemeClr val="accent1">
                    <a:lumMod val="95000"/>
                    <a:lumOff val="5000"/>
                  </a:schemeClr>
                </a:gs>
                <a:gs pos="100000">
                  <a:schemeClr val="accent1">
                    <a:lumMod val="60000"/>
                  </a:schemeClr>
                </a:gs>
              </a:gsLst>
              <a:path path="circle">
                <a:fillToRect l="50000" t="130000" r="50000" b="-30000"/>
              </a:path>
              <a:tileRect/>
            </a:gradFill>
            <a:ln w="6350">
              <a:gradFill>
                <a:gsLst>
                  <a:gs pos="0">
                    <a:schemeClr val="bg1"/>
                  </a:gs>
                  <a:gs pos="100000">
                    <a:schemeClr val="bg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文本框 1"/>
            <p:cNvSpPr txBox="1"/>
            <p:nvPr/>
          </p:nvSpPr>
          <p:spPr>
            <a:xfrm>
              <a:off x="1915883" y="827314"/>
              <a:ext cx="8360229" cy="846386"/>
            </a:xfrm>
            <a:prstGeom prst="rect">
              <a:avLst/>
            </a:prstGeom>
            <a:noFill/>
          </p:spPr>
          <p:txBody>
            <a:bodyPr wrap="square" rtlCol="0">
              <a:spAutoFit/>
            </a:bodyPr>
            <a:lstStyle/>
            <a:p>
              <a:pPr algn="ctr">
                <a:spcAft>
                  <a:spcPts val="600"/>
                </a:spcAft>
              </a:pP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中华文明探源工程等重大工程的研究成果实证了</a:t>
              </a:r>
              <a:endParaRPr lang="en-US" altLang="zh-CN"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a:p>
              <a:pPr algn="ctr">
                <a:spcAft>
                  <a:spcPts val="600"/>
                </a:spcAft>
              </a:pP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我国百万年的人类史、一万年的文化史、五千多年的文明史</a:t>
              </a:r>
            </a:p>
          </p:txBody>
        </p:sp>
      </p:grpSp>
      <p:sp>
        <p:nvSpPr>
          <p:cNvPr id="3" name="文本框 2"/>
          <p:cNvSpPr txBox="1"/>
          <p:nvPr/>
        </p:nvSpPr>
        <p:spPr>
          <a:xfrm>
            <a:off x="1039706" y="1944000"/>
            <a:ext cx="10112588" cy="2999740"/>
          </a:xfrm>
          <a:prstGeom prst="rect">
            <a:avLst/>
          </a:prstGeom>
          <a:noFill/>
        </p:spPr>
        <p:txBody>
          <a:bodyPr wrap="square" rtlCol="0">
            <a:spAutoFit/>
          </a:bodyPr>
          <a:lstStyle/>
          <a:p>
            <a:pPr algn="just">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　　</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2002</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年春，国家启动了中华文明探源工程。该项目由科技部立项作为国家“十五”到“十四五”重大科研项目，涉及考古学、历史学和自然科学在内的</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20</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多个学科，</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60</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多个单位的</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400</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多位专家学者直接参加工程，</a:t>
            </a:r>
            <a:r>
              <a:rPr lang="zh-CN" altLang="en-US" b="1" dirty="0">
                <a:solidFill>
                  <a:srgbClr val="C00000"/>
                </a:solidFill>
                <a:latin typeface="微软雅黑" panose="020B0503020204020204" pitchFamily="34" charset="-122"/>
                <a:ea typeface="微软雅黑" panose="020B0503020204020204" pitchFamily="34" charset="-122"/>
              </a:rPr>
              <a:t>到2022年5月，工程进行了整整20年。</a:t>
            </a:r>
          </a:p>
          <a:p>
            <a:pPr algn="just">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　　中华文明探源研究以马克思主义为指导，以距今</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5500—3500</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年间最能反映社会发展状况和权力强化程度的浙江良渚、山西陶寺、陕西石峁和河南二里头</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4</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个都邑性遗址以及黄河、长江和辽河流域的中心性遗址作为工作重点，从中开展大规模考古发掘和周围地区聚落分布调查，获取方方面面信息，</a:t>
            </a:r>
            <a:r>
              <a:rPr lang="zh-CN" altLang="en-US" b="1" dirty="0">
                <a:solidFill>
                  <a:srgbClr val="C00000"/>
                </a:solidFill>
                <a:latin typeface="微软雅黑" panose="020B0503020204020204" pitchFamily="34" charset="-122"/>
                <a:ea typeface="微软雅黑" panose="020B0503020204020204" pitchFamily="34" charset="-122"/>
              </a:rPr>
              <a:t>多学科、多角度、多层次、全方位对中华文明起源、形成与早期发展进行研究。</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组合 11"/>
          <p:cNvGrpSpPr/>
          <p:nvPr/>
        </p:nvGrpSpPr>
        <p:grpSpPr>
          <a:xfrm>
            <a:off x="0" y="3429000"/>
            <a:ext cx="12192000" cy="3429000"/>
            <a:chOff x="0" y="4518000"/>
            <a:chExt cx="12192000" cy="2340000"/>
          </a:xfrm>
        </p:grpSpPr>
        <p:sp>
          <p:nvSpPr>
            <p:cNvPr id="22" name="矩形 21"/>
            <p:cNvSpPr/>
            <p:nvPr/>
          </p:nvSpPr>
          <p:spPr>
            <a:xfrm flipH="1">
              <a:off x="0" y="4518000"/>
              <a:ext cx="12192000" cy="2340000"/>
            </a:xfrm>
            <a:prstGeom prst="rect">
              <a:avLst/>
            </a:prstGeom>
            <a:gradFill flip="none" rotWithShape="1">
              <a:gsLst>
                <a:gs pos="0">
                  <a:schemeClr val="bg1">
                    <a:lumMod val="75000"/>
                  </a:schemeClr>
                </a:gs>
                <a:gs pos="46000">
                  <a:schemeClr val="bg1">
                    <a:lumMod val="65000"/>
                  </a:schemeClr>
                </a:gs>
                <a:gs pos="100000">
                  <a:schemeClr val="bg1">
                    <a:lumMod val="50000"/>
                  </a:schemeClr>
                </a:gs>
              </a:gsLst>
              <a:path path="circle">
                <a:fillToRect l="50000" t="130000" r="50000" b="-30000"/>
              </a:path>
              <a:tileRect/>
            </a:gra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矩形 22"/>
            <p:cNvSpPr/>
            <p:nvPr/>
          </p:nvSpPr>
          <p:spPr>
            <a:xfrm>
              <a:off x="0" y="6786000"/>
              <a:ext cx="12192000" cy="72000"/>
            </a:xfrm>
            <a:prstGeom prst="rect">
              <a:avLst/>
            </a:prstGeom>
            <a:gradFill>
              <a:gsLst>
                <a:gs pos="0">
                  <a:schemeClr val="bg1">
                    <a:lumMod val="50000"/>
                  </a:schemeClr>
                </a:gs>
                <a:gs pos="100000">
                  <a:srgbClr val="F7C973"/>
                </a:gs>
              </a:gsLst>
              <a:lin ang="0" scaled="0"/>
            </a:gradFill>
            <a:ln>
              <a:noFill/>
            </a:ln>
            <a:effectLst>
              <a:outerShdw blurRad="127000" dist="63500" dir="18900000" algn="b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işlídê"/>
          <p:cNvSpPr/>
          <p:nvPr/>
        </p:nvSpPr>
        <p:spPr>
          <a:xfrm>
            <a:off x="830184" y="1578800"/>
            <a:ext cx="10531632" cy="2170613"/>
          </a:xfrm>
          <a:prstGeom prst="roundRect">
            <a:avLst>
              <a:gd name="adj" fmla="val 4353"/>
            </a:avLst>
          </a:prstGeom>
          <a:solidFill>
            <a:schemeClr val="bg1"/>
          </a:soli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 name="对角圆角矩形 55"/>
          <p:cNvSpPr/>
          <p:nvPr/>
        </p:nvSpPr>
        <p:spPr>
          <a:xfrm flipH="1">
            <a:off x="3936000" y="900000"/>
            <a:ext cx="432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国家蒙辱、人民蒙难、文明蒙尘</a:t>
            </a:r>
          </a:p>
        </p:txBody>
      </p:sp>
      <p:sp>
        <p:nvSpPr>
          <p:cNvPr id="8" name="矩形 7"/>
          <p:cNvSpPr/>
          <p:nvPr/>
        </p:nvSpPr>
        <p:spPr>
          <a:xfrm>
            <a:off x="8449069" y="5784999"/>
            <a:ext cx="2335530" cy="275590"/>
          </a:xfrm>
          <a:prstGeom prst="rect">
            <a:avLst/>
          </a:prstGeom>
        </p:spPr>
        <p:txBody>
          <a:bodyPr wrap="square">
            <a:spAutoFit/>
          </a:bodyPr>
          <a:lstStyle/>
          <a:p>
            <a:pPr algn="ctr"/>
            <a:r>
              <a:rPr lang="zh-CN" altLang="en-US" sz="1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lt"/>
              </a:rPr>
              <a:t>文明蒙尘：英法联军火烧圆明园</a:t>
            </a:r>
          </a:p>
        </p:txBody>
      </p:sp>
      <p:sp>
        <p:nvSpPr>
          <p:cNvPr id="6" name="矩形 5"/>
          <p:cNvSpPr/>
          <p:nvPr/>
        </p:nvSpPr>
        <p:spPr>
          <a:xfrm>
            <a:off x="1511962" y="5784999"/>
            <a:ext cx="2544421" cy="275590"/>
          </a:xfrm>
          <a:prstGeom prst="rect">
            <a:avLst/>
          </a:prstGeom>
        </p:spPr>
        <p:txBody>
          <a:bodyPr wrap="square">
            <a:spAutoFit/>
          </a:bodyPr>
          <a:lstStyle/>
          <a:p>
            <a:pPr algn="ctr"/>
            <a:r>
              <a:rPr lang="zh-CN" sz="1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lt"/>
              </a:rPr>
              <a:t>国家蒙辱：</a:t>
            </a:r>
            <a:r>
              <a:rPr lang="zh-CN" altLang="en-US" sz="1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lt"/>
              </a:rPr>
              <a:t>中英签订</a:t>
            </a:r>
            <a:r>
              <a:rPr lang="en-US" altLang="zh-CN" sz="1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lt"/>
              </a:rPr>
              <a:t>《</a:t>
            </a:r>
            <a:r>
              <a:rPr lang="zh-CN" altLang="en-US" sz="1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lt"/>
              </a:rPr>
              <a:t>南京条约</a:t>
            </a:r>
            <a:r>
              <a:rPr lang="en-US" altLang="zh-CN" sz="1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lt"/>
              </a:rPr>
              <a:t>》</a:t>
            </a:r>
          </a:p>
        </p:txBody>
      </p:sp>
      <p:sp>
        <p:nvSpPr>
          <p:cNvPr id="5" name="文本框 4"/>
          <p:cNvSpPr txBox="1"/>
          <p:nvPr/>
        </p:nvSpPr>
        <p:spPr>
          <a:xfrm>
            <a:off x="1056000" y="6226506"/>
            <a:ext cx="10106806" cy="272988"/>
          </a:xfrm>
          <a:custGeom>
            <a:avLst/>
            <a:gdLst/>
            <a:ahLst/>
            <a:cxnLst/>
            <a:rect l="l" t="t" r="r" b="b"/>
            <a:pathLst>
              <a:path w="10106806" h="272988">
                <a:moveTo>
                  <a:pt x="7088311" y="208248"/>
                </a:moveTo>
                <a:lnTo>
                  <a:pt x="7088311" y="227670"/>
                </a:lnTo>
                <a:lnTo>
                  <a:pt x="7126076" y="227670"/>
                </a:lnTo>
                <a:lnTo>
                  <a:pt x="7126076" y="208248"/>
                </a:lnTo>
                <a:close/>
                <a:moveTo>
                  <a:pt x="7017097" y="208248"/>
                </a:moveTo>
                <a:lnTo>
                  <a:pt x="7017097" y="227670"/>
                </a:lnTo>
                <a:lnTo>
                  <a:pt x="7053783" y="227670"/>
                </a:lnTo>
                <a:lnTo>
                  <a:pt x="7053783" y="208248"/>
                </a:lnTo>
                <a:close/>
                <a:moveTo>
                  <a:pt x="8286898" y="202853"/>
                </a:moveTo>
                <a:lnTo>
                  <a:pt x="8320347" y="229828"/>
                </a:lnTo>
                <a:lnTo>
                  <a:pt x="8310636" y="244934"/>
                </a:lnTo>
                <a:lnTo>
                  <a:pt x="8140154" y="244934"/>
                </a:lnTo>
                <a:lnTo>
                  <a:pt x="8134759" y="216880"/>
                </a:lnTo>
                <a:lnTo>
                  <a:pt x="8276108" y="216880"/>
                </a:lnTo>
                <a:close/>
                <a:moveTo>
                  <a:pt x="9852161" y="200695"/>
                </a:moveTo>
                <a:cubicBezTo>
                  <a:pt x="9890285" y="205730"/>
                  <a:pt x="9923016" y="212924"/>
                  <a:pt x="9950350" y="222275"/>
                </a:cubicBezTo>
                <a:cubicBezTo>
                  <a:pt x="9956824" y="223714"/>
                  <a:pt x="9959702" y="227670"/>
                  <a:pt x="9958982" y="234144"/>
                </a:cubicBezTo>
                <a:cubicBezTo>
                  <a:pt x="9958982" y="247812"/>
                  <a:pt x="9957544" y="257882"/>
                  <a:pt x="9954666" y="264356"/>
                </a:cubicBezTo>
                <a:cubicBezTo>
                  <a:pt x="9951788" y="270111"/>
                  <a:pt x="9946393" y="270111"/>
                  <a:pt x="9938481" y="264356"/>
                </a:cubicBezTo>
                <a:cubicBezTo>
                  <a:pt x="9913305" y="246373"/>
                  <a:pt x="9882373" y="230188"/>
                  <a:pt x="9845687" y="215801"/>
                </a:cubicBezTo>
                <a:close/>
                <a:moveTo>
                  <a:pt x="8396957" y="200695"/>
                </a:moveTo>
                <a:lnTo>
                  <a:pt x="8396957" y="221196"/>
                </a:lnTo>
                <a:lnTo>
                  <a:pt x="8441196" y="221196"/>
                </a:lnTo>
                <a:lnTo>
                  <a:pt x="8441196" y="200695"/>
                </a:lnTo>
                <a:close/>
                <a:moveTo>
                  <a:pt x="10069041" y="189905"/>
                </a:moveTo>
                <a:cubicBezTo>
                  <a:pt x="10051777" y="190624"/>
                  <a:pt x="10042785" y="199976"/>
                  <a:pt x="10042065" y="217959"/>
                </a:cubicBezTo>
                <a:cubicBezTo>
                  <a:pt x="10042785" y="235943"/>
                  <a:pt x="10051777" y="245294"/>
                  <a:pt x="10069041" y="246013"/>
                </a:cubicBezTo>
                <a:cubicBezTo>
                  <a:pt x="10086305" y="245294"/>
                  <a:pt x="10095656" y="235943"/>
                  <a:pt x="10097095" y="217959"/>
                </a:cubicBezTo>
                <a:cubicBezTo>
                  <a:pt x="10095656" y="199976"/>
                  <a:pt x="10086305" y="190624"/>
                  <a:pt x="10069041" y="189905"/>
                </a:cubicBezTo>
                <a:close/>
                <a:moveTo>
                  <a:pt x="3099979" y="189905"/>
                </a:moveTo>
                <a:lnTo>
                  <a:pt x="3099979" y="205011"/>
                </a:lnTo>
                <a:cubicBezTo>
                  <a:pt x="3104294" y="205011"/>
                  <a:pt x="3110768" y="204292"/>
                  <a:pt x="3119400" y="202853"/>
                </a:cubicBezTo>
                <a:cubicBezTo>
                  <a:pt x="3123717" y="202134"/>
                  <a:pt x="3126953" y="201774"/>
                  <a:pt x="3129111" y="201774"/>
                </a:cubicBezTo>
                <a:lnTo>
                  <a:pt x="3129111" y="189905"/>
                </a:lnTo>
                <a:close/>
                <a:moveTo>
                  <a:pt x="5065737" y="184510"/>
                </a:moveTo>
                <a:lnTo>
                  <a:pt x="5065737" y="223354"/>
                </a:lnTo>
                <a:lnTo>
                  <a:pt x="5147741" y="223354"/>
                </a:lnTo>
                <a:lnTo>
                  <a:pt x="5147741" y="184510"/>
                </a:lnTo>
                <a:close/>
                <a:moveTo>
                  <a:pt x="9834897" y="183431"/>
                </a:moveTo>
                <a:lnTo>
                  <a:pt x="9837055" y="203932"/>
                </a:lnTo>
                <a:cubicBezTo>
                  <a:pt x="9799649" y="221916"/>
                  <a:pt x="9770156" y="235583"/>
                  <a:pt x="9748576" y="244934"/>
                </a:cubicBezTo>
                <a:lnTo>
                  <a:pt x="9736707" y="211485"/>
                </a:lnTo>
                <a:cubicBezTo>
                  <a:pt x="9745339" y="209327"/>
                  <a:pt x="9757928" y="205730"/>
                  <a:pt x="9774473" y="200695"/>
                </a:cubicBezTo>
                <a:cubicBezTo>
                  <a:pt x="9801807" y="192782"/>
                  <a:pt x="9821949" y="187028"/>
                  <a:pt x="9834897" y="183431"/>
                </a:cubicBezTo>
                <a:close/>
                <a:moveTo>
                  <a:pt x="9544645" y="182352"/>
                </a:moveTo>
                <a:lnTo>
                  <a:pt x="9544645" y="219038"/>
                </a:lnTo>
                <a:lnTo>
                  <a:pt x="9636360" y="219038"/>
                </a:lnTo>
                <a:lnTo>
                  <a:pt x="9636360" y="182352"/>
                </a:lnTo>
                <a:close/>
                <a:moveTo>
                  <a:pt x="10069041" y="180194"/>
                </a:moveTo>
                <a:cubicBezTo>
                  <a:pt x="10092059" y="181633"/>
                  <a:pt x="10104648" y="194221"/>
                  <a:pt x="10106806" y="217959"/>
                </a:cubicBezTo>
                <a:cubicBezTo>
                  <a:pt x="10104648" y="241697"/>
                  <a:pt x="10092059" y="254286"/>
                  <a:pt x="10069041" y="255724"/>
                </a:cubicBezTo>
                <a:cubicBezTo>
                  <a:pt x="10046022" y="254286"/>
                  <a:pt x="10033793" y="241697"/>
                  <a:pt x="10032354" y="217959"/>
                </a:cubicBezTo>
                <a:cubicBezTo>
                  <a:pt x="10033793" y="194221"/>
                  <a:pt x="10046022" y="181633"/>
                  <a:pt x="10069041" y="180194"/>
                </a:cubicBezTo>
                <a:close/>
                <a:moveTo>
                  <a:pt x="7841270" y="174799"/>
                </a:moveTo>
                <a:cubicBezTo>
                  <a:pt x="7856376" y="175518"/>
                  <a:pt x="7864288" y="185589"/>
                  <a:pt x="7865008" y="205011"/>
                </a:cubicBezTo>
                <a:cubicBezTo>
                  <a:pt x="7865728" y="224433"/>
                  <a:pt x="7854578" y="247092"/>
                  <a:pt x="7831558" y="272988"/>
                </a:cubicBezTo>
                <a:lnTo>
                  <a:pt x="7820768" y="264356"/>
                </a:lnTo>
                <a:cubicBezTo>
                  <a:pt x="7821488" y="263637"/>
                  <a:pt x="7822567" y="262558"/>
                  <a:pt x="7824006" y="261119"/>
                </a:cubicBezTo>
                <a:cubicBezTo>
                  <a:pt x="7838392" y="244575"/>
                  <a:pt x="7845946" y="230907"/>
                  <a:pt x="7846664" y="220117"/>
                </a:cubicBezTo>
                <a:cubicBezTo>
                  <a:pt x="7845946" y="220117"/>
                  <a:pt x="7844866" y="220117"/>
                  <a:pt x="7843428" y="220117"/>
                </a:cubicBezTo>
                <a:cubicBezTo>
                  <a:pt x="7843428" y="220117"/>
                  <a:pt x="7842708" y="220477"/>
                  <a:pt x="7841270" y="221196"/>
                </a:cubicBezTo>
                <a:cubicBezTo>
                  <a:pt x="7827602" y="219758"/>
                  <a:pt x="7820050" y="211845"/>
                  <a:pt x="7818610" y="197458"/>
                </a:cubicBezTo>
                <a:cubicBezTo>
                  <a:pt x="7820050" y="183791"/>
                  <a:pt x="7827602" y="176238"/>
                  <a:pt x="7841270" y="174799"/>
                </a:cubicBezTo>
                <a:close/>
                <a:moveTo>
                  <a:pt x="4764695" y="174799"/>
                </a:moveTo>
                <a:cubicBezTo>
                  <a:pt x="4779801" y="175518"/>
                  <a:pt x="4787714" y="185589"/>
                  <a:pt x="4788433" y="205011"/>
                </a:cubicBezTo>
                <a:cubicBezTo>
                  <a:pt x="4789152" y="224433"/>
                  <a:pt x="4778003" y="247092"/>
                  <a:pt x="4754984" y="272988"/>
                </a:cubicBezTo>
                <a:lnTo>
                  <a:pt x="4744194" y="264356"/>
                </a:lnTo>
                <a:cubicBezTo>
                  <a:pt x="4744913" y="263637"/>
                  <a:pt x="4745992" y="262558"/>
                  <a:pt x="4747431" y="261119"/>
                </a:cubicBezTo>
                <a:cubicBezTo>
                  <a:pt x="4761818" y="244575"/>
                  <a:pt x="4769371" y="230907"/>
                  <a:pt x="4770090" y="220117"/>
                </a:cubicBezTo>
                <a:cubicBezTo>
                  <a:pt x="4769371" y="220117"/>
                  <a:pt x="4768292" y="220117"/>
                  <a:pt x="4766853" y="220117"/>
                </a:cubicBezTo>
                <a:cubicBezTo>
                  <a:pt x="4766853" y="220117"/>
                  <a:pt x="4766134" y="220477"/>
                  <a:pt x="4764695" y="221196"/>
                </a:cubicBezTo>
                <a:cubicBezTo>
                  <a:pt x="4751028" y="219758"/>
                  <a:pt x="4743475" y="211845"/>
                  <a:pt x="4742036" y="197458"/>
                </a:cubicBezTo>
                <a:cubicBezTo>
                  <a:pt x="4743475" y="183791"/>
                  <a:pt x="4751028" y="176238"/>
                  <a:pt x="4764695" y="174799"/>
                </a:cubicBezTo>
                <a:close/>
                <a:moveTo>
                  <a:pt x="1164245" y="174799"/>
                </a:moveTo>
                <a:cubicBezTo>
                  <a:pt x="1179351" y="175518"/>
                  <a:pt x="1187264" y="185589"/>
                  <a:pt x="1187983" y="205011"/>
                </a:cubicBezTo>
                <a:cubicBezTo>
                  <a:pt x="1188702" y="224433"/>
                  <a:pt x="1177553" y="247092"/>
                  <a:pt x="1154534" y="272988"/>
                </a:cubicBezTo>
                <a:lnTo>
                  <a:pt x="1143744" y="264356"/>
                </a:lnTo>
                <a:cubicBezTo>
                  <a:pt x="1144463" y="263637"/>
                  <a:pt x="1145542" y="262558"/>
                  <a:pt x="1146981" y="261119"/>
                </a:cubicBezTo>
                <a:cubicBezTo>
                  <a:pt x="1161368" y="244575"/>
                  <a:pt x="1168921" y="230907"/>
                  <a:pt x="1169640" y="220117"/>
                </a:cubicBezTo>
                <a:cubicBezTo>
                  <a:pt x="1168921" y="220117"/>
                  <a:pt x="1167842" y="220117"/>
                  <a:pt x="1166403" y="220117"/>
                </a:cubicBezTo>
                <a:cubicBezTo>
                  <a:pt x="1166403" y="220117"/>
                  <a:pt x="1165684" y="220477"/>
                  <a:pt x="1164245" y="221196"/>
                </a:cubicBezTo>
                <a:cubicBezTo>
                  <a:pt x="1150578" y="219758"/>
                  <a:pt x="1143025" y="211845"/>
                  <a:pt x="1141586" y="197458"/>
                </a:cubicBezTo>
                <a:cubicBezTo>
                  <a:pt x="1143025" y="183791"/>
                  <a:pt x="1150578" y="176238"/>
                  <a:pt x="1164245" y="174799"/>
                </a:cubicBezTo>
                <a:close/>
                <a:moveTo>
                  <a:pt x="7578178" y="173720"/>
                </a:moveTo>
                <a:lnTo>
                  <a:pt x="7578178" y="221196"/>
                </a:lnTo>
                <a:lnTo>
                  <a:pt x="7667736" y="221196"/>
                </a:lnTo>
                <a:lnTo>
                  <a:pt x="7667736" y="173720"/>
                </a:lnTo>
                <a:close/>
                <a:moveTo>
                  <a:pt x="7088311" y="167246"/>
                </a:moveTo>
                <a:lnTo>
                  <a:pt x="7088311" y="186668"/>
                </a:lnTo>
                <a:lnTo>
                  <a:pt x="7126076" y="186668"/>
                </a:lnTo>
                <a:lnTo>
                  <a:pt x="7126076" y="167246"/>
                </a:lnTo>
                <a:close/>
                <a:moveTo>
                  <a:pt x="7017097" y="167246"/>
                </a:moveTo>
                <a:lnTo>
                  <a:pt x="7017097" y="186668"/>
                </a:lnTo>
                <a:lnTo>
                  <a:pt x="7053783" y="186668"/>
                </a:lnTo>
                <a:lnTo>
                  <a:pt x="7053783" y="167246"/>
                </a:lnTo>
                <a:close/>
                <a:moveTo>
                  <a:pt x="947365" y="165088"/>
                </a:moveTo>
                <a:lnTo>
                  <a:pt x="947365" y="213643"/>
                </a:lnTo>
                <a:lnTo>
                  <a:pt x="1020738" y="213643"/>
                </a:lnTo>
                <a:lnTo>
                  <a:pt x="1020738" y="165088"/>
                </a:lnTo>
                <a:close/>
                <a:moveTo>
                  <a:pt x="3204641" y="164009"/>
                </a:moveTo>
                <a:cubicBezTo>
                  <a:pt x="3210396" y="175518"/>
                  <a:pt x="3217949" y="185229"/>
                  <a:pt x="3227301" y="193142"/>
                </a:cubicBezTo>
                <a:cubicBezTo>
                  <a:pt x="3232336" y="184510"/>
                  <a:pt x="3237012" y="174799"/>
                  <a:pt x="3241328" y="164009"/>
                </a:cubicBezTo>
                <a:close/>
                <a:moveTo>
                  <a:pt x="3099979" y="159693"/>
                </a:moveTo>
                <a:lnTo>
                  <a:pt x="3099979" y="171562"/>
                </a:lnTo>
                <a:lnTo>
                  <a:pt x="3129111" y="171562"/>
                </a:lnTo>
                <a:lnTo>
                  <a:pt x="3129111" y="159693"/>
                </a:lnTo>
                <a:close/>
                <a:moveTo>
                  <a:pt x="8396957" y="158614"/>
                </a:moveTo>
                <a:lnTo>
                  <a:pt x="8396957" y="179115"/>
                </a:lnTo>
                <a:lnTo>
                  <a:pt x="8441196" y="179115"/>
                </a:lnTo>
                <a:lnTo>
                  <a:pt x="8441196" y="158614"/>
                </a:lnTo>
                <a:close/>
                <a:moveTo>
                  <a:pt x="3924337" y="154298"/>
                </a:moveTo>
                <a:lnTo>
                  <a:pt x="3924337" y="207169"/>
                </a:lnTo>
                <a:lnTo>
                  <a:pt x="3956708" y="207169"/>
                </a:lnTo>
                <a:lnTo>
                  <a:pt x="3956708" y="154298"/>
                </a:lnTo>
                <a:close/>
                <a:moveTo>
                  <a:pt x="1764171" y="146745"/>
                </a:moveTo>
                <a:lnTo>
                  <a:pt x="1805173" y="146745"/>
                </a:lnTo>
                <a:lnTo>
                  <a:pt x="1805173" y="172641"/>
                </a:lnTo>
                <a:lnTo>
                  <a:pt x="1864519" y="172641"/>
                </a:lnTo>
                <a:lnTo>
                  <a:pt x="1878546" y="156456"/>
                </a:lnTo>
                <a:lnTo>
                  <a:pt x="1911995" y="184510"/>
                </a:lnTo>
                <a:lnTo>
                  <a:pt x="1903363" y="197458"/>
                </a:lnTo>
                <a:lnTo>
                  <a:pt x="1805173" y="197458"/>
                </a:lnTo>
                <a:lnTo>
                  <a:pt x="1805173" y="262198"/>
                </a:lnTo>
                <a:lnTo>
                  <a:pt x="1764171" y="262198"/>
                </a:lnTo>
                <a:lnTo>
                  <a:pt x="1764171" y="197458"/>
                </a:lnTo>
                <a:lnTo>
                  <a:pt x="1668140" y="197458"/>
                </a:lnTo>
                <a:lnTo>
                  <a:pt x="1661666" y="172641"/>
                </a:lnTo>
                <a:lnTo>
                  <a:pt x="1764171" y="172641"/>
                </a:lnTo>
                <a:close/>
                <a:moveTo>
                  <a:pt x="9643913" y="143508"/>
                </a:moveTo>
                <a:lnTo>
                  <a:pt x="9682757" y="166167"/>
                </a:lnTo>
                <a:lnTo>
                  <a:pt x="9674125" y="176957"/>
                </a:lnTo>
                <a:lnTo>
                  <a:pt x="9674125" y="261119"/>
                </a:lnTo>
                <a:lnTo>
                  <a:pt x="9636360" y="261119"/>
                </a:lnTo>
                <a:lnTo>
                  <a:pt x="9636360" y="244934"/>
                </a:lnTo>
                <a:lnTo>
                  <a:pt x="9544645" y="244934"/>
                </a:lnTo>
                <a:lnTo>
                  <a:pt x="9544645" y="261119"/>
                </a:lnTo>
                <a:lnTo>
                  <a:pt x="9506880" y="261119"/>
                </a:lnTo>
                <a:lnTo>
                  <a:pt x="9506880" y="152140"/>
                </a:lnTo>
                <a:lnTo>
                  <a:pt x="9544645" y="152140"/>
                </a:lnTo>
                <a:lnTo>
                  <a:pt x="9544645" y="157535"/>
                </a:lnTo>
                <a:lnTo>
                  <a:pt x="9634202" y="157535"/>
                </a:lnTo>
                <a:close/>
                <a:moveTo>
                  <a:pt x="3707457" y="139192"/>
                </a:moveTo>
                <a:cubicBezTo>
                  <a:pt x="3720405" y="157175"/>
                  <a:pt x="3730836" y="175159"/>
                  <a:pt x="3738749" y="193142"/>
                </a:cubicBezTo>
                <a:cubicBezTo>
                  <a:pt x="3740907" y="197458"/>
                  <a:pt x="3740547" y="201055"/>
                  <a:pt x="3737669" y="203932"/>
                </a:cubicBezTo>
                <a:cubicBezTo>
                  <a:pt x="3731196" y="210406"/>
                  <a:pt x="3725081" y="215082"/>
                  <a:pt x="3719327" y="217959"/>
                </a:cubicBezTo>
                <a:cubicBezTo>
                  <a:pt x="3714291" y="220837"/>
                  <a:pt x="3711414" y="219398"/>
                  <a:pt x="3710694" y="213643"/>
                </a:cubicBezTo>
                <a:cubicBezTo>
                  <a:pt x="3707098" y="191344"/>
                  <a:pt x="3702062" y="168325"/>
                  <a:pt x="3695588" y="144587"/>
                </a:cubicBezTo>
                <a:close/>
                <a:moveTo>
                  <a:pt x="4187614" y="135955"/>
                </a:moveTo>
                <a:lnTo>
                  <a:pt x="4187614" y="189905"/>
                </a:lnTo>
                <a:lnTo>
                  <a:pt x="4217826" y="189905"/>
                </a:lnTo>
                <a:lnTo>
                  <a:pt x="4217826" y="135955"/>
                </a:lnTo>
                <a:close/>
                <a:moveTo>
                  <a:pt x="7678526" y="132718"/>
                </a:moveTo>
                <a:lnTo>
                  <a:pt x="7718449" y="158614"/>
                </a:lnTo>
                <a:lnTo>
                  <a:pt x="7708738" y="168325"/>
                </a:lnTo>
                <a:lnTo>
                  <a:pt x="7708738" y="261119"/>
                </a:lnTo>
                <a:lnTo>
                  <a:pt x="7667736" y="261119"/>
                </a:lnTo>
                <a:lnTo>
                  <a:pt x="7667736" y="246013"/>
                </a:lnTo>
                <a:lnTo>
                  <a:pt x="7578178" y="246013"/>
                </a:lnTo>
                <a:lnTo>
                  <a:pt x="7578178" y="262198"/>
                </a:lnTo>
                <a:lnTo>
                  <a:pt x="7537176" y="262198"/>
                </a:lnTo>
                <a:lnTo>
                  <a:pt x="7537176" y="138113"/>
                </a:lnTo>
                <a:lnTo>
                  <a:pt x="7578178" y="138113"/>
                </a:lnTo>
                <a:lnTo>
                  <a:pt x="7578178" y="148903"/>
                </a:lnTo>
                <a:lnTo>
                  <a:pt x="7665578" y="148903"/>
                </a:lnTo>
                <a:close/>
                <a:moveTo>
                  <a:pt x="3257513" y="131639"/>
                </a:moveTo>
                <a:lnTo>
                  <a:pt x="3286646" y="156456"/>
                </a:lnTo>
                <a:cubicBezTo>
                  <a:pt x="3288085" y="158614"/>
                  <a:pt x="3287725" y="160772"/>
                  <a:pt x="3285567" y="162930"/>
                </a:cubicBezTo>
                <a:lnTo>
                  <a:pt x="3276935" y="168325"/>
                </a:lnTo>
                <a:cubicBezTo>
                  <a:pt x="3270461" y="183431"/>
                  <a:pt x="3262548" y="196739"/>
                  <a:pt x="3253197" y="208248"/>
                </a:cubicBezTo>
                <a:cubicBezTo>
                  <a:pt x="3263987" y="211845"/>
                  <a:pt x="3276935" y="214363"/>
                  <a:pt x="3292041" y="215801"/>
                </a:cubicBezTo>
                <a:cubicBezTo>
                  <a:pt x="3283409" y="228749"/>
                  <a:pt x="3276575" y="243496"/>
                  <a:pt x="3271540" y="260040"/>
                </a:cubicBezTo>
                <a:cubicBezTo>
                  <a:pt x="3251398" y="249970"/>
                  <a:pt x="3237012" y="241338"/>
                  <a:pt x="3228380" y="234144"/>
                </a:cubicBezTo>
                <a:cubicBezTo>
                  <a:pt x="3214713" y="245654"/>
                  <a:pt x="3198168" y="254645"/>
                  <a:pt x="3178746" y="261119"/>
                </a:cubicBezTo>
                <a:lnTo>
                  <a:pt x="3164719" y="247092"/>
                </a:lnTo>
                <a:cubicBezTo>
                  <a:pt x="3183421" y="238460"/>
                  <a:pt x="3198527" y="228030"/>
                  <a:pt x="3210037" y="215801"/>
                </a:cubicBezTo>
                <a:cubicBezTo>
                  <a:pt x="3198527" y="201414"/>
                  <a:pt x="3190255" y="184150"/>
                  <a:pt x="3185220" y="164009"/>
                </a:cubicBezTo>
                <a:lnTo>
                  <a:pt x="3172272" y="164009"/>
                </a:lnTo>
                <a:lnTo>
                  <a:pt x="3169035" y="142429"/>
                </a:lnTo>
                <a:lnTo>
                  <a:pt x="3245644" y="142429"/>
                </a:lnTo>
                <a:close/>
                <a:moveTo>
                  <a:pt x="3792699" y="130560"/>
                </a:moveTo>
                <a:lnTo>
                  <a:pt x="3828306" y="140271"/>
                </a:lnTo>
                <a:cubicBezTo>
                  <a:pt x="3818235" y="173360"/>
                  <a:pt x="3806006" y="202493"/>
                  <a:pt x="3791620" y="227670"/>
                </a:cubicBezTo>
                <a:lnTo>
                  <a:pt x="3809963" y="227670"/>
                </a:lnTo>
                <a:lnTo>
                  <a:pt x="3819674" y="213643"/>
                </a:lnTo>
                <a:lnTo>
                  <a:pt x="3846649" y="237381"/>
                </a:lnTo>
                <a:lnTo>
                  <a:pt x="3838017" y="252487"/>
                </a:lnTo>
                <a:lnTo>
                  <a:pt x="3683719" y="252487"/>
                </a:lnTo>
                <a:lnTo>
                  <a:pt x="3678324" y="227670"/>
                </a:lnTo>
                <a:lnTo>
                  <a:pt x="3770040" y="227670"/>
                </a:lnTo>
                <a:cubicBezTo>
                  <a:pt x="3780110" y="196019"/>
                  <a:pt x="3787663" y="163649"/>
                  <a:pt x="3792699" y="130560"/>
                </a:cubicBezTo>
                <a:close/>
                <a:moveTo>
                  <a:pt x="3748460" y="129481"/>
                </a:moveTo>
                <a:cubicBezTo>
                  <a:pt x="3758530" y="143148"/>
                  <a:pt x="3768601" y="158974"/>
                  <a:pt x="3778672" y="176957"/>
                </a:cubicBezTo>
                <a:cubicBezTo>
                  <a:pt x="3780829" y="181273"/>
                  <a:pt x="3780110" y="184870"/>
                  <a:pt x="3776514" y="187747"/>
                </a:cubicBezTo>
                <a:cubicBezTo>
                  <a:pt x="3770040" y="194221"/>
                  <a:pt x="3763925" y="198897"/>
                  <a:pt x="3758171" y="201774"/>
                </a:cubicBezTo>
                <a:cubicBezTo>
                  <a:pt x="3753854" y="204651"/>
                  <a:pt x="3750977" y="203572"/>
                  <a:pt x="3749538" y="198537"/>
                </a:cubicBezTo>
                <a:cubicBezTo>
                  <a:pt x="3747380" y="178396"/>
                  <a:pt x="3743065" y="157175"/>
                  <a:pt x="3736591" y="134876"/>
                </a:cubicBezTo>
                <a:close/>
                <a:moveTo>
                  <a:pt x="3099979" y="129481"/>
                </a:moveTo>
                <a:lnTo>
                  <a:pt x="3099979" y="141350"/>
                </a:lnTo>
                <a:lnTo>
                  <a:pt x="3129111" y="141350"/>
                </a:lnTo>
                <a:lnTo>
                  <a:pt x="3129111" y="129481"/>
                </a:lnTo>
                <a:close/>
                <a:moveTo>
                  <a:pt x="5112134" y="128402"/>
                </a:moveTo>
                <a:cubicBezTo>
                  <a:pt x="5098467" y="138473"/>
                  <a:pt x="5083001" y="146745"/>
                  <a:pt x="5065737" y="153219"/>
                </a:cubicBezTo>
                <a:lnTo>
                  <a:pt x="5065737" y="160772"/>
                </a:lnTo>
                <a:lnTo>
                  <a:pt x="5145583" y="160772"/>
                </a:lnTo>
                <a:lnTo>
                  <a:pt x="5155294" y="151061"/>
                </a:lnTo>
                <a:cubicBezTo>
                  <a:pt x="5139469" y="144587"/>
                  <a:pt x="5125082" y="137034"/>
                  <a:pt x="5112134" y="128402"/>
                </a:cubicBezTo>
                <a:close/>
                <a:moveTo>
                  <a:pt x="2548607" y="127323"/>
                </a:moveTo>
                <a:lnTo>
                  <a:pt x="2588531" y="127323"/>
                </a:lnTo>
                <a:lnTo>
                  <a:pt x="2588531" y="151061"/>
                </a:lnTo>
                <a:lnTo>
                  <a:pt x="2599320" y="151061"/>
                </a:lnTo>
                <a:lnTo>
                  <a:pt x="2609031" y="139192"/>
                </a:lnTo>
                <a:lnTo>
                  <a:pt x="2637086" y="162930"/>
                </a:lnTo>
                <a:lnTo>
                  <a:pt x="2628454" y="175878"/>
                </a:lnTo>
                <a:lnTo>
                  <a:pt x="2588531" y="175878"/>
                </a:lnTo>
                <a:lnTo>
                  <a:pt x="2588531" y="202853"/>
                </a:lnTo>
                <a:cubicBezTo>
                  <a:pt x="2605794" y="201414"/>
                  <a:pt x="2622339" y="199616"/>
                  <a:pt x="2638165" y="197458"/>
                </a:cubicBezTo>
                <a:lnTo>
                  <a:pt x="2637086" y="217959"/>
                </a:lnTo>
                <a:cubicBezTo>
                  <a:pt x="2625576" y="220117"/>
                  <a:pt x="2607593" y="223714"/>
                  <a:pt x="2583135" y="228749"/>
                </a:cubicBezTo>
                <a:cubicBezTo>
                  <a:pt x="2548607" y="235943"/>
                  <a:pt x="2521992" y="241697"/>
                  <a:pt x="2503289" y="246013"/>
                </a:cubicBezTo>
                <a:lnTo>
                  <a:pt x="2495736" y="210406"/>
                </a:lnTo>
                <a:cubicBezTo>
                  <a:pt x="2500771" y="210406"/>
                  <a:pt x="2508324" y="209687"/>
                  <a:pt x="2518395" y="208248"/>
                </a:cubicBezTo>
                <a:cubicBezTo>
                  <a:pt x="2532063" y="207529"/>
                  <a:pt x="2542134" y="206809"/>
                  <a:pt x="2548607" y="206090"/>
                </a:cubicBezTo>
                <a:lnTo>
                  <a:pt x="2548607" y="175878"/>
                </a:lnTo>
                <a:lnTo>
                  <a:pt x="2507605" y="175878"/>
                </a:lnTo>
                <a:lnTo>
                  <a:pt x="2502210" y="151061"/>
                </a:lnTo>
                <a:lnTo>
                  <a:pt x="2548607" y="151061"/>
                </a:lnTo>
                <a:close/>
                <a:moveTo>
                  <a:pt x="1031528" y="127323"/>
                </a:moveTo>
                <a:lnTo>
                  <a:pt x="1067135" y="151061"/>
                </a:lnTo>
                <a:lnTo>
                  <a:pt x="1058503" y="161851"/>
                </a:lnTo>
                <a:lnTo>
                  <a:pt x="1058503" y="255724"/>
                </a:lnTo>
                <a:lnTo>
                  <a:pt x="1020738" y="255724"/>
                </a:lnTo>
                <a:lnTo>
                  <a:pt x="1020738" y="237381"/>
                </a:lnTo>
                <a:lnTo>
                  <a:pt x="947365" y="237381"/>
                </a:lnTo>
                <a:lnTo>
                  <a:pt x="947365" y="255724"/>
                </a:lnTo>
                <a:lnTo>
                  <a:pt x="909600" y="255724"/>
                </a:lnTo>
                <a:lnTo>
                  <a:pt x="909600" y="133797"/>
                </a:lnTo>
                <a:lnTo>
                  <a:pt x="947365" y="133797"/>
                </a:lnTo>
                <a:lnTo>
                  <a:pt x="947365" y="141350"/>
                </a:lnTo>
                <a:lnTo>
                  <a:pt x="1020738" y="141350"/>
                </a:lnTo>
                <a:close/>
                <a:moveTo>
                  <a:pt x="8194104" y="117612"/>
                </a:moveTo>
                <a:lnTo>
                  <a:pt x="8194104" y="161851"/>
                </a:lnTo>
                <a:lnTo>
                  <a:pt x="8251291" y="161851"/>
                </a:lnTo>
                <a:lnTo>
                  <a:pt x="8251291" y="117612"/>
                </a:lnTo>
                <a:close/>
                <a:moveTo>
                  <a:pt x="6783409" y="115454"/>
                </a:moveTo>
                <a:cubicBezTo>
                  <a:pt x="6783948" y="115094"/>
                  <a:pt x="6783139" y="115813"/>
                  <a:pt x="6780981" y="117612"/>
                </a:cubicBezTo>
                <a:lnTo>
                  <a:pt x="6783162" y="115642"/>
                </a:lnTo>
                <a:close/>
                <a:moveTo>
                  <a:pt x="4276093" y="112217"/>
                </a:moveTo>
                <a:cubicBezTo>
                  <a:pt x="4291918" y="121568"/>
                  <a:pt x="4303787" y="130200"/>
                  <a:pt x="4311700" y="138113"/>
                </a:cubicBezTo>
                <a:cubicBezTo>
                  <a:pt x="4314577" y="140990"/>
                  <a:pt x="4314937" y="144587"/>
                  <a:pt x="4312779" y="148903"/>
                </a:cubicBezTo>
                <a:cubicBezTo>
                  <a:pt x="4309182" y="156096"/>
                  <a:pt x="4303787" y="163649"/>
                  <a:pt x="4296593" y="171562"/>
                </a:cubicBezTo>
                <a:cubicBezTo>
                  <a:pt x="4290839" y="175878"/>
                  <a:pt x="4286882" y="175159"/>
                  <a:pt x="4284724" y="169404"/>
                </a:cubicBezTo>
                <a:cubicBezTo>
                  <a:pt x="4282566" y="159333"/>
                  <a:pt x="4276093" y="143148"/>
                  <a:pt x="4265302" y="120849"/>
                </a:cubicBezTo>
                <a:close/>
                <a:moveTo>
                  <a:pt x="4026843" y="111138"/>
                </a:moveTo>
                <a:cubicBezTo>
                  <a:pt x="4039791" y="124805"/>
                  <a:pt x="4050221" y="139192"/>
                  <a:pt x="4058134" y="154298"/>
                </a:cubicBezTo>
                <a:cubicBezTo>
                  <a:pt x="4061730" y="159333"/>
                  <a:pt x="4061371" y="163290"/>
                  <a:pt x="4057055" y="166167"/>
                </a:cubicBezTo>
                <a:cubicBezTo>
                  <a:pt x="4052019" y="170483"/>
                  <a:pt x="4045186" y="174799"/>
                  <a:pt x="4036554" y="179115"/>
                </a:cubicBezTo>
                <a:cubicBezTo>
                  <a:pt x="4031518" y="181273"/>
                  <a:pt x="4028641" y="181992"/>
                  <a:pt x="4027921" y="181273"/>
                </a:cubicBezTo>
                <a:cubicBezTo>
                  <a:pt x="4026483" y="181273"/>
                  <a:pt x="4025404" y="179115"/>
                  <a:pt x="4024685" y="174799"/>
                </a:cubicBezTo>
                <a:cubicBezTo>
                  <a:pt x="4021088" y="153219"/>
                  <a:pt x="4017132" y="133797"/>
                  <a:pt x="4012816" y="116533"/>
                </a:cubicBezTo>
                <a:close/>
                <a:moveTo>
                  <a:pt x="7088311" y="107901"/>
                </a:moveTo>
                <a:lnTo>
                  <a:pt x="7088311" y="138113"/>
                </a:lnTo>
                <a:lnTo>
                  <a:pt x="7053783" y="138113"/>
                </a:lnTo>
                <a:lnTo>
                  <a:pt x="7053783" y="110059"/>
                </a:lnTo>
                <a:cubicBezTo>
                  <a:pt x="7037957" y="121568"/>
                  <a:pt x="7021413" y="131639"/>
                  <a:pt x="7004149" y="140271"/>
                </a:cubicBezTo>
                <a:lnTo>
                  <a:pt x="7017097" y="140271"/>
                </a:lnTo>
                <a:lnTo>
                  <a:pt x="7017097" y="144587"/>
                </a:lnTo>
                <a:lnTo>
                  <a:pt x="7123918" y="144587"/>
                </a:lnTo>
                <a:lnTo>
                  <a:pt x="7128234" y="139192"/>
                </a:lnTo>
                <a:cubicBezTo>
                  <a:pt x="7113128" y="131999"/>
                  <a:pt x="7099820" y="121568"/>
                  <a:pt x="7088311" y="107901"/>
                </a:cubicBezTo>
                <a:close/>
                <a:moveTo>
                  <a:pt x="3505684" y="107901"/>
                </a:moveTo>
                <a:lnTo>
                  <a:pt x="3539133" y="129481"/>
                </a:lnTo>
                <a:lnTo>
                  <a:pt x="3527264" y="145666"/>
                </a:lnTo>
                <a:cubicBezTo>
                  <a:pt x="3527264" y="162211"/>
                  <a:pt x="3526185" y="174080"/>
                  <a:pt x="3524027" y="181273"/>
                </a:cubicBezTo>
                <a:cubicBezTo>
                  <a:pt x="3519711" y="195660"/>
                  <a:pt x="3505324" y="203572"/>
                  <a:pt x="3480866" y="205011"/>
                </a:cubicBezTo>
                <a:cubicBezTo>
                  <a:pt x="3481586" y="193502"/>
                  <a:pt x="3473673" y="187028"/>
                  <a:pt x="3457129" y="185589"/>
                </a:cubicBezTo>
                <a:lnTo>
                  <a:pt x="3457129" y="173720"/>
                </a:lnTo>
                <a:cubicBezTo>
                  <a:pt x="3457848" y="173720"/>
                  <a:pt x="3460006" y="173720"/>
                  <a:pt x="3463602" y="173720"/>
                </a:cubicBezTo>
                <a:cubicBezTo>
                  <a:pt x="3472235" y="174439"/>
                  <a:pt x="3477989" y="174439"/>
                  <a:pt x="3480866" y="173720"/>
                </a:cubicBezTo>
                <a:cubicBezTo>
                  <a:pt x="3486621" y="173720"/>
                  <a:pt x="3489858" y="170483"/>
                  <a:pt x="3490578" y="164009"/>
                </a:cubicBezTo>
                <a:cubicBezTo>
                  <a:pt x="3490578" y="162570"/>
                  <a:pt x="3490578" y="159693"/>
                  <a:pt x="3490578" y="155377"/>
                </a:cubicBezTo>
                <a:cubicBezTo>
                  <a:pt x="3491297" y="151061"/>
                  <a:pt x="3491657" y="147464"/>
                  <a:pt x="3491657" y="144587"/>
                </a:cubicBezTo>
                <a:lnTo>
                  <a:pt x="3440944" y="144587"/>
                </a:lnTo>
                <a:lnTo>
                  <a:pt x="3440944" y="210406"/>
                </a:lnTo>
                <a:cubicBezTo>
                  <a:pt x="3440944" y="219038"/>
                  <a:pt x="3445260" y="223354"/>
                  <a:pt x="3453891" y="223354"/>
                </a:cubicBezTo>
                <a:lnTo>
                  <a:pt x="3516474" y="223354"/>
                </a:lnTo>
                <a:cubicBezTo>
                  <a:pt x="3523667" y="222635"/>
                  <a:pt x="3528343" y="219398"/>
                  <a:pt x="3530501" y="213643"/>
                </a:cubicBezTo>
                <a:cubicBezTo>
                  <a:pt x="3534817" y="200695"/>
                  <a:pt x="3537694" y="190984"/>
                  <a:pt x="3539133" y="184510"/>
                </a:cubicBezTo>
                <a:lnTo>
                  <a:pt x="3551002" y="187747"/>
                </a:lnTo>
                <a:cubicBezTo>
                  <a:pt x="3547405" y="209327"/>
                  <a:pt x="3552081" y="220477"/>
                  <a:pt x="3565029" y="221196"/>
                </a:cubicBezTo>
                <a:cubicBezTo>
                  <a:pt x="3559274" y="246373"/>
                  <a:pt x="3547405" y="257882"/>
                  <a:pt x="3529422" y="255724"/>
                </a:cubicBezTo>
                <a:lnTo>
                  <a:pt x="3436627" y="255724"/>
                </a:lnTo>
                <a:cubicBezTo>
                  <a:pt x="3414328" y="256444"/>
                  <a:pt x="3403538" y="244215"/>
                  <a:pt x="3404257" y="219038"/>
                </a:cubicBezTo>
                <a:lnTo>
                  <a:pt x="3404257" y="115454"/>
                </a:lnTo>
                <a:lnTo>
                  <a:pt x="3440944" y="115454"/>
                </a:lnTo>
                <a:lnTo>
                  <a:pt x="3440944" y="121928"/>
                </a:lnTo>
                <a:lnTo>
                  <a:pt x="3492735" y="121928"/>
                </a:lnTo>
                <a:close/>
                <a:moveTo>
                  <a:pt x="1996157" y="102506"/>
                </a:moveTo>
                <a:lnTo>
                  <a:pt x="1996157" y="132718"/>
                </a:lnTo>
                <a:lnTo>
                  <a:pt x="2051186" y="132718"/>
                </a:lnTo>
                <a:cubicBezTo>
                  <a:pt x="2050467" y="123367"/>
                  <a:pt x="2049388" y="113296"/>
                  <a:pt x="2047949" y="102506"/>
                </a:cubicBezTo>
                <a:close/>
                <a:moveTo>
                  <a:pt x="3267224" y="94953"/>
                </a:moveTo>
                <a:lnTo>
                  <a:pt x="3295278" y="115454"/>
                </a:lnTo>
                <a:lnTo>
                  <a:pt x="3287725" y="129481"/>
                </a:lnTo>
                <a:lnTo>
                  <a:pt x="3163639" y="129481"/>
                </a:lnTo>
                <a:lnTo>
                  <a:pt x="3163639" y="197458"/>
                </a:lnTo>
                <a:cubicBezTo>
                  <a:pt x="3169394" y="197458"/>
                  <a:pt x="3174789" y="196739"/>
                  <a:pt x="3179824" y="195300"/>
                </a:cubicBezTo>
                <a:lnTo>
                  <a:pt x="3184141" y="213643"/>
                </a:lnTo>
                <a:cubicBezTo>
                  <a:pt x="3181982" y="214363"/>
                  <a:pt x="3178746" y="215442"/>
                  <a:pt x="3174430" y="216880"/>
                </a:cubicBezTo>
                <a:cubicBezTo>
                  <a:pt x="3169394" y="218319"/>
                  <a:pt x="3165797" y="219398"/>
                  <a:pt x="3163639" y="220117"/>
                </a:cubicBezTo>
                <a:lnTo>
                  <a:pt x="3163639" y="261119"/>
                </a:lnTo>
                <a:lnTo>
                  <a:pt x="3129111" y="261119"/>
                </a:lnTo>
                <a:lnTo>
                  <a:pt x="3129111" y="229828"/>
                </a:lnTo>
                <a:cubicBezTo>
                  <a:pt x="3104654" y="237022"/>
                  <a:pt x="3078758" y="243136"/>
                  <a:pt x="3051423" y="248171"/>
                </a:cubicBezTo>
                <a:lnTo>
                  <a:pt x="3041712" y="209327"/>
                </a:lnTo>
                <a:cubicBezTo>
                  <a:pt x="3044590" y="209327"/>
                  <a:pt x="3048905" y="208967"/>
                  <a:pt x="3054660" y="208248"/>
                </a:cubicBezTo>
                <a:cubicBezTo>
                  <a:pt x="3059696" y="208248"/>
                  <a:pt x="3063292" y="208248"/>
                  <a:pt x="3065450" y="208248"/>
                </a:cubicBezTo>
                <a:lnTo>
                  <a:pt x="3065450" y="129481"/>
                </a:lnTo>
                <a:lnTo>
                  <a:pt x="3042791" y="129481"/>
                </a:lnTo>
                <a:lnTo>
                  <a:pt x="3038475" y="106822"/>
                </a:lnTo>
                <a:lnTo>
                  <a:pt x="3255355" y="106822"/>
                </a:lnTo>
                <a:close/>
                <a:moveTo>
                  <a:pt x="6482097" y="93874"/>
                </a:moveTo>
                <a:cubicBezTo>
                  <a:pt x="6477781" y="96751"/>
                  <a:pt x="6473824" y="99988"/>
                  <a:pt x="6470228" y="103585"/>
                </a:cubicBezTo>
                <a:cubicBezTo>
                  <a:pt x="6475982" y="104304"/>
                  <a:pt x="6485334" y="105743"/>
                  <a:pt x="6498282" y="107901"/>
                </a:cubicBezTo>
                <a:cubicBezTo>
                  <a:pt x="6506194" y="108620"/>
                  <a:pt x="6512309" y="109339"/>
                  <a:pt x="6516625" y="110059"/>
                </a:cubicBezTo>
                <a:cubicBezTo>
                  <a:pt x="6522379" y="105743"/>
                  <a:pt x="6527415" y="100348"/>
                  <a:pt x="6531731" y="93874"/>
                </a:cubicBezTo>
                <a:close/>
                <a:moveTo>
                  <a:pt x="5562972" y="93874"/>
                </a:moveTo>
                <a:cubicBezTo>
                  <a:pt x="5573043" y="101786"/>
                  <a:pt x="5581674" y="110778"/>
                  <a:pt x="5588868" y="120849"/>
                </a:cubicBezTo>
                <a:cubicBezTo>
                  <a:pt x="5591026" y="124446"/>
                  <a:pt x="5590666" y="128042"/>
                  <a:pt x="5587789" y="131639"/>
                </a:cubicBezTo>
                <a:cubicBezTo>
                  <a:pt x="5584192" y="135955"/>
                  <a:pt x="5579516" y="139911"/>
                  <a:pt x="5573762" y="143508"/>
                </a:cubicBezTo>
                <a:cubicBezTo>
                  <a:pt x="5568007" y="147824"/>
                  <a:pt x="5564410" y="146745"/>
                  <a:pt x="5562972" y="140271"/>
                </a:cubicBezTo>
                <a:cubicBezTo>
                  <a:pt x="5562253" y="138113"/>
                  <a:pt x="5561173" y="134876"/>
                  <a:pt x="5559735" y="130560"/>
                </a:cubicBezTo>
                <a:cubicBezTo>
                  <a:pt x="5556858" y="118331"/>
                  <a:pt x="5553261" y="108260"/>
                  <a:pt x="5548945" y="100348"/>
                </a:cubicBezTo>
                <a:close/>
                <a:moveTo>
                  <a:pt x="5379541" y="93874"/>
                </a:moveTo>
                <a:lnTo>
                  <a:pt x="5373067" y="104664"/>
                </a:lnTo>
                <a:lnTo>
                  <a:pt x="5346092" y="104664"/>
                </a:lnTo>
                <a:lnTo>
                  <a:pt x="5346092" y="126244"/>
                </a:lnTo>
                <a:lnTo>
                  <a:pt x="5355803" y="121928"/>
                </a:lnTo>
                <a:cubicBezTo>
                  <a:pt x="5365154" y="130560"/>
                  <a:pt x="5373067" y="139552"/>
                  <a:pt x="5379541" y="148903"/>
                </a:cubicBezTo>
                <a:close/>
                <a:moveTo>
                  <a:pt x="1528949" y="87400"/>
                </a:moveTo>
                <a:lnTo>
                  <a:pt x="1528949" y="142429"/>
                </a:lnTo>
                <a:lnTo>
                  <a:pt x="1581820" y="142429"/>
                </a:lnTo>
                <a:lnTo>
                  <a:pt x="1581820" y="87400"/>
                </a:lnTo>
                <a:close/>
                <a:moveTo>
                  <a:pt x="1436154" y="87400"/>
                </a:moveTo>
                <a:lnTo>
                  <a:pt x="1436154" y="142429"/>
                </a:lnTo>
                <a:lnTo>
                  <a:pt x="1489025" y="142429"/>
                </a:lnTo>
                <a:lnTo>
                  <a:pt x="1489025" y="87400"/>
                </a:lnTo>
                <a:close/>
                <a:moveTo>
                  <a:pt x="5718348" y="86321"/>
                </a:moveTo>
                <a:cubicBezTo>
                  <a:pt x="5717629" y="88479"/>
                  <a:pt x="5716550" y="91356"/>
                  <a:pt x="5715111" y="94953"/>
                </a:cubicBezTo>
                <a:cubicBezTo>
                  <a:pt x="5713672" y="99269"/>
                  <a:pt x="5712593" y="102506"/>
                  <a:pt x="5711874" y="104664"/>
                </a:cubicBezTo>
                <a:cubicBezTo>
                  <a:pt x="5715471" y="125525"/>
                  <a:pt x="5721585" y="143508"/>
                  <a:pt x="5730217" y="158614"/>
                </a:cubicBezTo>
                <a:cubicBezTo>
                  <a:pt x="5737410" y="138473"/>
                  <a:pt x="5741367" y="114375"/>
                  <a:pt x="5742086" y="86321"/>
                </a:cubicBezTo>
                <a:close/>
                <a:moveTo>
                  <a:pt x="5465861" y="83084"/>
                </a:moveTo>
                <a:lnTo>
                  <a:pt x="5465861" y="145666"/>
                </a:lnTo>
                <a:lnTo>
                  <a:pt x="5482046" y="145666"/>
                </a:lnTo>
                <a:lnTo>
                  <a:pt x="5482046" y="83084"/>
                </a:lnTo>
                <a:close/>
                <a:moveTo>
                  <a:pt x="5412990" y="83084"/>
                </a:moveTo>
                <a:lnTo>
                  <a:pt x="5412990" y="145666"/>
                </a:lnTo>
                <a:lnTo>
                  <a:pt x="5430254" y="145666"/>
                </a:lnTo>
                <a:lnTo>
                  <a:pt x="5430254" y="83084"/>
                </a:lnTo>
                <a:close/>
                <a:moveTo>
                  <a:pt x="45318" y="83084"/>
                </a:moveTo>
                <a:lnTo>
                  <a:pt x="84162" y="106822"/>
                </a:lnTo>
                <a:lnTo>
                  <a:pt x="73372" y="120849"/>
                </a:lnTo>
                <a:lnTo>
                  <a:pt x="73372" y="203932"/>
                </a:lnTo>
                <a:cubicBezTo>
                  <a:pt x="82724" y="214003"/>
                  <a:pt x="98549" y="219038"/>
                  <a:pt x="120848" y="219038"/>
                </a:cubicBezTo>
                <a:cubicBezTo>
                  <a:pt x="138112" y="219758"/>
                  <a:pt x="173000" y="219398"/>
                  <a:pt x="225512" y="217959"/>
                </a:cubicBezTo>
                <a:cubicBezTo>
                  <a:pt x="239179" y="217240"/>
                  <a:pt x="249250" y="216880"/>
                  <a:pt x="255724" y="216880"/>
                </a:cubicBezTo>
                <a:cubicBezTo>
                  <a:pt x="251408" y="229109"/>
                  <a:pt x="248530" y="241697"/>
                  <a:pt x="247092" y="254645"/>
                </a:cubicBezTo>
                <a:cubicBezTo>
                  <a:pt x="182352" y="254645"/>
                  <a:pt x="142069" y="254286"/>
                  <a:pt x="126243" y="253566"/>
                </a:cubicBezTo>
                <a:cubicBezTo>
                  <a:pt x="98189" y="254286"/>
                  <a:pt x="77688" y="246013"/>
                  <a:pt x="64740" y="228749"/>
                </a:cubicBezTo>
                <a:cubicBezTo>
                  <a:pt x="58986" y="220117"/>
                  <a:pt x="53231" y="219758"/>
                  <a:pt x="47476" y="227670"/>
                </a:cubicBezTo>
                <a:cubicBezTo>
                  <a:pt x="40283" y="238460"/>
                  <a:pt x="33809" y="248531"/>
                  <a:pt x="28054" y="257882"/>
                </a:cubicBezTo>
                <a:lnTo>
                  <a:pt x="0" y="231986"/>
                </a:lnTo>
                <a:cubicBezTo>
                  <a:pt x="11509" y="220477"/>
                  <a:pt x="23738" y="210046"/>
                  <a:pt x="36686" y="200695"/>
                </a:cubicBezTo>
                <a:lnTo>
                  <a:pt x="36686" y="123007"/>
                </a:lnTo>
                <a:lnTo>
                  <a:pt x="5395" y="123007"/>
                </a:lnTo>
                <a:lnTo>
                  <a:pt x="0" y="98190"/>
                </a:lnTo>
                <a:lnTo>
                  <a:pt x="36686" y="98190"/>
                </a:lnTo>
                <a:close/>
                <a:moveTo>
                  <a:pt x="9350611" y="82005"/>
                </a:moveTo>
                <a:cubicBezTo>
                  <a:pt x="9347733" y="89917"/>
                  <a:pt x="9344496" y="97111"/>
                  <a:pt x="9340900" y="103585"/>
                </a:cubicBezTo>
                <a:cubicBezTo>
                  <a:pt x="9345216" y="124446"/>
                  <a:pt x="9350970" y="142429"/>
                  <a:pt x="9358164" y="157535"/>
                </a:cubicBezTo>
                <a:cubicBezTo>
                  <a:pt x="9366796" y="135955"/>
                  <a:pt x="9371471" y="110778"/>
                  <a:pt x="9372191" y="82005"/>
                </a:cubicBezTo>
                <a:close/>
                <a:moveTo>
                  <a:pt x="6715162" y="82005"/>
                </a:moveTo>
                <a:cubicBezTo>
                  <a:pt x="6708688" y="94953"/>
                  <a:pt x="6702214" y="107181"/>
                  <a:pt x="6695740" y="118691"/>
                </a:cubicBezTo>
                <a:lnTo>
                  <a:pt x="6715162" y="118691"/>
                </a:lnTo>
                <a:close/>
                <a:moveTo>
                  <a:pt x="3924337" y="77689"/>
                </a:moveTo>
                <a:lnTo>
                  <a:pt x="3924337" y="130560"/>
                </a:lnTo>
                <a:lnTo>
                  <a:pt x="3956708" y="130560"/>
                </a:lnTo>
                <a:lnTo>
                  <a:pt x="3956708" y="77689"/>
                </a:lnTo>
                <a:close/>
                <a:moveTo>
                  <a:pt x="9227604" y="66899"/>
                </a:moveTo>
                <a:lnTo>
                  <a:pt x="9261053" y="66899"/>
                </a:lnTo>
                <a:lnTo>
                  <a:pt x="9261053" y="121928"/>
                </a:lnTo>
                <a:cubicBezTo>
                  <a:pt x="9261053" y="140631"/>
                  <a:pt x="9259614" y="157535"/>
                  <a:pt x="9256737" y="172641"/>
                </a:cubicBezTo>
                <a:cubicBezTo>
                  <a:pt x="9271843" y="180554"/>
                  <a:pt x="9285510" y="188826"/>
                  <a:pt x="9297739" y="197458"/>
                </a:cubicBezTo>
                <a:cubicBezTo>
                  <a:pt x="9302055" y="200335"/>
                  <a:pt x="9303134" y="204651"/>
                  <a:pt x="9300976" y="210406"/>
                </a:cubicBezTo>
                <a:cubicBezTo>
                  <a:pt x="9299537" y="215442"/>
                  <a:pt x="9295941" y="222275"/>
                  <a:pt x="9290186" y="230907"/>
                </a:cubicBezTo>
                <a:cubicBezTo>
                  <a:pt x="9289467" y="233065"/>
                  <a:pt x="9288747" y="234504"/>
                  <a:pt x="9288028" y="235223"/>
                </a:cubicBezTo>
                <a:cubicBezTo>
                  <a:pt x="9283712" y="240259"/>
                  <a:pt x="9279756" y="239539"/>
                  <a:pt x="9276159" y="233065"/>
                </a:cubicBezTo>
                <a:cubicBezTo>
                  <a:pt x="9270404" y="222995"/>
                  <a:pt x="9261772" y="211125"/>
                  <a:pt x="9250263" y="197458"/>
                </a:cubicBezTo>
                <a:cubicBezTo>
                  <a:pt x="9240911" y="222635"/>
                  <a:pt x="9218972" y="244575"/>
                  <a:pt x="9184444" y="263277"/>
                </a:cubicBezTo>
                <a:lnTo>
                  <a:pt x="9171496" y="250329"/>
                </a:lnTo>
                <a:cubicBezTo>
                  <a:pt x="9194514" y="233065"/>
                  <a:pt x="9209261" y="216161"/>
                  <a:pt x="9215735" y="199616"/>
                </a:cubicBezTo>
                <a:cubicBezTo>
                  <a:pt x="9223647" y="182352"/>
                  <a:pt x="9227604" y="156816"/>
                  <a:pt x="9227604" y="123007"/>
                </a:cubicBezTo>
                <a:close/>
                <a:moveTo>
                  <a:pt x="3116164" y="64741"/>
                </a:moveTo>
                <a:lnTo>
                  <a:pt x="3116164" y="76610"/>
                </a:lnTo>
                <a:lnTo>
                  <a:pt x="3218669" y="76610"/>
                </a:lnTo>
                <a:lnTo>
                  <a:pt x="3218669" y="64741"/>
                </a:lnTo>
                <a:close/>
                <a:moveTo>
                  <a:pt x="2359782" y="64741"/>
                </a:moveTo>
                <a:lnTo>
                  <a:pt x="2395389" y="74452"/>
                </a:lnTo>
                <a:cubicBezTo>
                  <a:pt x="2394669" y="76610"/>
                  <a:pt x="2393231" y="79487"/>
                  <a:pt x="2391073" y="83084"/>
                </a:cubicBezTo>
                <a:cubicBezTo>
                  <a:pt x="2388914" y="87400"/>
                  <a:pt x="2387116" y="90637"/>
                  <a:pt x="2385678" y="92795"/>
                </a:cubicBezTo>
                <a:lnTo>
                  <a:pt x="2421285" y="92795"/>
                </a:lnTo>
                <a:lnTo>
                  <a:pt x="2428838" y="80926"/>
                </a:lnTo>
                <a:lnTo>
                  <a:pt x="2455813" y="100348"/>
                </a:lnTo>
                <a:lnTo>
                  <a:pt x="2446102" y="117612"/>
                </a:lnTo>
                <a:lnTo>
                  <a:pt x="2409416" y="117612"/>
                </a:lnTo>
                <a:cubicBezTo>
                  <a:pt x="2409416" y="121209"/>
                  <a:pt x="2409056" y="126604"/>
                  <a:pt x="2408337" y="133797"/>
                </a:cubicBezTo>
                <a:cubicBezTo>
                  <a:pt x="2408337" y="140990"/>
                  <a:pt x="2407977" y="146385"/>
                  <a:pt x="2407258" y="149982"/>
                </a:cubicBezTo>
                <a:lnTo>
                  <a:pt x="2434233" y="149982"/>
                </a:lnTo>
                <a:lnTo>
                  <a:pt x="2440707" y="138113"/>
                </a:lnTo>
                <a:lnTo>
                  <a:pt x="2467682" y="157535"/>
                </a:lnTo>
                <a:lnTo>
                  <a:pt x="2459050" y="174799"/>
                </a:lnTo>
                <a:lnTo>
                  <a:pt x="2412653" y="174799"/>
                </a:lnTo>
                <a:cubicBezTo>
                  <a:pt x="2423443" y="196379"/>
                  <a:pt x="2443225" y="215442"/>
                  <a:pt x="2471998" y="231986"/>
                </a:cubicBezTo>
                <a:cubicBezTo>
                  <a:pt x="2457611" y="242776"/>
                  <a:pt x="2447181" y="252847"/>
                  <a:pt x="2440707" y="262198"/>
                </a:cubicBezTo>
                <a:cubicBezTo>
                  <a:pt x="2419846" y="244934"/>
                  <a:pt x="2404380" y="224074"/>
                  <a:pt x="2394309" y="199616"/>
                </a:cubicBezTo>
                <a:cubicBezTo>
                  <a:pt x="2383520" y="224793"/>
                  <a:pt x="2360861" y="245654"/>
                  <a:pt x="2326332" y="262198"/>
                </a:cubicBezTo>
                <a:lnTo>
                  <a:pt x="2314463" y="249250"/>
                </a:lnTo>
                <a:cubicBezTo>
                  <a:pt x="2343237" y="229109"/>
                  <a:pt x="2360861" y="204292"/>
                  <a:pt x="2367335" y="174799"/>
                </a:cubicBezTo>
                <a:lnTo>
                  <a:pt x="2327411" y="174799"/>
                </a:lnTo>
                <a:lnTo>
                  <a:pt x="2323095" y="149982"/>
                </a:lnTo>
                <a:lnTo>
                  <a:pt x="2371650" y="149982"/>
                </a:lnTo>
                <a:cubicBezTo>
                  <a:pt x="2372370" y="139911"/>
                  <a:pt x="2372730" y="129121"/>
                  <a:pt x="2372730" y="117612"/>
                </a:cubicBezTo>
                <a:lnTo>
                  <a:pt x="2367335" y="117612"/>
                </a:lnTo>
                <a:cubicBezTo>
                  <a:pt x="2356544" y="129121"/>
                  <a:pt x="2346474" y="138832"/>
                  <a:pt x="2337122" y="146745"/>
                </a:cubicBezTo>
                <a:lnTo>
                  <a:pt x="2319858" y="139192"/>
                </a:lnTo>
                <a:cubicBezTo>
                  <a:pt x="2338561" y="111857"/>
                  <a:pt x="2351869" y="87040"/>
                  <a:pt x="2359782" y="64741"/>
                </a:cubicBezTo>
                <a:close/>
                <a:moveTo>
                  <a:pt x="9889926" y="63662"/>
                </a:moveTo>
                <a:cubicBezTo>
                  <a:pt x="9889926" y="64381"/>
                  <a:pt x="9889567" y="65100"/>
                  <a:pt x="9888847" y="65820"/>
                </a:cubicBezTo>
                <a:cubicBezTo>
                  <a:pt x="9888127" y="67258"/>
                  <a:pt x="9887409" y="68337"/>
                  <a:pt x="9886689" y="69057"/>
                </a:cubicBezTo>
                <a:cubicBezTo>
                  <a:pt x="9893163" y="79847"/>
                  <a:pt x="9901075" y="89558"/>
                  <a:pt x="9910427" y="98190"/>
                </a:cubicBezTo>
                <a:cubicBezTo>
                  <a:pt x="9916901" y="87400"/>
                  <a:pt x="9921937" y="75890"/>
                  <a:pt x="9925533" y="63662"/>
                </a:cubicBezTo>
                <a:close/>
                <a:moveTo>
                  <a:pt x="5684490" y="62806"/>
                </a:moveTo>
                <a:lnTo>
                  <a:pt x="5675188" y="77689"/>
                </a:lnTo>
                <a:lnTo>
                  <a:pt x="5630949" y="77689"/>
                </a:lnTo>
                <a:lnTo>
                  <a:pt x="5630949" y="134876"/>
                </a:lnTo>
                <a:cubicBezTo>
                  <a:pt x="5633826" y="127683"/>
                  <a:pt x="5638502" y="115094"/>
                  <a:pt x="5644976" y="97111"/>
                </a:cubicBezTo>
                <a:cubicBezTo>
                  <a:pt x="5647134" y="92795"/>
                  <a:pt x="5648572" y="89198"/>
                  <a:pt x="5649292" y="86321"/>
                </a:cubicBezTo>
                <a:lnTo>
                  <a:pt x="5676168" y="100256"/>
                </a:lnTo>
                <a:close/>
                <a:moveTo>
                  <a:pt x="4500339" y="62583"/>
                </a:moveTo>
                <a:lnTo>
                  <a:pt x="4530552" y="62583"/>
                </a:lnTo>
                <a:lnTo>
                  <a:pt x="4530552" y="208248"/>
                </a:lnTo>
                <a:lnTo>
                  <a:pt x="4500339" y="208248"/>
                </a:lnTo>
                <a:close/>
                <a:moveTo>
                  <a:pt x="8419616" y="61504"/>
                </a:moveTo>
                <a:lnTo>
                  <a:pt x="8419616" y="82005"/>
                </a:lnTo>
                <a:cubicBezTo>
                  <a:pt x="8425371" y="75531"/>
                  <a:pt x="8430766" y="68697"/>
                  <a:pt x="8435801" y="61504"/>
                </a:cubicBezTo>
                <a:close/>
                <a:moveTo>
                  <a:pt x="4187614" y="58267"/>
                </a:moveTo>
                <a:lnTo>
                  <a:pt x="4187614" y="112217"/>
                </a:lnTo>
                <a:lnTo>
                  <a:pt x="4217826" y="112217"/>
                </a:lnTo>
                <a:lnTo>
                  <a:pt x="4217826" y="58267"/>
                </a:lnTo>
                <a:close/>
                <a:moveTo>
                  <a:pt x="5071132" y="57188"/>
                </a:moveTo>
                <a:cubicBezTo>
                  <a:pt x="5082641" y="69416"/>
                  <a:pt x="5095230" y="79847"/>
                  <a:pt x="5108897" y="88479"/>
                </a:cubicBezTo>
                <a:cubicBezTo>
                  <a:pt x="5118968" y="79127"/>
                  <a:pt x="5127600" y="68697"/>
                  <a:pt x="5134793" y="57188"/>
                </a:cubicBezTo>
                <a:close/>
                <a:moveTo>
                  <a:pt x="3398862" y="53951"/>
                </a:moveTo>
                <a:cubicBezTo>
                  <a:pt x="3397424" y="55389"/>
                  <a:pt x="3395266" y="57547"/>
                  <a:pt x="3392388" y="60425"/>
                </a:cubicBezTo>
                <a:cubicBezTo>
                  <a:pt x="3390950" y="62583"/>
                  <a:pt x="3386993" y="66539"/>
                  <a:pt x="3380519" y="72294"/>
                </a:cubicBezTo>
                <a:lnTo>
                  <a:pt x="3392388" y="72294"/>
                </a:lnTo>
                <a:lnTo>
                  <a:pt x="3392388" y="77689"/>
                </a:lnTo>
                <a:lnTo>
                  <a:pt x="3453891" y="77689"/>
                </a:lnTo>
                <a:cubicBezTo>
                  <a:pt x="3458927" y="70495"/>
                  <a:pt x="3463602" y="62583"/>
                  <a:pt x="3467918" y="53951"/>
                </a:cubicBezTo>
                <a:close/>
                <a:moveTo>
                  <a:pt x="8194104" y="51793"/>
                </a:moveTo>
                <a:lnTo>
                  <a:pt x="8194104" y="92795"/>
                </a:lnTo>
                <a:lnTo>
                  <a:pt x="8251291" y="92795"/>
                </a:lnTo>
                <a:lnTo>
                  <a:pt x="8251291" y="51793"/>
                </a:lnTo>
                <a:close/>
                <a:moveTo>
                  <a:pt x="8489751" y="47477"/>
                </a:moveTo>
                <a:cubicBezTo>
                  <a:pt x="8478961" y="62583"/>
                  <a:pt x="8467452" y="76969"/>
                  <a:pt x="8455223" y="90637"/>
                </a:cubicBezTo>
                <a:lnTo>
                  <a:pt x="8461697" y="90637"/>
                </a:lnTo>
                <a:lnTo>
                  <a:pt x="8471408" y="78768"/>
                </a:lnTo>
                <a:lnTo>
                  <a:pt x="8489751" y="92795"/>
                </a:lnTo>
                <a:close/>
                <a:moveTo>
                  <a:pt x="1996157" y="47477"/>
                </a:moveTo>
                <a:lnTo>
                  <a:pt x="1996157" y="77689"/>
                </a:lnTo>
                <a:lnTo>
                  <a:pt x="2115927" y="77689"/>
                </a:lnTo>
                <a:lnTo>
                  <a:pt x="2115927" y="47477"/>
                </a:lnTo>
                <a:close/>
                <a:moveTo>
                  <a:pt x="7053783" y="45319"/>
                </a:moveTo>
                <a:cubicBezTo>
                  <a:pt x="7040835" y="46038"/>
                  <a:pt x="7027167" y="46398"/>
                  <a:pt x="7012781" y="46398"/>
                </a:cubicBezTo>
                <a:cubicBezTo>
                  <a:pt x="7013500" y="47117"/>
                  <a:pt x="7014939" y="47836"/>
                  <a:pt x="7017097" y="48556"/>
                </a:cubicBezTo>
                <a:cubicBezTo>
                  <a:pt x="7024290" y="52152"/>
                  <a:pt x="7029325" y="55030"/>
                  <a:pt x="7032203" y="57188"/>
                </a:cubicBezTo>
                <a:cubicBezTo>
                  <a:pt x="7035080" y="58626"/>
                  <a:pt x="7035799" y="61504"/>
                  <a:pt x="7034361" y="65820"/>
                </a:cubicBezTo>
                <a:cubicBezTo>
                  <a:pt x="7032922" y="67978"/>
                  <a:pt x="7031124" y="70855"/>
                  <a:pt x="7028966" y="74452"/>
                </a:cubicBezTo>
                <a:lnTo>
                  <a:pt x="7053783" y="74452"/>
                </a:lnTo>
                <a:close/>
                <a:moveTo>
                  <a:pt x="8525358" y="44240"/>
                </a:moveTo>
                <a:lnTo>
                  <a:pt x="8525358" y="199616"/>
                </a:lnTo>
                <a:cubicBezTo>
                  <a:pt x="8547658" y="202493"/>
                  <a:pt x="8557009" y="197458"/>
                  <a:pt x="8553412" y="184510"/>
                </a:cubicBezTo>
                <a:cubicBezTo>
                  <a:pt x="8554851" y="154298"/>
                  <a:pt x="8547658" y="131279"/>
                  <a:pt x="8531832" y="115454"/>
                </a:cubicBezTo>
                <a:lnTo>
                  <a:pt x="8550175" y="44240"/>
                </a:lnTo>
                <a:close/>
                <a:moveTo>
                  <a:pt x="3636243" y="43161"/>
                </a:moveTo>
                <a:lnTo>
                  <a:pt x="3636243" y="168325"/>
                </a:lnTo>
                <a:cubicBezTo>
                  <a:pt x="3652788" y="169044"/>
                  <a:pt x="3660341" y="164369"/>
                  <a:pt x="3658902" y="154298"/>
                </a:cubicBezTo>
                <a:cubicBezTo>
                  <a:pt x="3659622" y="137753"/>
                  <a:pt x="3653507" y="120489"/>
                  <a:pt x="3640559" y="102506"/>
                </a:cubicBezTo>
                <a:lnTo>
                  <a:pt x="3654586" y="43161"/>
                </a:lnTo>
                <a:close/>
                <a:moveTo>
                  <a:pt x="7119602" y="42082"/>
                </a:moveTo>
                <a:cubicBezTo>
                  <a:pt x="7108812" y="43520"/>
                  <a:pt x="7098381" y="44240"/>
                  <a:pt x="7088311" y="44240"/>
                </a:cubicBezTo>
                <a:lnTo>
                  <a:pt x="7088311" y="74452"/>
                </a:lnTo>
                <a:lnTo>
                  <a:pt x="7102338" y="74452"/>
                </a:lnTo>
                <a:cubicBezTo>
                  <a:pt x="7109531" y="63662"/>
                  <a:pt x="7115286" y="52872"/>
                  <a:pt x="7119602" y="42082"/>
                </a:cubicBezTo>
                <a:close/>
                <a:moveTo>
                  <a:pt x="5871567" y="42082"/>
                </a:moveTo>
                <a:lnTo>
                  <a:pt x="5871567" y="219038"/>
                </a:lnTo>
                <a:lnTo>
                  <a:pt x="6024785" y="219038"/>
                </a:lnTo>
                <a:lnTo>
                  <a:pt x="6024785" y="184510"/>
                </a:lnTo>
                <a:lnTo>
                  <a:pt x="6017232" y="199616"/>
                </a:lnTo>
                <a:lnTo>
                  <a:pt x="5880199" y="199616"/>
                </a:lnTo>
                <a:lnTo>
                  <a:pt x="5875883" y="175878"/>
                </a:lnTo>
                <a:lnTo>
                  <a:pt x="5927675" y="175878"/>
                </a:lnTo>
                <a:lnTo>
                  <a:pt x="5927675" y="135955"/>
                </a:lnTo>
                <a:lnTo>
                  <a:pt x="5886673" y="135955"/>
                </a:lnTo>
                <a:lnTo>
                  <a:pt x="5882357" y="112217"/>
                </a:lnTo>
                <a:lnTo>
                  <a:pt x="5927675" y="112217"/>
                </a:lnTo>
                <a:lnTo>
                  <a:pt x="5927675" y="85242"/>
                </a:lnTo>
                <a:lnTo>
                  <a:pt x="5881278" y="85242"/>
                </a:lnTo>
                <a:lnTo>
                  <a:pt x="5876962" y="61504"/>
                </a:lnTo>
                <a:lnTo>
                  <a:pt x="5983783" y="61504"/>
                </a:lnTo>
                <a:lnTo>
                  <a:pt x="5992415" y="49635"/>
                </a:lnTo>
                <a:lnTo>
                  <a:pt x="6020469" y="70136"/>
                </a:lnTo>
                <a:lnTo>
                  <a:pt x="6011837" y="85242"/>
                </a:lnTo>
                <a:lnTo>
                  <a:pt x="5964361" y="85242"/>
                </a:lnTo>
                <a:lnTo>
                  <a:pt x="5964361" y="112217"/>
                </a:lnTo>
                <a:lnTo>
                  <a:pt x="5979467" y="112217"/>
                </a:lnTo>
                <a:lnTo>
                  <a:pt x="5988099" y="100348"/>
                </a:lnTo>
                <a:lnTo>
                  <a:pt x="6015074" y="120849"/>
                </a:lnTo>
                <a:lnTo>
                  <a:pt x="6006442" y="135955"/>
                </a:lnTo>
                <a:lnTo>
                  <a:pt x="5983783" y="135955"/>
                </a:lnTo>
                <a:cubicBezTo>
                  <a:pt x="5985941" y="137394"/>
                  <a:pt x="5988459" y="139552"/>
                  <a:pt x="5991336" y="142429"/>
                </a:cubicBezTo>
                <a:cubicBezTo>
                  <a:pt x="5994213" y="145306"/>
                  <a:pt x="5996371" y="147464"/>
                  <a:pt x="5997810" y="148903"/>
                </a:cubicBezTo>
                <a:cubicBezTo>
                  <a:pt x="6002126" y="152500"/>
                  <a:pt x="6002486" y="156456"/>
                  <a:pt x="5998889" y="160772"/>
                </a:cubicBezTo>
                <a:cubicBezTo>
                  <a:pt x="5996012" y="164369"/>
                  <a:pt x="5992055" y="167965"/>
                  <a:pt x="5987020" y="171562"/>
                </a:cubicBezTo>
                <a:cubicBezTo>
                  <a:pt x="5981985" y="175159"/>
                  <a:pt x="5978747" y="173720"/>
                  <a:pt x="5977309" y="167246"/>
                </a:cubicBezTo>
                <a:cubicBezTo>
                  <a:pt x="5975151" y="156456"/>
                  <a:pt x="5972273" y="147105"/>
                  <a:pt x="5968677" y="139192"/>
                </a:cubicBezTo>
                <a:lnTo>
                  <a:pt x="5976230" y="135955"/>
                </a:lnTo>
                <a:lnTo>
                  <a:pt x="5964361" y="135955"/>
                </a:lnTo>
                <a:lnTo>
                  <a:pt x="5964361" y="175878"/>
                </a:lnTo>
                <a:lnTo>
                  <a:pt x="5993494" y="175878"/>
                </a:lnTo>
                <a:lnTo>
                  <a:pt x="6001047" y="164009"/>
                </a:lnTo>
                <a:lnTo>
                  <a:pt x="6024785" y="183431"/>
                </a:lnTo>
                <a:lnTo>
                  <a:pt x="6024785" y="42082"/>
                </a:lnTo>
                <a:close/>
                <a:moveTo>
                  <a:pt x="2645718" y="42082"/>
                </a:moveTo>
                <a:lnTo>
                  <a:pt x="2681325" y="42082"/>
                </a:lnTo>
                <a:lnTo>
                  <a:pt x="2681325" y="193142"/>
                </a:lnTo>
                <a:lnTo>
                  <a:pt x="2645718" y="193142"/>
                </a:lnTo>
                <a:close/>
                <a:moveTo>
                  <a:pt x="8720472" y="41003"/>
                </a:moveTo>
                <a:cubicBezTo>
                  <a:pt x="8739175" y="58267"/>
                  <a:pt x="8756079" y="75531"/>
                  <a:pt x="8771185" y="92795"/>
                </a:cubicBezTo>
                <a:cubicBezTo>
                  <a:pt x="8774782" y="97111"/>
                  <a:pt x="8774782" y="100707"/>
                  <a:pt x="8771185" y="103585"/>
                </a:cubicBezTo>
                <a:cubicBezTo>
                  <a:pt x="8763992" y="111497"/>
                  <a:pt x="8755720" y="119770"/>
                  <a:pt x="8746368" y="128402"/>
                </a:cubicBezTo>
                <a:cubicBezTo>
                  <a:pt x="8743491" y="130560"/>
                  <a:pt x="8741333" y="131639"/>
                  <a:pt x="8739894" y="131639"/>
                </a:cubicBezTo>
                <a:cubicBezTo>
                  <a:pt x="8738456" y="130920"/>
                  <a:pt x="8737017" y="128762"/>
                  <a:pt x="8735578" y="125165"/>
                </a:cubicBezTo>
                <a:cubicBezTo>
                  <a:pt x="8723349" y="94233"/>
                  <a:pt x="8712200" y="69776"/>
                  <a:pt x="8702129" y="51793"/>
                </a:cubicBezTo>
                <a:close/>
                <a:moveTo>
                  <a:pt x="652797" y="41003"/>
                </a:moveTo>
                <a:cubicBezTo>
                  <a:pt x="671500" y="58267"/>
                  <a:pt x="688404" y="75531"/>
                  <a:pt x="703510" y="92795"/>
                </a:cubicBezTo>
                <a:cubicBezTo>
                  <a:pt x="707107" y="97111"/>
                  <a:pt x="707107" y="100707"/>
                  <a:pt x="703510" y="103585"/>
                </a:cubicBezTo>
                <a:cubicBezTo>
                  <a:pt x="696317" y="111497"/>
                  <a:pt x="688045" y="119770"/>
                  <a:pt x="678693" y="128402"/>
                </a:cubicBezTo>
                <a:cubicBezTo>
                  <a:pt x="675816" y="130560"/>
                  <a:pt x="673658" y="131639"/>
                  <a:pt x="672219" y="131639"/>
                </a:cubicBezTo>
                <a:cubicBezTo>
                  <a:pt x="670781" y="130920"/>
                  <a:pt x="669342" y="128762"/>
                  <a:pt x="667903" y="125165"/>
                </a:cubicBezTo>
                <a:cubicBezTo>
                  <a:pt x="655675" y="94233"/>
                  <a:pt x="644525" y="69776"/>
                  <a:pt x="634454" y="51793"/>
                </a:cubicBezTo>
                <a:close/>
                <a:moveTo>
                  <a:pt x="3116164" y="34529"/>
                </a:moveTo>
                <a:lnTo>
                  <a:pt x="3116164" y="46398"/>
                </a:lnTo>
                <a:lnTo>
                  <a:pt x="3218669" y="46398"/>
                </a:lnTo>
                <a:lnTo>
                  <a:pt x="3218669" y="34529"/>
                </a:lnTo>
                <a:close/>
                <a:moveTo>
                  <a:pt x="8644941" y="21580"/>
                </a:moveTo>
                <a:lnTo>
                  <a:pt x="8684865" y="21580"/>
                </a:lnTo>
                <a:lnTo>
                  <a:pt x="8684865" y="180194"/>
                </a:lnTo>
                <a:cubicBezTo>
                  <a:pt x="8691339" y="178036"/>
                  <a:pt x="8709322" y="171202"/>
                  <a:pt x="8738815" y="159693"/>
                </a:cubicBezTo>
                <a:lnTo>
                  <a:pt x="8747447" y="175878"/>
                </a:lnTo>
                <a:cubicBezTo>
                  <a:pt x="8712200" y="206090"/>
                  <a:pt x="8679829" y="230907"/>
                  <a:pt x="8650336" y="250329"/>
                </a:cubicBezTo>
                <a:lnTo>
                  <a:pt x="8630914" y="206090"/>
                </a:lnTo>
                <a:cubicBezTo>
                  <a:pt x="8640266" y="202493"/>
                  <a:pt x="8644941" y="195300"/>
                  <a:pt x="8644941" y="184510"/>
                </a:cubicBezTo>
                <a:close/>
                <a:moveTo>
                  <a:pt x="4228617" y="21580"/>
                </a:moveTo>
                <a:lnTo>
                  <a:pt x="4262066" y="45319"/>
                </a:lnTo>
                <a:lnTo>
                  <a:pt x="4251275" y="56109"/>
                </a:lnTo>
                <a:lnTo>
                  <a:pt x="4251275" y="231986"/>
                </a:lnTo>
                <a:lnTo>
                  <a:pt x="4217826" y="231986"/>
                </a:lnTo>
                <a:lnTo>
                  <a:pt x="4217826" y="213643"/>
                </a:lnTo>
                <a:lnTo>
                  <a:pt x="4187614" y="213643"/>
                </a:lnTo>
                <a:lnTo>
                  <a:pt x="4187614" y="236302"/>
                </a:lnTo>
                <a:lnTo>
                  <a:pt x="4154165" y="236302"/>
                </a:lnTo>
                <a:lnTo>
                  <a:pt x="4154165" y="26976"/>
                </a:lnTo>
                <a:lnTo>
                  <a:pt x="4187614" y="26976"/>
                </a:lnTo>
                <a:lnTo>
                  <a:pt x="4187614" y="34529"/>
                </a:lnTo>
                <a:lnTo>
                  <a:pt x="4217826" y="34529"/>
                </a:lnTo>
                <a:close/>
                <a:moveTo>
                  <a:pt x="577267" y="21580"/>
                </a:moveTo>
                <a:lnTo>
                  <a:pt x="617190" y="21580"/>
                </a:lnTo>
                <a:lnTo>
                  <a:pt x="617190" y="180194"/>
                </a:lnTo>
                <a:cubicBezTo>
                  <a:pt x="623664" y="178036"/>
                  <a:pt x="641647" y="171202"/>
                  <a:pt x="671140" y="159693"/>
                </a:cubicBezTo>
                <a:lnTo>
                  <a:pt x="679772" y="175878"/>
                </a:lnTo>
                <a:cubicBezTo>
                  <a:pt x="644525" y="206090"/>
                  <a:pt x="612155" y="230907"/>
                  <a:pt x="582662" y="250329"/>
                </a:cubicBezTo>
                <a:lnTo>
                  <a:pt x="563240" y="206090"/>
                </a:lnTo>
                <a:cubicBezTo>
                  <a:pt x="572592" y="202493"/>
                  <a:pt x="577267" y="195300"/>
                  <a:pt x="577267" y="184510"/>
                </a:cubicBezTo>
                <a:close/>
                <a:moveTo>
                  <a:pt x="452102" y="20501"/>
                </a:moveTo>
                <a:cubicBezTo>
                  <a:pt x="468647" y="26256"/>
                  <a:pt x="481955" y="32011"/>
                  <a:pt x="492026" y="37766"/>
                </a:cubicBezTo>
                <a:cubicBezTo>
                  <a:pt x="497061" y="39204"/>
                  <a:pt x="498140" y="42441"/>
                  <a:pt x="495263" y="47477"/>
                </a:cubicBezTo>
                <a:cubicBezTo>
                  <a:pt x="493105" y="51793"/>
                  <a:pt x="488429" y="59346"/>
                  <a:pt x="481236" y="70136"/>
                </a:cubicBezTo>
                <a:cubicBezTo>
                  <a:pt x="477639" y="74452"/>
                  <a:pt x="474402" y="74092"/>
                  <a:pt x="471525" y="69057"/>
                </a:cubicBezTo>
                <a:cubicBezTo>
                  <a:pt x="458577" y="50354"/>
                  <a:pt x="448506" y="37406"/>
                  <a:pt x="441313" y="30213"/>
                </a:cubicBezTo>
                <a:close/>
                <a:moveTo>
                  <a:pt x="33449" y="18343"/>
                </a:moveTo>
                <a:cubicBezTo>
                  <a:pt x="45678" y="24098"/>
                  <a:pt x="57547" y="31651"/>
                  <a:pt x="69056" y="41003"/>
                </a:cubicBezTo>
                <a:cubicBezTo>
                  <a:pt x="74811" y="44599"/>
                  <a:pt x="75170" y="49275"/>
                  <a:pt x="70135" y="55030"/>
                </a:cubicBezTo>
                <a:cubicBezTo>
                  <a:pt x="67977" y="59346"/>
                  <a:pt x="62942" y="65460"/>
                  <a:pt x="55029" y="73373"/>
                </a:cubicBezTo>
                <a:cubicBezTo>
                  <a:pt x="49274" y="79127"/>
                  <a:pt x="44958" y="78048"/>
                  <a:pt x="42081" y="70136"/>
                </a:cubicBezTo>
                <a:cubicBezTo>
                  <a:pt x="35607" y="56468"/>
                  <a:pt x="27694" y="42441"/>
                  <a:pt x="18343" y="28055"/>
                </a:cubicBezTo>
                <a:close/>
                <a:moveTo>
                  <a:pt x="8796002" y="16185"/>
                </a:moveTo>
                <a:lnTo>
                  <a:pt x="8835926" y="16185"/>
                </a:lnTo>
                <a:lnTo>
                  <a:pt x="8835926" y="78768"/>
                </a:lnTo>
                <a:cubicBezTo>
                  <a:pt x="8835926" y="113296"/>
                  <a:pt x="8829452" y="143868"/>
                  <a:pt x="8816503" y="170483"/>
                </a:cubicBezTo>
                <a:cubicBezTo>
                  <a:pt x="8839522" y="187028"/>
                  <a:pt x="8858224" y="202134"/>
                  <a:pt x="8872612" y="215801"/>
                </a:cubicBezTo>
                <a:cubicBezTo>
                  <a:pt x="8876928" y="217959"/>
                  <a:pt x="8877287" y="221556"/>
                  <a:pt x="8873691" y="226591"/>
                </a:cubicBezTo>
                <a:cubicBezTo>
                  <a:pt x="8867217" y="235943"/>
                  <a:pt x="8860382" y="244934"/>
                  <a:pt x="8853190" y="253566"/>
                </a:cubicBezTo>
                <a:cubicBezTo>
                  <a:pt x="8851032" y="256444"/>
                  <a:pt x="8848874" y="257882"/>
                  <a:pt x="8846716" y="257882"/>
                </a:cubicBezTo>
                <a:cubicBezTo>
                  <a:pt x="8845276" y="257882"/>
                  <a:pt x="8843838" y="256444"/>
                  <a:pt x="8842400" y="253566"/>
                </a:cubicBezTo>
                <a:cubicBezTo>
                  <a:pt x="8832328" y="234864"/>
                  <a:pt x="8819740" y="214003"/>
                  <a:pt x="8804634" y="190984"/>
                </a:cubicBezTo>
                <a:cubicBezTo>
                  <a:pt x="8784493" y="220477"/>
                  <a:pt x="8755360" y="243855"/>
                  <a:pt x="8717235" y="261119"/>
                </a:cubicBezTo>
                <a:lnTo>
                  <a:pt x="8705366" y="244934"/>
                </a:lnTo>
                <a:cubicBezTo>
                  <a:pt x="8766510" y="208967"/>
                  <a:pt x="8796722" y="154298"/>
                  <a:pt x="8796002" y="80926"/>
                </a:cubicBezTo>
                <a:close/>
                <a:moveTo>
                  <a:pt x="728328" y="16185"/>
                </a:moveTo>
                <a:lnTo>
                  <a:pt x="768251" y="16185"/>
                </a:lnTo>
                <a:lnTo>
                  <a:pt x="768251" y="78768"/>
                </a:lnTo>
                <a:cubicBezTo>
                  <a:pt x="768251" y="113296"/>
                  <a:pt x="761776" y="143868"/>
                  <a:pt x="748829" y="170483"/>
                </a:cubicBezTo>
                <a:cubicBezTo>
                  <a:pt x="771847" y="187028"/>
                  <a:pt x="790550" y="202134"/>
                  <a:pt x="804937" y="215801"/>
                </a:cubicBezTo>
                <a:cubicBezTo>
                  <a:pt x="809253" y="217959"/>
                  <a:pt x="809612" y="221556"/>
                  <a:pt x="806016" y="226591"/>
                </a:cubicBezTo>
                <a:cubicBezTo>
                  <a:pt x="799542" y="235943"/>
                  <a:pt x="792708" y="244934"/>
                  <a:pt x="785515" y="253566"/>
                </a:cubicBezTo>
                <a:cubicBezTo>
                  <a:pt x="783357" y="256444"/>
                  <a:pt x="781199" y="257882"/>
                  <a:pt x="779041" y="257882"/>
                </a:cubicBezTo>
                <a:cubicBezTo>
                  <a:pt x="777602" y="257882"/>
                  <a:pt x="776163" y="256444"/>
                  <a:pt x="774725" y="253566"/>
                </a:cubicBezTo>
                <a:cubicBezTo>
                  <a:pt x="764654" y="234864"/>
                  <a:pt x="752065" y="214003"/>
                  <a:pt x="736960" y="190984"/>
                </a:cubicBezTo>
                <a:cubicBezTo>
                  <a:pt x="716818" y="220477"/>
                  <a:pt x="687685" y="243855"/>
                  <a:pt x="649560" y="261119"/>
                </a:cubicBezTo>
                <a:lnTo>
                  <a:pt x="637691" y="244934"/>
                </a:lnTo>
                <a:cubicBezTo>
                  <a:pt x="698835" y="208967"/>
                  <a:pt x="729047" y="154298"/>
                  <a:pt x="728328" y="80926"/>
                </a:cubicBezTo>
                <a:close/>
                <a:moveTo>
                  <a:pt x="8259923" y="12948"/>
                </a:moveTo>
                <a:lnTo>
                  <a:pt x="8298767" y="38845"/>
                </a:lnTo>
                <a:lnTo>
                  <a:pt x="8290135" y="50714"/>
                </a:lnTo>
                <a:lnTo>
                  <a:pt x="8290135" y="194221"/>
                </a:lnTo>
                <a:lnTo>
                  <a:pt x="8251291" y="194221"/>
                </a:lnTo>
                <a:lnTo>
                  <a:pt x="8251291" y="186668"/>
                </a:lnTo>
                <a:lnTo>
                  <a:pt x="8194104" y="186668"/>
                </a:lnTo>
                <a:lnTo>
                  <a:pt x="8194104" y="194221"/>
                </a:lnTo>
                <a:lnTo>
                  <a:pt x="8156339" y="194221"/>
                </a:lnTo>
                <a:lnTo>
                  <a:pt x="8156339" y="21580"/>
                </a:lnTo>
                <a:lnTo>
                  <a:pt x="8194104" y="21580"/>
                </a:lnTo>
                <a:lnTo>
                  <a:pt x="8194104" y="26976"/>
                </a:lnTo>
                <a:lnTo>
                  <a:pt x="8249133" y="26976"/>
                </a:lnTo>
                <a:close/>
                <a:moveTo>
                  <a:pt x="4327885" y="11869"/>
                </a:moveTo>
                <a:lnTo>
                  <a:pt x="4364571" y="11869"/>
                </a:lnTo>
                <a:lnTo>
                  <a:pt x="4364571" y="67978"/>
                </a:lnTo>
                <a:lnTo>
                  <a:pt x="4366729" y="67978"/>
                </a:lnTo>
                <a:lnTo>
                  <a:pt x="4376440" y="55030"/>
                </a:lnTo>
                <a:lnTo>
                  <a:pt x="4404494" y="77689"/>
                </a:lnTo>
                <a:lnTo>
                  <a:pt x="4395862" y="92795"/>
                </a:lnTo>
                <a:lnTo>
                  <a:pt x="4364571" y="92795"/>
                </a:lnTo>
                <a:lnTo>
                  <a:pt x="4364571" y="221196"/>
                </a:lnTo>
                <a:cubicBezTo>
                  <a:pt x="4367448" y="244215"/>
                  <a:pt x="4352702" y="257523"/>
                  <a:pt x="4320332" y="261119"/>
                </a:cubicBezTo>
                <a:cubicBezTo>
                  <a:pt x="4319612" y="246733"/>
                  <a:pt x="4309182" y="238101"/>
                  <a:pt x="4289041" y="235223"/>
                </a:cubicBezTo>
                <a:lnTo>
                  <a:pt x="4287962" y="219038"/>
                </a:lnTo>
                <a:cubicBezTo>
                  <a:pt x="4317454" y="223354"/>
                  <a:pt x="4330762" y="218679"/>
                  <a:pt x="4327885" y="205011"/>
                </a:cubicBezTo>
                <a:lnTo>
                  <a:pt x="4327885" y="92795"/>
                </a:lnTo>
                <a:lnTo>
                  <a:pt x="4259908" y="92795"/>
                </a:lnTo>
                <a:lnTo>
                  <a:pt x="4255591" y="67978"/>
                </a:lnTo>
                <a:lnTo>
                  <a:pt x="4327885" y="67978"/>
                </a:lnTo>
                <a:close/>
                <a:moveTo>
                  <a:pt x="2957550" y="11869"/>
                </a:moveTo>
                <a:lnTo>
                  <a:pt x="2997473" y="43161"/>
                </a:lnTo>
                <a:lnTo>
                  <a:pt x="2978051" y="53951"/>
                </a:lnTo>
                <a:cubicBezTo>
                  <a:pt x="2956471" y="71215"/>
                  <a:pt x="2937049" y="85961"/>
                  <a:pt x="2919785" y="98190"/>
                </a:cubicBezTo>
                <a:lnTo>
                  <a:pt x="2919785" y="220117"/>
                </a:lnTo>
                <a:cubicBezTo>
                  <a:pt x="2921943" y="244575"/>
                  <a:pt x="2905038" y="257523"/>
                  <a:pt x="2869072" y="258961"/>
                </a:cubicBezTo>
                <a:cubicBezTo>
                  <a:pt x="2868352" y="244575"/>
                  <a:pt x="2856483" y="235943"/>
                  <a:pt x="2833465" y="233065"/>
                </a:cubicBezTo>
                <a:lnTo>
                  <a:pt x="2832385" y="217959"/>
                </a:lnTo>
                <a:cubicBezTo>
                  <a:pt x="2866194" y="220837"/>
                  <a:pt x="2881300" y="216161"/>
                  <a:pt x="2877703" y="203932"/>
                </a:cubicBezTo>
                <a:lnTo>
                  <a:pt x="2877703" y="88479"/>
                </a:lnTo>
                <a:lnTo>
                  <a:pt x="2898205" y="88479"/>
                </a:lnTo>
                <a:cubicBezTo>
                  <a:pt x="2911153" y="74092"/>
                  <a:pt x="2921223" y="62223"/>
                  <a:pt x="2928417" y="52872"/>
                </a:cubicBezTo>
                <a:lnTo>
                  <a:pt x="2790304" y="52872"/>
                </a:lnTo>
                <a:lnTo>
                  <a:pt x="2784909" y="26976"/>
                </a:lnTo>
                <a:lnTo>
                  <a:pt x="2939207" y="26976"/>
                </a:lnTo>
                <a:close/>
                <a:moveTo>
                  <a:pt x="395995" y="11869"/>
                </a:moveTo>
                <a:lnTo>
                  <a:pt x="435918" y="11869"/>
                </a:lnTo>
                <a:cubicBezTo>
                  <a:pt x="435918" y="41362"/>
                  <a:pt x="436996" y="68337"/>
                  <a:pt x="439154" y="92795"/>
                </a:cubicBezTo>
                <a:lnTo>
                  <a:pt x="479078" y="85242"/>
                </a:lnTo>
                <a:lnTo>
                  <a:pt x="487710" y="67978"/>
                </a:lnTo>
                <a:lnTo>
                  <a:pt x="526554" y="87400"/>
                </a:lnTo>
                <a:lnTo>
                  <a:pt x="519001" y="104664"/>
                </a:lnTo>
                <a:lnTo>
                  <a:pt x="443471" y="118691"/>
                </a:lnTo>
                <a:cubicBezTo>
                  <a:pt x="449225" y="156816"/>
                  <a:pt x="460015" y="185949"/>
                  <a:pt x="475841" y="206090"/>
                </a:cubicBezTo>
                <a:cubicBezTo>
                  <a:pt x="483034" y="214722"/>
                  <a:pt x="488789" y="214003"/>
                  <a:pt x="493105" y="203932"/>
                </a:cubicBezTo>
                <a:cubicBezTo>
                  <a:pt x="496701" y="196019"/>
                  <a:pt x="499579" y="186668"/>
                  <a:pt x="501737" y="175878"/>
                </a:cubicBezTo>
                <a:lnTo>
                  <a:pt x="516843" y="182352"/>
                </a:lnTo>
                <a:cubicBezTo>
                  <a:pt x="512527" y="199616"/>
                  <a:pt x="516843" y="210046"/>
                  <a:pt x="529791" y="213643"/>
                </a:cubicBezTo>
                <a:cubicBezTo>
                  <a:pt x="521159" y="243136"/>
                  <a:pt x="509290" y="257882"/>
                  <a:pt x="494184" y="257882"/>
                </a:cubicBezTo>
                <a:cubicBezTo>
                  <a:pt x="472604" y="259321"/>
                  <a:pt x="454620" y="249610"/>
                  <a:pt x="440233" y="228749"/>
                </a:cubicBezTo>
                <a:cubicBezTo>
                  <a:pt x="422250" y="204292"/>
                  <a:pt x="410021" y="169764"/>
                  <a:pt x="403547" y="125165"/>
                </a:cubicBezTo>
                <a:lnTo>
                  <a:pt x="371177" y="131639"/>
                </a:lnTo>
                <a:lnTo>
                  <a:pt x="361466" y="105743"/>
                </a:lnTo>
                <a:lnTo>
                  <a:pt x="400310" y="99269"/>
                </a:lnTo>
                <a:cubicBezTo>
                  <a:pt x="398153" y="73373"/>
                  <a:pt x="396714" y="44240"/>
                  <a:pt x="395995" y="11869"/>
                </a:cubicBezTo>
                <a:close/>
                <a:moveTo>
                  <a:pt x="2693194" y="10790"/>
                </a:moveTo>
                <a:lnTo>
                  <a:pt x="2730959" y="10790"/>
                </a:lnTo>
                <a:lnTo>
                  <a:pt x="2730959" y="228749"/>
                </a:lnTo>
                <a:cubicBezTo>
                  <a:pt x="2731678" y="251049"/>
                  <a:pt x="2716573" y="261839"/>
                  <a:pt x="2685641" y="261119"/>
                </a:cubicBezTo>
                <a:cubicBezTo>
                  <a:pt x="2687079" y="248171"/>
                  <a:pt x="2678448" y="241697"/>
                  <a:pt x="2659745" y="241697"/>
                </a:cubicBezTo>
                <a:lnTo>
                  <a:pt x="2657587" y="223354"/>
                </a:lnTo>
                <a:cubicBezTo>
                  <a:pt x="2683482" y="226232"/>
                  <a:pt x="2695352" y="222635"/>
                  <a:pt x="2693194" y="212564"/>
                </a:cubicBezTo>
                <a:close/>
                <a:moveTo>
                  <a:pt x="2614427" y="10790"/>
                </a:moveTo>
                <a:lnTo>
                  <a:pt x="2645718" y="33450"/>
                </a:lnTo>
                <a:lnTo>
                  <a:pt x="2637086" y="49635"/>
                </a:lnTo>
                <a:lnTo>
                  <a:pt x="2582056" y="49635"/>
                </a:lnTo>
                <a:cubicBezTo>
                  <a:pt x="2577740" y="54670"/>
                  <a:pt x="2571626" y="61863"/>
                  <a:pt x="2563714" y="71215"/>
                </a:cubicBezTo>
                <a:cubicBezTo>
                  <a:pt x="2553642" y="83443"/>
                  <a:pt x="2546449" y="92075"/>
                  <a:pt x="2542134" y="97111"/>
                </a:cubicBezTo>
                <a:cubicBezTo>
                  <a:pt x="2547888" y="96391"/>
                  <a:pt x="2557240" y="96032"/>
                  <a:pt x="2570187" y="96032"/>
                </a:cubicBezTo>
                <a:cubicBezTo>
                  <a:pt x="2582416" y="95312"/>
                  <a:pt x="2591767" y="94953"/>
                  <a:pt x="2598241" y="94953"/>
                </a:cubicBezTo>
                <a:cubicBezTo>
                  <a:pt x="2596803" y="92075"/>
                  <a:pt x="2594285" y="88119"/>
                  <a:pt x="2590688" y="83084"/>
                </a:cubicBezTo>
                <a:cubicBezTo>
                  <a:pt x="2585653" y="76610"/>
                  <a:pt x="2582056" y="71574"/>
                  <a:pt x="2579898" y="67978"/>
                </a:cubicBezTo>
                <a:lnTo>
                  <a:pt x="2595005" y="58267"/>
                </a:lnTo>
                <a:cubicBezTo>
                  <a:pt x="2610111" y="67618"/>
                  <a:pt x="2625576" y="80206"/>
                  <a:pt x="2641402" y="96032"/>
                </a:cubicBezTo>
                <a:cubicBezTo>
                  <a:pt x="2644998" y="99628"/>
                  <a:pt x="2645718" y="103944"/>
                  <a:pt x="2643560" y="108980"/>
                </a:cubicBezTo>
                <a:cubicBezTo>
                  <a:pt x="2639963" y="115454"/>
                  <a:pt x="2634568" y="122288"/>
                  <a:pt x="2627375" y="129481"/>
                </a:cubicBezTo>
                <a:cubicBezTo>
                  <a:pt x="2622339" y="134516"/>
                  <a:pt x="2618383" y="133797"/>
                  <a:pt x="2615505" y="127323"/>
                </a:cubicBezTo>
                <a:cubicBezTo>
                  <a:pt x="2613347" y="123007"/>
                  <a:pt x="2611189" y="118691"/>
                  <a:pt x="2609031" y="114375"/>
                </a:cubicBezTo>
                <a:cubicBezTo>
                  <a:pt x="2601119" y="115813"/>
                  <a:pt x="2587811" y="117972"/>
                  <a:pt x="2569109" y="120849"/>
                </a:cubicBezTo>
                <a:cubicBezTo>
                  <a:pt x="2536019" y="126604"/>
                  <a:pt x="2515158" y="129841"/>
                  <a:pt x="2506526" y="130560"/>
                </a:cubicBezTo>
                <a:lnTo>
                  <a:pt x="2498973" y="97111"/>
                </a:lnTo>
                <a:cubicBezTo>
                  <a:pt x="2508324" y="95672"/>
                  <a:pt x="2514438" y="92795"/>
                  <a:pt x="2517316" y="88479"/>
                </a:cubicBezTo>
                <a:cubicBezTo>
                  <a:pt x="2522352" y="81285"/>
                  <a:pt x="2529905" y="68337"/>
                  <a:pt x="2539975" y="49635"/>
                </a:cubicBezTo>
                <a:lnTo>
                  <a:pt x="2502210" y="49635"/>
                </a:lnTo>
                <a:lnTo>
                  <a:pt x="2498973" y="24818"/>
                </a:lnTo>
                <a:lnTo>
                  <a:pt x="2604716" y="24818"/>
                </a:lnTo>
                <a:close/>
                <a:moveTo>
                  <a:pt x="9004250" y="9711"/>
                </a:moveTo>
                <a:lnTo>
                  <a:pt x="9046331" y="9711"/>
                </a:lnTo>
                <a:lnTo>
                  <a:pt x="9046331" y="59346"/>
                </a:lnTo>
                <a:lnTo>
                  <a:pt x="9084097" y="59346"/>
                </a:lnTo>
                <a:lnTo>
                  <a:pt x="9094887" y="43161"/>
                </a:lnTo>
                <a:lnTo>
                  <a:pt x="9130494" y="67978"/>
                </a:lnTo>
                <a:lnTo>
                  <a:pt x="9118625" y="87400"/>
                </a:lnTo>
                <a:lnTo>
                  <a:pt x="9046331" y="87400"/>
                </a:lnTo>
                <a:lnTo>
                  <a:pt x="9046331" y="89558"/>
                </a:lnTo>
                <a:cubicBezTo>
                  <a:pt x="9046331" y="102506"/>
                  <a:pt x="9045252" y="115094"/>
                  <a:pt x="9043094" y="127323"/>
                </a:cubicBezTo>
                <a:lnTo>
                  <a:pt x="9098124" y="127323"/>
                </a:lnTo>
                <a:lnTo>
                  <a:pt x="9109993" y="110059"/>
                </a:lnTo>
                <a:lnTo>
                  <a:pt x="9144521" y="135955"/>
                </a:lnTo>
                <a:lnTo>
                  <a:pt x="9133731" y="155377"/>
                </a:lnTo>
                <a:lnTo>
                  <a:pt x="9058201" y="155377"/>
                </a:lnTo>
                <a:cubicBezTo>
                  <a:pt x="9081219" y="190624"/>
                  <a:pt x="9113230" y="215442"/>
                  <a:pt x="9154232" y="229828"/>
                </a:cubicBezTo>
                <a:cubicBezTo>
                  <a:pt x="9150634" y="232706"/>
                  <a:pt x="9145959" y="237022"/>
                  <a:pt x="9140205" y="242776"/>
                </a:cubicBezTo>
                <a:cubicBezTo>
                  <a:pt x="9128695" y="253566"/>
                  <a:pt x="9119704" y="262198"/>
                  <a:pt x="9113230" y="268672"/>
                </a:cubicBezTo>
                <a:cubicBezTo>
                  <a:pt x="9075104" y="245654"/>
                  <a:pt x="9048129" y="211125"/>
                  <a:pt x="9032304" y="165088"/>
                </a:cubicBezTo>
                <a:cubicBezTo>
                  <a:pt x="9010724" y="214003"/>
                  <a:pt x="8970081" y="248891"/>
                  <a:pt x="8910377" y="269751"/>
                </a:cubicBezTo>
                <a:lnTo>
                  <a:pt x="8899587" y="251408"/>
                </a:lnTo>
                <a:cubicBezTo>
                  <a:pt x="8945624" y="226232"/>
                  <a:pt x="8976196" y="194221"/>
                  <a:pt x="8991302" y="155377"/>
                </a:cubicBezTo>
                <a:lnTo>
                  <a:pt x="8914693" y="155377"/>
                </a:lnTo>
                <a:lnTo>
                  <a:pt x="8910377" y="127323"/>
                </a:lnTo>
                <a:lnTo>
                  <a:pt x="8998855" y="127323"/>
                </a:lnTo>
                <a:cubicBezTo>
                  <a:pt x="9001732" y="115094"/>
                  <a:pt x="9003531" y="101786"/>
                  <a:pt x="9004250" y="87400"/>
                </a:cubicBezTo>
                <a:lnTo>
                  <a:pt x="8963248" y="87400"/>
                </a:lnTo>
                <a:cubicBezTo>
                  <a:pt x="8956774" y="98909"/>
                  <a:pt x="8948861" y="110059"/>
                  <a:pt x="8939510" y="120849"/>
                </a:cubicBezTo>
                <a:lnTo>
                  <a:pt x="8920088" y="114375"/>
                </a:lnTo>
                <a:cubicBezTo>
                  <a:pt x="8932316" y="85601"/>
                  <a:pt x="8940948" y="54310"/>
                  <a:pt x="8945984" y="20501"/>
                </a:cubicBezTo>
                <a:lnTo>
                  <a:pt x="8986986" y="30213"/>
                </a:lnTo>
                <a:cubicBezTo>
                  <a:pt x="8984109" y="39564"/>
                  <a:pt x="8980512" y="49275"/>
                  <a:pt x="8976196" y="59346"/>
                </a:cubicBezTo>
                <a:lnTo>
                  <a:pt x="9004250" y="59346"/>
                </a:lnTo>
                <a:close/>
                <a:moveTo>
                  <a:pt x="7328929" y="9711"/>
                </a:moveTo>
                <a:lnTo>
                  <a:pt x="7368852" y="9711"/>
                </a:lnTo>
                <a:lnTo>
                  <a:pt x="7368852" y="105743"/>
                </a:lnTo>
                <a:lnTo>
                  <a:pt x="7408775" y="105743"/>
                </a:lnTo>
                <a:lnTo>
                  <a:pt x="7408775" y="34529"/>
                </a:lnTo>
                <a:lnTo>
                  <a:pt x="7446540" y="34529"/>
                </a:lnTo>
                <a:lnTo>
                  <a:pt x="7446540" y="140271"/>
                </a:lnTo>
                <a:lnTo>
                  <a:pt x="7408775" y="140271"/>
                </a:lnTo>
                <a:lnTo>
                  <a:pt x="7408775" y="131639"/>
                </a:lnTo>
                <a:lnTo>
                  <a:pt x="7368852" y="131639"/>
                </a:lnTo>
                <a:lnTo>
                  <a:pt x="7368852" y="219038"/>
                </a:lnTo>
                <a:lnTo>
                  <a:pt x="7420644" y="219038"/>
                </a:lnTo>
                <a:lnTo>
                  <a:pt x="7420644" y="146745"/>
                </a:lnTo>
                <a:lnTo>
                  <a:pt x="7458409" y="146745"/>
                </a:lnTo>
                <a:lnTo>
                  <a:pt x="7458409" y="256803"/>
                </a:lnTo>
                <a:lnTo>
                  <a:pt x="7420644" y="256803"/>
                </a:lnTo>
                <a:lnTo>
                  <a:pt x="7420644" y="244934"/>
                </a:lnTo>
                <a:lnTo>
                  <a:pt x="7277137" y="244934"/>
                </a:lnTo>
                <a:lnTo>
                  <a:pt x="7269584" y="255724"/>
                </a:lnTo>
                <a:lnTo>
                  <a:pt x="7231819" y="233065"/>
                </a:lnTo>
                <a:cubicBezTo>
                  <a:pt x="7239012" y="223714"/>
                  <a:pt x="7242249" y="214722"/>
                  <a:pt x="7241530" y="206090"/>
                </a:cubicBezTo>
                <a:lnTo>
                  <a:pt x="7241530" y="146745"/>
                </a:lnTo>
                <a:lnTo>
                  <a:pt x="7279295" y="146745"/>
                </a:lnTo>
                <a:lnTo>
                  <a:pt x="7279295" y="219038"/>
                </a:lnTo>
                <a:lnTo>
                  <a:pt x="7328929" y="219038"/>
                </a:lnTo>
                <a:lnTo>
                  <a:pt x="7328929" y="131639"/>
                </a:lnTo>
                <a:lnTo>
                  <a:pt x="7289006" y="131639"/>
                </a:lnTo>
                <a:lnTo>
                  <a:pt x="7281453" y="142429"/>
                </a:lnTo>
                <a:lnTo>
                  <a:pt x="7243688" y="119770"/>
                </a:lnTo>
                <a:cubicBezTo>
                  <a:pt x="7250162" y="113296"/>
                  <a:pt x="7253399" y="105743"/>
                  <a:pt x="7253399" y="97111"/>
                </a:cubicBezTo>
                <a:lnTo>
                  <a:pt x="7253399" y="34529"/>
                </a:lnTo>
                <a:lnTo>
                  <a:pt x="7291164" y="34529"/>
                </a:lnTo>
                <a:lnTo>
                  <a:pt x="7291164" y="105743"/>
                </a:lnTo>
                <a:lnTo>
                  <a:pt x="7328929" y="105743"/>
                </a:lnTo>
                <a:close/>
                <a:moveTo>
                  <a:pt x="1041239" y="9711"/>
                </a:moveTo>
                <a:lnTo>
                  <a:pt x="1067135" y="48556"/>
                </a:lnTo>
                <a:cubicBezTo>
                  <a:pt x="1022536" y="53591"/>
                  <a:pt x="967507" y="56109"/>
                  <a:pt x="902047" y="56109"/>
                </a:cubicBezTo>
                <a:lnTo>
                  <a:pt x="902047" y="85242"/>
                </a:lnTo>
                <a:lnTo>
                  <a:pt x="1040160" y="85242"/>
                </a:lnTo>
                <a:lnTo>
                  <a:pt x="1052029" y="71215"/>
                </a:lnTo>
                <a:lnTo>
                  <a:pt x="1084399" y="97111"/>
                </a:lnTo>
                <a:lnTo>
                  <a:pt x="1075767" y="110059"/>
                </a:lnTo>
                <a:lnTo>
                  <a:pt x="902047" y="110059"/>
                </a:lnTo>
                <a:cubicBezTo>
                  <a:pt x="899170" y="169764"/>
                  <a:pt x="881906" y="216161"/>
                  <a:pt x="850255" y="249250"/>
                </a:cubicBezTo>
                <a:lnTo>
                  <a:pt x="832991" y="239539"/>
                </a:lnTo>
                <a:cubicBezTo>
                  <a:pt x="853852" y="205730"/>
                  <a:pt x="863922" y="157535"/>
                  <a:pt x="863203" y="94953"/>
                </a:cubicBezTo>
                <a:lnTo>
                  <a:pt x="863203" y="24818"/>
                </a:lnTo>
                <a:lnTo>
                  <a:pt x="902047" y="24818"/>
                </a:lnTo>
                <a:lnTo>
                  <a:pt x="902047" y="32371"/>
                </a:lnTo>
                <a:cubicBezTo>
                  <a:pt x="956717" y="29493"/>
                  <a:pt x="1003114" y="21940"/>
                  <a:pt x="1041239" y="9711"/>
                </a:cubicBezTo>
                <a:close/>
                <a:moveTo>
                  <a:pt x="213643" y="9711"/>
                </a:moveTo>
                <a:lnTo>
                  <a:pt x="236302" y="41003"/>
                </a:lnTo>
                <a:cubicBezTo>
                  <a:pt x="207528" y="46757"/>
                  <a:pt x="175518" y="50354"/>
                  <a:pt x="140270" y="51793"/>
                </a:cubicBezTo>
                <a:lnTo>
                  <a:pt x="140270" y="76610"/>
                </a:lnTo>
                <a:lnTo>
                  <a:pt x="140270" y="87400"/>
                </a:lnTo>
                <a:lnTo>
                  <a:pt x="213643" y="87400"/>
                </a:lnTo>
                <a:lnTo>
                  <a:pt x="221196" y="74452"/>
                </a:lnTo>
                <a:lnTo>
                  <a:pt x="248171" y="93874"/>
                </a:lnTo>
                <a:lnTo>
                  <a:pt x="238460" y="111138"/>
                </a:lnTo>
                <a:lnTo>
                  <a:pt x="209327" y="111138"/>
                </a:lnTo>
                <a:lnTo>
                  <a:pt x="209327" y="210406"/>
                </a:lnTo>
                <a:lnTo>
                  <a:pt x="173719" y="210406"/>
                </a:lnTo>
                <a:lnTo>
                  <a:pt x="173719" y="111138"/>
                </a:lnTo>
                <a:lnTo>
                  <a:pt x="139192" y="111138"/>
                </a:lnTo>
                <a:cubicBezTo>
                  <a:pt x="137753" y="151421"/>
                  <a:pt x="123726" y="184150"/>
                  <a:pt x="97110" y="209327"/>
                </a:cubicBezTo>
                <a:lnTo>
                  <a:pt x="79846" y="199616"/>
                </a:lnTo>
                <a:cubicBezTo>
                  <a:pt x="97110" y="173001"/>
                  <a:pt x="105383" y="131999"/>
                  <a:pt x="104663" y="76610"/>
                </a:cubicBezTo>
                <a:lnTo>
                  <a:pt x="104663" y="23738"/>
                </a:lnTo>
                <a:lnTo>
                  <a:pt x="140270" y="23738"/>
                </a:lnTo>
                <a:lnTo>
                  <a:pt x="140270" y="30213"/>
                </a:lnTo>
                <a:cubicBezTo>
                  <a:pt x="167605" y="25897"/>
                  <a:pt x="192063" y="19063"/>
                  <a:pt x="213643" y="9711"/>
                </a:cubicBezTo>
                <a:close/>
                <a:moveTo>
                  <a:pt x="2127796" y="8632"/>
                </a:moveTo>
                <a:lnTo>
                  <a:pt x="2160166" y="29134"/>
                </a:lnTo>
                <a:cubicBezTo>
                  <a:pt x="2163043" y="31292"/>
                  <a:pt x="2163403" y="33450"/>
                  <a:pt x="2161245" y="35608"/>
                </a:cubicBezTo>
                <a:lnTo>
                  <a:pt x="2153692" y="44240"/>
                </a:lnTo>
                <a:lnTo>
                  <a:pt x="2153692" y="110059"/>
                </a:lnTo>
                <a:lnTo>
                  <a:pt x="2115927" y="110059"/>
                </a:lnTo>
                <a:lnTo>
                  <a:pt x="2115927" y="102506"/>
                </a:lnTo>
                <a:lnTo>
                  <a:pt x="2085715" y="102506"/>
                </a:lnTo>
                <a:cubicBezTo>
                  <a:pt x="2087153" y="113296"/>
                  <a:pt x="2088232" y="123367"/>
                  <a:pt x="2088952" y="132718"/>
                </a:cubicBezTo>
                <a:lnTo>
                  <a:pt x="2134270" y="132718"/>
                </a:lnTo>
                <a:lnTo>
                  <a:pt x="2147218" y="117612"/>
                </a:lnTo>
                <a:lnTo>
                  <a:pt x="2178509" y="142429"/>
                </a:lnTo>
                <a:lnTo>
                  <a:pt x="2168798" y="157535"/>
                </a:lnTo>
                <a:lnTo>
                  <a:pt x="2093268" y="157535"/>
                </a:lnTo>
                <a:cubicBezTo>
                  <a:pt x="2103338" y="196379"/>
                  <a:pt x="2119523" y="216161"/>
                  <a:pt x="2141823" y="216880"/>
                </a:cubicBezTo>
                <a:cubicBezTo>
                  <a:pt x="2146139" y="216880"/>
                  <a:pt x="2149376" y="213643"/>
                  <a:pt x="2151534" y="207169"/>
                </a:cubicBezTo>
                <a:cubicBezTo>
                  <a:pt x="2153692" y="201414"/>
                  <a:pt x="2155850" y="193502"/>
                  <a:pt x="2158008" y="183431"/>
                </a:cubicBezTo>
                <a:lnTo>
                  <a:pt x="2175272" y="188826"/>
                </a:lnTo>
                <a:cubicBezTo>
                  <a:pt x="2171675" y="207529"/>
                  <a:pt x="2175272" y="217959"/>
                  <a:pt x="2186062" y="220117"/>
                </a:cubicBezTo>
                <a:cubicBezTo>
                  <a:pt x="2178149" y="247452"/>
                  <a:pt x="2165201" y="260400"/>
                  <a:pt x="2147218" y="258961"/>
                </a:cubicBezTo>
                <a:cubicBezTo>
                  <a:pt x="2099022" y="257523"/>
                  <a:pt x="2068091" y="223714"/>
                  <a:pt x="2054423" y="157535"/>
                </a:cubicBezTo>
                <a:lnTo>
                  <a:pt x="1996157" y="157535"/>
                </a:lnTo>
                <a:lnTo>
                  <a:pt x="1996157" y="199616"/>
                </a:lnTo>
                <a:cubicBezTo>
                  <a:pt x="2012702" y="194581"/>
                  <a:pt x="2028168" y="189186"/>
                  <a:pt x="2042554" y="183431"/>
                </a:cubicBezTo>
                <a:lnTo>
                  <a:pt x="2050107" y="200695"/>
                </a:lnTo>
                <a:cubicBezTo>
                  <a:pt x="2022773" y="224433"/>
                  <a:pt x="1995438" y="244215"/>
                  <a:pt x="1968103" y="260040"/>
                </a:cubicBezTo>
                <a:lnTo>
                  <a:pt x="1946523" y="224433"/>
                </a:lnTo>
                <a:cubicBezTo>
                  <a:pt x="1953716" y="219398"/>
                  <a:pt x="1957673" y="212564"/>
                  <a:pt x="1958392" y="203932"/>
                </a:cubicBezTo>
                <a:lnTo>
                  <a:pt x="1958392" y="14027"/>
                </a:lnTo>
                <a:lnTo>
                  <a:pt x="1996157" y="14027"/>
                </a:lnTo>
                <a:lnTo>
                  <a:pt x="1996157" y="22659"/>
                </a:lnTo>
                <a:lnTo>
                  <a:pt x="2113769" y="22659"/>
                </a:lnTo>
                <a:close/>
                <a:moveTo>
                  <a:pt x="8384009" y="7553"/>
                </a:moveTo>
                <a:lnTo>
                  <a:pt x="8419616" y="7553"/>
                </a:lnTo>
                <a:lnTo>
                  <a:pt x="8419616" y="38845"/>
                </a:lnTo>
                <a:lnTo>
                  <a:pt x="8422853" y="38845"/>
                </a:lnTo>
                <a:lnTo>
                  <a:pt x="8431485" y="29134"/>
                </a:lnTo>
                <a:lnTo>
                  <a:pt x="8448749" y="43161"/>
                </a:lnTo>
                <a:cubicBezTo>
                  <a:pt x="8453065" y="36687"/>
                  <a:pt x="8457381" y="29853"/>
                  <a:pt x="8461697" y="22659"/>
                </a:cubicBezTo>
                <a:lnTo>
                  <a:pt x="8489751" y="41003"/>
                </a:lnTo>
                <a:lnTo>
                  <a:pt x="8489751" y="11869"/>
                </a:lnTo>
                <a:lnTo>
                  <a:pt x="8525358" y="11869"/>
                </a:lnTo>
                <a:lnTo>
                  <a:pt x="8525358" y="20501"/>
                </a:lnTo>
                <a:lnTo>
                  <a:pt x="8551254" y="20501"/>
                </a:lnTo>
                <a:lnTo>
                  <a:pt x="8560965" y="7553"/>
                </a:lnTo>
                <a:lnTo>
                  <a:pt x="8594414" y="32371"/>
                </a:lnTo>
                <a:lnTo>
                  <a:pt x="8584703" y="42082"/>
                </a:lnTo>
                <a:lnTo>
                  <a:pt x="8557728" y="113296"/>
                </a:lnTo>
                <a:cubicBezTo>
                  <a:pt x="8577150" y="134876"/>
                  <a:pt x="8586502" y="160053"/>
                  <a:pt x="8585782" y="188826"/>
                </a:cubicBezTo>
                <a:cubicBezTo>
                  <a:pt x="8587221" y="216161"/>
                  <a:pt x="8574633" y="231267"/>
                  <a:pt x="8548017" y="234144"/>
                </a:cubicBezTo>
                <a:cubicBezTo>
                  <a:pt x="8547298" y="221916"/>
                  <a:pt x="8539745" y="215442"/>
                  <a:pt x="8525358" y="214722"/>
                </a:cubicBezTo>
                <a:lnTo>
                  <a:pt x="8525358" y="261119"/>
                </a:lnTo>
                <a:lnTo>
                  <a:pt x="8489751" y="261119"/>
                </a:lnTo>
                <a:lnTo>
                  <a:pt x="8489751" y="110059"/>
                </a:lnTo>
                <a:lnTo>
                  <a:pt x="8487593" y="113296"/>
                </a:lnTo>
                <a:lnTo>
                  <a:pt x="8432564" y="113296"/>
                </a:lnTo>
                <a:cubicBezTo>
                  <a:pt x="8429687" y="115454"/>
                  <a:pt x="8425371" y="119051"/>
                  <a:pt x="8419616" y="124086"/>
                </a:cubicBezTo>
                <a:cubicBezTo>
                  <a:pt x="8413142" y="129121"/>
                  <a:pt x="8408466" y="133078"/>
                  <a:pt x="8405589" y="135955"/>
                </a:cubicBezTo>
                <a:lnTo>
                  <a:pt x="8441196" y="135955"/>
                </a:lnTo>
                <a:lnTo>
                  <a:pt x="8450907" y="124086"/>
                </a:lnTo>
                <a:lnTo>
                  <a:pt x="8483277" y="146745"/>
                </a:lnTo>
                <a:lnTo>
                  <a:pt x="8475724" y="154298"/>
                </a:lnTo>
                <a:lnTo>
                  <a:pt x="8475724" y="261119"/>
                </a:lnTo>
                <a:lnTo>
                  <a:pt x="8441196" y="261119"/>
                </a:lnTo>
                <a:lnTo>
                  <a:pt x="8441196" y="243855"/>
                </a:lnTo>
                <a:lnTo>
                  <a:pt x="8396957" y="243855"/>
                </a:lnTo>
                <a:lnTo>
                  <a:pt x="8396957" y="261119"/>
                </a:lnTo>
                <a:lnTo>
                  <a:pt x="8362428" y="261119"/>
                </a:lnTo>
                <a:lnTo>
                  <a:pt x="8362428" y="167246"/>
                </a:lnTo>
                <a:cubicBezTo>
                  <a:pt x="8355954" y="171562"/>
                  <a:pt x="8348761" y="175878"/>
                  <a:pt x="8340848" y="180194"/>
                </a:cubicBezTo>
                <a:lnTo>
                  <a:pt x="8327900" y="167246"/>
                </a:lnTo>
                <a:cubicBezTo>
                  <a:pt x="8351638" y="149982"/>
                  <a:pt x="8372859" y="131999"/>
                  <a:pt x="8391562" y="113296"/>
                </a:cubicBezTo>
                <a:lnTo>
                  <a:pt x="8341927" y="113296"/>
                </a:lnTo>
                <a:lnTo>
                  <a:pt x="8337611" y="90637"/>
                </a:lnTo>
                <a:lnTo>
                  <a:pt x="8384009" y="90637"/>
                </a:lnTo>
                <a:lnTo>
                  <a:pt x="8384009" y="61504"/>
                </a:lnTo>
                <a:lnTo>
                  <a:pt x="8354875" y="61504"/>
                </a:lnTo>
                <a:lnTo>
                  <a:pt x="8349480" y="38845"/>
                </a:lnTo>
                <a:lnTo>
                  <a:pt x="8384009" y="38845"/>
                </a:lnTo>
                <a:close/>
                <a:moveTo>
                  <a:pt x="3668613" y="7553"/>
                </a:moveTo>
                <a:lnTo>
                  <a:pt x="3700983" y="30213"/>
                </a:lnTo>
                <a:cubicBezTo>
                  <a:pt x="3704580" y="33090"/>
                  <a:pt x="3704580" y="35967"/>
                  <a:pt x="3700983" y="38845"/>
                </a:cubicBezTo>
                <a:lnTo>
                  <a:pt x="3691272" y="46398"/>
                </a:lnTo>
                <a:lnTo>
                  <a:pt x="3664297" y="100348"/>
                </a:lnTo>
                <a:cubicBezTo>
                  <a:pt x="3682281" y="114734"/>
                  <a:pt x="3691632" y="133078"/>
                  <a:pt x="3692351" y="155377"/>
                </a:cubicBezTo>
                <a:cubicBezTo>
                  <a:pt x="3693790" y="183431"/>
                  <a:pt x="3679763" y="199616"/>
                  <a:pt x="3650270" y="203932"/>
                </a:cubicBezTo>
                <a:cubicBezTo>
                  <a:pt x="3649551" y="195300"/>
                  <a:pt x="3644875" y="189545"/>
                  <a:pt x="3636243" y="186668"/>
                </a:cubicBezTo>
                <a:lnTo>
                  <a:pt x="3636243" y="261119"/>
                </a:lnTo>
                <a:lnTo>
                  <a:pt x="3603873" y="261119"/>
                </a:lnTo>
                <a:lnTo>
                  <a:pt x="3603873" y="12948"/>
                </a:lnTo>
                <a:lnTo>
                  <a:pt x="3636243" y="12948"/>
                </a:lnTo>
                <a:lnTo>
                  <a:pt x="3636243" y="19422"/>
                </a:lnTo>
                <a:lnTo>
                  <a:pt x="3658902" y="19422"/>
                </a:lnTo>
                <a:close/>
                <a:moveTo>
                  <a:pt x="1784672" y="7553"/>
                </a:moveTo>
                <a:lnTo>
                  <a:pt x="1820280" y="7553"/>
                </a:lnTo>
                <a:lnTo>
                  <a:pt x="1820280" y="49635"/>
                </a:lnTo>
                <a:cubicBezTo>
                  <a:pt x="1821718" y="48915"/>
                  <a:pt x="1823876" y="47477"/>
                  <a:pt x="1826754" y="45319"/>
                </a:cubicBezTo>
                <a:cubicBezTo>
                  <a:pt x="1839702" y="36687"/>
                  <a:pt x="1853369" y="26616"/>
                  <a:pt x="1867756" y="15106"/>
                </a:cubicBezTo>
                <a:lnTo>
                  <a:pt x="1895810" y="45319"/>
                </a:lnTo>
                <a:cubicBezTo>
                  <a:pt x="1872791" y="59705"/>
                  <a:pt x="1847614" y="72294"/>
                  <a:pt x="1820280" y="83084"/>
                </a:cubicBezTo>
                <a:lnTo>
                  <a:pt x="1820280" y="99269"/>
                </a:lnTo>
                <a:cubicBezTo>
                  <a:pt x="1820280" y="107901"/>
                  <a:pt x="1824596" y="112217"/>
                  <a:pt x="1833228" y="112217"/>
                </a:cubicBezTo>
                <a:lnTo>
                  <a:pt x="1856966" y="112217"/>
                </a:lnTo>
                <a:cubicBezTo>
                  <a:pt x="1865598" y="114375"/>
                  <a:pt x="1872791" y="102865"/>
                  <a:pt x="1878546" y="77689"/>
                </a:cubicBezTo>
                <a:lnTo>
                  <a:pt x="1892573" y="82005"/>
                </a:lnTo>
                <a:cubicBezTo>
                  <a:pt x="1888257" y="99988"/>
                  <a:pt x="1891854" y="109339"/>
                  <a:pt x="1903363" y="110059"/>
                </a:cubicBezTo>
                <a:cubicBezTo>
                  <a:pt x="1898328" y="134516"/>
                  <a:pt x="1886459" y="145306"/>
                  <a:pt x="1867756" y="142429"/>
                </a:cubicBezTo>
                <a:lnTo>
                  <a:pt x="1819201" y="142429"/>
                </a:lnTo>
                <a:cubicBezTo>
                  <a:pt x="1796901" y="142429"/>
                  <a:pt x="1785392" y="131639"/>
                  <a:pt x="1784672" y="110059"/>
                </a:cubicBezTo>
                <a:lnTo>
                  <a:pt x="1784672" y="97111"/>
                </a:lnTo>
                <a:cubicBezTo>
                  <a:pt x="1776040" y="100707"/>
                  <a:pt x="1767049" y="103585"/>
                  <a:pt x="1757697" y="105743"/>
                </a:cubicBezTo>
                <a:lnTo>
                  <a:pt x="1747986" y="87400"/>
                </a:lnTo>
                <a:cubicBezTo>
                  <a:pt x="1750144" y="86680"/>
                  <a:pt x="1753021" y="85242"/>
                  <a:pt x="1756618" y="83084"/>
                </a:cubicBezTo>
                <a:cubicBezTo>
                  <a:pt x="1763092" y="80926"/>
                  <a:pt x="1772444" y="76610"/>
                  <a:pt x="1784672" y="70136"/>
                </a:cubicBezTo>
                <a:close/>
                <a:moveTo>
                  <a:pt x="1489025" y="7553"/>
                </a:moveTo>
                <a:lnTo>
                  <a:pt x="1528949" y="7553"/>
                </a:lnTo>
                <a:lnTo>
                  <a:pt x="1528949" y="61504"/>
                </a:lnTo>
                <a:lnTo>
                  <a:pt x="1579662" y="61504"/>
                </a:lnTo>
                <a:lnTo>
                  <a:pt x="1592610" y="45319"/>
                </a:lnTo>
                <a:lnTo>
                  <a:pt x="1631454" y="72294"/>
                </a:lnTo>
                <a:lnTo>
                  <a:pt x="1620664" y="86321"/>
                </a:lnTo>
                <a:lnTo>
                  <a:pt x="1620664" y="180194"/>
                </a:lnTo>
                <a:lnTo>
                  <a:pt x="1581820" y="180194"/>
                </a:lnTo>
                <a:lnTo>
                  <a:pt x="1581820" y="168325"/>
                </a:lnTo>
                <a:lnTo>
                  <a:pt x="1528949" y="168325"/>
                </a:lnTo>
                <a:lnTo>
                  <a:pt x="1528949" y="261119"/>
                </a:lnTo>
                <a:lnTo>
                  <a:pt x="1489025" y="261119"/>
                </a:lnTo>
                <a:lnTo>
                  <a:pt x="1489025" y="168325"/>
                </a:lnTo>
                <a:lnTo>
                  <a:pt x="1436154" y="168325"/>
                </a:lnTo>
                <a:lnTo>
                  <a:pt x="1436154" y="180194"/>
                </a:lnTo>
                <a:lnTo>
                  <a:pt x="1397310" y="180194"/>
                </a:lnTo>
                <a:lnTo>
                  <a:pt x="1397310" y="52872"/>
                </a:lnTo>
                <a:lnTo>
                  <a:pt x="1436154" y="52872"/>
                </a:lnTo>
                <a:lnTo>
                  <a:pt x="1436154" y="61504"/>
                </a:lnTo>
                <a:lnTo>
                  <a:pt x="1489025" y="61504"/>
                </a:lnTo>
                <a:close/>
                <a:moveTo>
                  <a:pt x="338807" y="7553"/>
                </a:moveTo>
                <a:lnTo>
                  <a:pt x="378730" y="21580"/>
                </a:lnTo>
                <a:cubicBezTo>
                  <a:pt x="372256" y="36687"/>
                  <a:pt x="364344" y="52872"/>
                  <a:pt x="354992" y="70136"/>
                </a:cubicBezTo>
                <a:lnTo>
                  <a:pt x="354992" y="260040"/>
                </a:lnTo>
                <a:lnTo>
                  <a:pt x="317227" y="260040"/>
                </a:lnTo>
                <a:lnTo>
                  <a:pt x="317227" y="125165"/>
                </a:lnTo>
                <a:cubicBezTo>
                  <a:pt x="308595" y="135955"/>
                  <a:pt x="299244" y="147105"/>
                  <a:pt x="289173" y="158614"/>
                </a:cubicBezTo>
                <a:lnTo>
                  <a:pt x="275146" y="144587"/>
                </a:lnTo>
                <a:cubicBezTo>
                  <a:pt x="302481" y="107181"/>
                  <a:pt x="323701" y="61504"/>
                  <a:pt x="338807" y="7553"/>
                </a:cubicBezTo>
                <a:close/>
                <a:moveTo>
                  <a:pt x="9574857" y="6474"/>
                </a:moveTo>
                <a:lnTo>
                  <a:pt x="9614780" y="6474"/>
                </a:lnTo>
                <a:lnTo>
                  <a:pt x="9614780" y="49635"/>
                </a:lnTo>
                <a:lnTo>
                  <a:pt x="9641755" y="49635"/>
                </a:lnTo>
                <a:lnTo>
                  <a:pt x="9653624" y="33450"/>
                </a:lnTo>
                <a:lnTo>
                  <a:pt x="9687073" y="59346"/>
                </a:lnTo>
                <a:lnTo>
                  <a:pt x="9678441" y="74452"/>
                </a:lnTo>
                <a:lnTo>
                  <a:pt x="9614780" y="74452"/>
                </a:lnTo>
                <a:lnTo>
                  <a:pt x="9614780" y="111138"/>
                </a:lnTo>
                <a:lnTo>
                  <a:pt x="9668730" y="111138"/>
                </a:lnTo>
                <a:lnTo>
                  <a:pt x="9680599" y="94953"/>
                </a:lnTo>
                <a:lnTo>
                  <a:pt x="9712969" y="120849"/>
                </a:lnTo>
                <a:lnTo>
                  <a:pt x="9704337" y="135955"/>
                </a:lnTo>
                <a:lnTo>
                  <a:pt x="9474509" y="135955"/>
                </a:lnTo>
                <a:lnTo>
                  <a:pt x="9468035" y="111138"/>
                </a:lnTo>
                <a:lnTo>
                  <a:pt x="9574857" y="111138"/>
                </a:lnTo>
                <a:lnTo>
                  <a:pt x="9574857" y="74452"/>
                </a:lnTo>
                <a:lnTo>
                  <a:pt x="9526302" y="74452"/>
                </a:lnTo>
                <a:cubicBezTo>
                  <a:pt x="9525582" y="75171"/>
                  <a:pt x="9524503" y="76250"/>
                  <a:pt x="9523065" y="77689"/>
                </a:cubicBezTo>
                <a:cubicBezTo>
                  <a:pt x="9518029" y="85601"/>
                  <a:pt x="9512275" y="92795"/>
                  <a:pt x="9505801" y="99269"/>
                </a:cubicBezTo>
                <a:lnTo>
                  <a:pt x="9487457" y="90637"/>
                </a:lnTo>
                <a:cubicBezTo>
                  <a:pt x="9498967" y="69057"/>
                  <a:pt x="9509038" y="41722"/>
                  <a:pt x="9517670" y="8632"/>
                </a:cubicBezTo>
                <a:lnTo>
                  <a:pt x="9555435" y="21580"/>
                </a:lnTo>
                <a:cubicBezTo>
                  <a:pt x="9551119" y="30932"/>
                  <a:pt x="9546443" y="40283"/>
                  <a:pt x="9541408" y="49635"/>
                </a:cubicBezTo>
                <a:lnTo>
                  <a:pt x="9574857" y="49635"/>
                </a:lnTo>
                <a:close/>
                <a:moveTo>
                  <a:pt x="5596421" y="6474"/>
                </a:moveTo>
                <a:lnTo>
                  <a:pt x="5630949" y="6474"/>
                </a:lnTo>
                <a:lnTo>
                  <a:pt x="5630949" y="52872"/>
                </a:lnTo>
                <a:lnTo>
                  <a:pt x="5647134" y="52872"/>
                </a:lnTo>
                <a:lnTo>
                  <a:pt x="5650371" y="47477"/>
                </a:lnTo>
                <a:cubicBezTo>
                  <a:pt x="5648932" y="42441"/>
                  <a:pt x="5645335" y="34888"/>
                  <a:pt x="5639581" y="24818"/>
                </a:cubicBezTo>
                <a:cubicBezTo>
                  <a:pt x="5638862" y="22659"/>
                  <a:pt x="5638142" y="20861"/>
                  <a:pt x="5637423" y="19422"/>
                </a:cubicBezTo>
                <a:lnTo>
                  <a:pt x="5651450" y="10790"/>
                </a:lnTo>
                <a:cubicBezTo>
                  <a:pt x="5660082" y="15106"/>
                  <a:pt x="5667994" y="20501"/>
                  <a:pt x="5675188" y="26976"/>
                </a:cubicBezTo>
                <a:cubicBezTo>
                  <a:pt x="5678785" y="29853"/>
                  <a:pt x="5678784" y="33450"/>
                  <a:pt x="5675188" y="37766"/>
                </a:cubicBezTo>
                <a:cubicBezTo>
                  <a:pt x="5673030" y="40643"/>
                  <a:pt x="5670152" y="43880"/>
                  <a:pt x="5666556" y="47477"/>
                </a:cubicBezTo>
                <a:lnTo>
                  <a:pt x="5685143" y="59868"/>
                </a:lnTo>
                <a:lnTo>
                  <a:pt x="5696768" y="7553"/>
                </a:lnTo>
                <a:lnTo>
                  <a:pt x="5737770" y="12948"/>
                </a:lnTo>
                <a:cubicBezTo>
                  <a:pt x="5734893" y="28055"/>
                  <a:pt x="5731296" y="43520"/>
                  <a:pt x="5726980" y="59346"/>
                </a:cubicBezTo>
                <a:lnTo>
                  <a:pt x="5760429" y="59346"/>
                </a:lnTo>
                <a:lnTo>
                  <a:pt x="5770140" y="43161"/>
                </a:lnTo>
                <a:lnTo>
                  <a:pt x="5802511" y="66899"/>
                </a:lnTo>
                <a:lnTo>
                  <a:pt x="5791721" y="86321"/>
                </a:lnTo>
                <a:lnTo>
                  <a:pt x="5779851" y="86321"/>
                </a:lnTo>
                <a:cubicBezTo>
                  <a:pt x="5777693" y="129481"/>
                  <a:pt x="5768702" y="164369"/>
                  <a:pt x="5752876" y="190984"/>
                </a:cubicBezTo>
                <a:cubicBezTo>
                  <a:pt x="5767982" y="205371"/>
                  <a:pt x="5785606" y="217959"/>
                  <a:pt x="5805748" y="228749"/>
                </a:cubicBezTo>
                <a:cubicBezTo>
                  <a:pt x="5791361" y="240978"/>
                  <a:pt x="5780930" y="252128"/>
                  <a:pt x="5774456" y="262198"/>
                </a:cubicBezTo>
                <a:cubicBezTo>
                  <a:pt x="5755754" y="247812"/>
                  <a:pt x="5741007" y="233785"/>
                  <a:pt x="5730217" y="220117"/>
                </a:cubicBezTo>
                <a:cubicBezTo>
                  <a:pt x="5712953" y="239539"/>
                  <a:pt x="5689934" y="254286"/>
                  <a:pt x="5661161" y="264356"/>
                </a:cubicBezTo>
                <a:lnTo>
                  <a:pt x="5646055" y="248171"/>
                </a:lnTo>
                <a:cubicBezTo>
                  <a:pt x="5674828" y="233065"/>
                  <a:pt x="5697127" y="214722"/>
                  <a:pt x="5712953" y="193142"/>
                </a:cubicBezTo>
                <a:cubicBezTo>
                  <a:pt x="5705040" y="178036"/>
                  <a:pt x="5698926" y="160053"/>
                  <a:pt x="5694610" y="139192"/>
                </a:cubicBezTo>
                <a:cubicBezTo>
                  <a:pt x="5693891" y="140631"/>
                  <a:pt x="5692811" y="142069"/>
                  <a:pt x="5691373" y="143508"/>
                </a:cubicBezTo>
                <a:cubicBezTo>
                  <a:pt x="5689934" y="147824"/>
                  <a:pt x="5687057" y="152859"/>
                  <a:pt x="5682741" y="158614"/>
                </a:cubicBezTo>
                <a:lnTo>
                  <a:pt x="5664398" y="153219"/>
                </a:lnTo>
                <a:lnTo>
                  <a:pt x="5674893" y="105991"/>
                </a:lnTo>
                <a:lnTo>
                  <a:pt x="5660891" y="124086"/>
                </a:lnTo>
                <a:cubicBezTo>
                  <a:pt x="5655316" y="130920"/>
                  <a:pt x="5650011" y="137034"/>
                  <a:pt x="5644976" y="142429"/>
                </a:cubicBezTo>
                <a:lnTo>
                  <a:pt x="5630949" y="135955"/>
                </a:lnTo>
                <a:lnTo>
                  <a:pt x="5630949" y="140271"/>
                </a:lnTo>
                <a:cubicBezTo>
                  <a:pt x="5653248" y="153219"/>
                  <a:pt x="5670512" y="164369"/>
                  <a:pt x="5682741" y="173720"/>
                </a:cubicBezTo>
                <a:cubicBezTo>
                  <a:pt x="5687776" y="176597"/>
                  <a:pt x="5688855" y="180913"/>
                  <a:pt x="5685978" y="186668"/>
                </a:cubicBezTo>
                <a:cubicBezTo>
                  <a:pt x="5683820" y="194581"/>
                  <a:pt x="5680223" y="201414"/>
                  <a:pt x="5675188" y="207169"/>
                </a:cubicBezTo>
                <a:cubicBezTo>
                  <a:pt x="5670153" y="212204"/>
                  <a:pt x="5665836" y="212564"/>
                  <a:pt x="5662240" y="208248"/>
                </a:cubicBezTo>
                <a:cubicBezTo>
                  <a:pt x="5657205" y="201055"/>
                  <a:pt x="5646774" y="188107"/>
                  <a:pt x="5630949" y="169404"/>
                </a:cubicBezTo>
                <a:lnTo>
                  <a:pt x="5630949" y="238460"/>
                </a:lnTo>
                <a:cubicBezTo>
                  <a:pt x="5631668" y="252847"/>
                  <a:pt x="5618360" y="261479"/>
                  <a:pt x="5591026" y="264356"/>
                </a:cubicBezTo>
                <a:cubicBezTo>
                  <a:pt x="5590307" y="253566"/>
                  <a:pt x="5583832" y="247812"/>
                  <a:pt x="5571604" y="247092"/>
                </a:cubicBezTo>
                <a:lnTo>
                  <a:pt x="5569446" y="229828"/>
                </a:lnTo>
                <a:cubicBezTo>
                  <a:pt x="5588149" y="230548"/>
                  <a:pt x="5597140" y="227670"/>
                  <a:pt x="5596421" y="221196"/>
                </a:cubicBezTo>
                <a:lnTo>
                  <a:pt x="5596421" y="176957"/>
                </a:lnTo>
                <a:cubicBezTo>
                  <a:pt x="5584912" y="189186"/>
                  <a:pt x="5572683" y="201774"/>
                  <a:pt x="5559735" y="214722"/>
                </a:cubicBezTo>
                <a:lnTo>
                  <a:pt x="5539234" y="186668"/>
                </a:lnTo>
                <a:cubicBezTo>
                  <a:pt x="5555059" y="178036"/>
                  <a:pt x="5574121" y="165088"/>
                  <a:pt x="5596421" y="147824"/>
                </a:cubicBezTo>
                <a:lnTo>
                  <a:pt x="5596421" y="77689"/>
                </a:lnTo>
                <a:lnTo>
                  <a:pt x="5550024" y="77689"/>
                </a:lnTo>
                <a:lnTo>
                  <a:pt x="5544629" y="52872"/>
                </a:lnTo>
                <a:lnTo>
                  <a:pt x="5596421" y="52872"/>
                </a:lnTo>
                <a:close/>
                <a:moveTo>
                  <a:pt x="5361198" y="6474"/>
                </a:moveTo>
                <a:lnTo>
                  <a:pt x="5376304" y="35608"/>
                </a:lnTo>
                <a:cubicBezTo>
                  <a:pt x="5365514" y="37766"/>
                  <a:pt x="5355443" y="39924"/>
                  <a:pt x="5346092" y="42082"/>
                </a:cubicBezTo>
                <a:lnTo>
                  <a:pt x="5346092" y="79847"/>
                </a:lnTo>
                <a:lnTo>
                  <a:pt x="5351487" y="79847"/>
                </a:lnTo>
                <a:lnTo>
                  <a:pt x="5359040" y="66899"/>
                </a:lnTo>
                <a:lnTo>
                  <a:pt x="5379541" y="83084"/>
                </a:lnTo>
                <a:lnTo>
                  <a:pt x="5379541" y="50714"/>
                </a:lnTo>
                <a:lnTo>
                  <a:pt x="5412990" y="50714"/>
                </a:lnTo>
                <a:lnTo>
                  <a:pt x="5412990" y="57188"/>
                </a:lnTo>
                <a:lnTo>
                  <a:pt x="5430254" y="57188"/>
                </a:lnTo>
                <a:lnTo>
                  <a:pt x="5430254" y="6474"/>
                </a:lnTo>
                <a:lnTo>
                  <a:pt x="5465861" y="6474"/>
                </a:lnTo>
                <a:lnTo>
                  <a:pt x="5465861" y="57188"/>
                </a:lnTo>
                <a:lnTo>
                  <a:pt x="5482046" y="57188"/>
                </a:lnTo>
                <a:lnTo>
                  <a:pt x="5488520" y="45319"/>
                </a:lnTo>
                <a:lnTo>
                  <a:pt x="5525207" y="67978"/>
                </a:lnTo>
                <a:lnTo>
                  <a:pt x="5516575" y="79847"/>
                </a:lnTo>
                <a:lnTo>
                  <a:pt x="5516575" y="184510"/>
                </a:lnTo>
                <a:lnTo>
                  <a:pt x="5482046" y="184510"/>
                </a:lnTo>
                <a:lnTo>
                  <a:pt x="5482046" y="171562"/>
                </a:lnTo>
                <a:lnTo>
                  <a:pt x="5465861" y="171562"/>
                </a:lnTo>
                <a:lnTo>
                  <a:pt x="5465861" y="261119"/>
                </a:lnTo>
                <a:lnTo>
                  <a:pt x="5430254" y="261119"/>
                </a:lnTo>
                <a:lnTo>
                  <a:pt x="5430254" y="171562"/>
                </a:lnTo>
                <a:lnTo>
                  <a:pt x="5412990" y="171562"/>
                </a:lnTo>
                <a:lnTo>
                  <a:pt x="5412990" y="185589"/>
                </a:lnTo>
                <a:lnTo>
                  <a:pt x="5379541" y="185589"/>
                </a:lnTo>
                <a:lnTo>
                  <a:pt x="5379541" y="164009"/>
                </a:lnTo>
                <a:cubicBezTo>
                  <a:pt x="5375225" y="168325"/>
                  <a:pt x="5370189" y="172281"/>
                  <a:pt x="5364435" y="175878"/>
                </a:cubicBezTo>
                <a:cubicBezTo>
                  <a:pt x="5359400" y="178036"/>
                  <a:pt x="5356522" y="176238"/>
                  <a:pt x="5355803" y="170483"/>
                </a:cubicBezTo>
                <a:cubicBezTo>
                  <a:pt x="5352926" y="158254"/>
                  <a:pt x="5349688" y="146385"/>
                  <a:pt x="5346092" y="134876"/>
                </a:cubicBezTo>
                <a:lnTo>
                  <a:pt x="5346092" y="261119"/>
                </a:lnTo>
                <a:lnTo>
                  <a:pt x="5310485" y="261119"/>
                </a:lnTo>
                <a:lnTo>
                  <a:pt x="5310485" y="156456"/>
                </a:lnTo>
                <a:cubicBezTo>
                  <a:pt x="5301134" y="178036"/>
                  <a:pt x="5289984" y="197098"/>
                  <a:pt x="5277036" y="213643"/>
                </a:cubicBezTo>
                <a:lnTo>
                  <a:pt x="5261930" y="206090"/>
                </a:lnTo>
                <a:cubicBezTo>
                  <a:pt x="5277036" y="175878"/>
                  <a:pt x="5288545" y="142069"/>
                  <a:pt x="5296458" y="104664"/>
                </a:cubicBezTo>
                <a:lnTo>
                  <a:pt x="5275957" y="104664"/>
                </a:lnTo>
                <a:lnTo>
                  <a:pt x="5269483" y="79847"/>
                </a:lnTo>
                <a:lnTo>
                  <a:pt x="5310485" y="79847"/>
                </a:lnTo>
                <a:lnTo>
                  <a:pt x="5310485" y="45319"/>
                </a:lnTo>
                <a:cubicBezTo>
                  <a:pt x="5299695" y="46038"/>
                  <a:pt x="5288545" y="46398"/>
                  <a:pt x="5277036" y="46398"/>
                </a:cubicBezTo>
                <a:lnTo>
                  <a:pt x="5272720" y="29134"/>
                </a:lnTo>
                <a:cubicBezTo>
                  <a:pt x="5307967" y="23379"/>
                  <a:pt x="5337460" y="15826"/>
                  <a:pt x="5361198" y="6474"/>
                </a:cubicBezTo>
                <a:close/>
                <a:moveTo>
                  <a:pt x="4626583" y="6474"/>
                </a:moveTo>
                <a:lnTo>
                  <a:pt x="4655715" y="28055"/>
                </a:lnTo>
                <a:cubicBezTo>
                  <a:pt x="4657874" y="28774"/>
                  <a:pt x="4657874" y="30213"/>
                  <a:pt x="4655715" y="32371"/>
                </a:cubicBezTo>
                <a:lnTo>
                  <a:pt x="4649241" y="38845"/>
                </a:lnTo>
                <a:lnTo>
                  <a:pt x="4639530" y="62583"/>
                </a:lnTo>
                <a:lnTo>
                  <a:pt x="4653557" y="62583"/>
                </a:lnTo>
                <a:lnTo>
                  <a:pt x="4663268" y="51793"/>
                </a:lnTo>
                <a:lnTo>
                  <a:pt x="4688086" y="74452"/>
                </a:lnTo>
                <a:lnTo>
                  <a:pt x="4679454" y="84163"/>
                </a:lnTo>
                <a:lnTo>
                  <a:pt x="4565079" y="84163"/>
                </a:lnTo>
                <a:lnTo>
                  <a:pt x="4595292" y="91716"/>
                </a:lnTo>
                <a:cubicBezTo>
                  <a:pt x="4593853" y="93154"/>
                  <a:pt x="4591695" y="96032"/>
                  <a:pt x="4588817" y="100348"/>
                </a:cubicBezTo>
                <a:cubicBezTo>
                  <a:pt x="4585940" y="103944"/>
                  <a:pt x="4583782" y="106822"/>
                  <a:pt x="4582344" y="108980"/>
                </a:cubicBezTo>
                <a:lnTo>
                  <a:pt x="4638452" y="108980"/>
                </a:lnTo>
                <a:lnTo>
                  <a:pt x="4648163" y="98190"/>
                </a:lnTo>
                <a:lnTo>
                  <a:pt x="4672979" y="118691"/>
                </a:lnTo>
                <a:lnTo>
                  <a:pt x="4664348" y="129481"/>
                </a:lnTo>
                <a:lnTo>
                  <a:pt x="4622266" y="129481"/>
                </a:lnTo>
                <a:cubicBezTo>
                  <a:pt x="4622266" y="140271"/>
                  <a:pt x="4621188" y="150701"/>
                  <a:pt x="4619030" y="160772"/>
                </a:cubicBezTo>
                <a:lnTo>
                  <a:pt x="4648163" y="160772"/>
                </a:lnTo>
                <a:lnTo>
                  <a:pt x="4657874" y="149982"/>
                </a:lnTo>
                <a:lnTo>
                  <a:pt x="4685928" y="170483"/>
                </a:lnTo>
                <a:lnTo>
                  <a:pt x="4678375" y="182352"/>
                </a:lnTo>
                <a:lnTo>
                  <a:pt x="4623346" y="182352"/>
                </a:lnTo>
                <a:cubicBezTo>
                  <a:pt x="4642049" y="201055"/>
                  <a:pt x="4664707" y="214363"/>
                  <a:pt x="4691323" y="222275"/>
                </a:cubicBezTo>
                <a:cubicBezTo>
                  <a:pt x="4680533" y="233065"/>
                  <a:pt x="4671541" y="246013"/>
                  <a:pt x="4664348" y="261119"/>
                </a:cubicBezTo>
                <a:cubicBezTo>
                  <a:pt x="4637733" y="238820"/>
                  <a:pt x="4618311" y="216880"/>
                  <a:pt x="4606081" y="195300"/>
                </a:cubicBezTo>
                <a:cubicBezTo>
                  <a:pt x="4590975" y="223354"/>
                  <a:pt x="4565079" y="244575"/>
                  <a:pt x="4528393" y="258961"/>
                </a:cubicBezTo>
                <a:lnTo>
                  <a:pt x="4518683" y="244934"/>
                </a:lnTo>
                <a:cubicBezTo>
                  <a:pt x="4546737" y="227670"/>
                  <a:pt x="4565440" y="206809"/>
                  <a:pt x="4574790" y="182352"/>
                </a:cubicBezTo>
                <a:lnTo>
                  <a:pt x="4539184" y="182352"/>
                </a:lnTo>
                <a:lnTo>
                  <a:pt x="4532710" y="160772"/>
                </a:lnTo>
                <a:lnTo>
                  <a:pt x="4581264" y="160772"/>
                </a:lnTo>
                <a:cubicBezTo>
                  <a:pt x="4583423" y="150701"/>
                  <a:pt x="4584501" y="140271"/>
                  <a:pt x="4584501" y="129481"/>
                </a:cubicBezTo>
                <a:lnTo>
                  <a:pt x="4565079" y="129481"/>
                </a:lnTo>
                <a:cubicBezTo>
                  <a:pt x="4557887" y="136674"/>
                  <a:pt x="4551412" y="143148"/>
                  <a:pt x="4545657" y="148903"/>
                </a:cubicBezTo>
                <a:lnTo>
                  <a:pt x="4531630" y="141350"/>
                </a:lnTo>
                <a:cubicBezTo>
                  <a:pt x="4543859" y="121928"/>
                  <a:pt x="4551771" y="102865"/>
                  <a:pt x="4555368" y="84163"/>
                </a:cubicBezTo>
                <a:lnTo>
                  <a:pt x="4541341" y="84163"/>
                </a:lnTo>
                <a:lnTo>
                  <a:pt x="4535946" y="62583"/>
                </a:lnTo>
                <a:lnTo>
                  <a:pt x="4602844" y="62583"/>
                </a:lnTo>
                <a:lnTo>
                  <a:pt x="4611477" y="39924"/>
                </a:lnTo>
                <a:lnTo>
                  <a:pt x="4548895" y="39924"/>
                </a:lnTo>
                <a:lnTo>
                  <a:pt x="4545657" y="19422"/>
                </a:lnTo>
                <a:lnTo>
                  <a:pt x="4615792" y="19422"/>
                </a:lnTo>
                <a:close/>
                <a:moveTo>
                  <a:pt x="3743065" y="6474"/>
                </a:moveTo>
                <a:lnTo>
                  <a:pt x="3784067" y="15106"/>
                </a:lnTo>
                <a:cubicBezTo>
                  <a:pt x="3783347" y="16545"/>
                  <a:pt x="3782268" y="19063"/>
                  <a:pt x="3780829" y="22659"/>
                </a:cubicBezTo>
                <a:cubicBezTo>
                  <a:pt x="3778672" y="25537"/>
                  <a:pt x="3777233" y="28055"/>
                  <a:pt x="3776514" y="30213"/>
                </a:cubicBezTo>
                <a:cubicBezTo>
                  <a:pt x="3797374" y="53951"/>
                  <a:pt x="3822551" y="72653"/>
                  <a:pt x="3852044" y="86321"/>
                </a:cubicBezTo>
                <a:cubicBezTo>
                  <a:pt x="3841973" y="97830"/>
                  <a:pt x="3833341" y="110418"/>
                  <a:pt x="3826148" y="124086"/>
                </a:cubicBezTo>
                <a:cubicBezTo>
                  <a:pt x="3798813" y="102506"/>
                  <a:pt x="3778312" y="78768"/>
                  <a:pt x="3764645" y="52872"/>
                </a:cubicBezTo>
                <a:cubicBezTo>
                  <a:pt x="3753854" y="69416"/>
                  <a:pt x="3741626" y="83803"/>
                  <a:pt x="3727958" y="96032"/>
                </a:cubicBezTo>
                <a:lnTo>
                  <a:pt x="3771118" y="96032"/>
                </a:lnTo>
                <a:lnTo>
                  <a:pt x="3778672" y="85242"/>
                </a:lnTo>
                <a:lnTo>
                  <a:pt x="3803489" y="105743"/>
                </a:lnTo>
                <a:lnTo>
                  <a:pt x="3795936" y="118691"/>
                </a:lnTo>
                <a:lnTo>
                  <a:pt x="3722563" y="118691"/>
                </a:lnTo>
                <a:lnTo>
                  <a:pt x="3719327" y="103585"/>
                </a:lnTo>
                <a:cubicBezTo>
                  <a:pt x="3710694" y="110778"/>
                  <a:pt x="3701703" y="117252"/>
                  <a:pt x="3692351" y="123007"/>
                </a:cubicBezTo>
                <a:lnTo>
                  <a:pt x="3679403" y="110059"/>
                </a:lnTo>
                <a:cubicBezTo>
                  <a:pt x="3711774" y="79127"/>
                  <a:pt x="3732994" y="44599"/>
                  <a:pt x="3743065" y="6474"/>
                </a:cubicBezTo>
                <a:close/>
                <a:moveTo>
                  <a:pt x="7590048" y="5395"/>
                </a:moveTo>
                <a:lnTo>
                  <a:pt x="7641840" y="20501"/>
                </a:lnTo>
                <a:cubicBezTo>
                  <a:pt x="7619540" y="49275"/>
                  <a:pt x="7599039" y="72294"/>
                  <a:pt x="7580336" y="89558"/>
                </a:cubicBezTo>
                <a:cubicBezTo>
                  <a:pt x="7609829" y="88119"/>
                  <a:pt x="7640401" y="86321"/>
                  <a:pt x="7672052" y="84163"/>
                </a:cubicBezTo>
                <a:cubicBezTo>
                  <a:pt x="7664858" y="74092"/>
                  <a:pt x="7657305" y="64381"/>
                  <a:pt x="7649393" y="55030"/>
                </a:cubicBezTo>
                <a:lnTo>
                  <a:pt x="7664499" y="46398"/>
                </a:lnTo>
                <a:cubicBezTo>
                  <a:pt x="7692553" y="64381"/>
                  <a:pt x="7715932" y="80926"/>
                  <a:pt x="7734634" y="96032"/>
                </a:cubicBezTo>
                <a:cubicBezTo>
                  <a:pt x="7738230" y="98190"/>
                  <a:pt x="7738590" y="101786"/>
                  <a:pt x="7735713" y="106822"/>
                </a:cubicBezTo>
                <a:cubicBezTo>
                  <a:pt x="7730678" y="116893"/>
                  <a:pt x="7724564" y="126963"/>
                  <a:pt x="7717370" y="137034"/>
                </a:cubicBezTo>
                <a:cubicBezTo>
                  <a:pt x="7713054" y="142069"/>
                  <a:pt x="7709458" y="141710"/>
                  <a:pt x="7706580" y="135955"/>
                </a:cubicBezTo>
                <a:cubicBezTo>
                  <a:pt x="7702264" y="128762"/>
                  <a:pt x="7696509" y="120130"/>
                  <a:pt x="7689316" y="110059"/>
                </a:cubicBezTo>
                <a:cubicBezTo>
                  <a:pt x="7630330" y="120130"/>
                  <a:pt x="7576740" y="127323"/>
                  <a:pt x="7528544" y="131639"/>
                </a:cubicBezTo>
                <a:lnTo>
                  <a:pt x="7515596" y="88479"/>
                </a:lnTo>
                <a:cubicBezTo>
                  <a:pt x="7529264" y="89917"/>
                  <a:pt x="7540054" y="86321"/>
                  <a:pt x="7547966" y="77689"/>
                </a:cubicBezTo>
                <a:cubicBezTo>
                  <a:pt x="7563072" y="60425"/>
                  <a:pt x="7577100" y="36327"/>
                  <a:pt x="7590048" y="5395"/>
                </a:cubicBezTo>
                <a:close/>
                <a:moveTo>
                  <a:pt x="6819825" y="5395"/>
                </a:moveTo>
                <a:lnTo>
                  <a:pt x="6858669" y="18343"/>
                </a:lnTo>
                <a:cubicBezTo>
                  <a:pt x="6857950" y="19782"/>
                  <a:pt x="6856871" y="21940"/>
                  <a:pt x="6855432" y="24818"/>
                </a:cubicBezTo>
                <a:cubicBezTo>
                  <a:pt x="6853993" y="27695"/>
                  <a:pt x="6852555" y="29853"/>
                  <a:pt x="6851116" y="31292"/>
                </a:cubicBezTo>
                <a:cubicBezTo>
                  <a:pt x="6869100" y="57188"/>
                  <a:pt x="6892478" y="77329"/>
                  <a:pt x="6921252" y="91716"/>
                </a:cubicBezTo>
                <a:cubicBezTo>
                  <a:pt x="6911900" y="100348"/>
                  <a:pt x="6902909" y="111857"/>
                  <a:pt x="6894276" y="126244"/>
                </a:cubicBezTo>
                <a:cubicBezTo>
                  <a:pt x="6869819" y="106102"/>
                  <a:pt x="6851116" y="81645"/>
                  <a:pt x="6838168" y="52872"/>
                </a:cubicBezTo>
                <a:cubicBezTo>
                  <a:pt x="6828817" y="67978"/>
                  <a:pt x="6818386" y="81285"/>
                  <a:pt x="6806877" y="92795"/>
                </a:cubicBezTo>
                <a:lnTo>
                  <a:pt x="6830615" y="92795"/>
                </a:lnTo>
                <a:lnTo>
                  <a:pt x="6830615" y="151061"/>
                </a:lnTo>
                <a:cubicBezTo>
                  <a:pt x="6845002" y="139552"/>
                  <a:pt x="6857590" y="126963"/>
                  <a:pt x="6868380" y="113296"/>
                </a:cubicBezTo>
                <a:lnTo>
                  <a:pt x="6896434" y="140271"/>
                </a:lnTo>
                <a:cubicBezTo>
                  <a:pt x="6876293" y="153938"/>
                  <a:pt x="6854353" y="165807"/>
                  <a:pt x="6830615" y="175878"/>
                </a:cubicBezTo>
                <a:lnTo>
                  <a:pt x="6830615" y="211485"/>
                </a:lnTo>
                <a:cubicBezTo>
                  <a:pt x="6830615" y="219398"/>
                  <a:pt x="6834571" y="223354"/>
                  <a:pt x="6842484" y="223354"/>
                </a:cubicBezTo>
                <a:lnTo>
                  <a:pt x="6855432" y="223354"/>
                </a:lnTo>
                <a:cubicBezTo>
                  <a:pt x="6862625" y="223354"/>
                  <a:pt x="6867661" y="220117"/>
                  <a:pt x="6870538" y="213643"/>
                </a:cubicBezTo>
                <a:cubicBezTo>
                  <a:pt x="6874135" y="205730"/>
                  <a:pt x="6877012" y="197458"/>
                  <a:pt x="6879170" y="188826"/>
                </a:cubicBezTo>
                <a:lnTo>
                  <a:pt x="6893197" y="192063"/>
                </a:lnTo>
                <a:cubicBezTo>
                  <a:pt x="6890320" y="208608"/>
                  <a:pt x="6894276" y="217959"/>
                  <a:pt x="6905067" y="220117"/>
                </a:cubicBezTo>
                <a:cubicBezTo>
                  <a:pt x="6898592" y="246733"/>
                  <a:pt x="6886364" y="258961"/>
                  <a:pt x="6868380" y="256803"/>
                </a:cubicBezTo>
                <a:lnTo>
                  <a:pt x="6826299" y="256803"/>
                </a:lnTo>
                <a:cubicBezTo>
                  <a:pt x="6805438" y="256803"/>
                  <a:pt x="6795008" y="244934"/>
                  <a:pt x="6795008" y="221196"/>
                </a:cubicBezTo>
                <a:lnTo>
                  <a:pt x="6795008" y="104664"/>
                </a:lnTo>
                <a:cubicBezTo>
                  <a:pt x="6793569" y="106102"/>
                  <a:pt x="6791681" y="107901"/>
                  <a:pt x="6789343" y="110059"/>
                </a:cubicBezTo>
                <a:lnTo>
                  <a:pt x="6783162" y="115642"/>
                </a:lnTo>
                <a:lnTo>
                  <a:pt x="6777744" y="119770"/>
                </a:lnTo>
                <a:lnTo>
                  <a:pt x="6762638" y="107901"/>
                </a:lnTo>
                <a:cubicBezTo>
                  <a:pt x="6789253" y="76250"/>
                  <a:pt x="6808315" y="42082"/>
                  <a:pt x="6819825" y="5395"/>
                </a:cubicBezTo>
                <a:close/>
                <a:moveTo>
                  <a:pt x="4467969" y="5395"/>
                </a:moveTo>
                <a:lnTo>
                  <a:pt x="4510050" y="15106"/>
                </a:lnTo>
                <a:cubicBezTo>
                  <a:pt x="4507173" y="23019"/>
                  <a:pt x="4502857" y="33809"/>
                  <a:pt x="4497102" y="47477"/>
                </a:cubicBezTo>
                <a:cubicBezTo>
                  <a:pt x="4494225" y="54670"/>
                  <a:pt x="4492067" y="60065"/>
                  <a:pt x="4490628" y="63662"/>
                </a:cubicBezTo>
                <a:lnTo>
                  <a:pt x="4490628" y="261119"/>
                </a:lnTo>
                <a:lnTo>
                  <a:pt x="4457179" y="261119"/>
                </a:lnTo>
                <a:lnTo>
                  <a:pt x="4457179" y="125165"/>
                </a:lnTo>
                <a:cubicBezTo>
                  <a:pt x="4450705" y="135236"/>
                  <a:pt x="4444231" y="144587"/>
                  <a:pt x="4437757" y="153219"/>
                </a:cubicBezTo>
                <a:lnTo>
                  <a:pt x="4424809" y="142429"/>
                </a:lnTo>
                <a:cubicBezTo>
                  <a:pt x="4445670" y="99988"/>
                  <a:pt x="4460056" y="54310"/>
                  <a:pt x="4467969" y="5395"/>
                </a:cubicBezTo>
                <a:close/>
                <a:moveTo>
                  <a:pt x="4022526" y="5395"/>
                </a:moveTo>
                <a:lnTo>
                  <a:pt x="4063529" y="16185"/>
                </a:lnTo>
                <a:cubicBezTo>
                  <a:pt x="4059213" y="29853"/>
                  <a:pt x="4054177" y="42801"/>
                  <a:pt x="4048423" y="55030"/>
                </a:cubicBezTo>
                <a:lnTo>
                  <a:pt x="4066766" y="55030"/>
                </a:lnTo>
                <a:lnTo>
                  <a:pt x="4075398" y="38845"/>
                </a:lnTo>
                <a:lnTo>
                  <a:pt x="4115321" y="62583"/>
                </a:lnTo>
                <a:lnTo>
                  <a:pt x="4105610" y="76610"/>
                </a:lnTo>
                <a:lnTo>
                  <a:pt x="4105610" y="227670"/>
                </a:lnTo>
                <a:cubicBezTo>
                  <a:pt x="4107768" y="249970"/>
                  <a:pt x="4090504" y="261839"/>
                  <a:pt x="4053818" y="263277"/>
                </a:cubicBezTo>
                <a:cubicBezTo>
                  <a:pt x="4054537" y="250329"/>
                  <a:pt x="4045905" y="243855"/>
                  <a:pt x="4027921" y="243855"/>
                </a:cubicBezTo>
                <a:lnTo>
                  <a:pt x="4025763" y="223354"/>
                </a:lnTo>
                <a:cubicBezTo>
                  <a:pt x="4056695" y="226951"/>
                  <a:pt x="4070722" y="222995"/>
                  <a:pt x="4067845" y="211485"/>
                </a:cubicBezTo>
                <a:lnTo>
                  <a:pt x="4067845" y="80926"/>
                </a:lnTo>
                <a:lnTo>
                  <a:pt x="4034396" y="80926"/>
                </a:lnTo>
                <a:cubicBezTo>
                  <a:pt x="4025763" y="96032"/>
                  <a:pt x="4017132" y="108980"/>
                  <a:pt x="4008499" y="119770"/>
                </a:cubicBezTo>
                <a:lnTo>
                  <a:pt x="3992314" y="113296"/>
                </a:lnTo>
                <a:lnTo>
                  <a:pt x="3992314" y="253566"/>
                </a:lnTo>
                <a:lnTo>
                  <a:pt x="3956708" y="253566"/>
                </a:lnTo>
                <a:lnTo>
                  <a:pt x="3956708" y="233065"/>
                </a:lnTo>
                <a:lnTo>
                  <a:pt x="3924337" y="233065"/>
                </a:lnTo>
                <a:lnTo>
                  <a:pt x="3924337" y="261119"/>
                </a:lnTo>
                <a:lnTo>
                  <a:pt x="3888730" y="261119"/>
                </a:lnTo>
                <a:lnTo>
                  <a:pt x="3888730" y="46398"/>
                </a:lnTo>
                <a:lnTo>
                  <a:pt x="3916784" y="46398"/>
                </a:lnTo>
                <a:cubicBezTo>
                  <a:pt x="3918223" y="34888"/>
                  <a:pt x="3919302" y="21580"/>
                  <a:pt x="3920021" y="6474"/>
                </a:cubicBezTo>
                <a:lnTo>
                  <a:pt x="3959945" y="12948"/>
                </a:lnTo>
                <a:cubicBezTo>
                  <a:pt x="3959225" y="15106"/>
                  <a:pt x="3957786" y="17984"/>
                  <a:pt x="3955628" y="21580"/>
                </a:cubicBezTo>
                <a:cubicBezTo>
                  <a:pt x="3952751" y="30932"/>
                  <a:pt x="3948075" y="41362"/>
                  <a:pt x="3941601" y="52872"/>
                </a:cubicBezTo>
                <a:lnTo>
                  <a:pt x="3955628" y="52872"/>
                </a:lnTo>
                <a:lnTo>
                  <a:pt x="3964261" y="38845"/>
                </a:lnTo>
                <a:lnTo>
                  <a:pt x="4002026" y="59346"/>
                </a:lnTo>
                <a:lnTo>
                  <a:pt x="3992314" y="73373"/>
                </a:lnTo>
                <a:lnTo>
                  <a:pt x="3992314" y="108980"/>
                </a:lnTo>
                <a:cubicBezTo>
                  <a:pt x="4005982" y="75890"/>
                  <a:pt x="4016052" y="41362"/>
                  <a:pt x="4022526" y="5395"/>
                </a:cubicBezTo>
                <a:close/>
                <a:moveTo>
                  <a:pt x="9330110" y="4316"/>
                </a:moveTo>
                <a:lnTo>
                  <a:pt x="9372191" y="12948"/>
                </a:lnTo>
                <a:cubicBezTo>
                  <a:pt x="9367875" y="29493"/>
                  <a:pt x="9363559" y="44240"/>
                  <a:pt x="9359243" y="57188"/>
                </a:cubicBezTo>
                <a:lnTo>
                  <a:pt x="9389455" y="57188"/>
                </a:lnTo>
                <a:lnTo>
                  <a:pt x="9401324" y="43161"/>
                </a:lnTo>
                <a:lnTo>
                  <a:pt x="9430457" y="66899"/>
                </a:lnTo>
                <a:lnTo>
                  <a:pt x="9420746" y="82005"/>
                </a:lnTo>
                <a:lnTo>
                  <a:pt x="9407798" y="82005"/>
                </a:lnTo>
                <a:cubicBezTo>
                  <a:pt x="9405640" y="128042"/>
                  <a:pt x="9396647" y="163649"/>
                  <a:pt x="9380823" y="188826"/>
                </a:cubicBezTo>
                <a:cubicBezTo>
                  <a:pt x="9394489" y="202493"/>
                  <a:pt x="9412114" y="214003"/>
                  <a:pt x="9433694" y="223354"/>
                </a:cubicBezTo>
                <a:cubicBezTo>
                  <a:pt x="9424342" y="230548"/>
                  <a:pt x="9414990" y="243136"/>
                  <a:pt x="9405640" y="261119"/>
                </a:cubicBezTo>
                <a:cubicBezTo>
                  <a:pt x="9387656" y="248171"/>
                  <a:pt x="9372550" y="233785"/>
                  <a:pt x="9360322" y="217959"/>
                </a:cubicBezTo>
                <a:cubicBezTo>
                  <a:pt x="9343776" y="235223"/>
                  <a:pt x="9322556" y="250689"/>
                  <a:pt x="9296660" y="264356"/>
                </a:cubicBezTo>
                <a:lnTo>
                  <a:pt x="9281554" y="249250"/>
                </a:lnTo>
                <a:cubicBezTo>
                  <a:pt x="9308889" y="229109"/>
                  <a:pt x="9329390" y="208608"/>
                  <a:pt x="9343058" y="187747"/>
                </a:cubicBezTo>
                <a:cubicBezTo>
                  <a:pt x="9335864" y="171922"/>
                  <a:pt x="9330110" y="153219"/>
                  <a:pt x="9325794" y="131639"/>
                </a:cubicBezTo>
                <a:cubicBezTo>
                  <a:pt x="9324354" y="133797"/>
                  <a:pt x="9322196" y="137034"/>
                  <a:pt x="9319319" y="141350"/>
                </a:cubicBezTo>
                <a:cubicBezTo>
                  <a:pt x="9316442" y="146385"/>
                  <a:pt x="9314284" y="149982"/>
                  <a:pt x="9312845" y="152140"/>
                </a:cubicBezTo>
                <a:lnTo>
                  <a:pt x="9303134" y="145666"/>
                </a:lnTo>
                <a:lnTo>
                  <a:pt x="9303134" y="175878"/>
                </a:lnTo>
                <a:lnTo>
                  <a:pt x="9270764" y="175878"/>
                </a:lnTo>
                <a:lnTo>
                  <a:pt x="9270764" y="52872"/>
                </a:lnTo>
                <a:lnTo>
                  <a:pt x="9217893" y="52872"/>
                </a:lnTo>
                <a:lnTo>
                  <a:pt x="9217893" y="181273"/>
                </a:lnTo>
                <a:lnTo>
                  <a:pt x="9185523" y="181273"/>
                </a:lnTo>
                <a:lnTo>
                  <a:pt x="9185523" y="20501"/>
                </a:lnTo>
                <a:lnTo>
                  <a:pt x="9217893" y="20501"/>
                </a:lnTo>
                <a:lnTo>
                  <a:pt x="9217893" y="28055"/>
                </a:lnTo>
                <a:lnTo>
                  <a:pt x="9268606" y="28055"/>
                </a:lnTo>
                <a:lnTo>
                  <a:pt x="9278317" y="14027"/>
                </a:lnTo>
                <a:lnTo>
                  <a:pt x="9311766" y="36687"/>
                </a:lnTo>
                <a:lnTo>
                  <a:pt x="9303134" y="48556"/>
                </a:lnTo>
                <a:lnTo>
                  <a:pt x="9303134" y="127323"/>
                </a:lnTo>
                <a:cubicBezTo>
                  <a:pt x="9316082" y="93514"/>
                  <a:pt x="9325074" y="52512"/>
                  <a:pt x="9330110" y="4316"/>
                </a:cubicBezTo>
                <a:close/>
                <a:moveTo>
                  <a:pt x="8109942" y="4316"/>
                </a:moveTo>
                <a:lnTo>
                  <a:pt x="8152023" y="17264"/>
                </a:lnTo>
                <a:cubicBezTo>
                  <a:pt x="8145549" y="34529"/>
                  <a:pt x="8138356" y="51073"/>
                  <a:pt x="8130443" y="66899"/>
                </a:cubicBezTo>
                <a:lnTo>
                  <a:pt x="8130443" y="261119"/>
                </a:lnTo>
                <a:lnTo>
                  <a:pt x="8093756" y="261119"/>
                </a:lnTo>
                <a:lnTo>
                  <a:pt x="8093756" y="129481"/>
                </a:lnTo>
                <a:cubicBezTo>
                  <a:pt x="8085124" y="140990"/>
                  <a:pt x="8076492" y="152140"/>
                  <a:pt x="8067860" y="162930"/>
                </a:cubicBezTo>
                <a:lnTo>
                  <a:pt x="8052754" y="152140"/>
                </a:lnTo>
                <a:cubicBezTo>
                  <a:pt x="8077932" y="108980"/>
                  <a:pt x="8096994" y="59705"/>
                  <a:pt x="8109942" y="4316"/>
                </a:cubicBezTo>
                <a:close/>
                <a:moveTo>
                  <a:pt x="6707609" y="4316"/>
                </a:moveTo>
                <a:lnTo>
                  <a:pt x="6744295" y="14027"/>
                </a:lnTo>
                <a:cubicBezTo>
                  <a:pt x="6742856" y="18343"/>
                  <a:pt x="6739979" y="25537"/>
                  <a:pt x="6735663" y="35608"/>
                </a:cubicBezTo>
                <a:cubicBezTo>
                  <a:pt x="6734943" y="37766"/>
                  <a:pt x="6734224" y="39204"/>
                  <a:pt x="6733505" y="39924"/>
                </a:cubicBezTo>
                <a:lnTo>
                  <a:pt x="6751848" y="39924"/>
                </a:lnTo>
                <a:lnTo>
                  <a:pt x="6760480" y="28055"/>
                </a:lnTo>
                <a:lnTo>
                  <a:pt x="6786376" y="49635"/>
                </a:lnTo>
                <a:lnTo>
                  <a:pt x="6777744" y="63662"/>
                </a:lnTo>
                <a:lnTo>
                  <a:pt x="6723794" y="63662"/>
                </a:lnTo>
                <a:cubicBezTo>
                  <a:pt x="6723074" y="65100"/>
                  <a:pt x="6721995" y="67258"/>
                  <a:pt x="6720557" y="70136"/>
                </a:cubicBezTo>
                <a:cubicBezTo>
                  <a:pt x="6719837" y="72294"/>
                  <a:pt x="6718039" y="75890"/>
                  <a:pt x="6715162" y="80926"/>
                </a:cubicBezTo>
                <a:lnTo>
                  <a:pt x="6748611" y="80926"/>
                </a:lnTo>
                <a:lnTo>
                  <a:pt x="6748611" y="118691"/>
                </a:lnTo>
                <a:lnTo>
                  <a:pt x="6749690" y="118691"/>
                </a:lnTo>
                <a:lnTo>
                  <a:pt x="6758322" y="105743"/>
                </a:lnTo>
                <a:lnTo>
                  <a:pt x="6780981" y="127323"/>
                </a:lnTo>
                <a:lnTo>
                  <a:pt x="6773428" y="142429"/>
                </a:lnTo>
                <a:lnTo>
                  <a:pt x="6748611" y="142429"/>
                </a:lnTo>
                <a:lnTo>
                  <a:pt x="6748611" y="170483"/>
                </a:lnTo>
                <a:cubicBezTo>
                  <a:pt x="6752207" y="169764"/>
                  <a:pt x="6757602" y="169044"/>
                  <a:pt x="6764796" y="168325"/>
                </a:cubicBezTo>
                <a:cubicBezTo>
                  <a:pt x="6771270" y="167606"/>
                  <a:pt x="6776305" y="167246"/>
                  <a:pt x="6779902" y="167246"/>
                </a:cubicBezTo>
                <a:lnTo>
                  <a:pt x="6783139" y="186668"/>
                </a:lnTo>
                <a:cubicBezTo>
                  <a:pt x="6779542" y="187387"/>
                  <a:pt x="6773787" y="188826"/>
                  <a:pt x="6765875" y="190984"/>
                </a:cubicBezTo>
                <a:cubicBezTo>
                  <a:pt x="6758681" y="193142"/>
                  <a:pt x="6752927" y="194940"/>
                  <a:pt x="6748611" y="196379"/>
                </a:cubicBezTo>
                <a:lnTo>
                  <a:pt x="6748611" y="260040"/>
                </a:lnTo>
                <a:lnTo>
                  <a:pt x="6715162" y="260040"/>
                </a:lnTo>
                <a:lnTo>
                  <a:pt x="6715162" y="203932"/>
                </a:lnTo>
                <a:cubicBezTo>
                  <a:pt x="6700056" y="208248"/>
                  <a:pt x="6684230" y="211845"/>
                  <a:pt x="6667686" y="214722"/>
                </a:cubicBezTo>
                <a:lnTo>
                  <a:pt x="6659054" y="176957"/>
                </a:lnTo>
                <a:cubicBezTo>
                  <a:pt x="6677037" y="176957"/>
                  <a:pt x="6695740" y="175878"/>
                  <a:pt x="6715162" y="173720"/>
                </a:cubicBezTo>
                <a:lnTo>
                  <a:pt x="6715162" y="142429"/>
                </a:lnTo>
                <a:lnTo>
                  <a:pt x="6694661" y="142429"/>
                </a:lnTo>
                <a:lnTo>
                  <a:pt x="6680634" y="152140"/>
                </a:lnTo>
                <a:lnTo>
                  <a:pt x="6659054" y="119770"/>
                </a:lnTo>
                <a:cubicBezTo>
                  <a:pt x="6666966" y="114734"/>
                  <a:pt x="6673081" y="107901"/>
                  <a:pt x="6677397" y="99269"/>
                </a:cubicBezTo>
                <a:cubicBezTo>
                  <a:pt x="6677397" y="99269"/>
                  <a:pt x="6677756" y="98549"/>
                  <a:pt x="6678476" y="97111"/>
                </a:cubicBezTo>
                <a:cubicBezTo>
                  <a:pt x="6682792" y="88479"/>
                  <a:pt x="6687108" y="77329"/>
                  <a:pt x="6691424" y="63662"/>
                </a:cubicBezTo>
                <a:lnTo>
                  <a:pt x="6666607" y="63662"/>
                </a:lnTo>
                <a:lnTo>
                  <a:pt x="6662291" y="39924"/>
                </a:lnTo>
                <a:lnTo>
                  <a:pt x="6698977" y="39924"/>
                </a:lnTo>
                <a:cubicBezTo>
                  <a:pt x="6700415" y="35608"/>
                  <a:pt x="6702214" y="28414"/>
                  <a:pt x="6704372" y="18343"/>
                </a:cubicBezTo>
                <a:cubicBezTo>
                  <a:pt x="6705810" y="12589"/>
                  <a:pt x="6706889" y="7913"/>
                  <a:pt x="6707609" y="4316"/>
                </a:cubicBezTo>
                <a:close/>
                <a:moveTo>
                  <a:pt x="3227301" y="4316"/>
                </a:moveTo>
                <a:lnTo>
                  <a:pt x="3262908" y="23738"/>
                </a:lnTo>
                <a:lnTo>
                  <a:pt x="3255355" y="34529"/>
                </a:lnTo>
                <a:lnTo>
                  <a:pt x="3255355" y="100348"/>
                </a:lnTo>
                <a:lnTo>
                  <a:pt x="3218669" y="100348"/>
                </a:lnTo>
                <a:lnTo>
                  <a:pt x="3218669" y="94953"/>
                </a:lnTo>
                <a:lnTo>
                  <a:pt x="3116164" y="94953"/>
                </a:lnTo>
                <a:lnTo>
                  <a:pt x="3116164" y="100348"/>
                </a:lnTo>
                <a:lnTo>
                  <a:pt x="3079477" y="100348"/>
                </a:lnTo>
                <a:lnTo>
                  <a:pt x="3079477" y="9711"/>
                </a:lnTo>
                <a:lnTo>
                  <a:pt x="3116164" y="9711"/>
                </a:lnTo>
                <a:lnTo>
                  <a:pt x="3116164" y="16185"/>
                </a:lnTo>
                <a:lnTo>
                  <a:pt x="3216511" y="16185"/>
                </a:lnTo>
                <a:close/>
                <a:moveTo>
                  <a:pt x="9784184" y="3237"/>
                </a:moveTo>
                <a:lnTo>
                  <a:pt x="9820870" y="16185"/>
                </a:lnTo>
                <a:cubicBezTo>
                  <a:pt x="9806483" y="43520"/>
                  <a:pt x="9792816" y="66539"/>
                  <a:pt x="9779868" y="85242"/>
                </a:cubicBezTo>
                <a:cubicBezTo>
                  <a:pt x="9784184" y="85242"/>
                  <a:pt x="9791377" y="84522"/>
                  <a:pt x="9801448" y="83084"/>
                </a:cubicBezTo>
                <a:cubicBezTo>
                  <a:pt x="9807202" y="72294"/>
                  <a:pt x="9812597" y="61504"/>
                  <a:pt x="9817633" y="50714"/>
                </a:cubicBezTo>
                <a:lnTo>
                  <a:pt x="9848924" y="66899"/>
                </a:lnTo>
                <a:cubicBezTo>
                  <a:pt x="9843888" y="74092"/>
                  <a:pt x="9836335" y="85242"/>
                  <a:pt x="9826265" y="100348"/>
                </a:cubicBezTo>
                <a:cubicBezTo>
                  <a:pt x="9811878" y="121928"/>
                  <a:pt x="9802167" y="136315"/>
                  <a:pt x="9797132" y="143508"/>
                </a:cubicBezTo>
                <a:cubicBezTo>
                  <a:pt x="9800009" y="143508"/>
                  <a:pt x="9804325" y="143148"/>
                  <a:pt x="9810080" y="142429"/>
                </a:cubicBezTo>
                <a:cubicBezTo>
                  <a:pt x="9820870" y="141710"/>
                  <a:pt x="9828782" y="141350"/>
                  <a:pt x="9833818" y="141350"/>
                </a:cubicBezTo>
                <a:lnTo>
                  <a:pt x="9832739" y="157535"/>
                </a:lnTo>
                <a:cubicBezTo>
                  <a:pt x="9857197" y="146745"/>
                  <a:pt x="9876978" y="134157"/>
                  <a:pt x="9892084" y="119770"/>
                </a:cubicBezTo>
                <a:cubicBezTo>
                  <a:pt x="9885610" y="111138"/>
                  <a:pt x="9879136" y="101067"/>
                  <a:pt x="9872662" y="89558"/>
                </a:cubicBezTo>
                <a:cubicBezTo>
                  <a:pt x="9866188" y="100348"/>
                  <a:pt x="9858276" y="110059"/>
                  <a:pt x="9848924" y="118691"/>
                </a:cubicBezTo>
                <a:lnTo>
                  <a:pt x="9831660" y="111138"/>
                </a:lnTo>
                <a:cubicBezTo>
                  <a:pt x="9850362" y="83084"/>
                  <a:pt x="9864389" y="47117"/>
                  <a:pt x="9873741" y="3237"/>
                </a:cubicBezTo>
                <a:lnTo>
                  <a:pt x="9912585" y="12948"/>
                </a:lnTo>
                <a:cubicBezTo>
                  <a:pt x="9911865" y="15826"/>
                  <a:pt x="9910068" y="20142"/>
                  <a:pt x="9907190" y="25897"/>
                </a:cubicBezTo>
                <a:cubicBezTo>
                  <a:pt x="9905032" y="31651"/>
                  <a:pt x="9903233" y="35967"/>
                  <a:pt x="9901795" y="38845"/>
                </a:cubicBezTo>
                <a:lnTo>
                  <a:pt x="9928770" y="38845"/>
                </a:lnTo>
                <a:lnTo>
                  <a:pt x="9938481" y="23738"/>
                </a:lnTo>
                <a:lnTo>
                  <a:pt x="9976246" y="48556"/>
                </a:lnTo>
                <a:lnTo>
                  <a:pt x="9963298" y="62583"/>
                </a:lnTo>
                <a:cubicBezTo>
                  <a:pt x="9956104" y="84163"/>
                  <a:pt x="9947113" y="102506"/>
                  <a:pt x="9936323" y="117612"/>
                </a:cubicBezTo>
                <a:cubicBezTo>
                  <a:pt x="9952867" y="127683"/>
                  <a:pt x="9972290" y="135955"/>
                  <a:pt x="9994589" y="142429"/>
                </a:cubicBezTo>
                <a:cubicBezTo>
                  <a:pt x="9984519" y="149622"/>
                  <a:pt x="9974808" y="160772"/>
                  <a:pt x="9965456" y="175878"/>
                </a:cubicBezTo>
                <a:cubicBezTo>
                  <a:pt x="9945314" y="165088"/>
                  <a:pt x="9927691" y="153579"/>
                  <a:pt x="9912585" y="141350"/>
                </a:cubicBezTo>
                <a:cubicBezTo>
                  <a:pt x="9903953" y="148543"/>
                  <a:pt x="9893522" y="154658"/>
                  <a:pt x="9881294" y="159693"/>
                </a:cubicBezTo>
                <a:cubicBezTo>
                  <a:pt x="9905752" y="162570"/>
                  <a:pt x="9925533" y="166527"/>
                  <a:pt x="9940639" y="171562"/>
                </a:cubicBezTo>
                <a:cubicBezTo>
                  <a:pt x="9947113" y="173001"/>
                  <a:pt x="9949630" y="176597"/>
                  <a:pt x="9948192" y="182352"/>
                </a:cubicBezTo>
                <a:cubicBezTo>
                  <a:pt x="9948192" y="191703"/>
                  <a:pt x="9946754" y="199256"/>
                  <a:pt x="9943876" y="205011"/>
                </a:cubicBezTo>
                <a:cubicBezTo>
                  <a:pt x="9942438" y="210766"/>
                  <a:pt x="9938122" y="211485"/>
                  <a:pt x="9930928" y="207169"/>
                </a:cubicBezTo>
                <a:cubicBezTo>
                  <a:pt x="9911506" y="192782"/>
                  <a:pt x="9892084" y="181273"/>
                  <a:pt x="9872662" y="172641"/>
                </a:cubicBezTo>
                <a:lnTo>
                  <a:pt x="9880215" y="160772"/>
                </a:lnTo>
                <a:cubicBezTo>
                  <a:pt x="9867267" y="165807"/>
                  <a:pt x="9853240" y="170483"/>
                  <a:pt x="9838134" y="174799"/>
                </a:cubicBezTo>
                <a:lnTo>
                  <a:pt x="9830581" y="161851"/>
                </a:lnTo>
                <a:cubicBezTo>
                  <a:pt x="9828423" y="162570"/>
                  <a:pt x="9825545" y="163290"/>
                  <a:pt x="9821949" y="164009"/>
                </a:cubicBezTo>
                <a:cubicBezTo>
                  <a:pt x="9794614" y="169044"/>
                  <a:pt x="9771595" y="174080"/>
                  <a:pt x="9752892" y="179115"/>
                </a:cubicBezTo>
                <a:lnTo>
                  <a:pt x="9744260" y="149982"/>
                </a:lnTo>
                <a:cubicBezTo>
                  <a:pt x="9758647" y="145666"/>
                  <a:pt x="9767279" y="140631"/>
                  <a:pt x="9770156" y="134876"/>
                </a:cubicBezTo>
                <a:cubicBezTo>
                  <a:pt x="9776631" y="126244"/>
                  <a:pt x="9782745" y="116533"/>
                  <a:pt x="9788500" y="105743"/>
                </a:cubicBezTo>
                <a:cubicBezTo>
                  <a:pt x="9783464" y="107181"/>
                  <a:pt x="9775911" y="109339"/>
                  <a:pt x="9765840" y="112217"/>
                </a:cubicBezTo>
                <a:cubicBezTo>
                  <a:pt x="9757208" y="114375"/>
                  <a:pt x="9750375" y="116173"/>
                  <a:pt x="9745339" y="117612"/>
                </a:cubicBezTo>
                <a:lnTo>
                  <a:pt x="9736707" y="89558"/>
                </a:lnTo>
                <a:cubicBezTo>
                  <a:pt x="9746778" y="85961"/>
                  <a:pt x="9753971" y="79847"/>
                  <a:pt x="9758287" y="71215"/>
                </a:cubicBezTo>
                <a:cubicBezTo>
                  <a:pt x="9770516" y="43880"/>
                  <a:pt x="9779148" y="21221"/>
                  <a:pt x="9784184" y="3237"/>
                </a:cubicBezTo>
                <a:close/>
                <a:moveTo>
                  <a:pt x="7146577" y="3237"/>
                </a:moveTo>
                <a:lnTo>
                  <a:pt x="7169236" y="37766"/>
                </a:lnTo>
                <a:cubicBezTo>
                  <a:pt x="7155569" y="39924"/>
                  <a:pt x="7142261" y="41362"/>
                  <a:pt x="7129313" y="42082"/>
                </a:cubicBezTo>
                <a:lnTo>
                  <a:pt x="7151972" y="53951"/>
                </a:lnTo>
                <a:cubicBezTo>
                  <a:pt x="7149814" y="56109"/>
                  <a:pt x="7145858" y="59346"/>
                  <a:pt x="7140103" y="63662"/>
                </a:cubicBezTo>
                <a:cubicBezTo>
                  <a:pt x="7135068" y="68697"/>
                  <a:pt x="7131111" y="72294"/>
                  <a:pt x="7128234" y="74452"/>
                </a:cubicBezTo>
                <a:lnTo>
                  <a:pt x="7161683" y="74452"/>
                </a:lnTo>
                <a:lnTo>
                  <a:pt x="7169236" y="61504"/>
                </a:lnTo>
                <a:lnTo>
                  <a:pt x="7197291" y="82005"/>
                </a:lnTo>
                <a:lnTo>
                  <a:pt x="7188659" y="97111"/>
                </a:lnTo>
                <a:lnTo>
                  <a:pt x="7104496" y="97111"/>
                </a:lnTo>
                <a:cubicBezTo>
                  <a:pt x="7130392" y="112217"/>
                  <a:pt x="7162403" y="121209"/>
                  <a:pt x="7200528" y="124086"/>
                </a:cubicBezTo>
                <a:cubicBezTo>
                  <a:pt x="7191896" y="137034"/>
                  <a:pt x="7185062" y="148903"/>
                  <a:pt x="7180026" y="159693"/>
                </a:cubicBezTo>
                <a:cubicBezTo>
                  <a:pt x="7175710" y="158254"/>
                  <a:pt x="7171394" y="157175"/>
                  <a:pt x="7167078" y="156456"/>
                </a:cubicBezTo>
                <a:lnTo>
                  <a:pt x="7160604" y="167246"/>
                </a:lnTo>
                <a:lnTo>
                  <a:pt x="7160604" y="261119"/>
                </a:lnTo>
                <a:lnTo>
                  <a:pt x="7126076" y="261119"/>
                </a:lnTo>
                <a:lnTo>
                  <a:pt x="7126076" y="250329"/>
                </a:lnTo>
                <a:lnTo>
                  <a:pt x="7017097" y="250329"/>
                </a:lnTo>
                <a:lnTo>
                  <a:pt x="7017097" y="261119"/>
                </a:lnTo>
                <a:lnTo>
                  <a:pt x="6982569" y="261119"/>
                </a:lnTo>
                <a:lnTo>
                  <a:pt x="6982569" y="149982"/>
                </a:lnTo>
                <a:cubicBezTo>
                  <a:pt x="6973937" y="152859"/>
                  <a:pt x="6964585" y="156096"/>
                  <a:pt x="6954515" y="159693"/>
                </a:cubicBezTo>
                <a:lnTo>
                  <a:pt x="6943725" y="146745"/>
                </a:lnTo>
                <a:cubicBezTo>
                  <a:pt x="6976814" y="131639"/>
                  <a:pt x="7003070" y="115094"/>
                  <a:pt x="7022492" y="97111"/>
                </a:cubicBezTo>
                <a:lnTo>
                  <a:pt x="6957752" y="97111"/>
                </a:lnTo>
                <a:lnTo>
                  <a:pt x="6952357" y="74452"/>
                </a:lnTo>
                <a:lnTo>
                  <a:pt x="7007386" y="74452"/>
                </a:lnTo>
                <a:cubicBezTo>
                  <a:pt x="7003070" y="65820"/>
                  <a:pt x="6998034" y="58267"/>
                  <a:pt x="6992280" y="51793"/>
                </a:cubicBezTo>
                <a:lnTo>
                  <a:pt x="6997675" y="47477"/>
                </a:lnTo>
                <a:lnTo>
                  <a:pt x="6971779" y="47477"/>
                </a:lnTo>
                <a:lnTo>
                  <a:pt x="6965305" y="29134"/>
                </a:lnTo>
                <a:cubicBezTo>
                  <a:pt x="7043712" y="24098"/>
                  <a:pt x="7104136" y="15466"/>
                  <a:pt x="7146577" y="3237"/>
                </a:cubicBezTo>
                <a:close/>
                <a:moveTo>
                  <a:pt x="2345755" y="3237"/>
                </a:moveTo>
                <a:lnTo>
                  <a:pt x="2383520" y="15106"/>
                </a:lnTo>
                <a:cubicBezTo>
                  <a:pt x="2381361" y="21580"/>
                  <a:pt x="2378484" y="28055"/>
                  <a:pt x="2374888" y="34529"/>
                </a:cubicBezTo>
                <a:lnTo>
                  <a:pt x="2426680" y="34529"/>
                </a:lnTo>
                <a:lnTo>
                  <a:pt x="2435312" y="20501"/>
                </a:lnTo>
                <a:lnTo>
                  <a:pt x="2465524" y="42082"/>
                </a:lnTo>
                <a:lnTo>
                  <a:pt x="2455813" y="60425"/>
                </a:lnTo>
                <a:lnTo>
                  <a:pt x="2359782" y="60425"/>
                </a:lnTo>
                <a:cubicBezTo>
                  <a:pt x="2348991" y="77689"/>
                  <a:pt x="2337482" y="91716"/>
                  <a:pt x="2325253" y="102506"/>
                </a:cubicBezTo>
                <a:lnTo>
                  <a:pt x="2307989" y="94953"/>
                </a:lnTo>
                <a:cubicBezTo>
                  <a:pt x="2323095" y="75531"/>
                  <a:pt x="2335684" y="44959"/>
                  <a:pt x="2345755" y="3237"/>
                </a:cubicBezTo>
                <a:close/>
                <a:moveTo>
                  <a:pt x="2250802" y="3237"/>
                </a:moveTo>
                <a:cubicBezTo>
                  <a:pt x="2251521" y="3957"/>
                  <a:pt x="2252601" y="4676"/>
                  <a:pt x="2254039" y="5395"/>
                </a:cubicBezTo>
                <a:cubicBezTo>
                  <a:pt x="2266268" y="11150"/>
                  <a:pt x="2275260" y="16905"/>
                  <a:pt x="2281014" y="22659"/>
                </a:cubicBezTo>
                <a:cubicBezTo>
                  <a:pt x="2284611" y="26256"/>
                  <a:pt x="2285330" y="30213"/>
                  <a:pt x="2283172" y="34529"/>
                </a:cubicBezTo>
                <a:cubicBezTo>
                  <a:pt x="2278856" y="40283"/>
                  <a:pt x="2273821" y="45319"/>
                  <a:pt x="2268066" y="49635"/>
                </a:cubicBezTo>
                <a:lnTo>
                  <a:pt x="2290725" y="49635"/>
                </a:lnTo>
                <a:lnTo>
                  <a:pt x="2298278" y="36687"/>
                </a:lnTo>
                <a:lnTo>
                  <a:pt x="2324174" y="57188"/>
                </a:lnTo>
                <a:lnTo>
                  <a:pt x="2313384" y="75531"/>
                </a:lnTo>
                <a:lnTo>
                  <a:pt x="2269145" y="75531"/>
                </a:lnTo>
                <a:lnTo>
                  <a:pt x="2269145" y="104664"/>
                </a:lnTo>
                <a:lnTo>
                  <a:pt x="2282093" y="104664"/>
                </a:lnTo>
                <a:lnTo>
                  <a:pt x="2289646" y="92795"/>
                </a:lnTo>
                <a:lnTo>
                  <a:pt x="2323095" y="111138"/>
                </a:lnTo>
                <a:lnTo>
                  <a:pt x="2315542" y="124086"/>
                </a:lnTo>
                <a:lnTo>
                  <a:pt x="2315542" y="234144"/>
                </a:lnTo>
                <a:cubicBezTo>
                  <a:pt x="2316262" y="247812"/>
                  <a:pt x="2304033" y="255365"/>
                  <a:pt x="2278856" y="256803"/>
                </a:cubicBezTo>
                <a:cubicBezTo>
                  <a:pt x="2278137" y="246733"/>
                  <a:pt x="2271303" y="242057"/>
                  <a:pt x="2258355" y="242776"/>
                </a:cubicBezTo>
                <a:lnTo>
                  <a:pt x="2256197" y="226591"/>
                </a:lnTo>
                <a:cubicBezTo>
                  <a:pt x="2276338" y="227311"/>
                  <a:pt x="2285330" y="224074"/>
                  <a:pt x="2283172" y="216880"/>
                </a:cubicBezTo>
                <a:lnTo>
                  <a:pt x="2283172" y="129481"/>
                </a:lnTo>
                <a:lnTo>
                  <a:pt x="2269145" y="129481"/>
                </a:lnTo>
                <a:cubicBezTo>
                  <a:pt x="2268426" y="183431"/>
                  <a:pt x="2253320" y="228030"/>
                  <a:pt x="2223827" y="263277"/>
                </a:cubicBezTo>
                <a:lnTo>
                  <a:pt x="2208721" y="255724"/>
                </a:lnTo>
                <a:cubicBezTo>
                  <a:pt x="2226705" y="221196"/>
                  <a:pt x="2235337" y="177317"/>
                  <a:pt x="2234617" y="124086"/>
                </a:cubicBezTo>
                <a:lnTo>
                  <a:pt x="2234617" y="75531"/>
                </a:lnTo>
                <a:lnTo>
                  <a:pt x="2214116" y="75531"/>
                </a:lnTo>
                <a:lnTo>
                  <a:pt x="2209800" y="49635"/>
                </a:lnTo>
                <a:lnTo>
                  <a:pt x="2251881" y="49635"/>
                </a:lnTo>
                <a:lnTo>
                  <a:pt x="2251881" y="48556"/>
                </a:lnTo>
                <a:cubicBezTo>
                  <a:pt x="2249723" y="40643"/>
                  <a:pt x="2244687" y="28774"/>
                  <a:pt x="2236775" y="12948"/>
                </a:cubicBezTo>
                <a:close/>
                <a:moveTo>
                  <a:pt x="5051710" y="2158"/>
                </a:moveTo>
                <a:lnTo>
                  <a:pt x="5095949" y="17264"/>
                </a:lnTo>
                <a:cubicBezTo>
                  <a:pt x="5095230" y="18703"/>
                  <a:pt x="5093431" y="21221"/>
                  <a:pt x="5090554" y="24818"/>
                </a:cubicBezTo>
                <a:cubicBezTo>
                  <a:pt x="5088396" y="28414"/>
                  <a:pt x="5086598" y="31292"/>
                  <a:pt x="5085159" y="33450"/>
                </a:cubicBezTo>
                <a:lnTo>
                  <a:pt x="5142346" y="33450"/>
                </a:lnTo>
                <a:lnTo>
                  <a:pt x="5158531" y="19422"/>
                </a:lnTo>
                <a:lnTo>
                  <a:pt x="5195217" y="53951"/>
                </a:lnTo>
                <a:lnTo>
                  <a:pt x="5176874" y="63662"/>
                </a:lnTo>
                <a:cubicBezTo>
                  <a:pt x="5165365" y="79487"/>
                  <a:pt x="5153136" y="93514"/>
                  <a:pt x="5140188" y="105743"/>
                </a:cubicBezTo>
                <a:cubicBezTo>
                  <a:pt x="5166803" y="117252"/>
                  <a:pt x="5199533" y="124805"/>
                  <a:pt x="5238378" y="128402"/>
                </a:cubicBezTo>
                <a:cubicBezTo>
                  <a:pt x="5227588" y="141350"/>
                  <a:pt x="5219315" y="155377"/>
                  <a:pt x="5213560" y="170483"/>
                </a:cubicBezTo>
                <a:cubicBezTo>
                  <a:pt x="5210683" y="169764"/>
                  <a:pt x="5206367" y="168685"/>
                  <a:pt x="5200612" y="167246"/>
                </a:cubicBezTo>
                <a:cubicBezTo>
                  <a:pt x="5194858" y="165088"/>
                  <a:pt x="5185506" y="162211"/>
                  <a:pt x="5172558" y="158614"/>
                </a:cubicBezTo>
                <a:lnTo>
                  <a:pt x="5195217" y="172641"/>
                </a:lnTo>
                <a:lnTo>
                  <a:pt x="5185506" y="182352"/>
                </a:lnTo>
                <a:lnTo>
                  <a:pt x="5185506" y="261119"/>
                </a:lnTo>
                <a:lnTo>
                  <a:pt x="5147741" y="261119"/>
                </a:lnTo>
                <a:lnTo>
                  <a:pt x="5147741" y="247092"/>
                </a:lnTo>
                <a:lnTo>
                  <a:pt x="5065737" y="247092"/>
                </a:lnTo>
                <a:lnTo>
                  <a:pt x="5065737" y="261119"/>
                </a:lnTo>
                <a:lnTo>
                  <a:pt x="5027972" y="261119"/>
                </a:lnTo>
                <a:lnTo>
                  <a:pt x="5027972" y="164009"/>
                </a:lnTo>
                <a:cubicBezTo>
                  <a:pt x="5016463" y="166886"/>
                  <a:pt x="5003515" y="169404"/>
                  <a:pt x="4989128" y="171562"/>
                </a:cubicBezTo>
                <a:lnTo>
                  <a:pt x="4981575" y="154298"/>
                </a:lnTo>
                <a:cubicBezTo>
                  <a:pt x="5024735" y="143508"/>
                  <a:pt x="5059623" y="128042"/>
                  <a:pt x="5086238" y="107901"/>
                </a:cubicBezTo>
                <a:cubicBezTo>
                  <a:pt x="5075448" y="97111"/>
                  <a:pt x="5065018" y="84522"/>
                  <a:pt x="5054947" y="70136"/>
                </a:cubicBezTo>
                <a:cubicBezTo>
                  <a:pt x="5039122" y="86680"/>
                  <a:pt x="5023656" y="101427"/>
                  <a:pt x="5008550" y="114375"/>
                </a:cubicBezTo>
                <a:lnTo>
                  <a:pt x="4993444" y="104664"/>
                </a:lnTo>
                <a:cubicBezTo>
                  <a:pt x="5019340" y="75890"/>
                  <a:pt x="5038762" y="41722"/>
                  <a:pt x="5051710" y="2158"/>
                </a:cubicBezTo>
                <a:close/>
                <a:moveTo>
                  <a:pt x="1725327" y="2158"/>
                </a:moveTo>
                <a:lnTo>
                  <a:pt x="1765250" y="20501"/>
                </a:lnTo>
                <a:cubicBezTo>
                  <a:pt x="1757338" y="32011"/>
                  <a:pt x="1749065" y="42441"/>
                  <a:pt x="1740433" y="51793"/>
                </a:cubicBezTo>
                <a:lnTo>
                  <a:pt x="1740433" y="148903"/>
                </a:lnTo>
                <a:lnTo>
                  <a:pt x="1704826" y="148903"/>
                </a:lnTo>
                <a:lnTo>
                  <a:pt x="1704826" y="87400"/>
                </a:lnTo>
                <a:cubicBezTo>
                  <a:pt x="1695475" y="96032"/>
                  <a:pt x="1685404" y="103944"/>
                  <a:pt x="1674614" y="111138"/>
                </a:cubicBezTo>
                <a:lnTo>
                  <a:pt x="1659508" y="98190"/>
                </a:lnTo>
                <a:cubicBezTo>
                  <a:pt x="1687562" y="70136"/>
                  <a:pt x="1709502" y="38125"/>
                  <a:pt x="1725327" y="2158"/>
                </a:cubicBezTo>
                <a:close/>
                <a:moveTo>
                  <a:pt x="6217741" y="1079"/>
                </a:moveTo>
                <a:cubicBezTo>
                  <a:pt x="6227811" y="4676"/>
                  <a:pt x="6240040" y="10431"/>
                  <a:pt x="6254427" y="18343"/>
                </a:cubicBezTo>
                <a:cubicBezTo>
                  <a:pt x="6260181" y="21940"/>
                  <a:pt x="6261260" y="26616"/>
                  <a:pt x="6257664" y="32371"/>
                </a:cubicBezTo>
                <a:cubicBezTo>
                  <a:pt x="6256225" y="36687"/>
                  <a:pt x="6251909" y="43161"/>
                  <a:pt x="6244716" y="51793"/>
                </a:cubicBezTo>
                <a:lnTo>
                  <a:pt x="6312693" y="51793"/>
                </a:lnTo>
                <a:lnTo>
                  <a:pt x="6323483" y="35608"/>
                </a:lnTo>
                <a:lnTo>
                  <a:pt x="6359091" y="60425"/>
                </a:lnTo>
                <a:lnTo>
                  <a:pt x="6348300" y="79847"/>
                </a:lnTo>
                <a:lnTo>
                  <a:pt x="6220978" y="79847"/>
                </a:lnTo>
                <a:cubicBezTo>
                  <a:pt x="6220978" y="92075"/>
                  <a:pt x="6220258" y="103225"/>
                  <a:pt x="6218820" y="113296"/>
                </a:cubicBezTo>
                <a:lnTo>
                  <a:pt x="6279244" y="113296"/>
                </a:lnTo>
                <a:lnTo>
                  <a:pt x="6288955" y="99269"/>
                </a:lnTo>
                <a:lnTo>
                  <a:pt x="6331036" y="124086"/>
                </a:lnTo>
                <a:lnTo>
                  <a:pt x="6319167" y="140271"/>
                </a:lnTo>
                <a:cubicBezTo>
                  <a:pt x="6316290" y="178396"/>
                  <a:pt x="6313413" y="209687"/>
                  <a:pt x="6310535" y="234144"/>
                </a:cubicBezTo>
                <a:cubicBezTo>
                  <a:pt x="6310535" y="251408"/>
                  <a:pt x="6293990" y="260760"/>
                  <a:pt x="6260901" y="262198"/>
                </a:cubicBezTo>
                <a:cubicBezTo>
                  <a:pt x="6260901" y="249250"/>
                  <a:pt x="6252988" y="243136"/>
                  <a:pt x="6237163" y="243855"/>
                </a:cubicBezTo>
                <a:lnTo>
                  <a:pt x="6235005" y="225512"/>
                </a:lnTo>
                <a:cubicBezTo>
                  <a:pt x="6259462" y="226951"/>
                  <a:pt x="6272050" y="224074"/>
                  <a:pt x="6272770" y="216880"/>
                </a:cubicBezTo>
                <a:cubicBezTo>
                  <a:pt x="6274928" y="208248"/>
                  <a:pt x="6277446" y="181992"/>
                  <a:pt x="6280323" y="138113"/>
                </a:cubicBezTo>
                <a:lnTo>
                  <a:pt x="6214504" y="138113"/>
                </a:lnTo>
                <a:cubicBezTo>
                  <a:pt x="6205152" y="192782"/>
                  <a:pt x="6176379" y="235223"/>
                  <a:pt x="6128184" y="265435"/>
                </a:cubicBezTo>
                <a:lnTo>
                  <a:pt x="6111999" y="251408"/>
                </a:lnTo>
                <a:cubicBezTo>
                  <a:pt x="6156597" y="216880"/>
                  <a:pt x="6178897" y="159693"/>
                  <a:pt x="6178897" y="79847"/>
                </a:cubicBezTo>
                <a:lnTo>
                  <a:pt x="6119552" y="79847"/>
                </a:lnTo>
                <a:lnTo>
                  <a:pt x="6114157" y="51793"/>
                </a:lnTo>
                <a:lnTo>
                  <a:pt x="6227452" y="51793"/>
                </a:lnTo>
                <a:cubicBezTo>
                  <a:pt x="6221697" y="37406"/>
                  <a:pt x="6213784" y="24818"/>
                  <a:pt x="6203714" y="14027"/>
                </a:cubicBezTo>
                <a:close/>
                <a:moveTo>
                  <a:pt x="6032338" y="1079"/>
                </a:moveTo>
                <a:lnTo>
                  <a:pt x="6072262" y="26976"/>
                </a:lnTo>
                <a:lnTo>
                  <a:pt x="6062550" y="39924"/>
                </a:lnTo>
                <a:lnTo>
                  <a:pt x="6062550" y="257882"/>
                </a:lnTo>
                <a:lnTo>
                  <a:pt x="6024785" y="257882"/>
                </a:lnTo>
                <a:lnTo>
                  <a:pt x="6024785" y="244934"/>
                </a:lnTo>
                <a:lnTo>
                  <a:pt x="5871567" y="244934"/>
                </a:lnTo>
                <a:lnTo>
                  <a:pt x="5871567" y="260040"/>
                </a:lnTo>
                <a:lnTo>
                  <a:pt x="5833802" y="260040"/>
                </a:lnTo>
                <a:lnTo>
                  <a:pt x="5833802" y="9711"/>
                </a:lnTo>
                <a:lnTo>
                  <a:pt x="5871567" y="9711"/>
                </a:lnTo>
                <a:lnTo>
                  <a:pt x="5871567" y="16185"/>
                </a:lnTo>
                <a:lnTo>
                  <a:pt x="6020469" y="16185"/>
                </a:lnTo>
                <a:close/>
                <a:moveTo>
                  <a:pt x="3385914" y="1079"/>
                </a:moveTo>
                <a:lnTo>
                  <a:pt x="3429074" y="16185"/>
                </a:lnTo>
                <a:cubicBezTo>
                  <a:pt x="3424758" y="21221"/>
                  <a:pt x="3421162" y="25897"/>
                  <a:pt x="3418284" y="30213"/>
                </a:cubicBezTo>
                <a:lnTo>
                  <a:pt x="3477629" y="30213"/>
                </a:lnTo>
                <a:lnTo>
                  <a:pt x="3494893" y="18343"/>
                </a:lnTo>
                <a:lnTo>
                  <a:pt x="3528343" y="45319"/>
                </a:lnTo>
                <a:lnTo>
                  <a:pt x="3508920" y="56109"/>
                </a:lnTo>
                <a:cubicBezTo>
                  <a:pt x="3500289" y="64741"/>
                  <a:pt x="3492735" y="71934"/>
                  <a:pt x="3486262" y="77689"/>
                </a:cubicBezTo>
                <a:lnTo>
                  <a:pt x="3525106" y="77689"/>
                </a:lnTo>
                <a:lnTo>
                  <a:pt x="3540212" y="62583"/>
                </a:lnTo>
                <a:lnTo>
                  <a:pt x="3570424" y="88479"/>
                </a:lnTo>
                <a:lnTo>
                  <a:pt x="3562871" y="101427"/>
                </a:lnTo>
                <a:lnTo>
                  <a:pt x="3392388" y="101427"/>
                </a:lnTo>
                <a:lnTo>
                  <a:pt x="3392388" y="118691"/>
                </a:lnTo>
                <a:cubicBezTo>
                  <a:pt x="3394546" y="177676"/>
                  <a:pt x="3374765" y="224793"/>
                  <a:pt x="3333043" y="260040"/>
                </a:cubicBezTo>
                <a:lnTo>
                  <a:pt x="3320095" y="252487"/>
                </a:lnTo>
                <a:cubicBezTo>
                  <a:pt x="3344552" y="214363"/>
                  <a:pt x="3356062" y="169764"/>
                  <a:pt x="3354623" y="118691"/>
                </a:cubicBezTo>
                <a:lnTo>
                  <a:pt x="3354623" y="94953"/>
                </a:lnTo>
                <a:lnTo>
                  <a:pt x="3337359" y="107901"/>
                </a:lnTo>
                <a:lnTo>
                  <a:pt x="3321174" y="97111"/>
                </a:lnTo>
                <a:cubicBezTo>
                  <a:pt x="3349228" y="67618"/>
                  <a:pt x="3370808" y="35608"/>
                  <a:pt x="3385914" y="1079"/>
                </a:cubicBezTo>
                <a:close/>
                <a:moveTo>
                  <a:pt x="6492887" y="0"/>
                </a:moveTo>
                <a:cubicBezTo>
                  <a:pt x="6507273" y="3597"/>
                  <a:pt x="6518423" y="7194"/>
                  <a:pt x="6526336" y="10790"/>
                </a:cubicBezTo>
                <a:cubicBezTo>
                  <a:pt x="6529932" y="12948"/>
                  <a:pt x="6530652" y="16185"/>
                  <a:pt x="6528494" y="20501"/>
                </a:cubicBezTo>
                <a:cubicBezTo>
                  <a:pt x="6528494" y="22659"/>
                  <a:pt x="6527774" y="24818"/>
                  <a:pt x="6526336" y="26976"/>
                </a:cubicBezTo>
                <a:lnTo>
                  <a:pt x="6586760" y="26976"/>
                </a:lnTo>
                <a:lnTo>
                  <a:pt x="6598629" y="16185"/>
                </a:lnTo>
                <a:lnTo>
                  <a:pt x="6627763" y="38845"/>
                </a:lnTo>
                <a:cubicBezTo>
                  <a:pt x="6629921" y="40283"/>
                  <a:pt x="6629921" y="41722"/>
                  <a:pt x="6627763" y="43161"/>
                </a:cubicBezTo>
                <a:lnTo>
                  <a:pt x="6612656" y="49635"/>
                </a:lnTo>
                <a:cubicBezTo>
                  <a:pt x="6601866" y="60425"/>
                  <a:pt x="6593954" y="67978"/>
                  <a:pt x="6588918" y="72294"/>
                </a:cubicBezTo>
                <a:lnTo>
                  <a:pt x="6577049" y="66899"/>
                </a:lnTo>
                <a:lnTo>
                  <a:pt x="6583523" y="47477"/>
                </a:lnTo>
                <a:lnTo>
                  <a:pt x="6486413" y="47477"/>
                </a:lnTo>
                <a:lnTo>
                  <a:pt x="6518783" y="57188"/>
                </a:lnTo>
                <a:cubicBezTo>
                  <a:pt x="6517344" y="59346"/>
                  <a:pt x="6515186" y="61863"/>
                  <a:pt x="6512309" y="64741"/>
                </a:cubicBezTo>
                <a:cubicBezTo>
                  <a:pt x="6508712" y="68337"/>
                  <a:pt x="6506194" y="71215"/>
                  <a:pt x="6504756" y="73373"/>
                </a:cubicBezTo>
                <a:lnTo>
                  <a:pt x="6596471" y="73373"/>
                </a:lnTo>
                <a:lnTo>
                  <a:pt x="6605103" y="61504"/>
                </a:lnTo>
                <a:lnTo>
                  <a:pt x="6632079" y="82005"/>
                </a:lnTo>
                <a:lnTo>
                  <a:pt x="6624525" y="93874"/>
                </a:lnTo>
                <a:lnTo>
                  <a:pt x="6573812" y="93874"/>
                </a:lnTo>
                <a:cubicBezTo>
                  <a:pt x="6568057" y="102506"/>
                  <a:pt x="6561943" y="110418"/>
                  <a:pt x="6555469" y="117612"/>
                </a:cubicBezTo>
                <a:cubicBezTo>
                  <a:pt x="6561224" y="118331"/>
                  <a:pt x="6569856" y="120130"/>
                  <a:pt x="6581365" y="123007"/>
                </a:cubicBezTo>
                <a:cubicBezTo>
                  <a:pt x="6584962" y="123726"/>
                  <a:pt x="6587839" y="124446"/>
                  <a:pt x="6589997" y="125165"/>
                </a:cubicBezTo>
                <a:cubicBezTo>
                  <a:pt x="6595033" y="125884"/>
                  <a:pt x="6597550" y="129121"/>
                  <a:pt x="6597550" y="134876"/>
                </a:cubicBezTo>
                <a:cubicBezTo>
                  <a:pt x="6597550" y="139192"/>
                  <a:pt x="6596831" y="146385"/>
                  <a:pt x="6595392" y="156456"/>
                </a:cubicBezTo>
                <a:cubicBezTo>
                  <a:pt x="6594673" y="163649"/>
                  <a:pt x="6590717" y="165448"/>
                  <a:pt x="6583523" y="161851"/>
                </a:cubicBezTo>
                <a:cubicBezTo>
                  <a:pt x="6562662" y="152500"/>
                  <a:pt x="6543240" y="144947"/>
                  <a:pt x="6525257" y="139192"/>
                </a:cubicBezTo>
                <a:cubicBezTo>
                  <a:pt x="6516625" y="143508"/>
                  <a:pt x="6506914" y="147105"/>
                  <a:pt x="6496124" y="149982"/>
                </a:cubicBezTo>
                <a:lnTo>
                  <a:pt x="6528494" y="149982"/>
                </a:lnTo>
                <a:lnTo>
                  <a:pt x="6528494" y="170483"/>
                </a:lnTo>
                <a:lnTo>
                  <a:pt x="6595392" y="170483"/>
                </a:lnTo>
                <a:lnTo>
                  <a:pt x="6606182" y="155377"/>
                </a:lnTo>
                <a:lnTo>
                  <a:pt x="6636395" y="178036"/>
                </a:lnTo>
                <a:lnTo>
                  <a:pt x="6628842" y="190984"/>
                </a:lnTo>
                <a:lnTo>
                  <a:pt x="6550074" y="190984"/>
                </a:lnTo>
                <a:cubicBezTo>
                  <a:pt x="6577409" y="206090"/>
                  <a:pt x="6607261" y="215442"/>
                  <a:pt x="6639632" y="219038"/>
                </a:cubicBezTo>
                <a:cubicBezTo>
                  <a:pt x="6628842" y="229828"/>
                  <a:pt x="6620569" y="242776"/>
                  <a:pt x="6614814" y="257882"/>
                </a:cubicBezTo>
                <a:cubicBezTo>
                  <a:pt x="6580286" y="245654"/>
                  <a:pt x="6551513" y="228749"/>
                  <a:pt x="6528494" y="207169"/>
                </a:cubicBezTo>
                <a:lnTo>
                  <a:pt x="6528494" y="261119"/>
                </a:lnTo>
                <a:lnTo>
                  <a:pt x="6491808" y="261119"/>
                </a:lnTo>
                <a:lnTo>
                  <a:pt x="6491808" y="208248"/>
                </a:lnTo>
                <a:cubicBezTo>
                  <a:pt x="6464473" y="231267"/>
                  <a:pt x="6431384" y="247452"/>
                  <a:pt x="6392540" y="256803"/>
                </a:cubicBezTo>
                <a:lnTo>
                  <a:pt x="6382829" y="241697"/>
                </a:lnTo>
                <a:cubicBezTo>
                  <a:pt x="6413041" y="228749"/>
                  <a:pt x="6439296" y="211845"/>
                  <a:pt x="6461596" y="190984"/>
                </a:cubicBezTo>
                <a:lnTo>
                  <a:pt x="6393619" y="190984"/>
                </a:lnTo>
                <a:lnTo>
                  <a:pt x="6388224" y="170483"/>
                </a:lnTo>
                <a:lnTo>
                  <a:pt x="6491808" y="170483"/>
                </a:lnTo>
                <a:lnTo>
                  <a:pt x="6491808" y="151061"/>
                </a:lnTo>
                <a:cubicBezTo>
                  <a:pt x="6468789" y="156096"/>
                  <a:pt x="6442174" y="158974"/>
                  <a:pt x="6411962" y="159693"/>
                </a:cubicBezTo>
                <a:lnTo>
                  <a:pt x="6406567" y="143508"/>
                </a:lnTo>
                <a:cubicBezTo>
                  <a:pt x="6439656" y="141350"/>
                  <a:pt x="6466991" y="135955"/>
                  <a:pt x="6488571" y="127323"/>
                </a:cubicBezTo>
                <a:cubicBezTo>
                  <a:pt x="6478500" y="124446"/>
                  <a:pt x="6462675" y="120489"/>
                  <a:pt x="6441095" y="115454"/>
                </a:cubicBezTo>
                <a:cubicBezTo>
                  <a:pt x="6437498" y="114734"/>
                  <a:pt x="6434621" y="114015"/>
                  <a:pt x="6432463" y="113296"/>
                </a:cubicBezTo>
                <a:cubicBezTo>
                  <a:pt x="6434621" y="111138"/>
                  <a:pt x="6437498" y="107901"/>
                  <a:pt x="6441095" y="103585"/>
                </a:cubicBezTo>
                <a:cubicBezTo>
                  <a:pt x="6445411" y="99269"/>
                  <a:pt x="6448288" y="96032"/>
                  <a:pt x="6449727" y="93874"/>
                </a:cubicBezTo>
                <a:lnTo>
                  <a:pt x="6399014" y="93874"/>
                </a:lnTo>
                <a:lnTo>
                  <a:pt x="6393619" y="73373"/>
                </a:lnTo>
                <a:lnTo>
                  <a:pt x="6463754" y="73373"/>
                </a:lnTo>
                <a:cubicBezTo>
                  <a:pt x="6466631" y="69057"/>
                  <a:pt x="6470228" y="62942"/>
                  <a:pt x="6474544" y="55030"/>
                </a:cubicBezTo>
                <a:cubicBezTo>
                  <a:pt x="6476702" y="51433"/>
                  <a:pt x="6478140" y="48915"/>
                  <a:pt x="6478860" y="47477"/>
                </a:cubicBezTo>
                <a:lnTo>
                  <a:pt x="6431384" y="47477"/>
                </a:lnTo>
                <a:cubicBezTo>
                  <a:pt x="6430664" y="53951"/>
                  <a:pt x="6429585" y="60065"/>
                  <a:pt x="6428147" y="65820"/>
                </a:cubicBezTo>
                <a:cubicBezTo>
                  <a:pt x="6427427" y="70136"/>
                  <a:pt x="6424550" y="71574"/>
                  <a:pt x="6419515" y="70136"/>
                </a:cubicBezTo>
                <a:cubicBezTo>
                  <a:pt x="6411602" y="67258"/>
                  <a:pt x="6404768" y="63662"/>
                  <a:pt x="6399014" y="59346"/>
                </a:cubicBezTo>
                <a:cubicBezTo>
                  <a:pt x="6396856" y="57907"/>
                  <a:pt x="6396856" y="55749"/>
                  <a:pt x="6399014" y="52872"/>
                </a:cubicBezTo>
                <a:cubicBezTo>
                  <a:pt x="6407646" y="42082"/>
                  <a:pt x="6414839" y="29853"/>
                  <a:pt x="6420594" y="16185"/>
                </a:cubicBezTo>
                <a:lnTo>
                  <a:pt x="6433542" y="19422"/>
                </a:lnTo>
                <a:cubicBezTo>
                  <a:pt x="6433542" y="22300"/>
                  <a:pt x="6433542" y="24818"/>
                  <a:pt x="6433542" y="26976"/>
                </a:cubicBezTo>
                <a:lnTo>
                  <a:pt x="6499361" y="26976"/>
                </a:lnTo>
                <a:cubicBezTo>
                  <a:pt x="6498641" y="25537"/>
                  <a:pt x="6497203" y="23738"/>
                  <a:pt x="6495045" y="21580"/>
                </a:cubicBezTo>
                <a:cubicBezTo>
                  <a:pt x="6493606" y="19422"/>
                  <a:pt x="6490369" y="15466"/>
                  <a:pt x="6485334" y="9711"/>
                </a:cubicBezTo>
                <a:close/>
              </a:path>
            </a:pathLst>
          </a:custGeom>
          <a:solidFill>
            <a:schemeClr val="bg1"/>
          </a:solidFill>
          <a:ln>
            <a:noFill/>
          </a:ln>
          <a:effectLst>
            <a:outerShdw blurRad="38100" dist="19050" dir="2700000" algn="tl" rotWithShape="0">
              <a:schemeClr val="dk1">
                <a:alpha val="38000"/>
              </a:schemeClr>
            </a:outerShdw>
          </a:effectLst>
        </p:spPr>
        <p:txBody>
          <a:bodyPr rot="0" spcFirstLastPara="0" vertOverflow="overflow" horzOverflow="overflow" vert="horz" wrap="square" lIns="91440" tIns="45720" rIns="91440" bIns="45720" numCol="1" spcCol="0" rtlCol="0" fromWordArt="0" anchor="t" anchorCtr="0" forceAA="0" compatLnSpc="1">
            <a:noAutofit/>
            <a:scene3d>
              <a:camera prst="orthographicFront"/>
              <a:lightRig rig="threePt" dir="t"/>
            </a:scene3d>
          </a:bodyPr>
          <a:lstStyle/>
          <a:p>
            <a:pPr algn="ctr"/>
            <a:endParaRPr lang="zh-CN" altLang="en-US" sz="2200" dirty="0">
              <a:solidFill>
                <a:schemeClr val="tx1"/>
              </a:solidFill>
              <a:effectLst>
                <a:outerShdw blurRad="38100" dist="19050" dir="2700000" algn="tl" rotWithShape="0">
                  <a:schemeClr val="dk1">
                    <a:alpha val="40000"/>
                  </a:schemeClr>
                </a:outerShdw>
              </a:effectLst>
              <a:latin typeface="方正粗黑宋简体" panose="02000000000000000000" pitchFamily="2" charset="-122"/>
              <a:ea typeface="方正粗黑宋简体" panose="02000000000000000000" pitchFamily="2" charset="-122"/>
            </a:endParaRPr>
          </a:p>
        </p:txBody>
      </p:sp>
      <p:sp>
        <p:nvSpPr>
          <p:cNvPr id="20" name="矩形: 圆角 53"/>
          <p:cNvSpPr/>
          <p:nvPr/>
        </p:nvSpPr>
        <p:spPr>
          <a:xfrm>
            <a:off x="830184" y="1562733"/>
            <a:ext cx="10531633" cy="2186681"/>
          </a:xfrm>
          <a:prstGeom prst="roundRect">
            <a:avLst>
              <a:gd name="adj" fmla="val 3746"/>
            </a:avLst>
          </a:prstGeom>
          <a:solidFill>
            <a:schemeClr val="bg1"/>
          </a:solidFill>
          <a:ln w="12700">
            <a:gradFill>
              <a:gsLst>
                <a:gs pos="0">
                  <a:srgbClr val="AD251C"/>
                </a:gs>
                <a:gs pos="100000">
                  <a:srgbClr val="AD251C">
                    <a:alpha val="0"/>
                  </a:srgbClr>
                </a:gs>
              </a:gsLst>
              <a:lin ang="5400000" scaled="1"/>
            </a:gradFill>
          </a:ln>
          <a:effectLst>
            <a:outerShdw blurRad="381000" dist="127000" dir="2700000" algn="tl" rotWithShape="0">
              <a:prstClr val="black">
                <a:alpha val="20000"/>
              </a:prstClr>
            </a:outerShdw>
            <a:reflection blurRad="6350" stA="50000" endA="300" endPos="5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1" name="矩形 20"/>
          <p:cNvSpPr/>
          <p:nvPr/>
        </p:nvSpPr>
        <p:spPr>
          <a:xfrm>
            <a:off x="1111815" y="1652537"/>
            <a:ext cx="9968370" cy="2044406"/>
          </a:xfrm>
          <a:prstGeom prst="rect">
            <a:avLst/>
          </a:prstGeom>
        </p:spPr>
        <p:txBody>
          <a:bodyPr wrap="square">
            <a:spAutoFit/>
          </a:bodyPr>
          <a:lstStyle/>
          <a:p>
            <a:pPr algn="just">
              <a:lnSpc>
                <a:spcPct val="130000"/>
              </a:lnSpc>
            </a:pPr>
            <a:r>
              <a:rPr lang="zh-CN" altLang="en-US" sz="2000" b="1" dirty="0">
                <a:latin typeface="楷体" panose="02010609060101010101" pitchFamily="49" charset="-122"/>
                <a:ea typeface="楷体" panose="02010609060101010101" pitchFamily="49" charset="-122"/>
                <a:sym typeface="+mn-lt"/>
              </a:rPr>
              <a:t>　　我国从十九世纪四十年代起，到二十世纪四十年代中期，共计一百零五年时间，全世界几乎一切大中小帝国主义国家都侵略过我国，都打过我们，除了最后一次，即抗日战争，由于国内外各种原因以日本帝国主义投降告终以外，没有一次战争不是以我国失败、签订丧权辱国条约而告终。其原因：一是社会制度腐败，二是经济技术落后。</a:t>
            </a:r>
          </a:p>
          <a:p>
            <a:pPr lvl="0" algn="r" fontAlgn="auto">
              <a:lnSpc>
                <a:spcPct val="130000"/>
              </a:lnSpc>
              <a:spcBef>
                <a:spcPts val="600"/>
              </a:spcBef>
            </a:pPr>
            <a:r>
              <a:rPr lang="en-US" altLang="zh-CN" sz="1600" dirty="0">
                <a:latin typeface="楷体" panose="02010609060101010101" pitchFamily="49" charset="-122"/>
                <a:ea typeface="楷体" panose="02010609060101010101" pitchFamily="49" charset="-122"/>
                <a:sym typeface="+mn-lt"/>
              </a:rPr>
              <a:t>——《</a:t>
            </a:r>
            <a:r>
              <a:rPr lang="zh-CN" altLang="en-US" sz="1600" dirty="0">
                <a:latin typeface="楷体" panose="02010609060101010101" pitchFamily="49" charset="-122"/>
                <a:ea typeface="楷体" panose="02010609060101010101" pitchFamily="49" charset="-122"/>
                <a:sym typeface="+mn-lt"/>
              </a:rPr>
              <a:t>毛泽东文集</a:t>
            </a:r>
            <a:r>
              <a:rPr lang="en-US" altLang="zh-CN" sz="1600" dirty="0">
                <a:latin typeface="楷体" panose="02010609060101010101" pitchFamily="49" charset="-122"/>
                <a:ea typeface="楷体" panose="02010609060101010101" pitchFamily="49" charset="-122"/>
                <a:sym typeface="+mn-lt"/>
              </a:rPr>
              <a:t>》</a:t>
            </a:r>
            <a:r>
              <a:rPr lang="zh-CN" altLang="en-US" sz="1600" dirty="0">
                <a:latin typeface="楷体" panose="02010609060101010101" pitchFamily="49" charset="-122"/>
                <a:ea typeface="楷体" panose="02010609060101010101" pitchFamily="49" charset="-122"/>
                <a:sym typeface="+mn-lt"/>
              </a:rPr>
              <a:t>第八卷，人民出版社</a:t>
            </a:r>
            <a:r>
              <a:rPr lang="en-US" altLang="zh-CN" sz="1600" dirty="0">
                <a:latin typeface="楷体" panose="02010609060101010101" pitchFamily="49" charset="-122"/>
                <a:ea typeface="楷体" panose="02010609060101010101" pitchFamily="49" charset="-122"/>
                <a:sym typeface="+mn-lt"/>
              </a:rPr>
              <a:t>1999</a:t>
            </a:r>
            <a:r>
              <a:rPr lang="zh-CN" altLang="en-US" sz="1600" dirty="0">
                <a:latin typeface="楷体" panose="02010609060101010101" pitchFamily="49" charset="-122"/>
                <a:ea typeface="楷体" panose="02010609060101010101" pitchFamily="49" charset="-122"/>
                <a:sym typeface="+mn-lt"/>
              </a:rPr>
              <a:t>年版，第</a:t>
            </a:r>
            <a:r>
              <a:rPr lang="en-US" altLang="zh-CN" sz="1600" dirty="0">
                <a:latin typeface="楷体" panose="02010609060101010101" pitchFamily="49" charset="-122"/>
                <a:ea typeface="楷体" panose="02010609060101010101" pitchFamily="49" charset="-122"/>
                <a:sym typeface="+mn-lt"/>
              </a:rPr>
              <a:t>340</a:t>
            </a:r>
            <a:r>
              <a:rPr lang="zh-CN" altLang="en-US" sz="1600" dirty="0">
                <a:latin typeface="楷体" panose="02010609060101010101" pitchFamily="49" charset="-122"/>
                <a:ea typeface="楷体" panose="02010609060101010101" pitchFamily="49" charset="-122"/>
                <a:sym typeface="+mn-lt"/>
              </a:rPr>
              <a:t>页</a:t>
            </a:r>
          </a:p>
        </p:txBody>
      </p:sp>
      <p:sp>
        <p:nvSpPr>
          <p:cNvPr id="17" name="矩形 16"/>
          <p:cNvSpPr/>
          <p:nvPr/>
        </p:nvSpPr>
        <p:spPr>
          <a:xfrm>
            <a:off x="5030912" y="5811034"/>
            <a:ext cx="2443629" cy="275590"/>
          </a:xfrm>
          <a:prstGeom prst="rect">
            <a:avLst/>
          </a:prstGeom>
        </p:spPr>
        <p:txBody>
          <a:bodyPr wrap="square">
            <a:spAutoFit/>
          </a:bodyPr>
          <a:lstStyle/>
          <a:p>
            <a:pPr algn="ctr"/>
            <a:r>
              <a:rPr lang="zh-CN" altLang="en-US" sz="1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lt"/>
              </a:rPr>
              <a:t>人民蒙难：侵华日军南京大屠杀</a:t>
            </a:r>
          </a:p>
        </p:txBody>
      </p:sp>
      <p:pic>
        <p:nvPicPr>
          <p:cNvPr id="3" name="图片 2"/>
          <p:cNvPicPr>
            <a:picLocks noChangeAspect="1"/>
          </p:cNvPicPr>
          <p:nvPr/>
        </p:nvPicPr>
        <p:blipFill rotWithShape="1">
          <a:blip r:embed="rId3" cstate="print">
            <a:extLst>
              <a:ext uri="{28A0092B-C50C-407E-A947-70E740481C1C}">
                <a14:useLocalDpi xmlns:a14="http://schemas.microsoft.com/office/drawing/2010/main" val="0"/>
              </a:ext>
            </a:extLst>
          </a:blip>
          <a:srcRect l="27499" t="198" r="15204" b="42505"/>
          <a:stretch>
            <a:fillRect/>
          </a:stretch>
        </p:blipFill>
        <p:spPr>
          <a:xfrm>
            <a:off x="4849368" y="3884922"/>
            <a:ext cx="2766470" cy="1843770"/>
          </a:xfrm>
          <a:prstGeom prst="rect">
            <a:avLst/>
          </a:prstGeom>
          <a:noFill/>
          <a:ln w="38100">
            <a:solidFill>
              <a:srgbClr val="FFFFFF"/>
            </a:solidFill>
            <a:miter lim="800000"/>
            <a:headEnd/>
            <a:tailEnd/>
          </a:ln>
          <a:effectLst>
            <a:outerShdw blurRad="50800" dist="38100" dir="2700000" algn="tl" rotWithShape="0">
              <a:prstClr val="black">
                <a:alpha val="40000"/>
              </a:prstClr>
            </a:outerShdw>
          </a:effectLst>
        </p:spPr>
      </p:pic>
      <p:pic>
        <p:nvPicPr>
          <p:cNvPr id="7" name="图片 6"/>
          <p:cNvPicPr>
            <a:picLocks noChangeAspect="1"/>
          </p:cNvPicPr>
          <p:nvPr/>
        </p:nvPicPr>
        <p:blipFill>
          <a:blip r:embed="rId4">
            <a:duotone>
              <a:prstClr val="black"/>
              <a:schemeClr val="accent3">
                <a:tint val="45000"/>
                <a:satMod val="400000"/>
              </a:schemeClr>
            </a:duotone>
          </a:blip>
          <a:stretch>
            <a:fillRect/>
          </a:stretch>
        </p:blipFill>
        <p:spPr>
          <a:xfrm>
            <a:off x="1077085" y="3870807"/>
            <a:ext cx="3269368" cy="1872000"/>
          </a:xfrm>
          <a:prstGeom prst="rect">
            <a:avLst/>
          </a:prstGeom>
          <a:solidFill>
            <a:schemeClr val="bg1"/>
          </a:solidFill>
          <a:ln w="38100">
            <a:solidFill>
              <a:srgbClr val="FFFFFF"/>
            </a:solidFill>
            <a:miter lim="800000"/>
            <a:headEnd/>
            <a:tailEnd/>
          </a:ln>
          <a:effectLst>
            <a:outerShdw blurRad="50800" dist="38100" dir="2700000" algn="tl" rotWithShape="0">
              <a:prstClr val="black">
                <a:alpha val="40000"/>
              </a:prstClr>
            </a:outerShdw>
          </a:effectLst>
        </p:spPr>
      </p:pic>
      <p:pic>
        <p:nvPicPr>
          <p:cNvPr id="10" name="图片 9"/>
          <p:cNvPicPr>
            <a:picLocks noChangeAspect="1"/>
          </p:cNvPicPr>
          <p:nvPr/>
        </p:nvPicPr>
        <p:blipFill>
          <a:blip r:embed="rId5">
            <a:duotone>
              <a:prstClr val="black"/>
              <a:schemeClr val="accent3">
                <a:tint val="45000"/>
                <a:satMod val="400000"/>
              </a:schemeClr>
            </a:duotone>
          </a:blip>
          <a:stretch>
            <a:fillRect/>
          </a:stretch>
        </p:blipFill>
        <p:spPr>
          <a:xfrm>
            <a:off x="8118753" y="3870807"/>
            <a:ext cx="2996162" cy="1872000"/>
          </a:xfrm>
          <a:prstGeom prst="rect">
            <a:avLst/>
          </a:prstGeom>
          <a:noFill/>
          <a:ln w="38100">
            <a:solidFill>
              <a:srgbClr val="FFFFFF"/>
            </a:solidFill>
            <a:miter lim="800000"/>
            <a:headEnd/>
            <a:tailEnd/>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对角圆角矩形 55"/>
          <p:cNvSpPr/>
          <p:nvPr/>
        </p:nvSpPr>
        <p:spPr>
          <a:xfrm flipH="1">
            <a:off x="3036000" y="900000"/>
            <a:ext cx="612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谁能够承担起实现中华民族伟大复兴的历史使命</a:t>
            </a:r>
          </a:p>
        </p:txBody>
      </p:sp>
      <p:sp>
        <p:nvSpPr>
          <p:cNvPr id="7" name="矩形 6"/>
          <p:cNvSpPr/>
          <p:nvPr/>
        </p:nvSpPr>
        <p:spPr>
          <a:xfrm flipH="1">
            <a:off x="0" y="3556623"/>
            <a:ext cx="12192000" cy="3301377"/>
          </a:xfrm>
          <a:prstGeom prst="rect">
            <a:avLst/>
          </a:prstGeom>
          <a:gradFill flip="none" rotWithShape="1">
            <a:gsLst>
              <a:gs pos="0">
                <a:schemeClr val="accent2">
                  <a:lumMod val="60000"/>
                  <a:lumOff val="40000"/>
                </a:schemeClr>
              </a:gs>
              <a:gs pos="46000">
                <a:srgbClr val="E66914"/>
              </a:gs>
              <a:gs pos="100000">
                <a:srgbClr val="9E0406"/>
              </a:gs>
            </a:gsLst>
            <a:path path="circle">
              <a:fillToRect l="50000" t="130000" r="50000" b="-30000"/>
            </a:path>
            <a:tileRect/>
          </a:gra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zh-CN" dirty="0"/>
          </a:p>
        </p:txBody>
      </p:sp>
      <p:grpSp>
        <p:nvGrpSpPr>
          <p:cNvPr id="4" name="组合 3"/>
          <p:cNvGrpSpPr/>
          <p:nvPr/>
        </p:nvGrpSpPr>
        <p:grpSpPr>
          <a:xfrm>
            <a:off x="2496000" y="3168000"/>
            <a:ext cx="7200000" cy="792000"/>
            <a:chOff x="2496000" y="3269478"/>
            <a:chExt cx="7200000" cy="792000"/>
          </a:xfrm>
        </p:grpSpPr>
        <p:sp>
          <p:nvSpPr>
            <p:cNvPr id="32" name="矩形: 对角圆角 31"/>
            <p:cNvSpPr/>
            <p:nvPr/>
          </p:nvSpPr>
          <p:spPr>
            <a:xfrm>
              <a:off x="2496000" y="3269478"/>
              <a:ext cx="7200000" cy="792000"/>
            </a:xfrm>
            <a:prstGeom prst="round2DiagRect">
              <a:avLst/>
            </a:prstGeom>
            <a:solidFill>
              <a:schemeClr val="bg1"/>
            </a:solidFill>
            <a:ln>
              <a:no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1" name="文本框 30"/>
            <p:cNvSpPr txBox="1"/>
            <p:nvPr/>
          </p:nvSpPr>
          <p:spPr>
            <a:xfrm>
              <a:off x="2887974" y="3434645"/>
              <a:ext cx="6416052" cy="461665"/>
            </a:xfrm>
            <a:prstGeom prst="rect">
              <a:avLst/>
            </a:prstGeom>
            <a:noFill/>
          </p:spPr>
          <p:txBody>
            <a:bodyPr wrap="square" rtlCol="0">
              <a:spAutoFit/>
            </a:bodyPr>
            <a:lstStyle/>
            <a:p>
              <a:pPr algn="ctr" fontAlgn="auto"/>
              <a:r>
                <a:rPr lang="zh-CN" altLang="en-US" sz="2400" b="1" dirty="0">
                  <a:solidFill>
                    <a:srgbClr val="C00000"/>
                  </a:solidFill>
                  <a:latin typeface="华文中宋" panose="02010600040101010101" pitchFamily="2" charset="-122"/>
                  <a:ea typeface="华文中宋" panose="02010600040101010101" pitchFamily="2" charset="-122"/>
                </a:rPr>
                <a:t>中国产生了共产党，这是开天辟地的大事变。</a:t>
              </a:r>
              <a:endParaRPr lang="en-US" altLang="zh-CN" sz="2400" b="1" dirty="0">
                <a:solidFill>
                  <a:srgbClr val="C00000"/>
                </a:solidFill>
                <a:latin typeface="华文中宋" panose="02010600040101010101" pitchFamily="2" charset="-122"/>
                <a:ea typeface="华文中宋" panose="02010600040101010101" pitchFamily="2" charset="-122"/>
              </a:endParaRPr>
            </a:p>
          </p:txBody>
        </p:sp>
      </p:grpSp>
      <p:sp>
        <p:nvSpPr>
          <p:cNvPr id="3" name="文本框 2"/>
          <p:cNvSpPr txBox="1"/>
          <p:nvPr/>
        </p:nvSpPr>
        <p:spPr>
          <a:xfrm>
            <a:off x="1956000" y="4348622"/>
            <a:ext cx="8280000" cy="1872000"/>
          </a:xfrm>
          <a:prstGeom prst="rect">
            <a:avLst/>
          </a:prstGeom>
          <a:noFill/>
        </p:spPr>
        <p:txBody>
          <a:bodyPr wrap="square" rtlCol="0">
            <a:spAutoFit/>
          </a:bodyPr>
          <a:lstStyle/>
          <a:p>
            <a:pPr marL="457200" indent="-457200">
              <a:spcAft>
                <a:spcPts val="1800"/>
              </a:spcAft>
              <a:buSzPct val="80000"/>
              <a:buFont typeface="Wingdings" panose="05000000000000000000" pitchFamily="2" charset="2"/>
              <a:buChar char="n"/>
            </a:pPr>
            <a:r>
              <a:rPr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深刻改变了近代以后中华民族发展的方向和进程</a:t>
            </a:r>
          </a:p>
          <a:p>
            <a:pPr marL="457200" indent="-457200">
              <a:spcAft>
                <a:spcPts val="1800"/>
              </a:spcAft>
              <a:buSzPct val="80000"/>
              <a:buFont typeface="Wingdings" panose="05000000000000000000" pitchFamily="2" charset="2"/>
              <a:buChar char="n"/>
            </a:pPr>
            <a:r>
              <a:rPr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深刻改变了中国人民和中华民族的前途和命运</a:t>
            </a:r>
          </a:p>
          <a:p>
            <a:pPr marL="457200" indent="-457200">
              <a:spcAft>
                <a:spcPts val="1800"/>
              </a:spcAft>
              <a:buSzPct val="80000"/>
              <a:buFont typeface="Wingdings" panose="05000000000000000000" pitchFamily="2" charset="2"/>
              <a:buChar char="n"/>
            </a:pPr>
            <a:r>
              <a:rPr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深刻改变了世界发展的趋势和格局</a:t>
            </a:r>
          </a:p>
        </p:txBody>
      </p:sp>
      <p:grpSp>
        <p:nvGrpSpPr>
          <p:cNvPr id="2" name="组合 1"/>
          <p:cNvGrpSpPr/>
          <p:nvPr/>
        </p:nvGrpSpPr>
        <p:grpSpPr>
          <a:xfrm>
            <a:off x="1506000" y="1800000"/>
            <a:ext cx="9180000" cy="1080000"/>
            <a:chOff x="1506000" y="1680900"/>
            <a:chExt cx="9180000" cy="1080000"/>
          </a:xfrm>
        </p:grpSpPr>
        <p:sp>
          <p:nvSpPr>
            <p:cNvPr id="12" name="矩形 11"/>
            <p:cNvSpPr/>
            <p:nvPr/>
          </p:nvSpPr>
          <p:spPr>
            <a:xfrm>
              <a:off x="1506000" y="1680900"/>
              <a:ext cx="9180000" cy="1080000"/>
            </a:xfrm>
            <a:prstGeom prst="rect">
              <a:avLst/>
            </a:prstGeom>
            <a:solidFill>
              <a:schemeClr val="bg1"/>
            </a:solidFill>
            <a:ln>
              <a:no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文本框 12"/>
            <p:cNvSpPr txBox="1"/>
            <p:nvPr/>
          </p:nvSpPr>
          <p:spPr>
            <a:xfrm>
              <a:off x="2136000" y="1820181"/>
              <a:ext cx="7920000" cy="801438"/>
            </a:xfrm>
            <a:prstGeom prst="rect">
              <a:avLst/>
            </a:prstGeom>
            <a:noFill/>
          </p:spPr>
          <p:txBody>
            <a:bodyPr wrap="square" rtlCol="0">
              <a:spAutoFit/>
            </a:bodyPr>
            <a:lstStyle/>
            <a:p>
              <a:pPr algn="just" fontAlgn="auto">
                <a:lnSpc>
                  <a:spcPct val="130000"/>
                </a:lnSpc>
              </a:pPr>
              <a:r>
                <a:rPr lang="zh-CN" altLang="en-US" sz="2000" b="1" dirty="0">
                  <a:solidFill>
                    <a:schemeClr val="tx1">
                      <a:lumMod val="85000"/>
                      <a:lumOff val="15000"/>
                    </a:schemeClr>
                  </a:solidFill>
                  <a:latin typeface="楷体" panose="02010609060101010101" pitchFamily="49" charset="-122"/>
                  <a:ea typeface="楷体" panose="02010609060101010101" pitchFamily="49" charset="-122"/>
                  <a:sym typeface="+mn-ea"/>
                </a:rPr>
                <a:t>莽莽神州，已倒之狂澜待挽。茫茫华夏，中流之砥柱伊谁？</a:t>
              </a:r>
            </a:p>
            <a:p>
              <a:pPr algn="r" fontAlgn="auto">
                <a:lnSpc>
                  <a:spcPct val="130000"/>
                </a:lnSpc>
              </a:pPr>
              <a:r>
                <a:rPr lang="en-US" altLang="zh-CN" dirty="0">
                  <a:solidFill>
                    <a:schemeClr val="tx1">
                      <a:lumMod val="85000"/>
                      <a:lumOff val="15000"/>
                    </a:schemeClr>
                  </a:solidFill>
                  <a:latin typeface="楷体" panose="02010609060101010101" pitchFamily="49" charset="-122"/>
                  <a:ea typeface="楷体" panose="02010609060101010101" pitchFamily="49" charset="-122"/>
                  <a:sym typeface="+mn-ea"/>
                </a:rPr>
                <a:t>——</a:t>
              </a:r>
              <a:r>
                <a:rPr lang="zh-CN" altLang="en-US" dirty="0">
                  <a:solidFill>
                    <a:schemeClr val="tx1">
                      <a:lumMod val="85000"/>
                      <a:lumOff val="15000"/>
                    </a:schemeClr>
                  </a:solidFill>
                  <a:latin typeface="楷体" panose="02010609060101010101" pitchFamily="49" charset="-122"/>
                  <a:ea typeface="楷体" panose="02010609060101010101" pitchFamily="49" charset="-122"/>
                  <a:sym typeface="+mn-ea"/>
                </a:rPr>
                <a:t>周恩来：</a:t>
              </a:r>
              <a:r>
                <a:rPr lang="en-US" altLang="zh-CN" dirty="0">
                  <a:solidFill>
                    <a:schemeClr val="tx1">
                      <a:lumMod val="85000"/>
                      <a:lumOff val="15000"/>
                    </a:schemeClr>
                  </a:solidFill>
                  <a:latin typeface="楷体" panose="02010609060101010101" pitchFamily="49" charset="-122"/>
                  <a:ea typeface="楷体" panose="02010609060101010101" pitchFamily="49" charset="-122"/>
                  <a:sym typeface="+mn-ea"/>
                </a:rPr>
                <a:t>《</a:t>
              </a:r>
              <a:r>
                <a:rPr lang="zh-CN" altLang="en-US" dirty="0">
                  <a:solidFill>
                    <a:schemeClr val="tx1">
                      <a:lumMod val="85000"/>
                      <a:lumOff val="15000"/>
                    </a:schemeClr>
                  </a:solidFill>
                  <a:latin typeface="楷体" panose="02010609060101010101" pitchFamily="49" charset="-122"/>
                  <a:ea typeface="楷体" panose="02010609060101010101" pitchFamily="49" charset="-122"/>
                  <a:sym typeface="+mn-ea"/>
                </a:rPr>
                <a:t>或多难以固邦国论</a:t>
              </a:r>
              <a:r>
                <a:rPr lang="en-US" altLang="zh-CN" dirty="0">
                  <a:solidFill>
                    <a:schemeClr val="tx1">
                      <a:lumMod val="85000"/>
                      <a:lumOff val="15000"/>
                    </a:schemeClr>
                  </a:solidFill>
                  <a:latin typeface="楷体" panose="02010609060101010101" pitchFamily="49" charset="-122"/>
                  <a:ea typeface="楷体" panose="02010609060101010101" pitchFamily="49" charset="-122"/>
                  <a:sym typeface="+mn-ea"/>
                </a:rPr>
                <a:t>》</a:t>
              </a:r>
              <a:r>
                <a:rPr lang="zh-CN" altLang="en-US" dirty="0">
                  <a:solidFill>
                    <a:schemeClr val="tx1">
                      <a:lumMod val="85000"/>
                      <a:lumOff val="15000"/>
                    </a:schemeClr>
                  </a:solidFill>
                  <a:latin typeface="楷体" panose="02010609060101010101" pitchFamily="49" charset="-122"/>
                  <a:ea typeface="楷体" panose="02010609060101010101" pitchFamily="49" charset="-122"/>
                  <a:sym typeface="+mn-ea"/>
                </a:rPr>
                <a:t>（</a:t>
              </a:r>
              <a:r>
                <a:rPr lang="en-US" altLang="zh-CN" dirty="0">
                  <a:solidFill>
                    <a:schemeClr val="tx1">
                      <a:lumMod val="85000"/>
                      <a:lumOff val="15000"/>
                    </a:schemeClr>
                  </a:solidFill>
                  <a:latin typeface="楷体" panose="02010609060101010101" pitchFamily="49" charset="-122"/>
                  <a:ea typeface="楷体" panose="02010609060101010101" pitchFamily="49" charset="-122"/>
                  <a:sym typeface="+mn-ea"/>
                </a:rPr>
                <a:t>1915</a:t>
              </a:r>
              <a:r>
                <a:rPr lang="zh-CN" altLang="en-US" dirty="0">
                  <a:solidFill>
                    <a:schemeClr val="tx1">
                      <a:lumMod val="85000"/>
                      <a:lumOff val="15000"/>
                    </a:schemeClr>
                  </a:solidFill>
                  <a:latin typeface="楷体" panose="02010609060101010101" pitchFamily="49" charset="-122"/>
                  <a:ea typeface="楷体" panose="02010609060101010101" pitchFamily="49" charset="-122"/>
                  <a:sym typeface="+mn-ea"/>
                </a:rPr>
                <a:t>年冬）</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组合 10"/>
          <p:cNvGrpSpPr/>
          <p:nvPr/>
        </p:nvGrpSpPr>
        <p:grpSpPr>
          <a:xfrm>
            <a:off x="0" y="1610237"/>
            <a:ext cx="12195225" cy="5247763"/>
            <a:chOff x="0" y="1210187"/>
            <a:chExt cx="12195225" cy="5247763"/>
          </a:xfrm>
        </p:grpSpPr>
        <p:pic>
          <p:nvPicPr>
            <p:cNvPr id="12"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28007"/>
            <a:stretch>
              <a:fillRect/>
            </a:stretch>
          </p:blipFill>
          <p:spPr bwMode="auto">
            <a:xfrm>
              <a:off x="3225" y="1210187"/>
              <a:ext cx="12192000" cy="5247763"/>
            </a:xfrm>
            <a:prstGeom prst="rect">
              <a:avLst/>
            </a:prstGeom>
            <a:extLst>
              <a:ext uri="{909E8E84-426E-40DD-AFC4-6F175D3DCCD1}">
                <a14:hiddenFill xmlns:a14="http://schemas.microsoft.com/office/drawing/2010/main">
                  <a:solidFill>
                    <a:srgbClr val="FFFFFF"/>
                  </a:solidFill>
                </a14:hiddenFill>
              </a:ext>
            </a:extLst>
          </p:spPr>
        </p:pic>
        <p:sp>
          <p:nvSpPr>
            <p:cNvPr id="13" name="矩形 12"/>
            <p:cNvSpPr/>
            <p:nvPr/>
          </p:nvSpPr>
          <p:spPr>
            <a:xfrm>
              <a:off x="0" y="1210187"/>
              <a:ext cx="12192000" cy="3600000"/>
            </a:xfrm>
            <a:prstGeom prst="rect">
              <a:avLst/>
            </a:prstGeom>
            <a:gradFill>
              <a:gsLst>
                <a:gs pos="0">
                  <a:srgbClr val="FFFDFD"/>
                </a:gs>
                <a:gs pos="100000">
                  <a:srgbClr val="FFFDFD">
                    <a:alpha val="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矩形 1"/>
          <p:cNvSpPr/>
          <p:nvPr/>
        </p:nvSpPr>
        <p:spPr>
          <a:xfrm>
            <a:off x="2856000" y="936000"/>
            <a:ext cx="6480000" cy="429895"/>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（二）实现中华民族伟大复兴是党百年奋斗的主题</a:t>
            </a:r>
          </a:p>
        </p:txBody>
      </p:sp>
      <p:grpSp>
        <p:nvGrpSpPr>
          <p:cNvPr id="14" name="组合 13"/>
          <p:cNvGrpSpPr/>
          <p:nvPr/>
        </p:nvGrpSpPr>
        <p:grpSpPr>
          <a:xfrm>
            <a:off x="949488" y="1792895"/>
            <a:ext cx="10293024" cy="3098085"/>
            <a:chOff x="949488" y="1941754"/>
            <a:chExt cx="10293024" cy="3098085"/>
          </a:xfrm>
        </p:grpSpPr>
        <p:grpSp>
          <p:nvGrpSpPr>
            <p:cNvPr id="5" name="组合 4"/>
            <p:cNvGrpSpPr/>
            <p:nvPr/>
          </p:nvGrpSpPr>
          <p:grpSpPr>
            <a:xfrm>
              <a:off x="949488" y="1941754"/>
              <a:ext cx="10293024" cy="3098085"/>
              <a:chOff x="1064709" y="1638633"/>
              <a:chExt cx="10293024" cy="3098085"/>
            </a:xfrm>
          </p:grpSpPr>
          <p:sp>
            <p:nvSpPr>
              <p:cNvPr id="7" name="图文框 6"/>
              <p:cNvSpPr/>
              <p:nvPr/>
            </p:nvSpPr>
            <p:spPr>
              <a:xfrm>
                <a:off x="1064709" y="1638633"/>
                <a:ext cx="10080000" cy="2880000"/>
              </a:xfrm>
              <a:prstGeom prst="frame">
                <a:avLst>
                  <a:gd name="adj1" fmla="val 4238"/>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8" name="组合 7"/>
              <p:cNvGrpSpPr/>
              <p:nvPr/>
            </p:nvGrpSpPr>
            <p:grpSpPr>
              <a:xfrm>
                <a:off x="1277733" y="1856718"/>
                <a:ext cx="10080000" cy="2880000"/>
                <a:chOff x="1277733" y="1856718"/>
                <a:chExt cx="10080000" cy="2880000"/>
              </a:xfrm>
            </p:grpSpPr>
            <p:sp>
              <p:nvSpPr>
                <p:cNvPr id="9" name="矩形 8"/>
                <p:cNvSpPr/>
                <p:nvPr/>
              </p:nvSpPr>
              <p:spPr>
                <a:xfrm>
                  <a:off x="1277733" y="1856718"/>
                  <a:ext cx="10080000" cy="288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 name="图片 9"/>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3476718"/>
                  <a:ext cx="7380000" cy="1260000"/>
                </a:xfrm>
                <a:prstGeom prst="rect">
                  <a:avLst/>
                </a:prstGeom>
              </p:spPr>
            </p:pic>
          </p:grpSp>
        </p:grpSp>
        <p:sp>
          <p:nvSpPr>
            <p:cNvPr id="6" name="矩形 5"/>
            <p:cNvSpPr/>
            <p:nvPr/>
          </p:nvSpPr>
          <p:spPr>
            <a:xfrm>
              <a:off x="1646456" y="2282599"/>
              <a:ext cx="8899088" cy="2624501"/>
            </a:xfrm>
            <a:prstGeom prst="rect">
              <a:avLst/>
            </a:prstGeom>
          </p:spPr>
          <p:txBody>
            <a:bodyPr wrap="square">
              <a:spAutoFit/>
            </a:bodyPr>
            <a:lstStyle/>
            <a:p>
              <a:pPr algn="just">
                <a:lnSpc>
                  <a:spcPct val="130000"/>
                </a:lnSpc>
              </a:pPr>
              <a:r>
                <a:rPr lang="zh-CN" altLang="en-US" sz="2200" b="1" dirty="0">
                  <a:latin typeface="楷体" panose="02010609060101010101" pitchFamily="49" charset="-122"/>
                  <a:ea typeface="楷体" panose="02010609060101010101" pitchFamily="49" charset="-122"/>
                </a:rPr>
                <a:t>　　中国共产党一经诞生，就把为中国人民谋幸福、为中华民族谋复兴确立为自己的初心使命。一百年来，中国共产党团结带领中国人民进行的一切奋斗、一切牺牲、一切创造，归结起来就是一个主题：实现中华民族伟大复兴。</a:t>
              </a:r>
              <a:endParaRPr lang="en-US" altLang="zh-CN" sz="2200" b="1" dirty="0">
                <a:latin typeface="楷体" panose="02010609060101010101" pitchFamily="49" charset="-122"/>
                <a:ea typeface="楷体" panose="02010609060101010101" pitchFamily="49" charset="-122"/>
              </a:endParaRPr>
            </a:p>
            <a:p>
              <a:pPr algn="r">
                <a:lnSpc>
                  <a:spcPct val="130000"/>
                </a:lnSpc>
                <a:spcBef>
                  <a:spcPts val="800"/>
                </a:spcBef>
              </a:pPr>
              <a:r>
                <a:rPr lang="en-US" altLang="zh-CN" b="1" dirty="0">
                  <a:latin typeface="楷体" panose="02010609060101010101" pitchFamily="49" charset="-122"/>
                  <a:ea typeface="楷体" panose="02010609060101010101" pitchFamily="49" charset="-122"/>
                </a:rPr>
                <a:t>——</a:t>
              </a:r>
              <a:r>
                <a:rPr lang="zh-CN" altLang="en-US" b="1" dirty="0">
                  <a:latin typeface="楷体" panose="02010609060101010101" pitchFamily="49" charset="-122"/>
                  <a:ea typeface="楷体" panose="02010609060101010101" pitchFamily="49" charset="-122"/>
                </a:rPr>
                <a:t>习近平在庆祝中国共产党成立</a:t>
              </a:r>
              <a:r>
                <a:rPr lang="en-US" altLang="zh-CN" b="1" dirty="0">
                  <a:latin typeface="楷体" panose="02010609060101010101" pitchFamily="49" charset="-122"/>
                  <a:ea typeface="楷体" panose="02010609060101010101" pitchFamily="49" charset="-122"/>
                </a:rPr>
                <a:t>100</a:t>
              </a:r>
              <a:r>
                <a:rPr lang="zh-CN" altLang="en-US" b="1" dirty="0">
                  <a:latin typeface="楷体" panose="02010609060101010101" pitchFamily="49" charset="-122"/>
                  <a:ea typeface="楷体" panose="02010609060101010101" pitchFamily="49" charset="-122"/>
                </a:rPr>
                <a:t>周年大会上的讲话</a:t>
              </a:r>
              <a:endParaRPr lang="en-US" altLang="zh-CN" b="1" dirty="0">
                <a:latin typeface="楷体" panose="02010609060101010101" pitchFamily="49" charset="-122"/>
                <a:ea typeface="楷体" panose="02010609060101010101" pitchFamily="49" charset="-122"/>
              </a:endParaRPr>
            </a:p>
            <a:p>
              <a:pPr algn="r">
                <a:lnSpc>
                  <a:spcPct val="130000"/>
                </a:lnSpc>
              </a:pPr>
              <a:r>
                <a:rPr lang="zh-CN" altLang="en-US" b="1" dirty="0">
                  <a:latin typeface="楷体" panose="02010609060101010101" pitchFamily="49" charset="-122"/>
                  <a:ea typeface="楷体" panose="02010609060101010101" pitchFamily="49" charset="-122"/>
                </a:rPr>
                <a:t>（</a:t>
              </a:r>
              <a:r>
                <a:rPr lang="en-US" altLang="zh-CN" b="1" dirty="0">
                  <a:latin typeface="楷体" panose="02010609060101010101" pitchFamily="49" charset="-122"/>
                  <a:ea typeface="楷体" panose="02010609060101010101" pitchFamily="49" charset="-122"/>
                </a:rPr>
                <a:t>2021</a:t>
              </a:r>
              <a:r>
                <a:rPr lang="zh-CN" altLang="en-US" b="1" dirty="0">
                  <a:latin typeface="楷体" panose="02010609060101010101" pitchFamily="49" charset="-122"/>
                  <a:ea typeface="楷体" panose="02010609060101010101" pitchFamily="49" charset="-122"/>
                </a:rPr>
                <a:t>年</a:t>
              </a:r>
              <a:r>
                <a:rPr lang="en-US" altLang="zh-CN" b="1" dirty="0">
                  <a:latin typeface="楷体" panose="02010609060101010101" pitchFamily="49" charset="-122"/>
                  <a:ea typeface="楷体" panose="02010609060101010101" pitchFamily="49" charset="-122"/>
                </a:rPr>
                <a:t>7</a:t>
              </a:r>
              <a:r>
                <a:rPr lang="zh-CN" altLang="en-US" b="1" dirty="0">
                  <a:latin typeface="楷体" panose="02010609060101010101" pitchFamily="49" charset="-122"/>
                  <a:ea typeface="楷体" panose="02010609060101010101" pitchFamily="49" charset="-122"/>
                </a:rPr>
                <a:t>月</a:t>
              </a:r>
              <a:r>
                <a:rPr lang="en-US" altLang="zh-CN" b="1" dirty="0">
                  <a:latin typeface="楷体" panose="02010609060101010101" pitchFamily="49" charset="-122"/>
                  <a:ea typeface="楷体" panose="02010609060101010101" pitchFamily="49" charset="-122"/>
                </a:rPr>
                <a:t>1</a:t>
              </a:r>
              <a:r>
                <a:rPr lang="zh-CN" altLang="en-US" b="1" dirty="0">
                  <a:latin typeface="楷体" panose="02010609060101010101" pitchFamily="49" charset="-122"/>
                  <a:ea typeface="楷体" panose="02010609060101010101" pitchFamily="49" charset="-122"/>
                </a:rPr>
                <a:t>日）</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1970206"/>
            <a:ext cx="12192000" cy="3780000"/>
          </a:xfrm>
          <a:prstGeom prst="rect">
            <a:avLst/>
          </a:prstGeom>
          <a:solidFill>
            <a:schemeClr val="bg1"/>
          </a:solidFill>
          <a:ln>
            <a:noFill/>
          </a:ln>
          <a:effectLst>
            <a:outerShdw blurRad="355600" algn="ctr" rotWithShape="0">
              <a:schemeClr val="tx1">
                <a:lumMod val="75000"/>
                <a:lumOff val="2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endParaRPr lang="zh-CN" altLang="en-US" dirty="0"/>
          </a:p>
        </p:txBody>
      </p:sp>
      <p:sp>
        <p:nvSpPr>
          <p:cNvPr id="3" name="文本框 2"/>
          <p:cNvSpPr txBox="1"/>
          <p:nvPr/>
        </p:nvSpPr>
        <p:spPr>
          <a:xfrm>
            <a:off x="9007480" y="5119462"/>
            <a:ext cx="1723549" cy="276999"/>
          </a:xfrm>
          <a:prstGeom prst="rect">
            <a:avLst/>
          </a:prstGeom>
        </p:spPr>
        <p:txBody>
          <a:bodyPr wrap="none">
            <a:spAutoFit/>
          </a:bodyPr>
          <a:lstStyle>
            <a:defPPr>
              <a:defRPr lang="zh-CN"/>
            </a:defPPr>
            <a:lvl1pPr algn="ctr">
              <a:defRPr sz="1200">
                <a:solidFill>
                  <a:schemeClr val="tx1">
                    <a:lumMod val="50000"/>
                    <a:lumOff val="50000"/>
                  </a:schemeClr>
                </a:solidFill>
                <a:latin typeface="微软雅黑" panose="020B0503020204020204" pitchFamily="34" charset="-122"/>
                <a:ea typeface="微软雅黑" panose="020B0503020204020204" pitchFamily="34" charset="-122"/>
              </a:defRPr>
            </a:lvl1pPr>
          </a:lstStyle>
          <a:p>
            <a:r>
              <a:rPr lang="en-US" altLang="zh-CN" dirty="0"/>
              <a:t>《</a:t>
            </a:r>
            <a:r>
              <a:rPr lang="zh-CN" altLang="en-US" dirty="0"/>
              <a:t>开国大典</a:t>
            </a:r>
            <a:r>
              <a:rPr lang="en-US" altLang="zh-CN" dirty="0"/>
              <a:t>》</a:t>
            </a:r>
            <a:r>
              <a:rPr lang="zh-CN" altLang="en-US" dirty="0"/>
              <a:t>原始影像</a:t>
            </a:r>
          </a:p>
        </p:txBody>
      </p:sp>
      <p:grpSp>
        <p:nvGrpSpPr>
          <p:cNvPr id="4" name="组合 3"/>
          <p:cNvGrpSpPr/>
          <p:nvPr/>
        </p:nvGrpSpPr>
        <p:grpSpPr>
          <a:xfrm>
            <a:off x="8360521" y="4969961"/>
            <a:ext cx="576000" cy="576000"/>
            <a:chOff x="10027920" y="1418508"/>
            <a:chExt cx="613495" cy="612622"/>
          </a:xfrm>
        </p:grpSpPr>
        <p:sp>
          <p:nvSpPr>
            <p:cNvPr id="5" name="椭圆 4"/>
            <p:cNvSpPr/>
            <p:nvPr/>
          </p:nvSpPr>
          <p:spPr>
            <a:xfrm>
              <a:off x="10027920" y="1418508"/>
              <a:ext cx="609685" cy="609685"/>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iconfont-10043-4933224"/>
            <p:cNvSpPr/>
            <p:nvPr/>
          </p:nvSpPr>
          <p:spPr>
            <a:xfrm>
              <a:off x="10031730" y="1421445"/>
              <a:ext cx="609685" cy="609685"/>
            </a:xfrm>
            <a:custGeom>
              <a:avLst/>
              <a:gdLst>
                <a:gd name="T0" fmla="*/ 5600 w 11200"/>
                <a:gd name="T1" fmla="*/ 11200 h 11200"/>
                <a:gd name="T2" fmla="*/ 0 w 11200"/>
                <a:gd name="T3" fmla="*/ 5600 h 11200"/>
                <a:gd name="T4" fmla="*/ 5600 w 11200"/>
                <a:gd name="T5" fmla="*/ 0 h 11200"/>
                <a:gd name="T6" fmla="*/ 11200 w 11200"/>
                <a:gd name="T7" fmla="*/ 5600 h 11200"/>
                <a:gd name="T8" fmla="*/ 5600 w 11200"/>
                <a:gd name="T9" fmla="*/ 11200 h 11200"/>
                <a:gd name="T10" fmla="*/ 5600 w 11200"/>
                <a:gd name="T11" fmla="*/ 800 h 11200"/>
                <a:gd name="T12" fmla="*/ 800 w 11200"/>
                <a:gd name="T13" fmla="*/ 5600 h 11200"/>
                <a:gd name="T14" fmla="*/ 5600 w 11200"/>
                <a:gd name="T15" fmla="*/ 10400 h 11200"/>
                <a:gd name="T16" fmla="*/ 10400 w 11200"/>
                <a:gd name="T17" fmla="*/ 5600 h 11200"/>
                <a:gd name="T18" fmla="*/ 5600 w 11200"/>
                <a:gd name="T19" fmla="*/ 800 h 11200"/>
                <a:gd name="T20" fmla="*/ 4620 w 11200"/>
                <a:gd name="T21" fmla="*/ 7600 h 11200"/>
                <a:gd name="T22" fmla="*/ 4420 w 11200"/>
                <a:gd name="T23" fmla="*/ 7540 h 11200"/>
                <a:gd name="T24" fmla="*/ 4220 w 11200"/>
                <a:gd name="T25" fmla="*/ 7200 h 11200"/>
                <a:gd name="T26" fmla="*/ 4220 w 11200"/>
                <a:gd name="T27" fmla="*/ 4000 h 11200"/>
                <a:gd name="T28" fmla="*/ 4420 w 11200"/>
                <a:gd name="T29" fmla="*/ 3660 h 11200"/>
                <a:gd name="T30" fmla="*/ 4820 w 11200"/>
                <a:gd name="T31" fmla="*/ 3660 h 11200"/>
                <a:gd name="T32" fmla="*/ 7600 w 11200"/>
                <a:gd name="T33" fmla="*/ 5260 h 11200"/>
                <a:gd name="T34" fmla="*/ 7800 w 11200"/>
                <a:gd name="T35" fmla="*/ 5600 h 11200"/>
                <a:gd name="T36" fmla="*/ 7600 w 11200"/>
                <a:gd name="T37" fmla="*/ 5940 h 11200"/>
                <a:gd name="T38" fmla="*/ 4820 w 11200"/>
                <a:gd name="T39" fmla="*/ 7540 h 11200"/>
                <a:gd name="T40" fmla="*/ 4620 w 11200"/>
                <a:gd name="T41" fmla="*/ 7600 h 11200"/>
                <a:gd name="T42" fmla="*/ 5020 w 11200"/>
                <a:gd name="T43" fmla="*/ 4700 h 11200"/>
                <a:gd name="T44" fmla="*/ 5020 w 11200"/>
                <a:gd name="T45" fmla="*/ 6520 h 11200"/>
                <a:gd name="T46" fmla="*/ 6600 w 11200"/>
                <a:gd name="T47" fmla="*/ 5620 h 11200"/>
                <a:gd name="T48" fmla="*/ 5020 w 11200"/>
                <a:gd name="T49" fmla="*/ 4700 h 1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200" h="11200">
                  <a:moveTo>
                    <a:pt x="5600" y="11200"/>
                  </a:moveTo>
                  <a:cubicBezTo>
                    <a:pt x="2520" y="11200"/>
                    <a:pt x="0" y="8680"/>
                    <a:pt x="0" y="5600"/>
                  </a:cubicBezTo>
                  <a:cubicBezTo>
                    <a:pt x="0" y="2520"/>
                    <a:pt x="2520" y="0"/>
                    <a:pt x="5600" y="0"/>
                  </a:cubicBezTo>
                  <a:cubicBezTo>
                    <a:pt x="8680" y="0"/>
                    <a:pt x="11200" y="2520"/>
                    <a:pt x="11200" y="5600"/>
                  </a:cubicBezTo>
                  <a:cubicBezTo>
                    <a:pt x="11200" y="8680"/>
                    <a:pt x="8680" y="11200"/>
                    <a:pt x="5600" y="11200"/>
                  </a:cubicBezTo>
                  <a:close/>
                  <a:moveTo>
                    <a:pt x="5600" y="800"/>
                  </a:moveTo>
                  <a:cubicBezTo>
                    <a:pt x="2960" y="800"/>
                    <a:pt x="800" y="2960"/>
                    <a:pt x="800" y="5600"/>
                  </a:cubicBezTo>
                  <a:cubicBezTo>
                    <a:pt x="800" y="8240"/>
                    <a:pt x="2960" y="10400"/>
                    <a:pt x="5600" y="10400"/>
                  </a:cubicBezTo>
                  <a:cubicBezTo>
                    <a:pt x="8240" y="10400"/>
                    <a:pt x="10400" y="8240"/>
                    <a:pt x="10400" y="5600"/>
                  </a:cubicBezTo>
                  <a:cubicBezTo>
                    <a:pt x="10400" y="2960"/>
                    <a:pt x="8240" y="800"/>
                    <a:pt x="5600" y="800"/>
                  </a:cubicBezTo>
                  <a:close/>
                  <a:moveTo>
                    <a:pt x="4620" y="7600"/>
                  </a:moveTo>
                  <a:cubicBezTo>
                    <a:pt x="4560" y="7600"/>
                    <a:pt x="4480" y="7580"/>
                    <a:pt x="4420" y="7540"/>
                  </a:cubicBezTo>
                  <a:cubicBezTo>
                    <a:pt x="4300" y="7460"/>
                    <a:pt x="4220" y="7340"/>
                    <a:pt x="4220" y="7200"/>
                  </a:cubicBezTo>
                  <a:lnTo>
                    <a:pt x="4220" y="4000"/>
                  </a:lnTo>
                  <a:cubicBezTo>
                    <a:pt x="4220" y="3860"/>
                    <a:pt x="4300" y="3720"/>
                    <a:pt x="4420" y="3660"/>
                  </a:cubicBezTo>
                  <a:cubicBezTo>
                    <a:pt x="4540" y="3580"/>
                    <a:pt x="4700" y="3580"/>
                    <a:pt x="4820" y="3660"/>
                  </a:cubicBezTo>
                  <a:lnTo>
                    <a:pt x="7600" y="5260"/>
                  </a:lnTo>
                  <a:cubicBezTo>
                    <a:pt x="7720" y="5340"/>
                    <a:pt x="7800" y="5460"/>
                    <a:pt x="7800" y="5600"/>
                  </a:cubicBezTo>
                  <a:cubicBezTo>
                    <a:pt x="7800" y="5740"/>
                    <a:pt x="7720" y="5880"/>
                    <a:pt x="7600" y="5940"/>
                  </a:cubicBezTo>
                  <a:lnTo>
                    <a:pt x="4820" y="7540"/>
                  </a:lnTo>
                  <a:cubicBezTo>
                    <a:pt x="4760" y="7580"/>
                    <a:pt x="4680" y="7600"/>
                    <a:pt x="4620" y="7600"/>
                  </a:cubicBezTo>
                  <a:close/>
                  <a:moveTo>
                    <a:pt x="5020" y="4700"/>
                  </a:moveTo>
                  <a:lnTo>
                    <a:pt x="5020" y="6520"/>
                  </a:lnTo>
                  <a:lnTo>
                    <a:pt x="6600" y="5620"/>
                  </a:lnTo>
                  <a:lnTo>
                    <a:pt x="5020" y="4700"/>
                  </a:lnTo>
                  <a:close/>
                </a:path>
              </a:pathLst>
            </a:custGeom>
            <a:gradFill>
              <a:gsLst>
                <a:gs pos="0">
                  <a:srgbClr val="FF9000"/>
                </a:gs>
                <a:gs pos="100000">
                  <a:srgbClr val="C00000"/>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7" name="直接连接符 6"/>
          <p:cNvCxnSpPr/>
          <p:nvPr/>
        </p:nvCxnSpPr>
        <p:spPr>
          <a:xfrm>
            <a:off x="6812179" y="4794164"/>
            <a:ext cx="5040000" cy="0"/>
          </a:xfrm>
          <a:prstGeom prst="line">
            <a:avLst/>
          </a:prstGeom>
          <a:ln w="12700">
            <a:gradFill flip="none" rotWithShape="1">
              <a:gsLst>
                <a:gs pos="51700">
                  <a:srgbClr val="C00000"/>
                </a:gs>
                <a:gs pos="66963">
                  <a:srgbClr val="FF9000"/>
                </a:gs>
                <a:gs pos="34691">
                  <a:srgbClr val="FF9000"/>
                </a:gs>
                <a:gs pos="0">
                  <a:schemeClr val="bg1">
                    <a:alpha val="0"/>
                  </a:schemeClr>
                </a:gs>
                <a:gs pos="100000">
                  <a:schemeClr val="bg1">
                    <a:alpha val="0"/>
                  </a:schemeClr>
                </a:gs>
              </a:gsLst>
              <a:lin ang="0" scaled="1"/>
              <a:tileRect/>
            </a:gradFill>
          </a:ln>
        </p:spPr>
        <p:style>
          <a:lnRef idx="1">
            <a:schemeClr val="accent1"/>
          </a:lnRef>
          <a:fillRef idx="0">
            <a:schemeClr val="accent1"/>
          </a:fillRef>
          <a:effectRef idx="0">
            <a:schemeClr val="accent1"/>
          </a:effectRef>
          <a:fontRef idx="minor">
            <a:schemeClr val="tx1"/>
          </a:fontRef>
        </p:style>
      </p:cxnSp>
      <p:sp>
        <p:nvSpPr>
          <p:cNvPr id="8" name="îṥḻïḋè"/>
          <p:cNvSpPr/>
          <p:nvPr/>
        </p:nvSpPr>
        <p:spPr bwMode="auto">
          <a:xfrm>
            <a:off x="84122" y="5742738"/>
            <a:ext cx="6660000" cy="432000"/>
          </a:xfrm>
          <a:prstGeom prst="ellipse">
            <a:avLst/>
          </a:prstGeom>
          <a:gradFill>
            <a:gsLst>
              <a:gs pos="22000">
                <a:schemeClr val="bg1">
                  <a:lumMod val="75000"/>
                </a:schemeClr>
              </a:gs>
              <a:gs pos="100000">
                <a:schemeClr val="bg1">
                  <a:lumMod val="85000"/>
                </a:schemeClr>
              </a:gs>
            </a:gsLst>
            <a:lin ang="0" scaled="0"/>
          </a:gradFill>
          <a:ln>
            <a:noFill/>
          </a:ln>
          <a:effectLst>
            <a:outerShdw blurRad="50800" dist="38100" dir="2700000" algn="tl" rotWithShape="0">
              <a:prstClr val="black">
                <a:alpha val="23000"/>
              </a:prstClr>
            </a:outerShdw>
          </a:effectLst>
        </p:spPr>
        <p:txBody>
          <a:bodyPr anchor="ctr"/>
          <a:lstStyle/>
          <a:p>
            <a:pPr algn="ctr"/>
            <a:endParaRPr dirty="0"/>
          </a:p>
        </p:txBody>
      </p:sp>
      <p:pic>
        <p:nvPicPr>
          <p:cNvPr id="10" name="中央档案馆公布开国大典彩色视频12分钟完整版">
            <a:hlinkClick r:id="" action="ppaction://media"/>
          </p:cNvPr>
          <p:cNvPicPr>
            <a:picLocks noChangeAspect="1"/>
          </p:cNvPicPr>
          <p:nvPr>
            <a:videoFile r:link="rId2"/>
            <p:extLst>
              <p:ext uri="{DAA4B4D4-6D71-4841-9C94-3DE7FCFB9230}">
                <p14:media xmlns:p14="http://schemas.microsoft.com/office/powerpoint/2010/main" r:embed="rId1">
                  <p14:fade in="250" out="250"/>
                </p14:media>
              </p:ext>
            </p:extLst>
          </p:nvPr>
        </p:nvPicPr>
        <p:blipFill rotWithShape="1">
          <a:blip r:embed="rId5"/>
          <a:srcRect l="11612" r="11597"/>
          <a:stretch>
            <a:fillRect/>
          </a:stretch>
        </p:blipFill>
        <p:spPr>
          <a:xfrm>
            <a:off x="352736" y="1802271"/>
            <a:ext cx="6122773" cy="4140000"/>
          </a:xfrm>
          <a:prstGeom prst="rect">
            <a:avLst/>
          </a:prstGeom>
          <a:noFill/>
          <a:ln w="38100">
            <a:solidFill>
              <a:srgbClr val="FFFFFF"/>
            </a:solidFill>
            <a:miter lim="800000"/>
            <a:headEnd/>
            <a:tailEnd/>
          </a:ln>
          <a:effectLst>
            <a:outerShdw blurRad="50800" dist="38100" dir="2700000" algn="tl" rotWithShape="0">
              <a:prstClr val="black">
                <a:alpha val="40000"/>
              </a:prstClr>
            </a:outerShdw>
          </a:effectLst>
        </p:spPr>
      </p:pic>
      <p:sp>
        <p:nvSpPr>
          <p:cNvPr id="11" name="对角圆角矩形 55"/>
          <p:cNvSpPr/>
          <p:nvPr/>
        </p:nvSpPr>
        <p:spPr>
          <a:xfrm flipH="1">
            <a:off x="4116000" y="900000"/>
            <a:ext cx="396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夺取新民主主义革命伟大胜利</a:t>
            </a:r>
          </a:p>
        </p:txBody>
      </p:sp>
      <p:sp>
        <p:nvSpPr>
          <p:cNvPr id="12" name="矩形 146"/>
          <p:cNvSpPr>
            <a:spLocks noChangeArrowheads="1"/>
          </p:cNvSpPr>
          <p:nvPr/>
        </p:nvSpPr>
        <p:spPr bwMode="auto">
          <a:xfrm>
            <a:off x="7092519" y="2718197"/>
            <a:ext cx="4500000" cy="19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9pPr>
          </a:lstStyle>
          <a:p>
            <a:pPr indent="0" algn="just" fontAlgn="auto">
              <a:lnSpc>
                <a:spcPct val="150000"/>
              </a:lnSpc>
              <a:spcBef>
                <a:spcPct val="0"/>
              </a:spcBef>
              <a:buNone/>
            </a:pPr>
            <a:r>
              <a:rPr lang="zh-CN" altLang="en-US" sz="2000" dirty="0">
                <a:solidFill>
                  <a:schemeClr val="tx1">
                    <a:lumMod val="85000"/>
                    <a:lumOff val="15000"/>
                  </a:schemeClr>
                </a:solidFill>
                <a:latin typeface="Helvetica" pitchFamily="34" charset="0"/>
                <a:ea typeface="微软雅黑" panose="020B0503020204020204" pitchFamily="34" charset="-122"/>
              </a:rPr>
              <a:t>　　党面临的主要任务是，反对帝国主义、封建主义、官僚资本主义，争取民族独立、人民解放，为实现中华民族伟大复兴创造根本社会条件。</a:t>
            </a:r>
          </a:p>
        </p:txBody>
      </p:sp>
      <p:sp>
        <p:nvSpPr>
          <p:cNvPr id="18" name="对角圆角矩形 17"/>
          <p:cNvSpPr/>
          <p:nvPr/>
        </p:nvSpPr>
        <p:spPr>
          <a:xfrm>
            <a:off x="7902812" y="2172984"/>
            <a:ext cx="2880000" cy="468000"/>
          </a:xfrm>
          <a:prstGeom prst="round2DiagRect">
            <a:avLst/>
          </a:prstGeom>
          <a:solidFill>
            <a:schemeClr val="bg1"/>
          </a:solidFill>
          <a:ln w="6350">
            <a:solidFill>
              <a:schemeClr val="bg1">
                <a:lumMod val="95000"/>
              </a:schemeClr>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r>
              <a:rPr lang="zh-CN" altLang="en-US" b="1" dirty="0">
                <a:solidFill>
                  <a:srgbClr val="C00000"/>
                </a:solidFill>
                <a:latin typeface="微软雅黑" panose="020B0503020204020204" pitchFamily="34" charset="-122"/>
                <a:ea typeface="微软雅黑" panose="020B0503020204020204" pitchFamily="34" charset="-122"/>
              </a:rPr>
              <a:t>新民主主义革命时期</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1000" tmFilter="0, 0; .2, .5; .8, .5; 1, 0"/>
                                        <p:tgtEl>
                                          <p:spTgt spid="4"/>
                                        </p:tgtEl>
                                      </p:cBhvr>
                                    </p:animEffect>
                                    <p:animScale>
                                      <p:cBhvr>
                                        <p:cTn id="7" dur="500" autoRev="1" fill="hold"/>
                                        <p:tgtEl>
                                          <p:spTgt spid="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8" fill="remove" display="0">
                  <p:stCondLst>
                    <p:cond delay="indefinite"/>
                  </p:stCondLst>
                </p:cTn>
                <p:tgtEl>
                  <p:spTgt spid="10"/>
                </p:tgtEl>
              </p:cMediaNode>
            </p:video>
            <p:seq concurrent="1" nextAc="seek">
              <p:cTn id="9" restart="whenNotActive" fill="hold" evtFilter="cancelBubble" nodeType="interactiveSeq">
                <p:stCondLst>
                  <p:cond evt="onClick" delay="0">
                    <p:tgtEl>
                      <p:spTgt spid="4"/>
                    </p:tgtEl>
                  </p:cond>
                </p:stCondLst>
                <p:endSync evt="end" delay="0">
                  <p:rtn val="all"/>
                </p:endSync>
                <p:childTnLst>
                  <p:par>
                    <p:cTn id="10" fill="hold">
                      <p:stCondLst>
                        <p:cond delay="0"/>
                      </p:stCondLst>
                      <p:childTnLst>
                        <p:par>
                          <p:cTn id="11" fill="hold">
                            <p:stCondLst>
                              <p:cond delay="0"/>
                            </p:stCondLst>
                            <p:childTnLst>
                              <p:par>
                                <p:cTn id="12" presetID="2" presetClass="mediacall" presetSubtype="0" fill="hold" nodeType="clickEffect">
                                  <p:stCondLst>
                                    <p:cond delay="0"/>
                                  </p:stCondLst>
                                  <p:childTnLst>
                                    <p:cmd type="call" cmd="togglePause">
                                      <p:cBhvr>
                                        <p:cTn id="13" dur="1" fill="hold"/>
                                        <p:tgtEl>
                                          <p:spTgt spid="10"/>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组合 16"/>
          <p:cNvGrpSpPr/>
          <p:nvPr/>
        </p:nvGrpSpPr>
        <p:grpSpPr>
          <a:xfrm>
            <a:off x="4821382" y="2007145"/>
            <a:ext cx="6479078" cy="3683178"/>
            <a:chOff x="6199634" y="2089805"/>
            <a:chExt cx="5663864" cy="3683178"/>
          </a:xfrm>
        </p:grpSpPr>
        <p:sp>
          <p:nvSpPr>
            <p:cNvPr id="15" name="矩形 14"/>
            <p:cNvSpPr/>
            <p:nvPr/>
          </p:nvSpPr>
          <p:spPr>
            <a:xfrm>
              <a:off x="6283498" y="2089805"/>
              <a:ext cx="5580000" cy="3600000"/>
            </a:xfrm>
            <a:prstGeom prst="rect">
              <a:avLst/>
            </a:prstGeom>
            <a:gradFill>
              <a:gsLst>
                <a:gs pos="0">
                  <a:srgbClr val="B00000"/>
                </a:gs>
                <a:gs pos="100000">
                  <a:schemeClr val="bg1">
                    <a:alpha val="80000"/>
                  </a:schemeClr>
                </a:gs>
              </a:gsLst>
              <a:lin ang="54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矩形 15"/>
            <p:cNvSpPr/>
            <p:nvPr/>
          </p:nvSpPr>
          <p:spPr>
            <a:xfrm>
              <a:off x="6199634" y="2172983"/>
              <a:ext cx="5580000" cy="3600000"/>
            </a:xfrm>
            <a:prstGeom prst="rect">
              <a:avLst/>
            </a:prstGeom>
            <a:gradFill>
              <a:gsLst>
                <a:gs pos="83000">
                  <a:schemeClr val="bg1"/>
                </a:gs>
                <a:gs pos="100000">
                  <a:schemeClr val="bg1">
                    <a:alpha val="32000"/>
                  </a:schemeClr>
                </a:gs>
              </a:gsLst>
              <a:lin ang="48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2" name="文本框 11"/>
          <p:cNvSpPr txBox="1"/>
          <p:nvPr/>
        </p:nvSpPr>
        <p:spPr>
          <a:xfrm>
            <a:off x="771006" y="5908511"/>
            <a:ext cx="4964430" cy="295145"/>
          </a:xfrm>
          <a:prstGeom prst="rect">
            <a:avLst/>
          </a:prstGeom>
          <a:noFill/>
        </p:spPr>
        <p:txBody>
          <a:bodyPr wrap="square">
            <a:spAutoFit/>
          </a:bodyPr>
          <a:lstStyle>
            <a:defPPr>
              <a:defRPr lang="zh-CN"/>
            </a:defPPr>
            <a:lvl1pPr algn="ctr">
              <a:lnSpc>
                <a:spcPct val="120000"/>
              </a:lnSpc>
              <a:defRPr sz="1200">
                <a:solidFill>
                  <a:schemeClr val="tx1">
                    <a:lumMod val="50000"/>
                    <a:lumOff val="50000"/>
                  </a:schemeClr>
                </a:solidFill>
                <a:latin typeface="微软雅黑" panose="020B0503020204020204" pitchFamily="34" charset="-122"/>
                <a:ea typeface="微软雅黑" panose="020B0503020204020204" pitchFamily="34" charset="-122"/>
              </a:defRPr>
            </a:lvl1pPr>
          </a:lstStyle>
          <a:p>
            <a:pPr>
              <a:lnSpc>
                <a:spcPct val="120000"/>
              </a:lnSpc>
            </a:pPr>
            <a:r>
              <a:rPr lang="zh-CN" altLang="en-US" dirty="0">
                <a:sym typeface="+mn-ea"/>
              </a:rPr>
              <a:t>1956年9月15日，毛泽东在</a:t>
            </a:r>
            <a:r>
              <a:rPr lang="zh-CN" altLang="en-US" dirty="0"/>
              <a:t>中国共产党第八次全国代表大会上</a:t>
            </a:r>
            <a:r>
              <a:rPr lang="en-US" altLang="zh-CN" dirty="0"/>
              <a:t>致开幕词</a:t>
            </a:r>
          </a:p>
        </p:txBody>
      </p:sp>
      <p:sp>
        <p:nvSpPr>
          <p:cNvPr id="5" name="对角圆角矩形 55"/>
          <p:cNvSpPr/>
          <p:nvPr/>
        </p:nvSpPr>
        <p:spPr>
          <a:xfrm flipH="1">
            <a:off x="3576000" y="900000"/>
            <a:ext cx="504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完成社会主义革命和推进社会主义建设</a:t>
            </a:r>
          </a:p>
        </p:txBody>
      </p:sp>
      <p:sp>
        <p:nvSpPr>
          <p:cNvPr id="13" name="矩形 146"/>
          <p:cNvSpPr>
            <a:spLocks noChangeArrowheads="1"/>
          </p:cNvSpPr>
          <p:nvPr/>
        </p:nvSpPr>
        <p:spPr bwMode="auto">
          <a:xfrm>
            <a:off x="6204699" y="3017272"/>
            <a:ext cx="4225838" cy="2400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9pPr>
          </a:lstStyle>
          <a:p>
            <a:pPr indent="0" algn="just" fontAlgn="auto">
              <a:lnSpc>
                <a:spcPct val="150000"/>
              </a:lnSpc>
              <a:spcBef>
                <a:spcPct val="0"/>
              </a:spcBef>
              <a:buNone/>
            </a:pPr>
            <a:r>
              <a:rPr lang="zh-CN" altLang="en-US" sz="2000" dirty="0">
                <a:solidFill>
                  <a:schemeClr val="tx1">
                    <a:lumMod val="85000"/>
                    <a:lumOff val="15000"/>
                  </a:schemeClr>
                </a:solidFill>
                <a:latin typeface="Helvetica" pitchFamily="34" charset="0"/>
                <a:ea typeface="微软雅黑" panose="020B0503020204020204" pitchFamily="34" charset="-122"/>
              </a:rPr>
              <a:t>　　党面临的主要任务是，实现从新民主主义到社会主义的转变，进行社会主义革命，推进社会主义建设，为实现中华民族伟大复兴奠定根本政治前提和制度基础。</a:t>
            </a:r>
          </a:p>
        </p:txBody>
      </p:sp>
      <p:sp>
        <p:nvSpPr>
          <p:cNvPr id="14" name="对角圆角矩形 13"/>
          <p:cNvSpPr/>
          <p:nvPr/>
        </p:nvSpPr>
        <p:spPr>
          <a:xfrm>
            <a:off x="6697618" y="2380023"/>
            <a:ext cx="3240000" cy="468000"/>
          </a:xfrm>
          <a:prstGeom prst="round2DiagRect">
            <a:avLst/>
          </a:prstGeom>
          <a:solidFill>
            <a:schemeClr val="bg1"/>
          </a:solidFill>
          <a:ln w="6350">
            <a:solidFill>
              <a:schemeClr val="bg1">
                <a:lumMod val="95000"/>
              </a:schemeClr>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r>
              <a:rPr lang="zh-CN" altLang="en-US" b="1" dirty="0">
                <a:solidFill>
                  <a:srgbClr val="C00000"/>
                </a:solidFill>
                <a:latin typeface="微软雅黑" panose="020B0503020204020204" pitchFamily="34" charset="-122"/>
                <a:ea typeface="微软雅黑" panose="020B0503020204020204" pitchFamily="34" charset="-122"/>
              </a:rPr>
              <a:t>社会主义革命和建设时期</a:t>
            </a:r>
          </a:p>
        </p:txBody>
      </p:sp>
      <p:pic>
        <p:nvPicPr>
          <p:cNvPr id="100" name="图片 99"/>
          <p:cNvPicPr>
            <a:picLocks noChangeAspect="1"/>
          </p:cNvPicPr>
          <p:nvPr/>
        </p:nvPicPr>
        <p:blipFill rotWithShape="1">
          <a:blip r:embed="rId3"/>
          <a:srcRect t="2977" b="17395"/>
          <a:stretch>
            <a:fillRect/>
          </a:stretch>
        </p:blipFill>
        <p:spPr>
          <a:xfrm>
            <a:off x="975937" y="1902701"/>
            <a:ext cx="4554569" cy="3911999"/>
          </a:xfrm>
          <a:prstGeom prst="rect">
            <a:avLst/>
          </a:prstGeom>
          <a:solidFill>
            <a:schemeClr val="bg1"/>
          </a:solidFill>
          <a:ln w="38100">
            <a:solidFill>
              <a:srgbClr val="FFFFFF"/>
            </a:solidFill>
            <a:miter lim="800000"/>
            <a:headEnd/>
            <a:tailEnd/>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6381032" y="2026845"/>
            <a:ext cx="5473180" cy="3686310"/>
            <a:chOff x="6381032" y="2156626"/>
            <a:chExt cx="5473180" cy="3686310"/>
          </a:xfrm>
        </p:grpSpPr>
        <p:sp>
          <p:nvSpPr>
            <p:cNvPr id="20" name="矩形 19"/>
            <p:cNvSpPr/>
            <p:nvPr/>
          </p:nvSpPr>
          <p:spPr>
            <a:xfrm flipV="1">
              <a:off x="6454212" y="2242936"/>
              <a:ext cx="5400000" cy="3600000"/>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 name="矩形 20"/>
            <p:cNvSpPr/>
            <p:nvPr/>
          </p:nvSpPr>
          <p:spPr>
            <a:xfrm flipV="1">
              <a:off x="6381032" y="2156626"/>
              <a:ext cx="5400000" cy="3600000"/>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 name="对角圆角矩形 55"/>
          <p:cNvSpPr/>
          <p:nvPr/>
        </p:nvSpPr>
        <p:spPr>
          <a:xfrm flipH="1">
            <a:off x="3756000" y="900000"/>
            <a:ext cx="468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进行改革开放和社会主义现代化建设</a:t>
            </a:r>
          </a:p>
        </p:txBody>
      </p:sp>
      <p:pic>
        <p:nvPicPr>
          <p:cNvPr id="17" name="图片 16"/>
          <p:cNvPicPr>
            <a:picLocks noChangeAspect="1"/>
          </p:cNvPicPr>
          <p:nvPr/>
        </p:nvPicPr>
        <p:blipFill>
          <a:blip r:embed="rId3"/>
          <a:stretch>
            <a:fillRect/>
          </a:stretch>
        </p:blipFill>
        <p:spPr>
          <a:xfrm>
            <a:off x="361278" y="1800000"/>
            <a:ext cx="6065916" cy="4140000"/>
          </a:xfrm>
          <a:prstGeom prst="rect">
            <a:avLst/>
          </a:prstGeom>
          <a:solidFill>
            <a:schemeClr val="bg1"/>
          </a:solidFill>
          <a:ln w="38100">
            <a:solidFill>
              <a:srgbClr val="FFFFFF"/>
            </a:solidFill>
            <a:miter lim="800000"/>
            <a:headEnd/>
            <a:tailEnd/>
          </a:ln>
          <a:effectLst>
            <a:outerShdw blurRad="50800" dist="38100" dir="2700000" algn="tl" rotWithShape="0">
              <a:prstClr val="black">
                <a:alpha val="40000"/>
              </a:prstClr>
            </a:outerShdw>
          </a:effectLst>
        </p:spPr>
      </p:pic>
      <p:sp>
        <p:nvSpPr>
          <p:cNvPr id="18" name="文本框 17"/>
          <p:cNvSpPr txBox="1"/>
          <p:nvPr/>
        </p:nvSpPr>
        <p:spPr>
          <a:xfrm>
            <a:off x="651988" y="6027102"/>
            <a:ext cx="5484497" cy="276999"/>
          </a:xfrm>
          <a:prstGeom prst="rect">
            <a:avLst/>
          </a:prstGeom>
          <a:noFill/>
        </p:spPr>
        <p:txBody>
          <a:bodyPr wrap="square">
            <a:spAutoFit/>
          </a:bodyPr>
          <a:lstStyle>
            <a:defPPr>
              <a:defRPr lang="zh-CN"/>
            </a:defPPr>
            <a:lvl1pPr algn="ctr">
              <a:lnSpc>
                <a:spcPct val="120000"/>
              </a:lnSpc>
              <a:defRPr sz="1200">
                <a:solidFill>
                  <a:schemeClr val="tx1">
                    <a:lumMod val="50000"/>
                    <a:lumOff val="50000"/>
                  </a:schemeClr>
                </a:solidFill>
                <a:latin typeface="微软雅黑" panose="020B0503020204020204" pitchFamily="34" charset="-122"/>
                <a:ea typeface="微软雅黑" panose="020B0503020204020204" pitchFamily="34" charset="-122"/>
              </a:defRPr>
            </a:lvl1pPr>
          </a:lstStyle>
          <a:p>
            <a:pPr>
              <a:lnSpc>
                <a:spcPct val="100000"/>
              </a:lnSpc>
            </a:pPr>
            <a:r>
              <a:rPr lang="en-US" altLang="zh-CN" dirty="0"/>
              <a:t>1992</a:t>
            </a:r>
            <a:r>
              <a:rPr lang="zh-CN" altLang="en-US" dirty="0"/>
              <a:t>年，邓小平在南方视察。图为邓小平在深圳中国民俗文化村参观</a:t>
            </a:r>
          </a:p>
        </p:txBody>
      </p:sp>
      <p:sp>
        <p:nvSpPr>
          <p:cNvPr id="22" name="矩形 146"/>
          <p:cNvSpPr>
            <a:spLocks noChangeArrowheads="1"/>
          </p:cNvSpPr>
          <p:nvPr/>
        </p:nvSpPr>
        <p:spPr bwMode="auto">
          <a:xfrm>
            <a:off x="6675865" y="2904950"/>
            <a:ext cx="4861560" cy="2399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9pPr>
          </a:lstStyle>
          <a:p>
            <a:pPr indent="0" algn="just" fontAlgn="auto">
              <a:lnSpc>
                <a:spcPct val="150000"/>
              </a:lnSpc>
              <a:spcBef>
                <a:spcPct val="0"/>
              </a:spcBef>
              <a:buNone/>
            </a:pPr>
            <a:r>
              <a:rPr lang="zh-CN" altLang="en-US" sz="1800" dirty="0">
                <a:solidFill>
                  <a:schemeClr val="tx1">
                    <a:lumMod val="85000"/>
                    <a:lumOff val="15000"/>
                  </a:schemeClr>
                </a:solidFill>
                <a:latin typeface="Helvetica" pitchFamily="34" charset="0"/>
                <a:ea typeface="微软雅黑" panose="020B0503020204020204" pitchFamily="34" charset="-122"/>
              </a:rPr>
              <a:t>　　</a:t>
            </a:r>
            <a:r>
              <a:rPr lang="zh-CN" altLang="en-US" sz="2000" dirty="0">
                <a:solidFill>
                  <a:schemeClr val="tx1">
                    <a:lumMod val="85000"/>
                    <a:lumOff val="15000"/>
                  </a:schemeClr>
                </a:solidFill>
                <a:latin typeface="Helvetica" pitchFamily="34" charset="0"/>
                <a:ea typeface="微软雅黑" panose="020B0503020204020204" pitchFamily="34" charset="-122"/>
              </a:rPr>
              <a:t>党面临的主要任务是，继续探索中国建设社会主义的正确道路，解放和发展社会生产力，使人民摆脱贫困、尽快富裕起来，为实现中华民族伟大复兴提供充满新的活力的体制保证和快速发展的物质条件。</a:t>
            </a:r>
          </a:p>
        </p:txBody>
      </p:sp>
      <p:sp>
        <p:nvSpPr>
          <p:cNvPr id="23" name="对角圆角矩形 22"/>
          <p:cNvSpPr/>
          <p:nvPr/>
        </p:nvSpPr>
        <p:spPr>
          <a:xfrm>
            <a:off x="6946645" y="2301635"/>
            <a:ext cx="4320000" cy="468000"/>
          </a:xfrm>
          <a:prstGeom prst="round2DiagRect">
            <a:avLst/>
          </a:prstGeom>
          <a:solidFill>
            <a:schemeClr val="bg1"/>
          </a:solidFill>
          <a:ln w="6350">
            <a:solidFill>
              <a:schemeClr val="bg1">
                <a:lumMod val="95000"/>
              </a:schemeClr>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r>
              <a:rPr lang="zh-CN" altLang="en-US" b="1" dirty="0">
                <a:solidFill>
                  <a:srgbClr val="C00000"/>
                </a:solidFill>
                <a:latin typeface="微软雅黑" panose="020B0503020204020204" pitchFamily="34" charset="-122"/>
                <a:ea typeface="微软雅黑" panose="020B0503020204020204" pitchFamily="34" charset="-122"/>
              </a:rPr>
              <a:t>改革开放和社会主义现代化建设新时期</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1" name="组合 20"/>
          <p:cNvGrpSpPr/>
          <p:nvPr/>
        </p:nvGrpSpPr>
        <p:grpSpPr>
          <a:xfrm>
            <a:off x="7169230" y="2028411"/>
            <a:ext cx="4694267" cy="3683178"/>
            <a:chOff x="7169230" y="2089805"/>
            <a:chExt cx="4694267" cy="3683178"/>
          </a:xfrm>
        </p:grpSpPr>
        <p:sp>
          <p:nvSpPr>
            <p:cNvPr id="22" name="矩形 21"/>
            <p:cNvSpPr/>
            <p:nvPr/>
          </p:nvSpPr>
          <p:spPr>
            <a:xfrm>
              <a:off x="7253094" y="2089805"/>
              <a:ext cx="4610403" cy="3600000"/>
            </a:xfrm>
            <a:prstGeom prst="rect">
              <a:avLst/>
            </a:prstGeom>
            <a:gradFill>
              <a:gsLst>
                <a:gs pos="0">
                  <a:srgbClr val="B00000"/>
                </a:gs>
                <a:gs pos="100000">
                  <a:schemeClr val="bg1">
                    <a:alpha val="80000"/>
                  </a:schemeClr>
                </a:gs>
              </a:gsLst>
              <a:lin ang="54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矩形 22"/>
            <p:cNvSpPr/>
            <p:nvPr/>
          </p:nvSpPr>
          <p:spPr>
            <a:xfrm>
              <a:off x="7169230" y="2172983"/>
              <a:ext cx="4610403" cy="3600000"/>
            </a:xfrm>
            <a:prstGeom prst="rect">
              <a:avLst/>
            </a:prstGeom>
            <a:gradFill>
              <a:gsLst>
                <a:gs pos="83000">
                  <a:schemeClr val="bg1"/>
                </a:gs>
                <a:gs pos="100000">
                  <a:schemeClr val="bg1">
                    <a:alpha val="32000"/>
                  </a:schemeClr>
                </a:gs>
              </a:gsLst>
              <a:lin ang="48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3" name="对角圆角矩形 55"/>
          <p:cNvSpPr/>
          <p:nvPr/>
        </p:nvSpPr>
        <p:spPr>
          <a:xfrm flipH="1">
            <a:off x="4116000" y="900000"/>
            <a:ext cx="396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开创中国特色社会主义新时代</a:t>
            </a:r>
          </a:p>
        </p:txBody>
      </p:sp>
      <p:sp>
        <p:nvSpPr>
          <p:cNvPr id="11" name="文本框 10"/>
          <p:cNvSpPr txBox="1"/>
          <p:nvPr/>
        </p:nvSpPr>
        <p:spPr>
          <a:xfrm>
            <a:off x="1930102" y="6027102"/>
            <a:ext cx="3745985" cy="276999"/>
          </a:xfrm>
          <a:prstGeom prst="rect">
            <a:avLst/>
          </a:prstGeom>
          <a:noFill/>
        </p:spPr>
        <p:txBody>
          <a:bodyPr wrap="square">
            <a:spAutoFit/>
          </a:bodyPr>
          <a:lstStyle>
            <a:defPPr>
              <a:defRPr lang="zh-CN"/>
            </a:defPPr>
            <a:lvl1pPr algn="ctr">
              <a:lnSpc>
                <a:spcPct val="120000"/>
              </a:lnSpc>
              <a:defRPr sz="1200">
                <a:solidFill>
                  <a:schemeClr val="tx1">
                    <a:lumMod val="50000"/>
                    <a:lumOff val="50000"/>
                  </a:schemeClr>
                </a:solidFill>
                <a:latin typeface="微软雅黑" panose="020B0503020204020204" pitchFamily="34" charset="-122"/>
                <a:ea typeface="微软雅黑" panose="020B0503020204020204" pitchFamily="34" charset="-122"/>
              </a:defRPr>
            </a:lvl1pPr>
          </a:lstStyle>
          <a:p>
            <a:pPr>
              <a:lnSpc>
                <a:spcPct val="100000"/>
              </a:lnSpc>
            </a:pPr>
            <a:r>
              <a:rPr lang="zh-CN" altLang="en-US" dirty="0"/>
              <a:t>中国共产党第十八届中央委员会第一次全体会议</a:t>
            </a:r>
          </a:p>
        </p:txBody>
      </p:sp>
      <p:pic>
        <p:nvPicPr>
          <p:cNvPr id="14" name="图片 13"/>
          <p:cNvPicPr>
            <a:picLocks noChangeAspect="1"/>
          </p:cNvPicPr>
          <p:nvPr/>
        </p:nvPicPr>
        <p:blipFill>
          <a:blip r:embed="rId3"/>
          <a:stretch>
            <a:fillRect/>
          </a:stretch>
        </p:blipFill>
        <p:spPr>
          <a:xfrm>
            <a:off x="353095" y="1800000"/>
            <a:ext cx="6900000" cy="4140000"/>
          </a:xfrm>
          <a:prstGeom prst="rect">
            <a:avLst/>
          </a:prstGeom>
          <a:solidFill>
            <a:schemeClr val="bg1"/>
          </a:solidFill>
          <a:ln w="38100">
            <a:solidFill>
              <a:srgbClr val="FFFFFF"/>
            </a:solidFill>
            <a:miter lim="800000"/>
            <a:headEnd/>
            <a:tailEnd/>
          </a:ln>
          <a:effectLst>
            <a:outerShdw blurRad="50800" dist="38100" dir="2700000" algn="tl" rotWithShape="0">
              <a:prstClr val="black">
                <a:alpha val="40000"/>
              </a:prstClr>
            </a:outerShdw>
          </a:effectLst>
        </p:spPr>
      </p:pic>
      <p:sp>
        <p:nvSpPr>
          <p:cNvPr id="19" name="矩形 146"/>
          <p:cNvSpPr>
            <a:spLocks noChangeArrowheads="1"/>
          </p:cNvSpPr>
          <p:nvPr/>
        </p:nvSpPr>
        <p:spPr bwMode="auto">
          <a:xfrm>
            <a:off x="7496000" y="3000018"/>
            <a:ext cx="3987165" cy="23457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9pPr>
          </a:lstStyle>
          <a:p>
            <a:pPr indent="539750" algn="just" fontAlgn="auto">
              <a:lnSpc>
                <a:spcPct val="150000"/>
              </a:lnSpc>
              <a:spcBef>
                <a:spcPct val="0"/>
              </a:spcBef>
              <a:buNone/>
            </a:pPr>
            <a:r>
              <a:rPr lang="zh-CN" altLang="en-US" sz="2000" dirty="0">
                <a:solidFill>
                  <a:schemeClr val="tx1">
                    <a:lumMod val="85000"/>
                    <a:lumOff val="15000"/>
                  </a:schemeClr>
                </a:solidFill>
                <a:latin typeface="Helvetica" pitchFamily="34" charset="0"/>
                <a:ea typeface="微软雅黑" panose="020B0503020204020204" pitchFamily="34" charset="-122"/>
              </a:rPr>
              <a:t>党面临的主要任务是，实现第一个百年奋斗目标，开启实现第二个百年奋斗目标新征程，朝着实现中华民族伟大复兴的宏伟目标继续前进。</a:t>
            </a:r>
          </a:p>
        </p:txBody>
      </p:sp>
      <p:sp>
        <p:nvSpPr>
          <p:cNvPr id="20" name="对角圆角矩形 19"/>
          <p:cNvSpPr/>
          <p:nvPr/>
        </p:nvSpPr>
        <p:spPr>
          <a:xfrm>
            <a:off x="7869582" y="2376224"/>
            <a:ext cx="3240000" cy="468000"/>
          </a:xfrm>
          <a:prstGeom prst="round2DiagRect">
            <a:avLst/>
          </a:prstGeom>
          <a:solidFill>
            <a:schemeClr val="bg1"/>
          </a:solidFill>
          <a:ln w="6350">
            <a:solidFill>
              <a:schemeClr val="bg1">
                <a:lumMod val="95000"/>
              </a:schemeClr>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r>
              <a:rPr lang="zh-CN" altLang="en-US" b="1" dirty="0">
                <a:solidFill>
                  <a:srgbClr val="C00000"/>
                </a:solidFill>
                <a:latin typeface="微软雅黑" panose="020B0503020204020204" pitchFamily="34" charset="-122"/>
                <a:ea typeface="微软雅黑" panose="020B0503020204020204" pitchFamily="34" charset="-122"/>
              </a:rPr>
              <a:t>中国特色社会主义新时代</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p:cNvPicPr>
            <a:picLocks noChangeAspect="1"/>
          </p:cNvPicPr>
          <p:nvPr/>
        </p:nvPicPr>
        <p:blipFill rotWithShape="1">
          <a:blip r:embed="rId2" cstate="print">
            <a:extLst>
              <a:ext uri="{BEBA8EAE-BF5A-486C-A8C5-ECC9F3942E4B}">
                <a14:imgProps xmlns:a14="http://schemas.microsoft.com/office/drawing/2010/main">
                  <a14:imgLayer r:embed="rId3">
                    <a14:imgEffect>
                      <a14:artisticBlur/>
                    </a14:imgEffect>
                  </a14:imgLayer>
                </a14:imgProps>
              </a:ext>
              <a:ext uri="{28A0092B-C50C-407E-A947-70E740481C1C}">
                <a14:useLocalDpi xmlns:a14="http://schemas.microsoft.com/office/drawing/2010/main" val="0"/>
              </a:ext>
            </a:extLst>
          </a:blip>
          <a:srcRect t="31505" b="8970"/>
          <a:stretch>
            <a:fillRect/>
          </a:stretch>
        </p:blipFill>
        <p:spPr>
          <a:xfrm>
            <a:off x="0" y="1924492"/>
            <a:ext cx="12192000" cy="4455987"/>
          </a:xfrm>
          <a:prstGeom prst="rect">
            <a:avLst/>
          </a:prstGeom>
        </p:spPr>
      </p:pic>
      <p:pic>
        <p:nvPicPr>
          <p:cNvPr id="12" name="图片 11"/>
          <p:cNvPicPr>
            <a:picLocks noChangeAspect="1"/>
          </p:cNvPicPr>
          <p:nvPr/>
        </p:nvPicPr>
        <p:blipFill>
          <a:blip r:embed="rId4" cstate="print">
            <a:extLst>
              <a:ext uri="{BEBA8EAE-BF5A-486C-A8C5-ECC9F3942E4B}">
                <a14:imgProps xmlns:a14="http://schemas.microsoft.com/office/drawing/2010/main">
                  <a14:imgLayer r:embed="rId5">
                    <a14:imgEffect>
                      <a14:brightnessContrast bright="40000" contrast="-400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4319332" y="2058962"/>
            <a:ext cx="3622253" cy="4860472"/>
          </a:xfrm>
          <a:prstGeom prst="rect">
            <a:avLst/>
          </a:prstGeom>
          <a:effectLst>
            <a:outerShdw blurRad="127000" dist="38100" dir="2700000" algn="tl" rotWithShape="0">
              <a:prstClr val="black">
                <a:alpha val="64000"/>
              </a:prstClr>
            </a:outerShdw>
          </a:effectLst>
        </p:spPr>
      </p:pic>
      <p:sp>
        <p:nvSpPr>
          <p:cNvPr id="19" name="对角圆角矩形 55"/>
          <p:cNvSpPr/>
          <p:nvPr/>
        </p:nvSpPr>
        <p:spPr>
          <a:xfrm flipH="1">
            <a:off x="3396000" y="1620000"/>
            <a:ext cx="540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中国梦是中华民族伟大复兴的形象表达</a:t>
            </a:r>
          </a:p>
        </p:txBody>
      </p:sp>
      <p:sp>
        <p:nvSpPr>
          <p:cNvPr id="20" name="矩形 19"/>
          <p:cNvSpPr/>
          <p:nvPr/>
        </p:nvSpPr>
        <p:spPr>
          <a:xfrm>
            <a:off x="1275248" y="936000"/>
            <a:ext cx="9641505" cy="429895"/>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（三）中华民族伟大复兴展现出前所未有的光明前景 </a:t>
            </a:r>
          </a:p>
        </p:txBody>
      </p:sp>
      <p:grpSp>
        <p:nvGrpSpPr>
          <p:cNvPr id="13" name="组合 12"/>
          <p:cNvGrpSpPr/>
          <p:nvPr/>
        </p:nvGrpSpPr>
        <p:grpSpPr>
          <a:xfrm>
            <a:off x="601528" y="3877198"/>
            <a:ext cx="3780000" cy="1224000"/>
            <a:chOff x="532612" y="4339606"/>
            <a:chExt cx="3780000" cy="1224000"/>
          </a:xfrm>
        </p:grpSpPr>
        <p:sp>
          <p:nvSpPr>
            <p:cNvPr id="14" name="圆角矩形 4"/>
            <p:cNvSpPr/>
            <p:nvPr/>
          </p:nvSpPr>
          <p:spPr>
            <a:xfrm>
              <a:off x="532612" y="4339606"/>
              <a:ext cx="3780000" cy="1224000"/>
            </a:xfrm>
            <a:prstGeom prst="roundRect">
              <a:avLst>
                <a:gd name="adj" fmla="val 7559"/>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矩形 14"/>
            <p:cNvSpPr/>
            <p:nvPr/>
          </p:nvSpPr>
          <p:spPr>
            <a:xfrm>
              <a:off x="843738" y="4559191"/>
              <a:ext cx="3157749" cy="784830"/>
            </a:xfrm>
            <a:prstGeom prst="rect">
              <a:avLst/>
            </a:prstGeom>
          </p:spPr>
          <p:txBody>
            <a:bodyPr wrap="square">
              <a:spAutoFit/>
            </a:bodyPr>
            <a:lstStyle/>
            <a:p>
              <a:pPr algn="ctr">
                <a:spcAft>
                  <a:spcPts val="600"/>
                </a:spcAft>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中国人民和中华民族</a:t>
              </a:r>
            </a:p>
            <a:p>
              <a:pPr algn="ctr">
                <a:spcAft>
                  <a:spcPts val="600"/>
                </a:spcAft>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的价值认同和价值追求</a:t>
              </a:r>
            </a:p>
          </p:txBody>
        </p:sp>
      </p:grpSp>
      <p:grpSp>
        <p:nvGrpSpPr>
          <p:cNvPr id="16" name="组合 15"/>
          <p:cNvGrpSpPr/>
          <p:nvPr/>
        </p:nvGrpSpPr>
        <p:grpSpPr>
          <a:xfrm>
            <a:off x="7879388" y="3877198"/>
            <a:ext cx="3780000" cy="1224000"/>
            <a:chOff x="7911677" y="4286467"/>
            <a:chExt cx="3780000" cy="1224000"/>
          </a:xfrm>
        </p:grpSpPr>
        <p:sp>
          <p:nvSpPr>
            <p:cNvPr id="17" name="圆角矩形 12"/>
            <p:cNvSpPr/>
            <p:nvPr/>
          </p:nvSpPr>
          <p:spPr>
            <a:xfrm>
              <a:off x="7911677" y="4286467"/>
              <a:ext cx="3780000" cy="1224000"/>
            </a:xfrm>
            <a:prstGeom prst="roundRect">
              <a:avLst>
                <a:gd name="adj" fmla="val 7559"/>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矩形 17"/>
            <p:cNvSpPr/>
            <p:nvPr/>
          </p:nvSpPr>
          <p:spPr>
            <a:xfrm>
              <a:off x="8286713" y="4506052"/>
              <a:ext cx="3029928" cy="784830"/>
            </a:xfrm>
            <a:prstGeom prst="rect">
              <a:avLst/>
            </a:prstGeom>
          </p:spPr>
          <p:txBody>
            <a:bodyPr wrap="square">
              <a:spAutoFit/>
            </a:bodyPr>
            <a:lstStyle/>
            <a:p>
              <a:pPr algn="ctr">
                <a:spcAft>
                  <a:spcPts val="600"/>
                </a:spcAft>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中华民族团结奋斗的</a:t>
              </a:r>
              <a:endParaRPr lang="en-US" altLang="zh-CN" sz="2000" b="1" dirty="0">
                <a:solidFill>
                  <a:schemeClr val="tx1">
                    <a:lumMod val="85000"/>
                    <a:lumOff val="15000"/>
                  </a:schemeClr>
                </a:solidFill>
                <a:latin typeface="微软雅黑" panose="020B0503020204020204" pitchFamily="34" charset="-122"/>
                <a:ea typeface="微软雅黑" panose="020B0503020204020204" pitchFamily="34" charset="-122"/>
              </a:endParaRPr>
            </a:p>
            <a:p>
              <a:pPr algn="ctr">
                <a:spcAft>
                  <a:spcPts val="600"/>
                </a:spcAft>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最大公约数和最大同心圆</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形状 35"/>
          <p:cNvSpPr/>
          <p:nvPr>
            <p:custDataLst>
              <p:tags r:id="rId1"/>
            </p:custDataLst>
          </p:nvPr>
        </p:nvSpPr>
        <p:spPr bwMode="auto">
          <a:xfrm rot="19728784" flipV="1">
            <a:off x="698656" y="1192072"/>
            <a:ext cx="10956007" cy="4030222"/>
          </a:xfrm>
          <a:custGeom>
            <a:avLst/>
            <a:gdLst>
              <a:gd name="T0" fmla="*/ 0 w 2241550"/>
              <a:gd name="T1" fmla="*/ 1401763 h 1401763"/>
              <a:gd name="T2" fmla="*/ 1891109 w 2241550"/>
              <a:gd name="T3" fmla="*/ 175220 h 1401763"/>
              <a:gd name="T4" fmla="*/ 1871367 w 2241550"/>
              <a:gd name="T5" fmla="*/ 0 h 1401763"/>
              <a:gd name="T6" fmla="*/ 2241550 w 2241550"/>
              <a:gd name="T7" fmla="*/ 280353 h 1401763"/>
              <a:gd name="T8" fmla="*/ 1950337 w 2241550"/>
              <a:gd name="T9" fmla="*/ 700882 h 1401763"/>
              <a:gd name="T10" fmla="*/ 1930594 w 2241550"/>
              <a:gd name="T11" fmla="*/ 525661 h 1401763"/>
              <a:gd name="T12" fmla="*/ 0 w 2241550"/>
              <a:gd name="T13" fmla="*/ 1401763 h 1401763"/>
            </a:gdLst>
            <a:ahLst/>
            <a:cxnLst>
              <a:cxn ang="0">
                <a:pos x="T0" y="T1"/>
              </a:cxn>
              <a:cxn ang="0">
                <a:pos x="T2" y="T3"/>
              </a:cxn>
              <a:cxn ang="0">
                <a:pos x="T4" y="T5"/>
              </a:cxn>
              <a:cxn ang="0">
                <a:pos x="T6" y="T7"/>
              </a:cxn>
              <a:cxn ang="0">
                <a:pos x="T8" y="T9"/>
              </a:cxn>
              <a:cxn ang="0">
                <a:pos x="T10" y="T11"/>
              </a:cxn>
              <a:cxn ang="0">
                <a:pos x="T12" y="T13"/>
              </a:cxn>
            </a:cxnLst>
            <a:rect l="0" t="0" r="r" b="b"/>
            <a:pathLst>
              <a:path w="2241550" h="1401763">
                <a:moveTo>
                  <a:pt x="0" y="1401763"/>
                </a:moveTo>
                <a:cubicBezTo>
                  <a:pt x="249061" y="778757"/>
                  <a:pt x="879431" y="369909"/>
                  <a:pt x="1891109" y="175220"/>
                </a:cubicBezTo>
                <a:lnTo>
                  <a:pt x="1871367" y="0"/>
                </a:lnTo>
                <a:lnTo>
                  <a:pt x="2241550" y="280353"/>
                </a:lnTo>
                <a:lnTo>
                  <a:pt x="1950337" y="700882"/>
                </a:lnTo>
                <a:lnTo>
                  <a:pt x="1930594" y="525661"/>
                </a:lnTo>
                <a:cubicBezTo>
                  <a:pt x="1017123" y="603537"/>
                  <a:pt x="373592" y="895571"/>
                  <a:pt x="0" y="1401763"/>
                </a:cubicBezTo>
                <a:close/>
              </a:path>
            </a:pathLst>
          </a:custGeom>
          <a:gradFill>
            <a:gsLst>
              <a:gs pos="0">
                <a:srgbClr val="F7C973">
                  <a:alpha val="0"/>
                </a:srgbClr>
              </a:gs>
              <a:gs pos="100000">
                <a:srgbClr val="F7C973"/>
              </a:gs>
            </a:gsLst>
            <a:lin ang="0" scaled="0"/>
          </a:gradFill>
          <a:ln w="12700">
            <a:noFill/>
          </a:ln>
          <a:effectLst>
            <a:outerShdw blurRad="381000" dist="63500" dir="16200000" rotWithShape="0">
              <a:prstClr val="black">
                <a:alpha val="10000"/>
              </a:prstClr>
            </a:outerShdw>
          </a:effectLst>
        </p:spPr>
        <p:txBody>
          <a:bodyPr/>
          <a:lstStyle/>
          <a:p>
            <a:endParaRPr lang="zh-CN" altLang="en-US"/>
          </a:p>
        </p:txBody>
      </p:sp>
      <p:sp>
        <p:nvSpPr>
          <p:cNvPr id="2" name="对角圆角矩形 55"/>
          <p:cNvSpPr/>
          <p:nvPr/>
        </p:nvSpPr>
        <p:spPr>
          <a:xfrm flipH="1">
            <a:off x="2946000" y="900000"/>
            <a:ext cx="630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实现中华民族伟大复兴进入了不可逆转的历史进程</a:t>
            </a:r>
          </a:p>
        </p:txBody>
      </p:sp>
      <p:grpSp>
        <p:nvGrpSpPr>
          <p:cNvPr id="52" name="组合 51"/>
          <p:cNvGrpSpPr/>
          <p:nvPr/>
        </p:nvGrpSpPr>
        <p:grpSpPr>
          <a:xfrm>
            <a:off x="552656" y="3435532"/>
            <a:ext cx="2666001" cy="2880000"/>
            <a:chOff x="552656" y="3435532"/>
            <a:chExt cx="2666001" cy="2880000"/>
          </a:xfrm>
        </p:grpSpPr>
        <p:sp>
          <p:nvSpPr>
            <p:cNvPr id="28" name="işlídê"/>
            <p:cNvSpPr/>
            <p:nvPr/>
          </p:nvSpPr>
          <p:spPr>
            <a:xfrm>
              <a:off x="698657" y="3435532"/>
              <a:ext cx="2520000" cy="288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5" name="文本框 14"/>
            <p:cNvSpPr txBox="1"/>
            <p:nvPr/>
          </p:nvSpPr>
          <p:spPr>
            <a:xfrm>
              <a:off x="930000" y="4240401"/>
              <a:ext cx="2016000" cy="1892826"/>
            </a:xfrm>
            <a:prstGeom prst="rect">
              <a:avLst/>
            </a:prstGeom>
            <a:noFill/>
          </p:spPr>
          <p:txBody>
            <a:bodyPr wrap="square" rtlCol="0">
              <a:spAutoFit/>
            </a:bodyPr>
            <a:lstStyle/>
            <a:p>
              <a:pPr algn="just">
                <a:lnSpc>
                  <a:spcPct val="13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实现了中国从几千年封建专制政治向人民民主的伟大飞跃，中国人民从此站起来了</a:t>
              </a:r>
            </a:p>
          </p:txBody>
        </p:sp>
        <p:sp>
          <p:nvSpPr>
            <p:cNvPr id="33" name="平行四边形 32"/>
            <p:cNvSpPr/>
            <p:nvPr/>
          </p:nvSpPr>
          <p:spPr>
            <a:xfrm>
              <a:off x="552656" y="3647548"/>
              <a:ext cx="2520000" cy="468000"/>
            </a:xfrm>
            <a:prstGeom prst="parallelogram">
              <a:avLst/>
            </a:prstGeom>
            <a:gradFill>
              <a:gsLst>
                <a:gs pos="0">
                  <a:srgbClr val="9E0406"/>
                </a:gs>
                <a:gs pos="100000">
                  <a:srgbClr val="FF9000"/>
                </a:gs>
              </a:gsLst>
              <a:lin ang="0" scaled="0"/>
            </a:gradFill>
            <a:ln w="19050">
              <a:gradFill>
                <a:gsLst>
                  <a:gs pos="0">
                    <a:schemeClr val="bg1">
                      <a:alpha val="0"/>
                    </a:schemeClr>
                  </a:gs>
                  <a:gs pos="100000">
                    <a:schemeClr val="bg1"/>
                  </a:gs>
                </a:gsLst>
                <a:lin ang="0" scaled="0"/>
              </a:gradFill>
            </a:ln>
            <a:effectLst>
              <a:outerShdw blurRad="254000" dist="63500" dir="2700000" algn="tl" rotWithShape="0">
                <a:schemeClr val="accent2">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200" b="1">
                  <a:effectLst>
                    <a:outerShdw blurRad="152400" dist="127000" dir="2700000" algn="tl">
                      <a:srgbClr val="000000">
                        <a:alpha val="25000"/>
                      </a:srgbClr>
                    </a:outerShdw>
                  </a:effectLst>
                  <a:latin typeface="微软雅黑" panose="020B0503020204020204" pitchFamily="34" charset="-122"/>
                  <a:ea typeface="微软雅黑" panose="020B0503020204020204" pitchFamily="34" charset="-122"/>
                </a:rPr>
                <a:t>1921—1949</a:t>
              </a:r>
              <a:endParaRPr lang="zh-CN" altLang="en-US" sz="2200" b="1">
                <a:effectLst>
                  <a:outerShdw blurRad="152400" dist="127000" dir="2700000" algn="tl">
                    <a:srgbClr val="000000">
                      <a:alpha val="25000"/>
                    </a:srgbClr>
                  </a:outerShdw>
                </a:effectLst>
                <a:latin typeface="微软雅黑" panose="020B0503020204020204" pitchFamily="34" charset="-122"/>
                <a:ea typeface="微软雅黑" panose="020B0503020204020204" pitchFamily="34" charset="-122"/>
              </a:endParaRPr>
            </a:p>
          </p:txBody>
        </p:sp>
        <p:sp>
          <p:nvSpPr>
            <p:cNvPr id="34" name="等腰三角形 33"/>
            <p:cNvSpPr/>
            <p:nvPr/>
          </p:nvSpPr>
          <p:spPr>
            <a:xfrm rot="10800000">
              <a:off x="552656" y="4115548"/>
              <a:ext cx="146001" cy="144000"/>
            </a:xfrm>
            <a:prstGeom prst="triangle">
              <a:avLst>
                <a:gd name="adj" fmla="val 0"/>
              </a:avLst>
            </a:prstGeom>
            <a:solidFill>
              <a:srgbClr val="690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53" name="组合 52"/>
          <p:cNvGrpSpPr/>
          <p:nvPr/>
        </p:nvGrpSpPr>
        <p:grpSpPr>
          <a:xfrm>
            <a:off x="3364658" y="2956564"/>
            <a:ext cx="2666001" cy="3358968"/>
            <a:chOff x="3364658" y="2360364"/>
            <a:chExt cx="2666001" cy="3358968"/>
          </a:xfrm>
        </p:grpSpPr>
        <p:sp>
          <p:nvSpPr>
            <p:cNvPr id="35" name="işlídê"/>
            <p:cNvSpPr/>
            <p:nvPr/>
          </p:nvSpPr>
          <p:spPr>
            <a:xfrm>
              <a:off x="3510659" y="2360364"/>
              <a:ext cx="2520000" cy="3358968"/>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6" name="文本框 35"/>
            <p:cNvSpPr txBox="1"/>
            <p:nvPr/>
          </p:nvSpPr>
          <p:spPr>
            <a:xfrm>
              <a:off x="3762659" y="3307306"/>
              <a:ext cx="2016000" cy="1497654"/>
            </a:xfrm>
            <a:prstGeom prst="rect">
              <a:avLst/>
            </a:prstGeom>
            <a:noFill/>
          </p:spPr>
          <p:txBody>
            <a:bodyPr wrap="square" rtlCol="0">
              <a:spAutoFit/>
            </a:bodyPr>
            <a:lstStyle/>
            <a:p>
              <a:pPr algn="just">
                <a:lnSpc>
                  <a:spcPct val="13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实现了一穷二白、人口众多的东方大国大步迈进社会主义社会的伟大飞跃</a:t>
              </a:r>
            </a:p>
          </p:txBody>
        </p:sp>
        <p:sp>
          <p:nvSpPr>
            <p:cNvPr id="37" name="平行四边形 36"/>
            <p:cNvSpPr/>
            <p:nvPr/>
          </p:nvSpPr>
          <p:spPr>
            <a:xfrm>
              <a:off x="3364658" y="2572380"/>
              <a:ext cx="2520000" cy="468000"/>
            </a:xfrm>
            <a:prstGeom prst="parallelogram">
              <a:avLst/>
            </a:prstGeom>
            <a:gradFill>
              <a:gsLst>
                <a:gs pos="0">
                  <a:srgbClr val="9E0406"/>
                </a:gs>
                <a:gs pos="100000">
                  <a:srgbClr val="FF9000"/>
                </a:gs>
              </a:gsLst>
              <a:lin ang="0" scaled="0"/>
            </a:gradFill>
            <a:ln w="19050">
              <a:gradFill>
                <a:gsLst>
                  <a:gs pos="0">
                    <a:schemeClr val="bg1">
                      <a:alpha val="0"/>
                    </a:schemeClr>
                  </a:gs>
                  <a:gs pos="100000">
                    <a:schemeClr val="bg1"/>
                  </a:gs>
                </a:gsLst>
                <a:lin ang="0" scaled="0"/>
              </a:gradFill>
            </a:ln>
            <a:effectLst>
              <a:outerShdw blurRad="254000" dist="63500" dir="2700000" algn="tl" rotWithShape="0">
                <a:schemeClr val="accent2">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200" b="1" dirty="0">
                  <a:effectLst>
                    <a:outerShdw blurRad="152400" dist="127000" dir="2700000" algn="tl">
                      <a:srgbClr val="000000">
                        <a:alpha val="25000"/>
                      </a:srgbClr>
                    </a:outerShdw>
                  </a:effectLst>
                  <a:latin typeface="微软雅黑" panose="020B0503020204020204" pitchFamily="34" charset="-122"/>
                  <a:ea typeface="微软雅黑" panose="020B0503020204020204" pitchFamily="34" charset="-122"/>
                </a:rPr>
                <a:t>1949—1978</a:t>
              </a:r>
              <a:endParaRPr lang="zh-CN" altLang="en-US" sz="2200" b="1" dirty="0">
                <a:effectLst>
                  <a:outerShdw blurRad="152400" dist="127000" dir="2700000" algn="tl">
                    <a:srgbClr val="000000">
                      <a:alpha val="25000"/>
                    </a:srgbClr>
                  </a:outerShdw>
                </a:effectLst>
                <a:latin typeface="微软雅黑" panose="020B0503020204020204" pitchFamily="34" charset="-122"/>
                <a:ea typeface="微软雅黑" panose="020B0503020204020204" pitchFamily="34" charset="-122"/>
              </a:endParaRPr>
            </a:p>
          </p:txBody>
        </p:sp>
        <p:sp>
          <p:nvSpPr>
            <p:cNvPr id="38" name="等腰三角形 37"/>
            <p:cNvSpPr/>
            <p:nvPr/>
          </p:nvSpPr>
          <p:spPr>
            <a:xfrm rot="10800000">
              <a:off x="3364658" y="3040380"/>
              <a:ext cx="146001" cy="144000"/>
            </a:xfrm>
            <a:prstGeom prst="triangle">
              <a:avLst>
                <a:gd name="adj" fmla="val 0"/>
              </a:avLst>
            </a:prstGeom>
            <a:solidFill>
              <a:srgbClr val="690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54" name="组合 53"/>
          <p:cNvGrpSpPr/>
          <p:nvPr/>
        </p:nvGrpSpPr>
        <p:grpSpPr>
          <a:xfrm>
            <a:off x="6176660" y="2477594"/>
            <a:ext cx="2666001" cy="3837937"/>
            <a:chOff x="6176660" y="2360362"/>
            <a:chExt cx="2666001" cy="3837937"/>
          </a:xfrm>
        </p:grpSpPr>
        <p:sp>
          <p:nvSpPr>
            <p:cNvPr id="39" name="işlídê"/>
            <p:cNvSpPr/>
            <p:nvPr/>
          </p:nvSpPr>
          <p:spPr>
            <a:xfrm>
              <a:off x="6322661" y="2360362"/>
              <a:ext cx="2520000" cy="3837937"/>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0" name="文本框 39"/>
            <p:cNvSpPr txBox="1"/>
            <p:nvPr/>
          </p:nvSpPr>
          <p:spPr>
            <a:xfrm>
              <a:off x="6554570" y="3291018"/>
              <a:ext cx="2016000" cy="1497654"/>
            </a:xfrm>
            <a:prstGeom prst="rect">
              <a:avLst/>
            </a:prstGeom>
            <a:noFill/>
          </p:spPr>
          <p:txBody>
            <a:bodyPr wrap="square" rtlCol="0">
              <a:spAutoFit/>
            </a:bodyPr>
            <a:lstStyle/>
            <a:p>
              <a:pPr algn="just">
                <a:lnSpc>
                  <a:spcPct val="13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推进了中华民族从站起来到富起来的伟大飞跃，中国大踏步赶上了时代</a:t>
              </a:r>
            </a:p>
          </p:txBody>
        </p:sp>
        <p:sp>
          <p:nvSpPr>
            <p:cNvPr id="41" name="平行四边形 40"/>
            <p:cNvSpPr/>
            <p:nvPr/>
          </p:nvSpPr>
          <p:spPr>
            <a:xfrm>
              <a:off x="6176660" y="2572379"/>
              <a:ext cx="2520000" cy="468000"/>
            </a:xfrm>
            <a:prstGeom prst="parallelogram">
              <a:avLst/>
            </a:prstGeom>
            <a:gradFill>
              <a:gsLst>
                <a:gs pos="0">
                  <a:srgbClr val="9E0406"/>
                </a:gs>
                <a:gs pos="100000">
                  <a:srgbClr val="FF9000"/>
                </a:gs>
              </a:gsLst>
              <a:lin ang="0" scaled="0"/>
            </a:gradFill>
            <a:ln w="19050">
              <a:gradFill>
                <a:gsLst>
                  <a:gs pos="0">
                    <a:schemeClr val="bg1">
                      <a:alpha val="0"/>
                    </a:schemeClr>
                  </a:gs>
                  <a:gs pos="100000">
                    <a:schemeClr val="bg1"/>
                  </a:gs>
                </a:gsLst>
                <a:lin ang="0" scaled="0"/>
              </a:gradFill>
            </a:ln>
            <a:effectLst>
              <a:outerShdw blurRad="254000" dist="63500" dir="2700000" algn="tl" rotWithShape="0">
                <a:schemeClr val="accent2">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200" b="1" dirty="0">
                  <a:effectLst>
                    <a:outerShdw blurRad="152400" dist="127000" dir="2700000" algn="tl">
                      <a:srgbClr val="000000">
                        <a:alpha val="25000"/>
                      </a:srgbClr>
                    </a:outerShdw>
                  </a:effectLst>
                  <a:latin typeface="微软雅黑" panose="020B0503020204020204" pitchFamily="34" charset="-122"/>
                  <a:ea typeface="微软雅黑" panose="020B0503020204020204" pitchFamily="34" charset="-122"/>
                </a:rPr>
                <a:t>1978—2012</a:t>
              </a:r>
              <a:endParaRPr lang="zh-CN" altLang="en-US" sz="2200" b="1" dirty="0">
                <a:effectLst>
                  <a:outerShdw blurRad="152400" dist="127000" dir="2700000" algn="tl">
                    <a:srgbClr val="000000">
                      <a:alpha val="25000"/>
                    </a:srgbClr>
                  </a:outerShdw>
                </a:effectLst>
                <a:latin typeface="微软雅黑" panose="020B0503020204020204" pitchFamily="34" charset="-122"/>
                <a:ea typeface="微软雅黑" panose="020B0503020204020204" pitchFamily="34" charset="-122"/>
              </a:endParaRPr>
            </a:p>
          </p:txBody>
        </p:sp>
        <p:sp>
          <p:nvSpPr>
            <p:cNvPr id="42" name="等腰三角形 41"/>
            <p:cNvSpPr/>
            <p:nvPr/>
          </p:nvSpPr>
          <p:spPr>
            <a:xfrm rot="10800000">
              <a:off x="6176660" y="3040379"/>
              <a:ext cx="146001" cy="144000"/>
            </a:xfrm>
            <a:prstGeom prst="triangle">
              <a:avLst>
                <a:gd name="adj" fmla="val 0"/>
              </a:avLst>
            </a:prstGeom>
            <a:solidFill>
              <a:srgbClr val="690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51" name="组合 50"/>
          <p:cNvGrpSpPr/>
          <p:nvPr/>
        </p:nvGrpSpPr>
        <p:grpSpPr>
          <a:xfrm>
            <a:off x="8988662" y="1998625"/>
            <a:ext cx="2666001" cy="4316905"/>
            <a:chOff x="8988662" y="1998625"/>
            <a:chExt cx="2666001" cy="4316905"/>
          </a:xfrm>
        </p:grpSpPr>
        <p:sp>
          <p:nvSpPr>
            <p:cNvPr id="43" name="işlídê"/>
            <p:cNvSpPr/>
            <p:nvPr/>
          </p:nvSpPr>
          <p:spPr>
            <a:xfrm>
              <a:off x="9134663" y="1998625"/>
              <a:ext cx="2520000" cy="4316905"/>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4" name="文本框 43"/>
            <p:cNvSpPr txBox="1"/>
            <p:nvPr/>
          </p:nvSpPr>
          <p:spPr>
            <a:xfrm>
              <a:off x="9386663" y="2923611"/>
              <a:ext cx="2016000" cy="1137556"/>
            </a:xfrm>
            <a:prstGeom prst="rect">
              <a:avLst/>
            </a:prstGeom>
            <a:noFill/>
          </p:spPr>
          <p:txBody>
            <a:bodyPr wrap="square" rtlCol="0">
              <a:spAutoFit/>
            </a:bodyPr>
            <a:lstStyle/>
            <a:p>
              <a:pPr algn="just">
                <a:lnSpc>
                  <a:spcPct val="13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中华民族迎来了从站起来、富起来到强起来的伟大飞跃</a:t>
              </a:r>
            </a:p>
          </p:txBody>
        </p:sp>
        <p:sp>
          <p:nvSpPr>
            <p:cNvPr id="45" name="平行四边形 44"/>
            <p:cNvSpPr/>
            <p:nvPr/>
          </p:nvSpPr>
          <p:spPr>
            <a:xfrm>
              <a:off x="8988662" y="2210642"/>
              <a:ext cx="2520000" cy="468000"/>
            </a:xfrm>
            <a:prstGeom prst="parallelogram">
              <a:avLst/>
            </a:prstGeom>
            <a:gradFill>
              <a:gsLst>
                <a:gs pos="0">
                  <a:srgbClr val="9E0406"/>
                </a:gs>
                <a:gs pos="100000">
                  <a:srgbClr val="FF9000"/>
                </a:gs>
              </a:gsLst>
              <a:lin ang="0" scaled="0"/>
            </a:gradFill>
            <a:ln w="19050">
              <a:gradFill>
                <a:gsLst>
                  <a:gs pos="0">
                    <a:schemeClr val="bg1">
                      <a:alpha val="0"/>
                    </a:schemeClr>
                  </a:gs>
                  <a:gs pos="100000">
                    <a:schemeClr val="bg1"/>
                  </a:gs>
                </a:gsLst>
                <a:lin ang="0" scaled="0"/>
              </a:gradFill>
            </a:ln>
            <a:effectLst>
              <a:outerShdw blurRad="254000" dist="63500" dir="2700000" algn="tl" rotWithShape="0">
                <a:schemeClr val="accent2">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200" b="1" dirty="0">
                  <a:effectLst>
                    <a:outerShdw blurRad="152400" dist="127000" dir="2700000" algn="tl">
                      <a:srgbClr val="000000">
                        <a:alpha val="25000"/>
                      </a:srgbClr>
                    </a:outerShdw>
                  </a:effectLst>
                  <a:latin typeface="微软雅黑" panose="020B0503020204020204" pitchFamily="34" charset="-122"/>
                  <a:ea typeface="微软雅黑" panose="020B0503020204020204" pitchFamily="34" charset="-122"/>
                </a:rPr>
                <a:t>2012—</a:t>
              </a:r>
              <a:endParaRPr lang="zh-CN" altLang="en-US" sz="2200" b="1" dirty="0">
                <a:effectLst>
                  <a:outerShdw blurRad="152400" dist="127000" dir="2700000" algn="tl">
                    <a:srgbClr val="000000">
                      <a:alpha val="25000"/>
                    </a:srgbClr>
                  </a:outerShdw>
                </a:effectLst>
                <a:latin typeface="微软雅黑" panose="020B0503020204020204" pitchFamily="34" charset="-122"/>
                <a:ea typeface="微软雅黑" panose="020B0503020204020204" pitchFamily="34" charset="-122"/>
              </a:endParaRPr>
            </a:p>
          </p:txBody>
        </p:sp>
        <p:sp>
          <p:nvSpPr>
            <p:cNvPr id="46" name="等腰三角形 45"/>
            <p:cNvSpPr/>
            <p:nvPr/>
          </p:nvSpPr>
          <p:spPr>
            <a:xfrm rot="10800000">
              <a:off x="8988662" y="2678642"/>
              <a:ext cx="146001" cy="144000"/>
            </a:xfrm>
            <a:prstGeom prst="triangle">
              <a:avLst>
                <a:gd name="adj" fmla="val 0"/>
              </a:avLst>
            </a:prstGeom>
            <a:solidFill>
              <a:srgbClr val="690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对角圆角矩形 55"/>
          <p:cNvSpPr/>
          <p:nvPr/>
        </p:nvSpPr>
        <p:spPr>
          <a:xfrm flipH="1">
            <a:off x="4026000" y="900000"/>
            <a:ext cx="414000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我国发展的战略性有利条件</a:t>
            </a:r>
          </a:p>
        </p:txBody>
      </p:sp>
      <p:pic>
        <p:nvPicPr>
          <p:cNvPr id="23" name="图片 22" descr="35a85edf8db1cb134a699fedd44dab4793584bea"/>
          <p:cNvPicPr>
            <a:picLocks noChangeAspect="1"/>
          </p:cNvPicPr>
          <p:nvPr/>
        </p:nvPicPr>
        <p:blipFill>
          <a:blip r:embed="rId3"/>
          <a:stretch>
            <a:fillRect/>
          </a:stretch>
        </p:blipFill>
        <p:spPr>
          <a:xfrm>
            <a:off x="497951" y="1800000"/>
            <a:ext cx="5008696" cy="4140000"/>
          </a:xfrm>
          <a:prstGeom prst="rect">
            <a:avLst/>
          </a:prstGeom>
          <a:solidFill>
            <a:schemeClr val="bg1"/>
          </a:solidFill>
          <a:ln w="38100">
            <a:solidFill>
              <a:srgbClr val="FFFFFF"/>
            </a:solidFill>
            <a:miter lim="800000"/>
            <a:headEnd/>
            <a:tailEnd/>
          </a:ln>
          <a:effectLst>
            <a:outerShdw blurRad="50800" dist="38100" dir="2700000" algn="tl" rotWithShape="0">
              <a:prstClr val="black">
                <a:alpha val="40000"/>
              </a:prstClr>
            </a:outerShdw>
          </a:effectLst>
        </p:spPr>
      </p:pic>
      <p:sp>
        <p:nvSpPr>
          <p:cNvPr id="24" name="文本框 23"/>
          <p:cNvSpPr txBox="1"/>
          <p:nvPr/>
        </p:nvSpPr>
        <p:spPr>
          <a:xfrm>
            <a:off x="572299" y="6032592"/>
            <a:ext cx="4860000" cy="533400"/>
          </a:xfrm>
          <a:prstGeom prst="rect">
            <a:avLst/>
          </a:prstGeom>
          <a:noFill/>
        </p:spPr>
        <p:txBody>
          <a:bodyPr wrap="square" rtlCol="0">
            <a:spAutoFit/>
          </a:bodyPr>
          <a:lstStyle/>
          <a:p>
            <a:pPr algn="just">
              <a:lnSpc>
                <a:spcPct val="120000"/>
              </a:lnSpc>
            </a:pP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　　</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2022</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年</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3</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月</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6</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日，习近平在参加全国政协十三届五次会议农业界、社会福利和社会保障界委员联组会时概括“五个战略性有利条件”</a:t>
            </a:r>
          </a:p>
        </p:txBody>
      </p:sp>
      <p:sp>
        <p:nvSpPr>
          <p:cNvPr id="26" name="文本框 25"/>
          <p:cNvSpPr txBox="1"/>
          <p:nvPr/>
        </p:nvSpPr>
        <p:spPr>
          <a:xfrm>
            <a:off x="5764397" y="1995233"/>
            <a:ext cx="2294218" cy="430887"/>
          </a:xfrm>
          <a:prstGeom prst="rect">
            <a:avLst/>
          </a:prstGeom>
          <a:noFill/>
        </p:spPr>
        <p:txBody>
          <a:bodyPr wrap="none" rtlCol="0">
            <a:spAutoFit/>
          </a:bodyPr>
          <a:lstStyle/>
          <a:p>
            <a:pPr lvl="0"/>
            <a:r>
              <a:rPr lang="zh-CN" altLang="en-US" sz="2200" b="1" spc="150" dirty="0">
                <a:solidFill>
                  <a:schemeClr val="tx1">
                    <a:lumMod val="85000"/>
                    <a:lumOff val="15000"/>
                  </a:schemeClr>
                </a:solidFill>
                <a:latin typeface="微软雅黑" panose="020B0503020204020204" pitchFamily="34" charset="-122"/>
                <a:ea typeface="微软雅黑" panose="020B0503020204020204" pitchFamily="34" charset="-122"/>
                <a:sym typeface="Arial" panose="020B0604020202020204" pitchFamily="34" charset="0"/>
              </a:rPr>
              <a:t>有中国共产党的</a:t>
            </a:r>
          </a:p>
        </p:txBody>
      </p:sp>
      <p:sp>
        <p:nvSpPr>
          <p:cNvPr id="47" name="文本框 46"/>
          <p:cNvSpPr txBox="1"/>
          <p:nvPr/>
        </p:nvSpPr>
        <p:spPr>
          <a:xfrm>
            <a:off x="8068061" y="1970568"/>
            <a:ext cx="2011152" cy="377577"/>
          </a:xfrm>
          <a:custGeom>
            <a:avLst/>
            <a:gdLst/>
            <a:ahLst/>
            <a:cxnLst/>
            <a:rect l="l" t="t" r="r" b="b"/>
            <a:pathLst>
              <a:path w="2011152" h="377577">
                <a:moveTo>
                  <a:pt x="1703970" y="249584"/>
                </a:moveTo>
                <a:cubicBezTo>
                  <a:pt x="1754101" y="260250"/>
                  <a:pt x="1779166" y="277316"/>
                  <a:pt x="1779166" y="300781"/>
                </a:cubicBezTo>
                <a:cubicBezTo>
                  <a:pt x="1778099" y="319980"/>
                  <a:pt x="1767433" y="330646"/>
                  <a:pt x="1747168" y="332779"/>
                </a:cubicBezTo>
                <a:cubicBezTo>
                  <a:pt x="1735435" y="331713"/>
                  <a:pt x="1728502" y="325313"/>
                  <a:pt x="1726369" y="313581"/>
                </a:cubicBezTo>
                <a:cubicBezTo>
                  <a:pt x="1722103" y="292248"/>
                  <a:pt x="1713570" y="271983"/>
                  <a:pt x="1700771" y="252784"/>
                </a:cubicBezTo>
                <a:close/>
                <a:moveTo>
                  <a:pt x="166390" y="227186"/>
                </a:moveTo>
                <a:lnTo>
                  <a:pt x="225587" y="231985"/>
                </a:lnTo>
                <a:cubicBezTo>
                  <a:pt x="229853" y="231985"/>
                  <a:pt x="231986" y="233585"/>
                  <a:pt x="231986" y="236785"/>
                </a:cubicBezTo>
                <a:cubicBezTo>
                  <a:pt x="231986" y="243185"/>
                  <a:pt x="226653" y="248518"/>
                  <a:pt x="215987" y="252784"/>
                </a:cubicBezTo>
                <a:lnTo>
                  <a:pt x="215987" y="268783"/>
                </a:lnTo>
                <a:lnTo>
                  <a:pt x="267184" y="268783"/>
                </a:lnTo>
                <a:lnTo>
                  <a:pt x="294382" y="235185"/>
                </a:lnTo>
                <a:lnTo>
                  <a:pt x="342379" y="267183"/>
                </a:lnTo>
                <a:cubicBezTo>
                  <a:pt x="343446" y="268250"/>
                  <a:pt x="343979" y="269850"/>
                  <a:pt x="343979" y="271983"/>
                </a:cubicBezTo>
                <a:cubicBezTo>
                  <a:pt x="343979" y="275183"/>
                  <a:pt x="339713" y="277316"/>
                  <a:pt x="331180" y="278383"/>
                </a:cubicBezTo>
                <a:lnTo>
                  <a:pt x="215987" y="278383"/>
                </a:lnTo>
                <a:lnTo>
                  <a:pt x="215987" y="345579"/>
                </a:lnTo>
                <a:lnTo>
                  <a:pt x="302382" y="345579"/>
                </a:lnTo>
                <a:lnTo>
                  <a:pt x="332780" y="311981"/>
                </a:lnTo>
                <a:lnTo>
                  <a:pt x="380777" y="343979"/>
                </a:lnTo>
                <a:cubicBezTo>
                  <a:pt x="382910" y="346112"/>
                  <a:pt x="383977" y="347712"/>
                  <a:pt x="383977" y="348778"/>
                </a:cubicBezTo>
                <a:cubicBezTo>
                  <a:pt x="383977" y="353045"/>
                  <a:pt x="379710" y="355178"/>
                  <a:pt x="371177" y="355178"/>
                </a:cubicBezTo>
                <a:lnTo>
                  <a:pt x="0" y="355178"/>
                </a:lnTo>
                <a:lnTo>
                  <a:pt x="0" y="345579"/>
                </a:lnTo>
                <a:lnTo>
                  <a:pt x="166390" y="345579"/>
                </a:lnTo>
                <a:lnTo>
                  <a:pt x="166390" y="278383"/>
                </a:lnTo>
                <a:lnTo>
                  <a:pt x="33598" y="278383"/>
                </a:lnTo>
                <a:lnTo>
                  <a:pt x="33598" y="268783"/>
                </a:lnTo>
                <a:lnTo>
                  <a:pt x="166390" y="268783"/>
                </a:lnTo>
                <a:close/>
                <a:moveTo>
                  <a:pt x="1852761" y="190388"/>
                </a:moveTo>
                <a:lnTo>
                  <a:pt x="1911958" y="195188"/>
                </a:lnTo>
                <a:cubicBezTo>
                  <a:pt x="1917291" y="195188"/>
                  <a:pt x="1919957" y="197321"/>
                  <a:pt x="1919957" y="201587"/>
                </a:cubicBezTo>
                <a:cubicBezTo>
                  <a:pt x="1919957" y="206920"/>
                  <a:pt x="1915158" y="211187"/>
                  <a:pt x="1905558" y="214387"/>
                </a:cubicBezTo>
                <a:lnTo>
                  <a:pt x="1905558" y="233585"/>
                </a:lnTo>
                <a:lnTo>
                  <a:pt x="1932756" y="233585"/>
                </a:lnTo>
                <a:lnTo>
                  <a:pt x="1959955" y="196788"/>
                </a:lnTo>
                <a:lnTo>
                  <a:pt x="2007952" y="230386"/>
                </a:lnTo>
                <a:cubicBezTo>
                  <a:pt x="2010085" y="232519"/>
                  <a:pt x="2011152" y="234652"/>
                  <a:pt x="2011152" y="236785"/>
                </a:cubicBezTo>
                <a:cubicBezTo>
                  <a:pt x="2011152" y="239985"/>
                  <a:pt x="2006885" y="242118"/>
                  <a:pt x="1998352" y="243185"/>
                </a:cubicBezTo>
                <a:lnTo>
                  <a:pt x="1905558" y="243185"/>
                </a:lnTo>
                <a:cubicBezTo>
                  <a:pt x="1905558" y="244251"/>
                  <a:pt x="1905558" y="249051"/>
                  <a:pt x="1905558" y="257584"/>
                </a:cubicBezTo>
                <a:cubicBezTo>
                  <a:pt x="1906625" y="284249"/>
                  <a:pt x="1907158" y="305581"/>
                  <a:pt x="1907158" y="321580"/>
                </a:cubicBezTo>
                <a:cubicBezTo>
                  <a:pt x="1912491" y="351445"/>
                  <a:pt x="1889026" y="369044"/>
                  <a:pt x="1836762" y="374377"/>
                </a:cubicBezTo>
                <a:cubicBezTo>
                  <a:pt x="1838896" y="348778"/>
                  <a:pt x="1819164" y="333846"/>
                  <a:pt x="1777566" y="329580"/>
                </a:cubicBezTo>
                <a:lnTo>
                  <a:pt x="1779166" y="323180"/>
                </a:lnTo>
                <a:lnTo>
                  <a:pt x="1831963" y="324780"/>
                </a:lnTo>
                <a:cubicBezTo>
                  <a:pt x="1846895" y="324780"/>
                  <a:pt x="1854361" y="317847"/>
                  <a:pt x="1854361" y="303981"/>
                </a:cubicBezTo>
                <a:lnTo>
                  <a:pt x="1854361" y="254384"/>
                </a:lnTo>
                <a:lnTo>
                  <a:pt x="1854361" y="243185"/>
                </a:lnTo>
                <a:lnTo>
                  <a:pt x="1628775" y="243185"/>
                </a:lnTo>
                <a:lnTo>
                  <a:pt x="1628775" y="233585"/>
                </a:lnTo>
                <a:lnTo>
                  <a:pt x="1854361" y="233585"/>
                </a:lnTo>
                <a:cubicBezTo>
                  <a:pt x="1854361" y="226119"/>
                  <a:pt x="1853828" y="215453"/>
                  <a:pt x="1852761" y="201587"/>
                </a:cubicBezTo>
                <a:cubicBezTo>
                  <a:pt x="1852761" y="196254"/>
                  <a:pt x="1852761" y="192521"/>
                  <a:pt x="1852761" y="190388"/>
                </a:cubicBezTo>
                <a:close/>
                <a:moveTo>
                  <a:pt x="822908" y="172789"/>
                </a:moveTo>
                <a:lnTo>
                  <a:pt x="822908" y="233585"/>
                </a:lnTo>
                <a:lnTo>
                  <a:pt x="859706" y="233585"/>
                </a:lnTo>
                <a:lnTo>
                  <a:pt x="859706" y="172789"/>
                </a:lnTo>
                <a:close/>
                <a:moveTo>
                  <a:pt x="741313" y="172789"/>
                </a:moveTo>
                <a:lnTo>
                  <a:pt x="741313" y="233585"/>
                </a:lnTo>
                <a:lnTo>
                  <a:pt x="778111" y="233585"/>
                </a:lnTo>
                <a:lnTo>
                  <a:pt x="778111" y="172789"/>
                </a:lnTo>
                <a:close/>
                <a:moveTo>
                  <a:pt x="1193044" y="166389"/>
                </a:moveTo>
                <a:lnTo>
                  <a:pt x="1242640" y="198388"/>
                </a:lnTo>
                <a:cubicBezTo>
                  <a:pt x="1245840" y="200521"/>
                  <a:pt x="1246907" y="203187"/>
                  <a:pt x="1245840" y="206387"/>
                </a:cubicBezTo>
                <a:cubicBezTo>
                  <a:pt x="1245840" y="212787"/>
                  <a:pt x="1238374" y="216520"/>
                  <a:pt x="1223442" y="217586"/>
                </a:cubicBezTo>
                <a:cubicBezTo>
                  <a:pt x="1203176" y="241052"/>
                  <a:pt x="1184511" y="260250"/>
                  <a:pt x="1167445" y="275183"/>
                </a:cubicBezTo>
                <a:cubicBezTo>
                  <a:pt x="1197310" y="291182"/>
                  <a:pt x="1211709" y="308248"/>
                  <a:pt x="1210642" y="326380"/>
                </a:cubicBezTo>
                <a:cubicBezTo>
                  <a:pt x="1208509" y="342379"/>
                  <a:pt x="1199443" y="351978"/>
                  <a:pt x="1183444" y="355178"/>
                </a:cubicBezTo>
                <a:cubicBezTo>
                  <a:pt x="1171711" y="355178"/>
                  <a:pt x="1164778" y="350378"/>
                  <a:pt x="1162645" y="340779"/>
                </a:cubicBezTo>
                <a:cubicBezTo>
                  <a:pt x="1146646" y="307714"/>
                  <a:pt x="1125314" y="279449"/>
                  <a:pt x="1098649" y="255984"/>
                </a:cubicBezTo>
                <a:lnTo>
                  <a:pt x="1101849" y="249584"/>
                </a:lnTo>
                <a:cubicBezTo>
                  <a:pt x="1122114" y="255984"/>
                  <a:pt x="1138647" y="262384"/>
                  <a:pt x="1151446" y="268783"/>
                </a:cubicBezTo>
                <a:lnTo>
                  <a:pt x="1178644" y="203187"/>
                </a:lnTo>
                <a:lnTo>
                  <a:pt x="1089050" y="203187"/>
                </a:lnTo>
                <a:lnTo>
                  <a:pt x="1089050" y="191988"/>
                </a:lnTo>
                <a:lnTo>
                  <a:pt x="1170645" y="191988"/>
                </a:lnTo>
                <a:close/>
                <a:moveTo>
                  <a:pt x="1324236" y="142391"/>
                </a:moveTo>
                <a:lnTo>
                  <a:pt x="1380232" y="147191"/>
                </a:lnTo>
                <a:cubicBezTo>
                  <a:pt x="1385565" y="147191"/>
                  <a:pt x="1388232" y="149324"/>
                  <a:pt x="1388232" y="153590"/>
                </a:cubicBezTo>
                <a:cubicBezTo>
                  <a:pt x="1387165" y="158923"/>
                  <a:pt x="1382365" y="163190"/>
                  <a:pt x="1373832" y="166389"/>
                </a:cubicBezTo>
                <a:cubicBezTo>
                  <a:pt x="1375966" y="219720"/>
                  <a:pt x="1370633" y="260784"/>
                  <a:pt x="1357834" y="289582"/>
                </a:cubicBezTo>
                <a:cubicBezTo>
                  <a:pt x="1427162" y="303448"/>
                  <a:pt x="1461294" y="320513"/>
                  <a:pt x="1460227" y="340779"/>
                </a:cubicBezTo>
                <a:cubicBezTo>
                  <a:pt x="1459161" y="361044"/>
                  <a:pt x="1449561" y="371710"/>
                  <a:pt x="1431429" y="372777"/>
                </a:cubicBezTo>
                <a:cubicBezTo>
                  <a:pt x="1421830" y="373844"/>
                  <a:pt x="1415430" y="369577"/>
                  <a:pt x="1412230" y="359978"/>
                </a:cubicBezTo>
                <a:cubicBezTo>
                  <a:pt x="1397298" y="336512"/>
                  <a:pt x="1378099" y="316247"/>
                  <a:pt x="1354634" y="299181"/>
                </a:cubicBezTo>
                <a:cubicBezTo>
                  <a:pt x="1338635" y="331179"/>
                  <a:pt x="1293304" y="357311"/>
                  <a:pt x="1218642" y="377577"/>
                </a:cubicBezTo>
                <a:lnTo>
                  <a:pt x="1215442" y="371177"/>
                </a:lnTo>
                <a:cubicBezTo>
                  <a:pt x="1261306" y="347712"/>
                  <a:pt x="1291171" y="324247"/>
                  <a:pt x="1305037" y="300781"/>
                </a:cubicBezTo>
                <a:cubicBezTo>
                  <a:pt x="1319969" y="278383"/>
                  <a:pt x="1327435" y="244785"/>
                  <a:pt x="1327435" y="199987"/>
                </a:cubicBezTo>
                <a:cubicBezTo>
                  <a:pt x="1328502" y="183988"/>
                  <a:pt x="1327435" y="164790"/>
                  <a:pt x="1324236" y="142391"/>
                </a:cubicBezTo>
                <a:close/>
                <a:moveTo>
                  <a:pt x="209587" y="55996"/>
                </a:moveTo>
                <a:cubicBezTo>
                  <a:pt x="225587" y="83728"/>
                  <a:pt x="243185" y="105593"/>
                  <a:pt x="262384" y="121592"/>
                </a:cubicBezTo>
                <a:cubicBezTo>
                  <a:pt x="274117" y="101327"/>
                  <a:pt x="284783" y="79461"/>
                  <a:pt x="294382" y="55996"/>
                </a:cubicBezTo>
                <a:close/>
                <a:moveTo>
                  <a:pt x="760512" y="44797"/>
                </a:moveTo>
                <a:lnTo>
                  <a:pt x="760512" y="108793"/>
                </a:lnTo>
                <a:lnTo>
                  <a:pt x="842107" y="108793"/>
                </a:lnTo>
                <a:lnTo>
                  <a:pt x="842107" y="44797"/>
                </a:lnTo>
                <a:close/>
                <a:moveTo>
                  <a:pt x="1727969" y="41597"/>
                </a:moveTo>
                <a:lnTo>
                  <a:pt x="1727969" y="94394"/>
                </a:lnTo>
                <a:lnTo>
                  <a:pt x="1876760" y="94394"/>
                </a:lnTo>
                <a:lnTo>
                  <a:pt x="1876760" y="41597"/>
                </a:lnTo>
                <a:close/>
                <a:moveTo>
                  <a:pt x="36798" y="35197"/>
                </a:moveTo>
                <a:lnTo>
                  <a:pt x="91195" y="39997"/>
                </a:lnTo>
                <a:cubicBezTo>
                  <a:pt x="97594" y="39997"/>
                  <a:pt x="100261" y="41597"/>
                  <a:pt x="99194" y="44797"/>
                </a:cubicBezTo>
                <a:cubicBezTo>
                  <a:pt x="99194" y="50130"/>
                  <a:pt x="93861" y="54396"/>
                  <a:pt x="83195" y="57596"/>
                </a:cubicBezTo>
                <a:lnTo>
                  <a:pt x="83195" y="196788"/>
                </a:lnTo>
                <a:cubicBezTo>
                  <a:pt x="83195" y="205320"/>
                  <a:pt x="79995" y="210120"/>
                  <a:pt x="73596" y="211187"/>
                </a:cubicBezTo>
                <a:cubicBezTo>
                  <a:pt x="58663" y="213320"/>
                  <a:pt x="46397" y="214387"/>
                  <a:pt x="36798" y="214387"/>
                </a:cubicBezTo>
                <a:cubicBezTo>
                  <a:pt x="37865" y="179189"/>
                  <a:pt x="38398" y="149324"/>
                  <a:pt x="38398" y="124792"/>
                </a:cubicBezTo>
                <a:lnTo>
                  <a:pt x="38398" y="95994"/>
                </a:lnTo>
                <a:cubicBezTo>
                  <a:pt x="38398" y="71462"/>
                  <a:pt x="37865" y="51197"/>
                  <a:pt x="36798" y="35197"/>
                </a:cubicBezTo>
                <a:close/>
                <a:moveTo>
                  <a:pt x="307181" y="22398"/>
                </a:moveTo>
                <a:lnTo>
                  <a:pt x="355178" y="47997"/>
                </a:lnTo>
                <a:cubicBezTo>
                  <a:pt x="361578" y="51197"/>
                  <a:pt x="364778" y="54396"/>
                  <a:pt x="364778" y="57596"/>
                </a:cubicBezTo>
                <a:cubicBezTo>
                  <a:pt x="364778" y="63996"/>
                  <a:pt x="358378" y="68262"/>
                  <a:pt x="345579" y="70395"/>
                </a:cubicBezTo>
                <a:cubicBezTo>
                  <a:pt x="330646" y="99194"/>
                  <a:pt x="315181" y="123725"/>
                  <a:pt x="299182" y="143991"/>
                </a:cubicBezTo>
                <a:cubicBezTo>
                  <a:pt x="319447" y="152524"/>
                  <a:pt x="345579" y="159990"/>
                  <a:pt x="377577" y="166389"/>
                </a:cubicBezTo>
                <a:lnTo>
                  <a:pt x="374377" y="174389"/>
                </a:lnTo>
                <a:cubicBezTo>
                  <a:pt x="355178" y="179722"/>
                  <a:pt x="340779" y="195188"/>
                  <a:pt x="331180" y="220786"/>
                </a:cubicBezTo>
                <a:cubicBezTo>
                  <a:pt x="304515" y="207987"/>
                  <a:pt x="282116" y="194121"/>
                  <a:pt x="263984" y="179189"/>
                </a:cubicBezTo>
                <a:cubicBezTo>
                  <a:pt x="240519" y="197321"/>
                  <a:pt x="210654" y="212787"/>
                  <a:pt x="174390" y="225586"/>
                </a:cubicBezTo>
                <a:lnTo>
                  <a:pt x="169590" y="219186"/>
                </a:lnTo>
                <a:cubicBezTo>
                  <a:pt x="198388" y="198921"/>
                  <a:pt x="221320" y="177055"/>
                  <a:pt x="238386" y="153590"/>
                </a:cubicBezTo>
                <a:cubicBezTo>
                  <a:pt x="221320" y="131192"/>
                  <a:pt x="207988" y="98660"/>
                  <a:pt x="198388" y="55996"/>
                </a:cubicBezTo>
                <a:lnTo>
                  <a:pt x="179189" y="55996"/>
                </a:lnTo>
                <a:lnTo>
                  <a:pt x="179189" y="46397"/>
                </a:lnTo>
                <a:lnTo>
                  <a:pt x="289583" y="46397"/>
                </a:lnTo>
                <a:close/>
                <a:moveTo>
                  <a:pt x="640519" y="12799"/>
                </a:moveTo>
                <a:lnTo>
                  <a:pt x="686916" y="30398"/>
                </a:lnTo>
                <a:cubicBezTo>
                  <a:pt x="691183" y="32531"/>
                  <a:pt x="693316" y="35731"/>
                  <a:pt x="693316" y="39997"/>
                </a:cubicBezTo>
                <a:cubicBezTo>
                  <a:pt x="693316" y="45330"/>
                  <a:pt x="688516" y="50663"/>
                  <a:pt x="678917" y="55996"/>
                </a:cubicBezTo>
                <a:lnTo>
                  <a:pt x="678917" y="76795"/>
                </a:lnTo>
                <a:cubicBezTo>
                  <a:pt x="678917" y="89594"/>
                  <a:pt x="679450" y="108260"/>
                  <a:pt x="680517" y="132792"/>
                </a:cubicBezTo>
                <a:cubicBezTo>
                  <a:pt x="680517" y="139191"/>
                  <a:pt x="677317" y="143458"/>
                  <a:pt x="670917" y="145591"/>
                </a:cubicBezTo>
                <a:cubicBezTo>
                  <a:pt x="659185" y="146657"/>
                  <a:pt x="646919" y="148257"/>
                  <a:pt x="634119" y="150390"/>
                </a:cubicBezTo>
                <a:lnTo>
                  <a:pt x="634119" y="131192"/>
                </a:lnTo>
                <a:lnTo>
                  <a:pt x="610121" y="131192"/>
                </a:lnTo>
                <a:lnTo>
                  <a:pt x="603721" y="204787"/>
                </a:lnTo>
                <a:lnTo>
                  <a:pt x="621320" y="204787"/>
                </a:lnTo>
                <a:lnTo>
                  <a:pt x="635719" y="179189"/>
                </a:lnTo>
                <a:lnTo>
                  <a:pt x="683716" y="198388"/>
                </a:lnTo>
                <a:cubicBezTo>
                  <a:pt x="687983" y="199454"/>
                  <a:pt x="690116" y="202121"/>
                  <a:pt x="690116" y="206387"/>
                </a:cubicBezTo>
                <a:cubicBezTo>
                  <a:pt x="690116" y="209587"/>
                  <a:pt x="684783" y="215986"/>
                  <a:pt x="674117" y="225586"/>
                </a:cubicBezTo>
                <a:cubicBezTo>
                  <a:pt x="674117" y="243718"/>
                  <a:pt x="672517" y="271983"/>
                  <a:pt x="669317" y="310381"/>
                </a:cubicBezTo>
                <a:cubicBezTo>
                  <a:pt x="669317" y="313581"/>
                  <a:pt x="669317" y="316247"/>
                  <a:pt x="669317" y="318380"/>
                </a:cubicBezTo>
                <a:cubicBezTo>
                  <a:pt x="665051" y="352511"/>
                  <a:pt x="642652" y="371177"/>
                  <a:pt x="602121" y="374377"/>
                </a:cubicBezTo>
                <a:cubicBezTo>
                  <a:pt x="606388" y="350912"/>
                  <a:pt x="591989" y="336512"/>
                  <a:pt x="558924" y="331179"/>
                </a:cubicBezTo>
                <a:lnTo>
                  <a:pt x="560524" y="326380"/>
                </a:lnTo>
                <a:lnTo>
                  <a:pt x="598922" y="327980"/>
                </a:lnTo>
                <a:cubicBezTo>
                  <a:pt x="611721" y="327980"/>
                  <a:pt x="619187" y="322113"/>
                  <a:pt x="621320" y="310381"/>
                </a:cubicBezTo>
                <a:cubicBezTo>
                  <a:pt x="623453" y="295448"/>
                  <a:pt x="625587" y="263450"/>
                  <a:pt x="627720" y="214387"/>
                </a:cubicBezTo>
                <a:lnTo>
                  <a:pt x="608521" y="214387"/>
                </a:lnTo>
                <a:lnTo>
                  <a:pt x="590922" y="235185"/>
                </a:lnTo>
                <a:cubicBezTo>
                  <a:pt x="587722" y="233052"/>
                  <a:pt x="583456" y="230386"/>
                  <a:pt x="578123" y="227186"/>
                </a:cubicBezTo>
                <a:cubicBezTo>
                  <a:pt x="565324" y="220786"/>
                  <a:pt x="556791" y="215453"/>
                  <a:pt x="552524" y="211187"/>
                </a:cubicBezTo>
                <a:cubicBezTo>
                  <a:pt x="549325" y="207987"/>
                  <a:pt x="549858" y="204787"/>
                  <a:pt x="554124" y="201587"/>
                </a:cubicBezTo>
                <a:cubicBezTo>
                  <a:pt x="559457" y="199454"/>
                  <a:pt x="562657" y="194654"/>
                  <a:pt x="563724" y="187188"/>
                </a:cubicBezTo>
                <a:lnTo>
                  <a:pt x="566924" y="148791"/>
                </a:lnTo>
                <a:cubicBezTo>
                  <a:pt x="567990" y="143458"/>
                  <a:pt x="568523" y="130125"/>
                  <a:pt x="568523" y="108793"/>
                </a:cubicBezTo>
                <a:lnTo>
                  <a:pt x="618120" y="121592"/>
                </a:lnTo>
                <a:lnTo>
                  <a:pt x="634119" y="121592"/>
                </a:lnTo>
                <a:lnTo>
                  <a:pt x="634119" y="47997"/>
                </a:lnTo>
                <a:lnTo>
                  <a:pt x="550924" y="47997"/>
                </a:lnTo>
                <a:lnTo>
                  <a:pt x="550924" y="38397"/>
                </a:lnTo>
                <a:lnTo>
                  <a:pt x="626120" y="38397"/>
                </a:lnTo>
                <a:close/>
                <a:moveTo>
                  <a:pt x="848506" y="9599"/>
                </a:moveTo>
                <a:lnTo>
                  <a:pt x="893304" y="27198"/>
                </a:lnTo>
                <a:cubicBezTo>
                  <a:pt x="897570" y="29331"/>
                  <a:pt x="899703" y="31998"/>
                  <a:pt x="899703" y="35197"/>
                </a:cubicBezTo>
                <a:cubicBezTo>
                  <a:pt x="899703" y="40530"/>
                  <a:pt x="895437" y="46397"/>
                  <a:pt x="886904" y="52796"/>
                </a:cubicBezTo>
                <a:lnTo>
                  <a:pt x="886904" y="68795"/>
                </a:lnTo>
                <a:cubicBezTo>
                  <a:pt x="886904" y="78395"/>
                  <a:pt x="886904" y="94927"/>
                  <a:pt x="886904" y="118392"/>
                </a:cubicBezTo>
                <a:cubicBezTo>
                  <a:pt x="887971" y="125859"/>
                  <a:pt x="884771" y="130125"/>
                  <a:pt x="877305" y="131192"/>
                </a:cubicBezTo>
                <a:cubicBezTo>
                  <a:pt x="866639" y="134391"/>
                  <a:pt x="854906" y="135991"/>
                  <a:pt x="842107" y="135991"/>
                </a:cubicBezTo>
                <a:lnTo>
                  <a:pt x="842107" y="118392"/>
                </a:lnTo>
                <a:lnTo>
                  <a:pt x="822908" y="118392"/>
                </a:lnTo>
                <a:lnTo>
                  <a:pt x="822908" y="163190"/>
                </a:lnTo>
                <a:lnTo>
                  <a:pt x="853306" y="163190"/>
                </a:lnTo>
                <a:lnTo>
                  <a:pt x="866105" y="139191"/>
                </a:lnTo>
                <a:lnTo>
                  <a:pt x="910903" y="156790"/>
                </a:lnTo>
                <a:cubicBezTo>
                  <a:pt x="915169" y="158923"/>
                  <a:pt x="917302" y="161590"/>
                  <a:pt x="917302" y="164790"/>
                </a:cubicBezTo>
                <a:cubicBezTo>
                  <a:pt x="918369" y="169056"/>
                  <a:pt x="914102" y="174922"/>
                  <a:pt x="904503" y="182389"/>
                </a:cubicBezTo>
                <a:lnTo>
                  <a:pt x="904503" y="204787"/>
                </a:lnTo>
                <a:cubicBezTo>
                  <a:pt x="904503" y="215453"/>
                  <a:pt x="905036" y="231985"/>
                  <a:pt x="906103" y="254384"/>
                </a:cubicBezTo>
                <a:cubicBezTo>
                  <a:pt x="906103" y="261850"/>
                  <a:pt x="902903" y="266117"/>
                  <a:pt x="896503" y="267183"/>
                </a:cubicBezTo>
                <a:cubicBezTo>
                  <a:pt x="884771" y="270383"/>
                  <a:pt x="872505" y="271983"/>
                  <a:pt x="859706" y="271983"/>
                </a:cubicBezTo>
                <a:lnTo>
                  <a:pt x="859706" y="243185"/>
                </a:lnTo>
                <a:lnTo>
                  <a:pt x="822908" y="243185"/>
                </a:lnTo>
                <a:lnTo>
                  <a:pt x="822908" y="313581"/>
                </a:lnTo>
                <a:cubicBezTo>
                  <a:pt x="827174" y="313581"/>
                  <a:pt x="833574" y="313581"/>
                  <a:pt x="842107" y="313581"/>
                </a:cubicBezTo>
                <a:cubicBezTo>
                  <a:pt x="850640" y="312514"/>
                  <a:pt x="857572" y="311981"/>
                  <a:pt x="862906" y="311981"/>
                </a:cubicBezTo>
                <a:cubicBezTo>
                  <a:pt x="860772" y="306648"/>
                  <a:pt x="857039" y="299181"/>
                  <a:pt x="851706" y="289582"/>
                </a:cubicBezTo>
                <a:cubicBezTo>
                  <a:pt x="848506" y="284249"/>
                  <a:pt x="846373" y="279983"/>
                  <a:pt x="845307" y="276783"/>
                </a:cubicBezTo>
                <a:lnTo>
                  <a:pt x="848506" y="273583"/>
                </a:lnTo>
                <a:cubicBezTo>
                  <a:pt x="899703" y="293848"/>
                  <a:pt x="924235" y="313581"/>
                  <a:pt x="922102" y="332779"/>
                </a:cubicBezTo>
                <a:cubicBezTo>
                  <a:pt x="922102" y="351978"/>
                  <a:pt x="912502" y="362111"/>
                  <a:pt x="893304" y="363177"/>
                </a:cubicBezTo>
                <a:cubicBezTo>
                  <a:pt x="882638" y="364244"/>
                  <a:pt x="876771" y="358378"/>
                  <a:pt x="875705" y="345579"/>
                </a:cubicBezTo>
                <a:cubicBezTo>
                  <a:pt x="874638" y="343445"/>
                  <a:pt x="873572" y="340246"/>
                  <a:pt x="872505" y="335979"/>
                </a:cubicBezTo>
                <a:cubicBezTo>
                  <a:pt x="870372" y="330646"/>
                  <a:pt x="868772" y="326913"/>
                  <a:pt x="867705" y="324780"/>
                </a:cubicBezTo>
                <a:cubicBezTo>
                  <a:pt x="795176" y="341845"/>
                  <a:pt x="742913" y="353578"/>
                  <a:pt x="710915" y="359978"/>
                </a:cubicBezTo>
                <a:cubicBezTo>
                  <a:pt x="709848" y="369577"/>
                  <a:pt x="706648" y="374377"/>
                  <a:pt x="701315" y="374377"/>
                </a:cubicBezTo>
                <a:cubicBezTo>
                  <a:pt x="698116" y="374377"/>
                  <a:pt x="695982" y="372244"/>
                  <a:pt x="694916" y="367977"/>
                </a:cubicBezTo>
                <a:lnTo>
                  <a:pt x="677317" y="313581"/>
                </a:lnTo>
                <a:cubicBezTo>
                  <a:pt x="697582" y="316780"/>
                  <a:pt x="731180" y="317314"/>
                  <a:pt x="778111" y="315180"/>
                </a:cubicBezTo>
                <a:lnTo>
                  <a:pt x="778111" y="243185"/>
                </a:lnTo>
                <a:lnTo>
                  <a:pt x="741313" y="243185"/>
                </a:lnTo>
                <a:lnTo>
                  <a:pt x="741313" y="265583"/>
                </a:lnTo>
                <a:cubicBezTo>
                  <a:pt x="741313" y="273050"/>
                  <a:pt x="738113" y="277316"/>
                  <a:pt x="731714" y="278383"/>
                </a:cubicBezTo>
                <a:cubicBezTo>
                  <a:pt x="718914" y="281582"/>
                  <a:pt x="707182" y="283182"/>
                  <a:pt x="696516" y="283182"/>
                </a:cubicBezTo>
                <a:cubicBezTo>
                  <a:pt x="697582" y="255451"/>
                  <a:pt x="698116" y="237318"/>
                  <a:pt x="698116" y="228786"/>
                </a:cubicBezTo>
                <a:lnTo>
                  <a:pt x="698116" y="196788"/>
                </a:lnTo>
                <a:cubicBezTo>
                  <a:pt x="698116" y="189321"/>
                  <a:pt x="698116" y="173856"/>
                  <a:pt x="698116" y="150390"/>
                </a:cubicBezTo>
                <a:lnTo>
                  <a:pt x="749312" y="163190"/>
                </a:lnTo>
                <a:lnTo>
                  <a:pt x="778111" y="163190"/>
                </a:lnTo>
                <a:lnTo>
                  <a:pt x="778111" y="118392"/>
                </a:lnTo>
                <a:lnTo>
                  <a:pt x="760512" y="118392"/>
                </a:lnTo>
                <a:lnTo>
                  <a:pt x="760512" y="124792"/>
                </a:lnTo>
                <a:cubicBezTo>
                  <a:pt x="760512" y="131192"/>
                  <a:pt x="757312" y="134925"/>
                  <a:pt x="750912" y="135991"/>
                </a:cubicBezTo>
                <a:cubicBezTo>
                  <a:pt x="742380" y="139191"/>
                  <a:pt x="730647" y="140791"/>
                  <a:pt x="715714" y="140791"/>
                </a:cubicBezTo>
                <a:cubicBezTo>
                  <a:pt x="715714" y="131192"/>
                  <a:pt x="716248" y="118926"/>
                  <a:pt x="717314" y="103993"/>
                </a:cubicBezTo>
                <a:cubicBezTo>
                  <a:pt x="717314" y="97594"/>
                  <a:pt x="717314" y="93327"/>
                  <a:pt x="717314" y="91194"/>
                </a:cubicBezTo>
                <a:lnTo>
                  <a:pt x="717314" y="68795"/>
                </a:lnTo>
                <a:cubicBezTo>
                  <a:pt x="717314" y="58129"/>
                  <a:pt x="716781" y="42664"/>
                  <a:pt x="715714" y="22398"/>
                </a:cubicBezTo>
                <a:lnTo>
                  <a:pt x="770111" y="35197"/>
                </a:lnTo>
                <a:lnTo>
                  <a:pt x="835707" y="35197"/>
                </a:lnTo>
                <a:close/>
                <a:moveTo>
                  <a:pt x="115193" y="9599"/>
                </a:moveTo>
                <a:lnTo>
                  <a:pt x="174390" y="14399"/>
                </a:lnTo>
                <a:cubicBezTo>
                  <a:pt x="179723" y="14399"/>
                  <a:pt x="182389" y="15999"/>
                  <a:pt x="182389" y="19198"/>
                </a:cubicBezTo>
                <a:cubicBezTo>
                  <a:pt x="181323" y="25598"/>
                  <a:pt x="175456" y="30398"/>
                  <a:pt x="164790" y="33598"/>
                </a:cubicBezTo>
                <a:lnTo>
                  <a:pt x="164790" y="209587"/>
                </a:lnTo>
                <a:cubicBezTo>
                  <a:pt x="164790" y="218120"/>
                  <a:pt x="161057" y="222919"/>
                  <a:pt x="153591" y="223986"/>
                </a:cubicBezTo>
                <a:cubicBezTo>
                  <a:pt x="138658" y="228252"/>
                  <a:pt x="125859" y="230386"/>
                  <a:pt x="115193" y="230386"/>
                </a:cubicBezTo>
                <a:cubicBezTo>
                  <a:pt x="116260" y="193055"/>
                  <a:pt x="116793" y="155723"/>
                  <a:pt x="116793" y="118392"/>
                </a:cubicBezTo>
                <a:lnTo>
                  <a:pt x="116793" y="65596"/>
                </a:lnTo>
                <a:cubicBezTo>
                  <a:pt x="116793" y="44264"/>
                  <a:pt x="116260" y="25598"/>
                  <a:pt x="115193" y="9599"/>
                </a:cubicBezTo>
                <a:close/>
                <a:moveTo>
                  <a:pt x="1138647" y="6399"/>
                </a:moveTo>
                <a:lnTo>
                  <a:pt x="1196243" y="17599"/>
                </a:lnTo>
                <a:cubicBezTo>
                  <a:pt x="1200510" y="18665"/>
                  <a:pt x="1202643" y="20265"/>
                  <a:pt x="1202643" y="22398"/>
                </a:cubicBezTo>
                <a:cubicBezTo>
                  <a:pt x="1202643" y="29864"/>
                  <a:pt x="1196243" y="35197"/>
                  <a:pt x="1183444" y="38397"/>
                </a:cubicBezTo>
                <a:cubicBezTo>
                  <a:pt x="1228241" y="50130"/>
                  <a:pt x="1250107" y="65062"/>
                  <a:pt x="1249040" y="83195"/>
                </a:cubicBezTo>
                <a:cubicBezTo>
                  <a:pt x="1246907" y="100260"/>
                  <a:pt x="1237841" y="109860"/>
                  <a:pt x="1221842" y="111993"/>
                </a:cubicBezTo>
                <a:cubicBezTo>
                  <a:pt x="1212242" y="111993"/>
                  <a:pt x="1205843" y="106126"/>
                  <a:pt x="1202643" y="94394"/>
                </a:cubicBezTo>
                <a:cubicBezTo>
                  <a:pt x="1198376" y="77328"/>
                  <a:pt x="1190377" y="62396"/>
                  <a:pt x="1178644" y="49597"/>
                </a:cubicBezTo>
                <a:cubicBezTo>
                  <a:pt x="1169045" y="71995"/>
                  <a:pt x="1158379" y="91194"/>
                  <a:pt x="1146646" y="107193"/>
                </a:cubicBezTo>
                <a:cubicBezTo>
                  <a:pt x="1178644" y="115726"/>
                  <a:pt x="1194644" y="129058"/>
                  <a:pt x="1194644" y="147191"/>
                </a:cubicBezTo>
                <a:cubicBezTo>
                  <a:pt x="1192510" y="163190"/>
                  <a:pt x="1182911" y="172256"/>
                  <a:pt x="1165845" y="174389"/>
                </a:cubicBezTo>
                <a:cubicBezTo>
                  <a:pt x="1158379" y="173322"/>
                  <a:pt x="1153579" y="167456"/>
                  <a:pt x="1151446" y="156790"/>
                </a:cubicBezTo>
                <a:cubicBezTo>
                  <a:pt x="1150379" y="140791"/>
                  <a:pt x="1146646" y="126925"/>
                  <a:pt x="1140247" y="115193"/>
                </a:cubicBezTo>
                <a:cubicBezTo>
                  <a:pt x="1130647" y="126925"/>
                  <a:pt x="1112515" y="145591"/>
                  <a:pt x="1085850" y="171189"/>
                </a:cubicBezTo>
                <a:cubicBezTo>
                  <a:pt x="1085317" y="171722"/>
                  <a:pt x="1084250" y="172789"/>
                  <a:pt x="1082650" y="174389"/>
                </a:cubicBezTo>
                <a:lnTo>
                  <a:pt x="1077850" y="169589"/>
                </a:lnTo>
                <a:cubicBezTo>
                  <a:pt x="1111982" y="111993"/>
                  <a:pt x="1132247" y="57596"/>
                  <a:pt x="1138647" y="6399"/>
                </a:cubicBezTo>
                <a:close/>
                <a:moveTo>
                  <a:pt x="1883160" y="4799"/>
                </a:moveTo>
                <a:lnTo>
                  <a:pt x="1935956" y="25598"/>
                </a:lnTo>
                <a:cubicBezTo>
                  <a:pt x="1940223" y="27731"/>
                  <a:pt x="1942356" y="30398"/>
                  <a:pt x="1942356" y="33598"/>
                </a:cubicBezTo>
                <a:cubicBezTo>
                  <a:pt x="1942356" y="39997"/>
                  <a:pt x="1937556" y="45864"/>
                  <a:pt x="1927957" y="51197"/>
                </a:cubicBezTo>
                <a:lnTo>
                  <a:pt x="1927957" y="57596"/>
                </a:lnTo>
                <a:cubicBezTo>
                  <a:pt x="1927957" y="60796"/>
                  <a:pt x="1927957" y="66129"/>
                  <a:pt x="1927957" y="73595"/>
                </a:cubicBezTo>
                <a:cubicBezTo>
                  <a:pt x="1929023" y="87461"/>
                  <a:pt x="1929557" y="97594"/>
                  <a:pt x="1929557" y="103993"/>
                </a:cubicBezTo>
                <a:cubicBezTo>
                  <a:pt x="1930623" y="110393"/>
                  <a:pt x="1927957" y="114126"/>
                  <a:pt x="1921557" y="115193"/>
                </a:cubicBezTo>
                <a:cubicBezTo>
                  <a:pt x="1913024" y="117326"/>
                  <a:pt x="1898092" y="118392"/>
                  <a:pt x="1876760" y="118392"/>
                </a:cubicBezTo>
                <a:lnTo>
                  <a:pt x="1876760" y="103993"/>
                </a:lnTo>
                <a:lnTo>
                  <a:pt x="1727969" y="103993"/>
                </a:lnTo>
                <a:lnTo>
                  <a:pt x="1727969" y="127992"/>
                </a:lnTo>
                <a:cubicBezTo>
                  <a:pt x="1726902" y="141858"/>
                  <a:pt x="1734369" y="148257"/>
                  <a:pt x="1750368" y="147191"/>
                </a:cubicBezTo>
                <a:lnTo>
                  <a:pt x="1911958" y="147191"/>
                </a:lnTo>
                <a:cubicBezTo>
                  <a:pt x="1925824" y="147191"/>
                  <a:pt x="1935423" y="141324"/>
                  <a:pt x="1940756" y="129592"/>
                </a:cubicBezTo>
                <a:lnTo>
                  <a:pt x="1964755" y="76795"/>
                </a:lnTo>
                <a:lnTo>
                  <a:pt x="1969554" y="78395"/>
                </a:lnTo>
                <a:lnTo>
                  <a:pt x="1969554" y="116793"/>
                </a:lnTo>
                <a:cubicBezTo>
                  <a:pt x="1968488" y="126392"/>
                  <a:pt x="1971154" y="133858"/>
                  <a:pt x="1977554" y="139191"/>
                </a:cubicBezTo>
                <a:cubicBezTo>
                  <a:pt x="1983953" y="144524"/>
                  <a:pt x="1987153" y="150390"/>
                  <a:pt x="1987153" y="156790"/>
                </a:cubicBezTo>
                <a:cubicBezTo>
                  <a:pt x="1988220" y="177055"/>
                  <a:pt x="1964221" y="187188"/>
                  <a:pt x="1915158" y="187188"/>
                </a:cubicBezTo>
                <a:lnTo>
                  <a:pt x="1726369" y="187188"/>
                </a:lnTo>
                <a:cubicBezTo>
                  <a:pt x="1692238" y="188255"/>
                  <a:pt x="1675706" y="173322"/>
                  <a:pt x="1676772" y="142391"/>
                </a:cubicBezTo>
                <a:lnTo>
                  <a:pt x="1676772" y="71995"/>
                </a:lnTo>
                <a:cubicBezTo>
                  <a:pt x="1676772" y="68795"/>
                  <a:pt x="1676772" y="60796"/>
                  <a:pt x="1676772" y="47997"/>
                </a:cubicBezTo>
                <a:cubicBezTo>
                  <a:pt x="1675706" y="33064"/>
                  <a:pt x="1675172" y="23465"/>
                  <a:pt x="1675172" y="19198"/>
                </a:cubicBezTo>
                <a:lnTo>
                  <a:pt x="1743968" y="31998"/>
                </a:lnTo>
                <a:lnTo>
                  <a:pt x="1868760" y="31998"/>
                </a:lnTo>
                <a:close/>
                <a:moveTo>
                  <a:pt x="1420230" y="0"/>
                </a:moveTo>
                <a:lnTo>
                  <a:pt x="1466627" y="28798"/>
                </a:lnTo>
                <a:cubicBezTo>
                  <a:pt x="1467694" y="29864"/>
                  <a:pt x="1468227" y="31464"/>
                  <a:pt x="1468227" y="33598"/>
                </a:cubicBezTo>
                <a:cubicBezTo>
                  <a:pt x="1468227" y="36797"/>
                  <a:pt x="1463960" y="38931"/>
                  <a:pt x="1455428" y="39997"/>
                </a:cubicBezTo>
                <a:lnTo>
                  <a:pt x="1383432" y="39997"/>
                </a:lnTo>
                <a:cubicBezTo>
                  <a:pt x="1370633" y="62396"/>
                  <a:pt x="1354634" y="83195"/>
                  <a:pt x="1335435" y="102393"/>
                </a:cubicBezTo>
                <a:lnTo>
                  <a:pt x="1391431" y="102393"/>
                </a:lnTo>
                <a:lnTo>
                  <a:pt x="1405830" y="75195"/>
                </a:lnTo>
                <a:lnTo>
                  <a:pt x="1453828" y="95994"/>
                </a:lnTo>
                <a:cubicBezTo>
                  <a:pt x="1458094" y="98127"/>
                  <a:pt x="1460227" y="100793"/>
                  <a:pt x="1460227" y="103993"/>
                </a:cubicBezTo>
                <a:cubicBezTo>
                  <a:pt x="1461294" y="108260"/>
                  <a:pt x="1456494" y="114126"/>
                  <a:pt x="1445828" y="121592"/>
                </a:cubicBezTo>
                <a:lnTo>
                  <a:pt x="1445828" y="207987"/>
                </a:lnTo>
                <a:cubicBezTo>
                  <a:pt x="1445828" y="230386"/>
                  <a:pt x="1446361" y="252784"/>
                  <a:pt x="1447428" y="275183"/>
                </a:cubicBezTo>
                <a:cubicBezTo>
                  <a:pt x="1447428" y="282649"/>
                  <a:pt x="1444228" y="286915"/>
                  <a:pt x="1437829" y="287982"/>
                </a:cubicBezTo>
                <a:cubicBezTo>
                  <a:pt x="1425029" y="291182"/>
                  <a:pt x="1411697" y="292782"/>
                  <a:pt x="1397831" y="292782"/>
                </a:cubicBezTo>
                <a:lnTo>
                  <a:pt x="1397831" y="111993"/>
                </a:lnTo>
                <a:lnTo>
                  <a:pt x="1303437" y="111993"/>
                </a:lnTo>
                <a:lnTo>
                  <a:pt x="1303437" y="283182"/>
                </a:lnTo>
                <a:cubicBezTo>
                  <a:pt x="1303437" y="289582"/>
                  <a:pt x="1299170" y="293848"/>
                  <a:pt x="1290638" y="295982"/>
                </a:cubicBezTo>
                <a:cubicBezTo>
                  <a:pt x="1277838" y="299181"/>
                  <a:pt x="1265572" y="300781"/>
                  <a:pt x="1253840" y="300781"/>
                </a:cubicBezTo>
                <a:cubicBezTo>
                  <a:pt x="1254906" y="282649"/>
                  <a:pt x="1255440" y="261317"/>
                  <a:pt x="1255440" y="236785"/>
                </a:cubicBezTo>
                <a:lnTo>
                  <a:pt x="1255440" y="87994"/>
                </a:lnTo>
                <a:lnTo>
                  <a:pt x="1309836" y="102393"/>
                </a:lnTo>
                <a:lnTo>
                  <a:pt x="1322636" y="102393"/>
                </a:lnTo>
                <a:cubicBezTo>
                  <a:pt x="1323702" y="85328"/>
                  <a:pt x="1324236" y="64529"/>
                  <a:pt x="1324236" y="39997"/>
                </a:cubicBezTo>
                <a:lnTo>
                  <a:pt x="1242640" y="39997"/>
                </a:lnTo>
                <a:lnTo>
                  <a:pt x="1242640" y="30398"/>
                </a:lnTo>
                <a:lnTo>
                  <a:pt x="1397831" y="30398"/>
                </a:lnTo>
                <a:close/>
              </a:path>
            </a:pathLst>
          </a:custGeom>
          <a:solidFill>
            <a:srgbClr val="C00000"/>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pPr lvl="0" algn="dist"/>
            <a:endParaRPr lang="zh-CN" altLang="en-US" sz="3200" spc="150" dirty="0">
              <a:solidFill>
                <a:srgbClr val="AD251C"/>
              </a:solidFill>
              <a:latin typeface="方正粗雅宋_GBK" panose="02000500000000000000" pitchFamily="2" charset="-122"/>
              <a:ea typeface="方正粗雅宋_GBK" panose="02000500000000000000" pitchFamily="2" charset="-122"/>
              <a:sym typeface="Arial" panose="020B0604020202020204" pitchFamily="34" charset="0"/>
            </a:endParaRPr>
          </a:p>
        </p:txBody>
      </p:sp>
      <p:sp>
        <p:nvSpPr>
          <p:cNvPr id="68" name="文本框 67"/>
          <p:cNvSpPr txBox="1"/>
          <p:nvPr/>
        </p:nvSpPr>
        <p:spPr>
          <a:xfrm>
            <a:off x="5764397" y="2840053"/>
            <a:ext cx="3801041" cy="430887"/>
          </a:xfrm>
          <a:prstGeom prst="rect">
            <a:avLst/>
          </a:prstGeom>
          <a:noFill/>
        </p:spPr>
        <p:txBody>
          <a:bodyPr wrap="none" rtlCol="0">
            <a:spAutoFit/>
          </a:bodyPr>
          <a:lstStyle/>
          <a:p>
            <a:pPr lvl="0"/>
            <a:r>
              <a:rPr lang="zh-CN" altLang="en-US" sz="2200" b="1" spc="150" dirty="0">
                <a:solidFill>
                  <a:schemeClr val="tx1">
                    <a:lumMod val="85000"/>
                    <a:lumOff val="15000"/>
                  </a:schemeClr>
                </a:solidFill>
                <a:latin typeface="微软雅黑" panose="020B0503020204020204" pitchFamily="34" charset="-122"/>
                <a:ea typeface="微软雅黑" panose="020B0503020204020204" pitchFamily="34" charset="-122"/>
                <a:sym typeface="Arial" panose="020B0604020202020204" pitchFamily="34" charset="0"/>
              </a:rPr>
              <a:t>有中国特色社会主义制度的</a:t>
            </a:r>
          </a:p>
        </p:txBody>
      </p:sp>
      <p:sp>
        <p:nvSpPr>
          <p:cNvPr id="88" name="文本框 87"/>
          <p:cNvSpPr txBox="1"/>
          <p:nvPr/>
        </p:nvSpPr>
        <p:spPr>
          <a:xfrm>
            <a:off x="9565438" y="2823466"/>
            <a:ext cx="2014352" cy="371178"/>
          </a:xfrm>
          <a:custGeom>
            <a:avLst/>
            <a:gdLst/>
            <a:ahLst/>
            <a:cxnLst/>
            <a:rect l="l" t="t" r="r" b="b"/>
            <a:pathLst>
              <a:path w="2014352" h="371178">
                <a:moveTo>
                  <a:pt x="682117" y="294382"/>
                </a:moveTo>
                <a:lnTo>
                  <a:pt x="682117" y="339180"/>
                </a:lnTo>
                <a:lnTo>
                  <a:pt x="818109" y="339180"/>
                </a:lnTo>
                <a:lnTo>
                  <a:pt x="818109" y="294382"/>
                </a:lnTo>
                <a:close/>
                <a:moveTo>
                  <a:pt x="699716" y="236786"/>
                </a:moveTo>
                <a:cubicBezTo>
                  <a:pt x="697582" y="237853"/>
                  <a:pt x="694916" y="238919"/>
                  <a:pt x="691716" y="239986"/>
                </a:cubicBezTo>
                <a:cubicBezTo>
                  <a:pt x="687450" y="242119"/>
                  <a:pt x="684250" y="243719"/>
                  <a:pt x="682117" y="244785"/>
                </a:cubicBezTo>
                <a:lnTo>
                  <a:pt x="682117" y="284783"/>
                </a:lnTo>
                <a:lnTo>
                  <a:pt x="818109" y="284783"/>
                </a:lnTo>
                <a:lnTo>
                  <a:pt x="818109" y="236786"/>
                </a:lnTo>
                <a:close/>
                <a:moveTo>
                  <a:pt x="39998" y="207988"/>
                </a:moveTo>
                <a:cubicBezTo>
                  <a:pt x="86928" y="235719"/>
                  <a:pt x="109860" y="262384"/>
                  <a:pt x="108794" y="287983"/>
                </a:cubicBezTo>
                <a:cubicBezTo>
                  <a:pt x="107727" y="310381"/>
                  <a:pt x="97594" y="322647"/>
                  <a:pt x="78396" y="324781"/>
                </a:cubicBezTo>
                <a:cubicBezTo>
                  <a:pt x="67730" y="324781"/>
                  <a:pt x="61863" y="318381"/>
                  <a:pt x="60797" y="305582"/>
                </a:cubicBezTo>
                <a:cubicBezTo>
                  <a:pt x="57597" y="273584"/>
                  <a:pt x="49597" y="242119"/>
                  <a:pt x="36798" y="211187"/>
                </a:cubicBezTo>
                <a:close/>
                <a:moveTo>
                  <a:pt x="297582" y="201588"/>
                </a:moveTo>
                <a:lnTo>
                  <a:pt x="356779" y="219187"/>
                </a:lnTo>
                <a:cubicBezTo>
                  <a:pt x="361045" y="221320"/>
                  <a:pt x="363178" y="223987"/>
                  <a:pt x="363178" y="227186"/>
                </a:cubicBezTo>
                <a:cubicBezTo>
                  <a:pt x="363178" y="232519"/>
                  <a:pt x="356245" y="236253"/>
                  <a:pt x="342379" y="238386"/>
                </a:cubicBezTo>
                <a:cubicBezTo>
                  <a:pt x="323181" y="273584"/>
                  <a:pt x="298649" y="303982"/>
                  <a:pt x="268784" y="329580"/>
                </a:cubicBezTo>
                <a:lnTo>
                  <a:pt x="262384" y="326380"/>
                </a:lnTo>
                <a:cubicBezTo>
                  <a:pt x="282650" y="278383"/>
                  <a:pt x="294382" y="236786"/>
                  <a:pt x="297582" y="201588"/>
                </a:cubicBezTo>
                <a:close/>
                <a:moveTo>
                  <a:pt x="121593" y="174390"/>
                </a:moveTo>
                <a:lnTo>
                  <a:pt x="182389" y="179189"/>
                </a:lnTo>
                <a:cubicBezTo>
                  <a:pt x="187722" y="179189"/>
                  <a:pt x="189855" y="180789"/>
                  <a:pt x="188789" y="183989"/>
                </a:cubicBezTo>
                <a:cubicBezTo>
                  <a:pt x="188789" y="189322"/>
                  <a:pt x="183456" y="194655"/>
                  <a:pt x="172790" y="199988"/>
                </a:cubicBezTo>
                <a:lnTo>
                  <a:pt x="172790" y="335980"/>
                </a:lnTo>
                <a:lnTo>
                  <a:pt x="207988" y="335980"/>
                </a:lnTo>
                <a:lnTo>
                  <a:pt x="207988" y="247985"/>
                </a:lnTo>
                <a:cubicBezTo>
                  <a:pt x="207988" y="243719"/>
                  <a:pt x="207988" y="235186"/>
                  <a:pt x="207988" y="222387"/>
                </a:cubicBezTo>
                <a:cubicBezTo>
                  <a:pt x="206921" y="203188"/>
                  <a:pt x="206388" y="188256"/>
                  <a:pt x="206388" y="177590"/>
                </a:cubicBezTo>
                <a:lnTo>
                  <a:pt x="265584" y="182389"/>
                </a:lnTo>
                <a:cubicBezTo>
                  <a:pt x="269851" y="183456"/>
                  <a:pt x="271984" y="185589"/>
                  <a:pt x="271984" y="188789"/>
                </a:cubicBezTo>
                <a:cubicBezTo>
                  <a:pt x="271984" y="194122"/>
                  <a:pt x="266651" y="199455"/>
                  <a:pt x="255985" y="204788"/>
                </a:cubicBezTo>
                <a:lnTo>
                  <a:pt x="255985" y="335980"/>
                </a:lnTo>
                <a:lnTo>
                  <a:pt x="313581" y="335980"/>
                </a:lnTo>
                <a:lnTo>
                  <a:pt x="340780" y="305582"/>
                </a:lnTo>
                <a:lnTo>
                  <a:pt x="387177" y="335980"/>
                </a:lnTo>
                <a:cubicBezTo>
                  <a:pt x="388243" y="335980"/>
                  <a:pt x="388777" y="337580"/>
                  <a:pt x="388777" y="340780"/>
                </a:cubicBezTo>
                <a:cubicBezTo>
                  <a:pt x="388777" y="345046"/>
                  <a:pt x="384510" y="347179"/>
                  <a:pt x="375977" y="347179"/>
                </a:cubicBezTo>
                <a:lnTo>
                  <a:pt x="0" y="347179"/>
                </a:lnTo>
                <a:lnTo>
                  <a:pt x="0" y="335980"/>
                </a:lnTo>
                <a:lnTo>
                  <a:pt x="123193" y="335980"/>
                </a:lnTo>
                <a:lnTo>
                  <a:pt x="123193" y="231986"/>
                </a:lnTo>
                <a:cubicBezTo>
                  <a:pt x="123193" y="205321"/>
                  <a:pt x="122660" y="186122"/>
                  <a:pt x="121593" y="174390"/>
                </a:cubicBezTo>
                <a:close/>
                <a:moveTo>
                  <a:pt x="800510" y="126393"/>
                </a:moveTo>
                <a:cubicBezTo>
                  <a:pt x="798376" y="127459"/>
                  <a:pt x="795710" y="127993"/>
                  <a:pt x="792510" y="127993"/>
                </a:cubicBezTo>
                <a:lnTo>
                  <a:pt x="738113" y="127993"/>
                </a:lnTo>
                <a:lnTo>
                  <a:pt x="738113" y="174390"/>
                </a:lnTo>
                <a:lnTo>
                  <a:pt x="742913" y="174390"/>
                </a:lnTo>
                <a:cubicBezTo>
                  <a:pt x="762112" y="161590"/>
                  <a:pt x="779178" y="147725"/>
                  <a:pt x="794110" y="132792"/>
                </a:cubicBezTo>
                <a:cubicBezTo>
                  <a:pt x="797310" y="129592"/>
                  <a:pt x="799443" y="127459"/>
                  <a:pt x="800510" y="126393"/>
                </a:cubicBezTo>
                <a:close/>
                <a:moveTo>
                  <a:pt x="113593" y="94395"/>
                </a:moveTo>
                <a:lnTo>
                  <a:pt x="113593" y="142392"/>
                </a:lnTo>
                <a:lnTo>
                  <a:pt x="275184" y="142392"/>
                </a:lnTo>
                <a:lnTo>
                  <a:pt x="275184" y="94395"/>
                </a:lnTo>
                <a:close/>
                <a:moveTo>
                  <a:pt x="113593" y="41598"/>
                </a:moveTo>
                <a:lnTo>
                  <a:pt x="113593" y="84795"/>
                </a:lnTo>
                <a:lnTo>
                  <a:pt x="275184" y="84795"/>
                </a:lnTo>
                <a:lnTo>
                  <a:pt x="275184" y="41598"/>
                </a:lnTo>
                <a:close/>
                <a:moveTo>
                  <a:pt x="1343435" y="25599"/>
                </a:moveTo>
                <a:cubicBezTo>
                  <a:pt x="1393565" y="27732"/>
                  <a:pt x="1419697" y="41064"/>
                  <a:pt x="1421830" y="65596"/>
                </a:cubicBezTo>
                <a:cubicBezTo>
                  <a:pt x="1419697" y="83729"/>
                  <a:pt x="1409564" y="93861"/>
                  <a:pt x="1391432" y="95994"/>
                </a:cubicBezTo>
                <a:cubicBezTo>
                  <a:pt x="1381832" y="95994"/>
                  <a:pt x="1375433" y="91195"/>
                  <a:pt x="1372233" y="81595"/>
                </a:cubicBezTo>
                <a:cubicBezTo>
                  <a:pt x="1363700" y="60263"/>
                  <a:pt x="1353567" y="42664"/>
                  <a:pt x="1341835" y="28798"/>
                </a:cubicBezTo>
                <a:close/>
                <a:moveTo>
                  <a:pt x="283183" y="4800"/>
                </a:moveTo>
                <a:lnTo>
                  <a:pt x="332780" y="25599"/>
                </a:lnTo>
                <a:cubicBezTo>
                  <a:pt x="337046" y="25599"/>
                  <a:pt x="339180" y="27732"/>
                  <a:pt x="339180" y="31998"/>
                </a:cubicBezTo>
                <a:cubicBezTo>
                  <a:pt x="339180" y="36265"/>
                  <a:pt x="333847" y="42131"/>
                  <a:pt x="323181" y="49597"/>
                </a:cubicBezTo>
                <a:lnTo>
                  <a:pt x="323181" y="79995"/>
                </a:lnTo>
                <a:cubicBezTo>
                  <a:pt x="323181" y="81062"/>
                  <a:pt x="323181" y="84262"/>
                  <a:pt x="323181" y="89595"/>
                </a:cubicBezTo>
                <a:cubicBezTo>
                  <a:pt x="324247" y="111994"/>
                  <a:pt x="324780" y="132792"/>
                  <a:pt x="324780" y="151991"/>
                </a:cubicBezTo>
                <a:cubicBezTo>
                  <a:pt x="325847" y="159457"/>
                  <a:pt x="323181" y="163724"/>
                  <a:pt x="316781" y="164790"/>
                </a:cubicBezTo>
                <a:cubicBezTo>
                  <a:pt x="305048" y="167990"/>
                  <a:pt x="291183" y="169590"/>
                  <a:pt x="275184" y="169590"/>
                </a:cubicBezTo>
                <a:lnTo>
                  <a:pt x="275184" y="151991"/>
                </a:lnTo>
                <a:lnTo>
                  <a:pt x="113593" y="151991"/>
                </a:lnTo>
                <a:lnTo>
                  <a:pt x="113593" y="159991"/>
                </a:lnTo>
                <a:cubicBezTo>
                  <a:pt x="114660" y="169590"/>
                  <a:pt x="110394" y="174390"/>
                  <a:pt x="100794" y="174390"/>
                </a:cubicBezTo>
                <a:cubicBezTo>
                  <a:pt x="87995" y="177590"/>
                  <a:pt x="75196" y="179189"/>
                  <a:pt x="62397" y="179189"/>
                </a:cubicBezTo>
                <a:cubicBezTo>
                  <a:pt x="63463" y="153591"/>
                  <a:pt x="63996" y="129592"/>
                  <a:pt x="63996" y="107194"/>
                </a:cubicBezTo>
                <a:lnTo>
                  <a:pt x="63996" y="75196"/>
                </a:lnTo>
                <a:cubicBezTo>
                  <a:pt x="63996" y="64530"/>
                  <a:pt x="63996" y="44798"/>
                  <a:pt x="63996" y="15999"/>
                </a:cubicBezTo>
                <a:lnTo>
                  <a:pt x="121593" y="31998"/>
                </a:lnTo>
                <a:lnTo>
                  <a:pt x="268784" y="31998"/>
                </a:lnTo>
                <a:close/>
                <a:moveTo>
                  <a:pt x="1830363" y="1600"/>
                </a:moveTo>
                <a:lnTo>
                  <a:pt x="1887960" y="6400"/>
                </a:lnTo>
                <a:cubicBezTo>
                  <a:pt x="1893293" y="7466"/>
                  <a:pt x="1895959" y="9600"/>
                  <a:pt x="1895959" y="12799"/>
                </a:cubicBezTo>
                <a:cubicBezTo>
                  <a:pt x="1895959" y="17066"/>
                  <a:pt x="1891159" y="21866"/>
                  <a:pt x="1881560" y="27199"/>
                </a:cubicBezTo>
                <a:cubicBezTo>
                  <a:pt x="1881560" y="31465"/>
                  <a:pt x="1881026" y="37331"/>
                  <a:pt x="1879960" y="44798"/>
                </a:cubicBezTo>
                <a:cubicBezTo>
                  <a:pt x="1879960" y="51197"/>
                  <a:pt x="1879960" y="55997"/>
                  <a:pt x="1879960" y="59197"/>
                </a:cubicBezTo>
                <a:lnTo>
                  <a:pt x="1899159" y="59197"/>
                </a:lnTo>
                <a:lnTo>
                  <a:pt x="1915158" y="30398"/>
                </a:lnTo>
                <a:lnTo>
                  <a:pt x="1964755" y="52797"/>
                </a:lnTo>
                <a:cubicBezTo>
                  <a:pt x="1969021" y="53864"/>
                  <a:pt x="1971154" y="56530"/>
                  <a:pt x="1971154" y="60797"/>
                </a:cubicBezTo>
                <a:cubicBezTo>
                  <a:pt x="1971154" y="66130"/>
                  <a:pt x="1965821" y="71996"/>
                  <a:pt x="1955156" y="78395"/>
                </a:cubicBezTo>
                <a:lnTo>
                  <a:pt x="1955156" y="103994"/>
                </a:lnTo>
                <a:cubicBezTo>
                  <a:pt x="1955156" y="131726"/>
                  <a:pt x="1959422" y="150924"/>
                  <a:pt x="1967955" y="161590"/>
                </a:cubicBezTo>
                <a:cubicBezTo>
                  <a:pt x="1970088" y="164790"/>
                  <a:pt x="1971688" y="165857"/>
                  <a:pt x="1972754" y="164790"/>
                </a:cubicBezTo>
                <a:cubicBezTo>
                  <a:pt x="1974888" y="163724"/>
                  <a:pt x="1976488" y="161057"/>
                  <a:pt x="1977554" y="156791"/>
                </a:cubicBezTo>
                <a:lnTo>
                  <a:pt x="2001552" y="99194"/>
                </a:lnTo>
                <a:lnTo>
                  <a:pt x="2007952" y="100794"/>
                </a:lnTo>
                <a:lnTo>
                  <a:pt x="2003152" y="167990"/>
                </a:lnTo>
                <a:cubicBezTo>
                  <a:pt x="2003152" y="177590"/>
                  <a:pt x="2004752" y="185056"/>
                  <a:pt x="2007952" y="190389"/>
                </a:cubicBezTo>
                <a:cubicBezTo>
                  <a:pt x="2012218" y="197855"/>
                  <a:pt x="2014352" y="203721"/>
                  <a:pt x="2014352" y="207988"/>
                </a:cubicBezTo>
                <a:cubicBezTo>
                  <a:pt x="2013285" y="220787"/>
                  <a:pt x="2004219" y="227720"/>
                  <a:pt x="1987154" y="228786"/>
                </a:cubicBezTo>
                <a:cubicBezTo>
                  <a:pt x="1970088" y="228786"/>
                  <a:pt x="1955156" y="222387"/>
                  <a:pt x="1942356" y="209588"/>
                </a:cubicBezTo>
                <a:cubicBezTo>
                  <a:pt x="1918891" y="188256"/>
                  <a:pt x="1907158" y="154124"/>
                  <a:pt x="1907158" y="107194"/>
                </a:cubicBezTo>
                <a:lnTo>
                  <a:pt x="1907158" y="68796"/>
                </a:lnTo>
                <a:lnTo>
                  <a:pt x="1879960" y="68796"/>
                </a:lnTo>
                <a:cubicBezTo>
                  <a:pt x="1878894" y="89062"/>
                  <a:pt x="1875160" y="106661"/>
                  <a:pt x="1868761" y="121593"/>
                </a:cubicBezTo>
                <a:cubicBezTo>
                  <a:pt x="1895426" y="136525"/>
                  <a:pt x="1908758" y="151991"/>
                  <a:pt x="1908758" y="167990"/>
                </a:cubicBezTo>
                <a:cubicBezTo>
                  <a:pt x="1907692" y="182923"/>
                  <a:pt x="1899692" y="191455"/>
                  <a:pt x="1884760" y="193589"/>
                </a:cubicBezTo>
                <a:cubicBezTo>
                  <a:pt x="1878360" y="193589"/>
                  <a:pt x="1872494" y="189855"/>
                  <a:pt x="1867161" y="182389"/>
                </a:cubicBezTo>
                <a:cubicBezTo>
                  <a:pt x="1860761" y="173856"/>
                  <a:pt x="1854895" y="166390"/>
                  <a:pt x="1849562" y="159991"/>
                </a:cubicBezTo>
                <a:cubicBezTo>
                  <a:pt x="1836763" y="178123"/>
                  <a:pt x="1814898" y="194122"/>
                  <a:pt x="1783966" y="207988"/>
                </a:cubicBezTo>
                <a:lnTo>
                  <a:pt x="1825563" y="212787"/>
                </a:lnTo>
                <a:cubicBezTo>
                  <a:pt x="1829830" y="213854"/>
                  <a:pt x="1831963" y="215987"/>
                  <a:pt x="1831963" y="219187"/>
                </a:cubicBezTo>
                <a:cubicBezTo>
                  <a:pt x="1833030" y="224520"/>
                  <a:pt x="1827163" y="229853"/>
                  <a:pt x="1814364" y="235186"/>
                </a:cubicBezTo>
                <a:cubicBezTo>
                  <a:pt x="1814364" y="236253"/>
                  <a:pt x="1813831" y="237853"/>
                  <a:pt x="1812764" y="239986"/>
                </a:cubicBezTo>
                <a:cubicBezTo>
                  <a:pt x="1812764" y="242119"/>
                  <a:pt x="1812764" y="243186"/>
                  <a:pt x="1812764" y="243186"/>
                </a:cubicBezTo>
                <a:lnTo>
                  <a:pt x="1892759" y="243186"/>
                </a:lnTo>
                <a:lnTo>
                  <a:pt x="1908758" y="215987"/>
                </a:lnTo>
                <a:lnTo>
                  <a:pt x="1961555" y="238386"/>
                </a:lnTo>
                <a:cubicBezTo>
                  <a:pt x="1965821" y="240519"/>
                  <a:pt x="1967955" y="243186"/>
                  <a:pt x="1967955" y="246385"/>
                </a:cubicBezTo>
                <a:cubicBezTo>
                  <a:pt x="1966888" y="252785"/>
                  <a:pt x="1961555" y="259185"/>
                  <a:pt x="1951956" y="265584"/>
                </a:cubicBezTo>
                <a:cubicBezTo>
                  <a:pt x="1951956" y="269851"/>
                  <a:pt x="1951422" y="277850"/>
                  <a:pt x="1950356" y="289583"/>
                </a:cubicBezTo>
                <a:cubicBezTo>
                  <a:pt x="1948222" y="300249"/>
                  <a:pt x="1947156" y="308248"/>
                  <a:pt x="1947156" y="313581"/>
                </a:cubicBezTo>
                <a:cubicBezTo>
                  <a:pt x="1946089" y="348779"/>
                  <a:pt x="1917291" y="366911"/>
                  <a:pt x="1860761" y="367978"/>
                </a:cubicBezTo>
                <a:cubicBezTo>
                  <a:pt x="1862894" y="344513"/>
                  <a:pt x="1846896" y="329580"/>
                  <a:pt x="1812764" y="323181"/>
                </a:cubicBezTo>
                <a:lnTo>
                  <a:pt x="1814364" y="316781"/>
                </a:lnTo>
                <a:lnTo>
                  <a:pt x="1868761" y="321581"/>
                </a:lnTo>
                <a:cubicBezTo>
                  <a:pt x="1884760" y="323714"/>
                  <a:pt x="1893293" y="317848"/>
                  <a:pt x="1894359" y="303982"/>
                </a:cubicBezTo>
                <a:cubicBezTo>
                  <a:pt x="1897559" y="289049"/>
                  <a:pt x="1899692" y="272517"/>
                  <a:pt x="1900759" y="254385"/>
                </a:cubicBezTo>
                <a:lnTo>
                  <a:pt x="1809564" y="254385"/>
                </a:lnTo>
                <a:cubicBezTo>
                  <a:pt x="1799965" y="317314"/>
                  <a:pt x="1741302" y="356245"/>
                  <a:pt x="1633575" y="371178"/>
                </a:cubicBezTo>
                <a:lnTo>
                  <a:pt x="1630375" y="363178"/>
                </a:lnTo>
                <a:cubicBezTo>
                  <a:pt x="1701838" y="334380"/>
                  <a:pt x="1742902" y="302382"/>
                  <a:pt x="1753568" y="267184"/>
                </a:cubicBezTo>
                <a:cubicBezTo>
                  <a:pt x="1755701" y="263984"/>
                  <a:pt x="1756768" y="259718"/>
                  <a:pt x="1756768" y="254385"/>
                </a:cubicBezTo>
                <a:lnTo>
                  <a:pt x="1647974" y="254385"/>
                </a:lnTo>
                <a:lnTo>
                  <a:pt x="1647974" y="243186"/>
                </a:lnTo>
                <a:lnTo>
                  <a:pt x="1759967" y="243186"/>
                </a:lnTo>
                <a:cubicBezTo>
                  <a:pt x="1759967" y="239986"/>
                  <a:pt x="1760501" y="235719"/>
                  <a:pt x="1761567" y="230386"/>
                </a:cubicBezTo>
                <a:cubicBezTo>
                  <a:pt x="1761567" y="225053"/>
                  <a:pt x="1761567" y="221320"/>
                  <a:pt x="1761567" y="219187"/>
                </a:cubicBezTo>
                <a:cubicBezTo>
                  <a:pt x="1760501" y="219187"/>
                  <a:pt x="1758901" y="219720"/>
                  <a:pt x="1756768" y="220787"/>
                </a:cubicBezTo>
                <a:cubicBezTo>
                  <a:pt x="1750368" y="222920"/>
                  <a:pt x="1745568" y="224520"/>
                  <a:pt x="1742368" y="225587"/>
                </a:cubicBezTo>
                <a:lnTo>
                  <a:pt x="1739169" y="220787"/>
                </a:lnTo>
                <a:cubicBezTo>
                  <a:pt x="1782899" y="184522"/>
                  <a:pt x="1809564" y="153591"/>
                  <a:pt x="1819164" y="127993"/>
                </a:cubicBezTo>
                <a:cubicBezTo>
                  <a:pt x="1815964" y="124793"/>
                  <a:pt x="1811564" y="120793"/>
                  <a:pt x="1805964" y="115993"/>
                </a:cubicBezTo>
                <a:lnTo>
                  <a:pt x="1787556" y="100833"/>
                </a:lnTo>
                <a:lnTo>
                  <a:pt x="1780766" y="95994"/>
                </a:lnTo>
                <a:lnTo>
                  <a:pt x="1782366" y="91195"/>
                </a:lnTo>
                <a:cubicBezTo>
                  <a:pt x="1785566" y="92261"/>
                  <a:pt x="1790366" y="93328"/>
                  <a:pt x="1796765" y="94395"/>
                </a:cubicBezTo>
                <a:cubicBezTo>
                  <a:pt x="1804231" y="96528"/>
                  <a:pt x="1814364" y="99728"/>
                  <a:pt x="1827163" y="103994"/>
                </a:cubicBezTo>
                <a:cubicBezTo>
                  <a:pt x="1829297" y="93328"/>
                  <a:pt x="1830363" y="81595"/>
                  <a:pt x="1830363" y="68796"/>
                </a:cubicBezTo>
                <a:lnTo>
                  <a:pt x="1799965" y="68796"/>
                </a:lnTo>
                <a:lnTo>
                  <a:pt x="1799965" y="59197"/>
                </a:lnTo>
                <a:lnTo>
                  <a:pt x="1831963" y="59197"/>
                </a:lnTo>
                <a:lnTo>
                  <a:pt x="1831963" y="54397"/>
                </a:lnTo>
                <a:cubicBezTo>
                  <a:pt x="1831963" y="49064"/>
                  <a:pt x="1831963" y="41064"/>
                  <a:pt x="1831963" y="30398"/>
                </a:cubicBezTo>
                <a:cubicBezTo>
                  <a:pt x="1830896" y="17599"/>
                  <a:pt x="1830363" y="8000"/>
                  <a:pt x="1830363" y="1600"/>
                </a:cubicBezTo>
                <a:close/>
                <a:moveTo>
                  <a:pt x="1700771" y="1600"/>
                </a:moveTo>
                <a:lnTo>
                  <a:pt x="1755168" y="4800"/>
                </a:lnTo>
                <a:cubicBezTo>
                  <a:pt x="1758368" y="4800"/>
                  <a:pt x="1759967" y="6400"/>
                  <a:pt x="1759967" y="9600"/>
                </a:cubicBezTo>
                <a:cubicBezTo>
                  <a:pt x="1758901" y="14933"/>
                  <a:pt x="1754634" y="19732"/>
                  <a:pt x="1747168" y="23999"/>
                </a:cubicBezTo>
                <a:lnTo>
                  <a:pt x="1747168" y="59197"/>
                </a:lnTo>
                <a:lnTo>
                  <a:pt x="1764767" y="35198"/>
                </a:lnTo>
                <a:lnTo>
                  <a:pt x="1796765" y="59197"/>
                </a:lnTo>
                <a:cubicBezTo>
                  <a:pt x="1797832" y="60263"/>
                  <a:pt x="1798365" y="61863"/>
                  <a:pt x="1798365" y="63996"/>
                </a:cubicBezTo>
                <a:cubicBezTo>
                  <a:pt x="1798365" y="67196"/>
                  <a:pt x="1794632" y="68796"/>
                  <a:pt x="1787166" y="68796"/>
                </a:cubicBezTo>
                <a:lnTo>
                  <a:pt x="1747168" y="68796"/>
                </a:lnTo>
                <a:lnTo>
                  <a:pt x="1747168" y="108794"/>
                </a:lnTo>
                <a:cubicBezTo>
                  <a:pt x="1759967" y="106661"/>
                  <a:pt x="1773833" y="105061"/>
                  <a:pt x="1788766" y="103994"/>
                </a:cubicBezTo>
                <a:lnTo>
                  <a:pt x="1790366" y="110394"/>
                </a:lnTo>
                <a:cubicBezTo>
                  <a:pt x="1785032" y="113593"/>
                  <a:pt x="1777033" y="117327"/>
                  <a:pt x="1766367" y="121593"/>
                </a:cubicBezTo>
                <a:cubicBezTo>
                  <a:pt x="1757834" y="124793"/>
                  <a:pt x="1751434" y="127459"/>
                  <a:pt x="1747168" y="129592"/>
                </a:cubicBezTo>
                <a:lnTo>
                  <a:pt x="1747168" y="180789"/>
                </a:lnTo>
                <a:cubicBezTo>
                  <a:pt x="1750368" y="211721"/>
                  <a:pt x="1730103" y="228253"/>
                  <a:pt x="1686372" y="230386"/>
                </a:cubicBezTo>
                <a:cubicBezTo>
                  <a:pt x="1688505" y="211187"/>
                  <a:pt x="1675706" y="197855"/>
                  <a:pt x="1647974" y="190389"/>
                </a:cubicBezTo>
                <a:lnTo>
                  <a:pt x="1649574" y="185589"/>
                </a:lnTo>
                <a:lnTo>
                  <a:pt x="1686372" y="187189"/>
                </a:lnTo>
                <a:cubicBezTo>
                  <a:pt x="1697038" y="189322"/>
                  <a:pt x="1701838" y="184522"/>
                  <a:pt x="1700771" y="172790"/>
                </a:cubicBezTo>
                <a:lnTo>
                  <a:pt x="1700771" y="143992"/>
                </a:lnTo>
                <a:cubicBezTo>
                  <a:pt x="1689038" y="147191"/>
                  <a:pt x="1675172" y="150391"/>
                  <a:pt x="1659174" y="153591"/>
                </a:cubicBezTo>
                <a:cubicBezTo>
                  <a:pt x="1658107" y="165324"/>
                  <a:pt x="1654907" y="171190"/>
                  <a:pt x="1649574" y="171190"/>
                </a:cubicBezTo>
                <a:cubicBezTo>
                  <a:pt x="1647441" y="171190"/>
                  <a:pt x="1645308" y="168523"/>
                  <a:pt x="1643174" y="163190"/>
                </a:cubicBezTo>
                <a:lnTo>
                  <a:pt x="1631975" y="116793"/>
                </a:lnTo>
                <a:cubicBezTo>
                  <a:pt x="1636242" y="116793"/>
                  <a:pt x="1643708" y="116260"/>
                  <a:pt x="1654374" y="115193"/>
                </a:cubicBezTo>
                <a:cubicBezTo>
                  <a:pt x="1673573" y="114127"/>
                  <a:pt x="1689038" y="113060"/>
                  <a:pt x="1700771" y="111994"/>
                </a:cubicBezTo>
                <a:lnTo>
                  <a:pt x="1700771" y="68796"/>
                </a:lnTo>
                <a:lnTo>
                  <a:pt x="1633575" y="68796"/>
                </a:lnTo>
                <a:lnTo>
                  <a:pt x="1633575" y="59197"/>
                </a:lnTo>
                <a:lnTo>
                  <a:pt x="1700771" y="59197"/>
                </a:lnTo>
                <a:cubicBezTo>
                  <a:pt x="1700771" y="50664"/>
                  <a:pt x="1700771" y="31465"/>
                  <a:pt x="1700771" y="1600"/>
                </a:cubicBezTo>
                <a:close/>
                <a:moveTo>
                  <a:pt x="1261840" y="1600"/>
                </a:moveTo>
                <a:lnTo>
                  <a:pt x="1324236" y="8000"/>
                </a:lnTo>
                <a:cubicBezTo>
                  <a:pt x="1329569" y="8000"/>
                  <a:pt x="1332235" y="9600"/>
                  <a:pt x="1332235" y="12799"/>
                </a:cubicBezTo>
                <a:cubicBezTo>
                  <a:pt x="1332235" y="19199"/>
                  <a:pt x="1326902" y="25065"/>
                  <a:pt x="1316236" y="30398"/>
                </a:cubicBezTo>
                <a:cubicBezTo>
                  <a:pt x="1316236" y="65596"/>
                  <a:pt x="1315703" y="97061"/>
                  <a:pt x="1314636" y="124793"/>
                </a:cubicBezTo>
                <a:lnTo>
                  <a:pt x="1396231" y="124793"/>
                </a:lnTo>
                <a:lnTo>
                  <a:pt x="1421830" y="89595"/>
                </a:lnTo>
                <a:lnTo>
                  <a:pt x="1466627" y="123193"/>
                </a:lnTo>
                <a:cubicBezTo>
                  <a:pt x="1467694" y="123193"/>
                  <a:pt x="1468227" y="124793"/>
                  <a:pt x="1468227" y="127993"/>
                </a:cubicBezTo>
                <a:cubicBezTo>
                  <a:pt x="1468227" y="131192"/>
                  <a:pt x="1463961" y="133326"/>
                  <a:pt x="1455428" y="134392"/>
                </a:cubicBezTo>
                <a:lnTo>
                  <a:pt x="1372233" y="134392"/>
                </a:lnTo>
                <a:lnTo>
                  <a:pt x="1372233" y="303982"/>
                </a:lnTo>
                <a:cubicBezTo>
                  <a:pt x="1372233" y="310381"/>
                  <a:pt x="1375966" y="314114"/>
                  <a:pt x="1383432" y="315181"/>
                </a:cubicBezTo>
                <a:lnTo>
                  <a:pt x="1404231" y="315181"/>
                </a:lnTo>
                <a:cubicBezTo>
                  <a:pt x="1418097" y="316248"/>
                  <a:pt x="1426096" y="309315"/>
                  <a:pt x="1428230" y="294382"/>
                </a:cubicBezTo>
                <a:lnTo>
                  <a:pt x="1449028" y="235186"/>
                </a:lnTo>
                <a:lnTo>
                  <a:pt x="1455428" y="236786"/>
                </a:lnTo>
                <a:lnTo>
                  <a:pt x="1455428" y="289583"/>
                </a:lnTo>
                <a:cubicBezTo>
                  <a:pt x="1456494" y="300249"/>
                  <a:pt x="1459694" y="307182"/>
                  <a:pt x="1465027" y="310381"/>
                </a:cubicBezTo>
                <a:cubicBezTo>
                  <a:pt x="1472493" y="315714"/>
                  <a:pt x="1475693" y="322114"/>
                  <a:pt x="1474627" y="329580"/>
                </a:cubicBezTo>
                <a:cubicBezTo>
                  <a:pt x="1473560" y="347712"/>
                  <a:pt x="1452761" y="357312"/>
                  <a:pt x="1412230" y="358378"/>
                </a:cubicBezTo>
                <a:lnTo>
                  <a:pt x="1365833" y="358378"/>
                </a:lnTo>
                <a:cubicBezTo>
                  <a:pt x="1335968" y="359445"/>
                  <a:pt x="1321569" y="345046"/>
                  <a:pt x="1322636" y="315181"/>
                </a:cubicBezTo>
                <a:lnTo>
                  <a:pt x="1322636" y="134392"/>
                </a:lnTo>
                <a:lnTo>
                  <a:pt x="1313036" y="134392"/>
                </a:lnTo>
                <a:cubicBezTo>
                  <a:pt x="1310903" y="247452"/>
                  <a:pt x="1270372" y="324781"/>
                  <a:pt x="1191444" y="366378"/>
                </a:cubicBezTo>
                <a:lnTo>
                  <a:pt x="1185044" y="359978"/>
                </a:lnTo>
                <a:cubicBezTo>
                  <a:pt x="1235174" y="303449"/>
                  <a:pt x="1261306" y="228253"/>
                  <a:pt x="1263440" y="134392"/>
                </a:cubicBezTo>
                <a:lnTo>
                  <a:pt x="1201043" y="134392"/>
                </a:lnTo>
                <a:lnTo>
                  <a:pt x="1201043" y="124793"/>
                </a:lnTo>
                <a:lnTo>
                  <a:pt x="1263440" y="124793"/>
                </a:lnTo>
                <a:cubicBezTo>
                  <a:pt x="1263440" y="120526"/>
                  <a:pt x="1263440" y="114127"/>
                  <a:pt x="1263440" y="105594"/>
                </a:cubicBezTo>
                <a:cubicBezTo>
                  <a:pt x="1264506" y="94928"/>
                  <a:pt x="1265039" y="86928"/>
                  <a:pt x="1265039" y="81595"/>
                </a:cubicBezTo>
                <a:cubicBezTo>
                  <a:pt x="1265039" y="46397"/>
                  <a:pt x="1263973" y="19732"/>
                  <a:pt x="1261840" y="1600"/>
                </a:cubicBezTo>
                <a:close/>
                <a:moveTo>
                  <a:pt x="645319" y="1600"/>
                </a:moveTo>
                <a:lnTo>
                  <a:pt x="701316" y="6400"/>
                </a:lnTo>
                <a:cubicBezTo>
                  <a:pt x="705582" y="6400"/>
                  <a:pt x="708248" y="8000"/>
                  <a:pt x="709315" y="11200"/>
                </a:cubicBezTo>
                <a:cubicBezTo>
                  <a:pt x="708248" y="17599"/>
                  <a:pt x="702382" y="22399"/>
                  <a:pt x="691716" y="25599"/>
                </a:cubicBezTo>
                <a:lnTo>
                  <a:pt x="691716" y="39998"/>
                </a:lnTo>
                <a:lnTo>
                  <a:pt x="768512" y="39998"/>
                </a:lnTo>
                <a:lnTo>
                  <a:pt x="768512" y="1600"/>
                </a:lnTo>
                <a:lnTo>
                  <a:pt x="824508" y="6400"/>
                </a:lnTo>
                <a:cubicBezTo>
                  <a:pt x="828774" y="7466"/>
                  <a:pt x="830908" y="9600"/>
                  <a:pt x="830908" y="12799"/>
                </a:cubicBezTo>
                <a:cubicBezTo>
                  <a:pt x="830908" y="17066"/>
                  <a:pt x="825575" y="21866"/>
                  <a:pt x="814909" y="27199"/>
                </a:cubicBezTo>
                <a:lnTo>
                  <a:pt x="814909" y="39998"/>
                </a:lnTo>
                <a:lnTo>
                  <a:pt x="851706" y="39998"/>
                </a:lnTo>
                <a:lnTo>
                  <a:pt x="877305" y="8000"/>
                </a:lnTo>
                <a:lnTo>
                  <a:pt x="923702" y="38398"/>
                </a:lnTo>
                <a:cubicBezTo>
                  <a:pt x="925835" y="39465"/>
                  <a:pt x="926902" y="41064"/>
                  <a:pt x="926902" y="43198"/>
                </a:cubicBezTo>
                <a:cubicBezTo>
                  <a:pt x="926902" y="47464"/>
                  <a:pt x="922636" y="49597"/>
                  <a:pt x="914103" y="49597"/>
                </a:cubicBezTo>
                <a:lnTo>
                  <a:pt x="814909" y="49597"/>
                </a:lnTo>
                <a:lnTo>
                  <a:pt x="814909" y="70396"/>
                </a:lnTo>
                <a:cubicBezTo>
                  <a:pt x="815975" y="76796"/>
                  <a:pt x="813309" y="80529"/>
                  <a:pt x="806909" y="81595"/>
                </a:cubicBezTo>
                <a:cubicBezTo>
                  <a:pt x="795177" y="84795"/>
                  <a:pt x="781844" y="86395"/>
                  <a:pt x="766912" y="86395"/>
                </a:cubicBezTo>
                <a:cubicBezTo>
                  <a:pt x="767978" y="74662"/>
                  <a:pt x="768512" y="62396"/>
                  <a:pt x="768512" y="49597"/>
                </a:cubicBezTo>
                <a:lnTo>
                  <a:pt x="691716" y="49597"/>
                </a:lnTo>
                <a:lnTo>
                  <a:pt x="691716" y="73596"/>
                </a:lnTo>
                <a:cubicBezTo>
                  <a:pt x="691716" y="74662"/>
                  <a:pt x="691716" y="75729"/>
                  <a:pt x="691716" y="76796"/>
                </a:cubicBezTo>
                <a:lnTo>
                  <a:pt x="747713" y="79995"/>
                </a:lnTo>
                <a:cubicBezTo>
                  <a:pt x="747713" y="79995"/>
                  <a:pt x="748246" y="79995"/>
                  <a:pt x="749313" y="79995"/>
                </a:cubicBezTo>
                <a:cubicBezTo>
                  <a:pt x="753579" y="82129"/>
                  <a:pt x="755712" y="84262"/>
                  <a:pt x="755712" y="86395"/>
                </a:cubicBezTo>
                <a:cubicBezTo>
                  <a:pt x="756779" y="90661"/>
                  <a:pt x="750913" y="95461"/>
                  <a:pt x="738113" y="100794"/>
                </a:cubicBezTo>
                <a:lnTo>
                  <a:pt x="738113" y="118393"/>
                </a:lnTo>
                <a:lnTo>
                  <a:pt x="750913" y="118393"/>
                </a:lnTo>
                <a:lnTo>
                  <a:pt x="770112" y="94395"/>
                </a:lnTo>
                <a:lnTo>
                  <a:pt x="800510" y="116793"/>
                </a:lnTo>
                <a:cubicBezTo>
                  <a:pt x="802643" y="116793"/>
                  <a:pt x="803709" y="118393"/>
                  <a:pt x="803709" y="121593"/>
                </a:cubicBezTo>
                <a:cubicBezTo>
                  <a:pt x="818642" y="108794"/>
                  <a:pt x="830374" y="93328"/>
                  <a:pt x="838907" y="75196"/>
                </a:cubicBezTo>
                <a:lnTo>
                  <a:pt x="886904" y="100794"/>
                </a:lnTo>
                <a:cubicBezTo>
                  <a:pt x="891171" y="102927"/>
                  <a:pt x="893304" y="105594"/>
                  <a:pt x="893304" y="108794"/>
                </a:cubicBezTo>
                <a:cubicBezTo>
                  <a:pt x="893304" y="111994"/>
                  <a:pt x="885838" y="114660"/>
                  <a:pt x="870905" y="116793"/>
                </a:cubicBezTo>
                <a:cubicBezTo>
                  <a:pt x="850640" y="137059"/>
                  <a:pt x="829308" y="156257"/>
                  <a:pt x="806909" y="174390"/>
                </a:cubicBezTo>
                <a:lnTo>
                  <a:pt x="851706" y="174390"/>
                </a:lnTo>
                <a:lnTo>
                  <a:pt x="880505" y="140792"/>
                </a:lnTo>
                <a:lnTo>
                  <a:pt x="926902" y="172790"/>
                </a:lnTo>
                <a:cubicBezTo>
                  <a:pt x="929035" y="173856"/>
                  <a:pt x="930102" y="175456"/>
                  <a:pt x="930102" y="177590"/>
                </a:cubicBezTo>
                <a:cubicBezTo>
                  <a:pt x="930102" y="180789"/>
                  <a:pt x="925835" y="182923"/>
                  <a:pt x="917302" y="183989"/>
                </a:cubicBezTo>
                <a:lnTo>
                  <a:pt x="792510" y="183989"/>
                </a:lnTo>
                <a:cubicBezTo>
                  <a:pt x="770112" y="199988"/>
                  <a:pt x="746113" y="214387"/>
                  <a:pt x="720514" y="227186"/>
                </a:cubicBezTo>
                <a:lnTo>
                  <a:pt x="811709" y="227186"/>
                </a:lnTo>
                <a:lnTo>
                  <a:pt x="827708" y="199988"/>
                </a:lnTo>
                <a:lnTo>
                  <a:pt x="878905" y="219187"/>
                </a:lnTo>
                <a:cubicBezTo>
                  <a:pt x="883171" y="221320"/>
                  <a:pt x="885304" y="223987"/>
                  <a:pt x="885304" y="227186"/>
                </a:cubicBezTo>
                <a:cubicBezTo>
                  <a:pt x="886371" y="232519"/>
                  <a:pt x="881038" y="238919"/>
                  <a:pt x="869305" y="246385"/>
                </a:cubicBezTo>
                <a:lnTo>
                  <a:pt x="869305" y="271984"/>
                </a:lnTo>
                <a:cubicBezTo>
                  <a:pt x="869305" y="298649"/>
                  <a:pt x="869839" y="324781"/>
                  <a:pt x="870905" y="350379"/>
                </a:cubicBezTo>
                <a:cubicBezTo>
                  <a:pt x="871972" y="357845"/>
                  <a:pt x="868772" y="362112"/>
                  <a:pt x="861306" y="363178"/>
                </a:cubicBezTo>
                <a:cubicBezTo>
                  <a:pt x="849573" y="366378"/>
                  <a:pt x="835174" y="367978"/>
                  <a:pt x="818109" y="367978"/>
                </a:cubicBezTo>
                <a:lnTo>
                  <a:pt x="818109" y="348779"/>
                </a:lnTo>
                <a:lnTo>
                  <a:pt x="682117" y="348779"/>
                </a:lnTo>
                <a:lnTo>
                  <a:pt x="682117" y="350379"/>
                </a:lnTo>
                <a:cubicBezTo>
                  <a:pt x="682117" y="358912"/>
                  <a:pt x="678384" y="363712"/>
                  <a:pt x="670918" y="364778"/>
                </a:cubicBezTo>
                <a:cubicBezTo>
                  <a:pt x="662385" y="366911"/>
                  <a:pt x="649052" y="367978"/>
                  <a:pt x="630920" y="367978"/>
                </a:cubicBezTo>
                <a:cubicBezTo>
                  <a:pt x="631987" y="342379"/>
                  <a:pt x="632520" y="321581"/>
                  <a:pt x="632520" y="305582"/>
                </a:cubicBezTo>
                <a:lnTo>
                  <a:pt x="632520" y="273584"/>
                </a:lnTo>
                <a:lnTo>
                  <a:pt x="632520" y="263984"/>
                </a:lnTo>
                <a:cubicBezTo>
                  <a:pt x="605855" y="272517"/>
                  <a:pt x="577057" y="279983"/>
                  <a:pt x="546125" y="286383"/>
                </a:cubicBezTo>
                <a:lnTo>
                  <a:pt x="544525" y="279983"/>
                </a:lnTo>
                <a:cubicBezTo>
                  <a:pt x="575457" y="267184"/>
                  <a:pt x="604788" y="253852"/>
                  <a:pt x="632520" y="239986"/>
                </a:cubicBezTo>
                <a:cubicBezTo>
                  <a:pt x="631453" y="233586"/>
                  <a:pt x="630920" y="224520"/>
                  <a:pt x="630920" y="212787"/>
                </a:cubicBezTo>
                <a:lnTo>
                  <a:pt x="667718" y="222387"/>
                </a:lnTo>
                <a:cubicBezTo>
                  <a:pt x="690116" y="209588"/>
                  <a:pt x="710382" y="196788"/>
                  <a:pt x="728514" y="183989"/>
                </a:cubicBezTo>
                <a:lnTo>
                  <a:pt x="549325" y="183989"/>
                </a:lnTo>
                <a:lnTo>
                  <a:pt x="549325" y="174390"/>
                </a:lnTo>
                <a:lnTo>
                  <a:pt x="690116" y="174390"/>
                </a:lnTo>
                <a:lnTo>
                  <a:pt x="690116" y="140792"/>
                </a:lnTo>
                <a:lnTo>
                  <a:pt x="690116" y="127993"/>
                </a:lnTo>
                <a:lnTo>
                  <a:pt x="592522" y="127993"/>
                </a:lnTo>
                <a:lnTo>
                  <a:pt x="592522" y="118393"/>
                </a:lnTo>
                <a:lnTo>
                  <a:pt x="690116" y="118393"/>
                </a:lnTo>
                <a:cubicBezTo>
                  <a:pt x="690116" y="108794"/>
                  <a:pt x="689583" y="96528"/>
                  <a:pt x="688516" y="81595"/>
                </a:cubicBezTo>
                <a:cubicBezTo>
                  <a:pt x="688516" y="82662"/>
                  <a:pt x="687983" y="83195"/>
                  <a:pt x="686916" y="83195"/>
                </a:cubicBezTo>
                <a:cubicBezTo>
                  <a:pt x="684783" y="84262"/>
                  <a:pt x="683717" y="84795"/>
                  <a:pt x="683717" y="84795"/>
                </a:cubicBezTo>
                <a:cubicBezTo>
                  <a:pt x="670918" y="86928"/>
                  <a:pt x="657585" y="87995"/>
                  <a:pt x="643719" y="87995"/>
                </a:cubicBezTo>
                <a:cubicBezTo>
                  <a:pt x="644786" y="80529"/>
                  <a:pt x="645319" y="67729"/>
                  <a:pt x="645319" y="49597"/>
                </a:cubicBezTo>
                <a:lnTo>
                  <a:pt x="549325" y="49597"/>
                </a:lnTo>
                <a:lnTo>
                  <a:pt x="549325" y="39998"/>
                </a:lnTo>
                <a:lnTo>
                  <a:pt x="645319" y="39998"/>
                </a:lnTo>
                <a:close/>
                <a:moveTo>
                  <a:pt x="1149846" y="0"/>
                </a:moveTo>
                <a:lnTo>
                  <a:pt x="1213842" y="17599"/>
                </a:lnTo>
                <a:cubicBezTo>
                  <a:pt x="1220242" y="18666"/>
                  <a:pt x="1222909" y="20799"/>
                  <a:pt x="1221842" y="23999"/>
                </a:cubicBezTo>
                <a:cubicBezTo>
                  <a:pt x="1220775" y="30398"/>
                  <a:pt x="1214376" y="34665"/>
                  <a:pt x="1202643" y="36798"/>
                </a:cubicBezTo>
                <a:cubicBezTo>
                  <a:pt x="1201577" y="39998"/>
                  <a:pt x="1199444" y="44798"/>
                  <a:pt x="1196244" y="51197"/>
                </a:cubicBezTo>
                <a:cubicBezTo>
                  <a:pt x="1185578" y="75729"/>
                  <a:pt x="1176511" y="93861"/>
                  <a:pt x="1169045" y="105594"/>
                </a:cubicBezTo>
                <a:lnTo>
                  <a:pt x="1185044" y="107194"/>
                </a:lnTo>
                <a:cubicBezTo>
                  <a:pt x="1191444" y="108260"/>
                  <a:pt x="1194110" y="110394"/>
                  <a:pt x="1193044" y="113593"/>
                </a:cubicBezTo>
                <a:cubicBezTo>
                  <a:pt x="1191977" y="118926"/>
                  <a:pt x="1187178" y="123726"/>
                  <a:pt x="1178645" y="127993"/>
                </a:cubicBezTo>
                <a:lnTo>
                  <a:pt x="1178645" y="350379"/>
                </a:lnTo>
                <a:cubicBezTo>
                  <a:pt x="1179711" y="358912"/>
                  <a:pt x="1174912" y="363712"/>
                  <a:pt x="1164246" y="364778"/>
                </a:cubicBezTo>
                <a:cubicBezTo>
                  <a:pt x="1156779" y="366911"/>
                  <a:pt x="1144513" y="367978"/>
                  <a:pt x="1127448" y="367978"/>
                </a:cubicBezTo>
                <a:cubicBezTo>
                  <a:pt x="1129581" y="326380"/>
                  <a:pt x="1130648" y="277317"/>
                  <a:pt x="1130648" y="220787"/>
                </a:cubicBezTo>
                <a:lnTo>
                  <a:pt x="1130648" y="161590"/>
                </a:lnTo>
                <a:cubicBezTo>
                  <a:pt x="1117848" y="175456"/>
                  <a:pt x="1104516" y="189855"/>
                  <a:pt x="1090650" y="204788"/>
                </a:cubicBezTo>
                <a:lnTo>
                  <a:pt x="1084250" y="199988"/>
                </a:lnTo>
                <a:cubicBezTo>
                  <a:pt x="1114115" y="139192"/>
                  <a:pt x="1134381" y="86395"/>
                  <a:pt x="1145047" y="41598"/>
                </a:cubicBezTo>
                <a:cubicBezTo>
                  <a:pt x="1148247" y="26665"/>
                  <a:pt x="1149846" y="12799"/>
                  <a:pt x="1149846" y="0"/>
                </a:cubicBezTo>
                <a:close/>
              </a:path>
            </a:pathLst>
          </a:custGeom>
          <a:solidFill>
            <a:srgbClr val="C00000"/>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pPr lvl="0" algn="dist"/>
            <a:endParaRPr lang="zh-CN" altLang="en-US" sz="3200" spc="150" dirty="0">
              <a:solidFill>
                <a:srgbClr val="AD251C"/>
              </a:solidFill>
              <a:latin typeface="方正粗雅宋_GBK" panose="02000500000000000000" pitchFamily="2" charset="-122"/>
              <a:ea typeface="方正粗雅宋_GBK" panose="02000500000000000000" pitchFamily="2" charset="-122"/>
              <a:sym typeface="Arial" panose="020B0604020202020204" pitchFamily="34" charset="0"/>
            </a:endParaRPr>
          </a:p>
        </p:txBody>
      </p:sp>
      <p:sp>
        <p:nvSpPr>
          <p:cNvPr id="90" name="文本框 89"/>
          <p:cNvSpPr txBox="1"/>
          <p:nvPr/>
        </p:nvSpPr>
        <p:spPr>
          <a:xfrm>
            <a:off x="5764397" y="3701202"/>
            <a:ext cx="3198311" cy="430887"/>
          </a:xfrm>
          <a:prstGeom prst="rect">
            <a:avLst/>
          </a:prstGeom>
          <a:noFill/>
        </p:spPr>
        <p:txBody>
          <a:bodyPr wrap="none" rtlCol="0">
            <a:spAutoFit/>
          </a:bodyPr>
          <a:lstStyle/>
          <a:p>
            <a:pPr lvl="0"/>
            <a:r>
              <a:rPr lang="zh-CN" altLang="en-US" sz="2200" b="1" spc="150" dirty="0">
                <a:solidFill>
                  <a:schemeClr val="tx1">
                    <a:lumMod val="85000"/>
                    <a:lumOff val="15000"/>
                  </a:schemeClr>
                </a:solidFill>
                <a:latin typeface="微软雅黑" panose="020B0503020204020204" pitchFamily="34" charset="-122"/>
                <a:ea typeface="微软雅黑" panose="020B0503020204020204" pitchFamily="34" charset="-122"/>
                <a:sym typeface="Arial" panose="020B0604020202020204" pitchFamily="34" charset="0"/>
              </a:rPr>
              <a:t>有持续快速发展积累的</a:t>
            </a:r>
          </a:p>
        </p:txBody>
      </p:sp>
      <p:sp>
        <p:nvSpPr>
          <p:cNvPr id="110" name="文本框 109"/>
          <p:cNvSpPr txBox="1"/>
          <p:nvPr/>
        </p:nvSpPr>
        <p:spPr>
          <a:xfrm>
            <a:off x="8962708" y="3699103"/>
            <a:ext cx="2003312" cy="372778"/>
          </a:xfrm>
          <a:custGeom>
            <a:avLst/>
            <a:gdLst/>
            <a:ahLst/>
            <a:cxnLst/>
            <a:rect l="l" t="t" r="r" b="b"/>
            <a:pathLst>
              <a:path w="2003312" h="372778">
                <a:moveTo>
                  <a:pt x="1241041" y="223987"/>
                </a:moveTo>
                <a:lnTo>
                  <a:pt x="1300237" y="228786"/>
                </a:lnTo>
                <a:cubicBezTo>
                  <a:pt x="1304503" y="229853"/>
                  <a:pt x="1306637" y="231986"/>
                  <a:pt x="1306637" y="235186"/>
                </a:cubicBezTo>
                <a:cubicBezTo>
                  <a:pt x="1307703" y="239452"/>
                  <a:pt x="1302903" y="244252"/>
                  <a:pt x="1292237" y="249585"/>
                </a:cubicBezTo>
                <a:lnTo>
                  <a:pt x="1292237" y="279983"/>
                </a:lnTo>
                <a:lnTo>
                  <a:pt x="1306637" y="279983"/>
                </a:lnTo>
                <a:lnTo>
                  <a:pt x="1327435" y="252785"/>
                </a:lnTo>
                <a:lnTo>
                  <a:pt x="1365833" y="278383"/>
                </a:lnTo>
                <a:cubicBezTo>
                  <a:pt x="1367966" y="279450"/>
                  <a:pt x="1369033" y="281050"/>
                  <a:pt x="1369033" y="283183"/>
                </a:cubicBezTo>
                <a:cubicBezTo>
                  <a:pt x="1369033" y="286383"/>
                  <a:pt x="1364766" y="288516"/>
                  <a:pt x="1356234" y="289583"/>
                </a:cubicBezTo>
                <a:lnTo>
                  <a:pt x="1292237" y="289583"/>
                </a:lnTo>
                <a:lnTo>
                  <a:pt x="1292237" y="339180"/>
                </a:lnTo>
                <a:lnTo>
                  <a:pt x="1372233" y="339180"/>
                </a:lnTo>
                <a:lnTo>
                  <a:pt x="1399431" y="308781"/>
                </a:lnTo>
                <a:lnTo>
                  <a:pt x="1445828" y="337580"/>
                </a:lnTo>
                <a:cubicBezTo>
                  <a:pt x="1449028" y="339713"/>
                  <a:pt x="1450094" y="341313"/>
                  <a:pt x="1449028" y="342379"/>
                </a:cubicBezTo>
                <a:cubicBezTo>
                  <a:pt x="1449028" y="346646"/>
                  <a:pt x="1445295" y="348779"/>
                  <a:pt x="1437829" y="348779"/>
                </a:cubicBezTo>
                <a:lnTo>
                  <a:pt x="1108249" y="348779"/>
                </a:lnTo>
                <a:lnTo>
                  <a:pt x="1108249" y="339180"/>
                </a:lnTo>
                <a:lnTo>
                  <a:pt x="1242641" y="339180"/>
                </a:lnTo>
                <a:lnTo>
                  <a:pt x="1242641" y="297582"/>
                </a:lnTo>
                <a:lnTo>
                  <a:pt x="1242641" y="289583"/>
                </a:lnTo>
                <a:lnTo>
                  <a:pt x="1170645" y="289583"/>
                </a:lnTo>
                <a:lnTo>
                  <a:pt x="1170645" y="279983"/>
                </a:lnTo>
                <a:lnTo>
                  <a:pt x="1242641" y="279983"/>
                </a:lnTo>
                <a:cubicBezTo>
                  <a:pt x="1242641" y="265051"/>
                  <a:pt x="1242107" y="246385"/>
                  <a:pt x="1241041" y="223987"/>
                </a:cubicBezTo>
                <a:close/>
                <a:moveTo>
                  <a:pt x="166390" y="220787"/>
                </a:moveTo>
                <a:lnTo>
                  <a:pt x="225586" y="225587"/>
                </a:lnTo>
                <a:cubicBezTo>
                  <a:pt x="229853" y="225587"/>
                  <a:pt x="231986" y="227186"/>
                  <a:pt x="231986" y="230386"/>
                </a:cubicBezTo>
                <a:cubicBezTo>
                  <a:pt x="231986" y="236786"/>
                  <a:pt x="226653" y="242119"/>
                  <a:pt x="215987" y="246385"/>
                </a:cubicBezTo>
                <a:lnTo>
                  <a:pt x="215987" y="262384"/>
                </a:lnTo>
                <a:lnTo>
                  <a:pt x="267184" y="262384"/>
                </a:lnTo>
                <a:lnTo>
                  <a:pt x="294382" y="228786"/>
                </a:lnTo>
                <a:lnTo>
                  <a:pt x="342379" y="260784"/>
                </a:lnTo>
                <a:cubicBezTo>
                  <a:pt x="343446" y="261851"/>
                  <a:pt x="343979" y="263451"/>
                  <a:pt x="343979" y="265584"/>
                </a:cubicBezTo>
                <a:cubicBezTo>
                  <a:pt x="343979" y="268784"/>
                  <a:pt x="339713" y="270917"/>
                  <a:pt x="331180" y="271984"/>
                </a:cubicBezTo>
                <a:lnTo>
                  <a:pt x="215987" y="271984"/>
                </a:lnTo>
                <a:lnTo>
                  <a:pt x="215987" y="339180"/>
                </a:lnTo>
                <a:lnTo>
                  <a:pt x="302382" y="339180"/>
                </a:lnTo>
                <a:lnTo>
                  <a:pt x="332780" y="305582"/>
                </a:lnTo>
                <a:lnTo>
                  <a:pt x="380777" y="337580"/>
                </a:lnTo>
                <a:cubicBezTo>
                  <a:pt x="382910" y="339713"/>
                  <a:pt x="383977" y="341313"/>
                  <a:pt x="383977" y="342379"/>
                </a:cubicBezTo>
                <a:cubicBezTo>
                  <a:pt x="383977" y="346646"/>
                  <a:pt x="379710" y="348779"/>
                  <a:pt x="371177" y="348779"/>
                </a:cubicBezTo>
                <a:lnTo>
                  <a:pt x="0" y="348779"/>
                </a:lnTo>
                <a:lnTo>
                  <a:pt x="0" y="339180"/>
                </a:lnTo>
                <a:lnTo>
                  <a:pt x="166390" y="339180"/>
                </a:lnTo>
                <a:lnTo>
                  <a:pt x="166390" y="271984"/>
                </a:lnTo>
                <a:lnTo>
                  <a:pt x="33598" y="271984"/>
                </a:lnTo>
                <a:lnTo>
                  <a:pt x="33598" y="262384"/>
                </a:lnTo>
                <a:lnTo>
                  <a:pt x="166390" y="262384"/>
                </a:lnTo>
                <a:close/>
                <a:moveTo>
                  <a:pt x="1699171" y="163190"/>
                </a:moveTo>
                <a:lnTo>
                  <a:pt x="1699171" y="287983"/>
                </a:lnTo>
                <a:lnTo>
                  <a:pt x="1723169" y="287983"/>
                </a:lnTo>
                <a:lnTo>
                  <a:pt x="1723169" y="163190"/>
                </a:lnTo>
                <a:close/>
                <a:moveTo>
                  <a:pt x="600521" y="155191"/>
                </a:moveTo>
                <a:cubicBezTo>
                  <a:pt x="651718" y="161590"/>
                  <a:pt x="677317" y="175456"/>
                  <a:pt x="677317" y="196788"/>
                </a:cubicBezTo>
                <a:cubicBezTo>
                  <a:pt x="676250" y="214921"/>
                  <a:pt x="666118" y="224520"/>
                  <a:pt x="646919" y="225587"/>
                </a:cubicBezTo>
                <a:cubicBezTo>
                  <a:pt x="638386" y="225587"/>
                  <a:pt x="631986" y="220787"/>
                  <a:pt x="627720" y="211187"/>
                </a:cubicBezTo>
                <a:cubicBezTo>
                  <a:pt x="620254" y="189855"/>
                  <a:pt x="610121" y="172256"/>
                  <a:pt x="597322" y="158391"/>
                </a:cubicBezTo>
                <a:close/>
                <a:moveTo>
                  <a:pt x="1218642" y="153591"/>
                </a:moveTo>
                <a:lnTo>
                  <a:pt x="1218642" y="191989"/>
                </a:lnTo>
                <a:lnTo>
                  <a:pt x="1319436" y="191989"/>
                </a:lnTo>
                <a:lnTo>
                  <a:pt x="1319436" y="153591"/>
                </a:lnTo>
                <a:close/>
                <a:moveTo>
                  <a:pt x="1218642" y="105594"/>
                </a:moveTo>
                <a:lnTo>
                  <a:pt x="1218642" y="143992"/>
                </a:lnTo>
                <a:lnTo>
                  <a:pt x="1319436" y="143992"/>
                </a:lnTo>
                <a:lnTo>
                  <a:pt x="1319436" y="105594"/>
                </a:lnTo>
                <a:close/>
                <a:moveTo>
                  <a:pt x="642119" y="92795"/>
                </a:moveTo>
                <a:cubicBezTo>
                  <a:pt x="693316" y="97061"/>
                  <a:pt x="718914" y="109860"/>
                  <a:pt x="718914" y="131192"/>
                </a:cubicBezTo>
                <a:cubicBezTo>
                  <a:pt x="716781" y="149325"/>
                  <a:pt x="707182" y="159457"/>
                  <a:pt x="690116" y="161590"/>
                </a:cubicBezTo>
                <a:cubicBezTo>
                  <a:pt x="680517" y="161590"/>
                  <a:pt x="674117" y="156257"/>
                  <a:pt x="670917" y="145591"/>
                </a:cubicBezTo>
                <a:cubicBezTo>
                  <a:pt x="663451" y="128526"/>
                  <a:pt x="652785" y="111994"/>
                  <a:pt x="638919" y="95994"/>
                </a:cubicBezTo>
                <a:close/>
                <a:moveTo>
                  <a:pt x="739713" y="86395"/>
                </a:moveTo>
                <a:lnTo>
                  <a:pt x="806909" y="91195"/>
                </a:lnTo>
                <a:cubicBezTo>
                  <a:pt x="811175" y="92261"/>
                  <a:pt x="813309" y="94395"/>
                  <a:pt x="813309" y="97594"/>
                </a:cubicBezTo>
                <a:cubicBezTo>
                  <a:pt x="814375" y="101861"/>
                  <a:pt x="808509" y="106661"/>
                  <a:pt x="795710" y="111994"/>
                </a:cubicBezTo>
                <a:cubicBezTo>
                  <a:pt x="795710" y="154658"/>
                  <a:pt x="791976" y="189855"/>
                  <a:pt x="784510" y="217587"/>
                </a:cubicBezTo>
                <a:cubicBezTo>
                  <a:pt x="783444" y="223987"/>
                  <a:pt x="781310" y="230386"/>
                  <a:pt x="778111" y="236786"/>
                </a:cubicBezTo>
                <a:lnTo>
                  <a:pt x="842107" y="236786"/>
                </a:lnTo>
                <a:lnTo>
                  <a:pt x="872505" y="198388"/>
                </a:lnTo>
                <a:lnTo>
                  <a:pt x="922102" y="235186"/>
                </a:lnTo>
                <a:cubicBezTo>
                  <a:pt x="924235" y="236253"/>
                  <a:pt x="925302" y="237853"/>
                  <a:pt x="925302" y="239986"/>
                </a:cubicBezTo>
                <a:cubicBezTo>
                  <a:pt x="923168" y="244252"/>
                  <a:pt x="918369" y="246919"/>
                  <a:pt x="910903" y="247985"/>
                </a:cubicBezTo>
                <a:lnTo>
                  <a:pt x="773311" y="247985"/>
                </a:lnTo>
                <a:cubicBezTo>
                  <a:pt x="770111" y="256518"/>
                  <a:pt x="766378" y="263984"/>
                  <a:pt x="762112" y="270384"/>
                </a:cubicBezTo>
                <a:cubicBezTo>
                  <a:pt x="853839" y="283183"/>
                  <a:pt x="899170" y="303449"/>
                  <a:pt x="898103" y="331180"/>
                </a:cubicBezTo>
                <a:cubicBezTo>
                  <a:pt x="897037" y="352512"/>
                  <a:pt x="887437" y="364245"/>
                  <a:pt x="869305" y="366378"/>
                </a:cubicBezTo>
                <a:cubicBezTo>
                  <a:pt x="861839" y="367445"/>
                  <a:pt x="853306" y="362645"/>
                  <a:pt x="843707" y="351979"/>
                </a:cubicBezTo>
                <a:cubicBezTo>
                  <a:pt x="811709" y="319981"/>
                  <a:pt x="782377" y="296516"/>
                  <a:pt x="755712" y="281583"/>
                </a:cubicBezTo>
                <a:cubicBezTo>
                  <a:pt x="722647" y="327447"/>
                  <a:pt x="654918" y="357845"/>
                  <a:pt x="552525" y="372778"/>
                </a:cubicBezTo>
                <a:lnTo>
                  <a:pt x="549325" y="364778"/>
                </a:lnTo>
                <a:cubicBezTo>
                  <a:pt x="641052" y="331713"/>
                  <a:pt x="697582" y="292782"/>
                  <a:pt x="718914" y="247985"/>
                </a:cubicBezTo>
                <a:lnTo>
                  <a:pt x="546125" y="247985"/>
                </a:lnTo>
                <a:lnTo>
                  <a:pt x="546125" y="236786"/>
                </a:lnTo>
                <a:lnTo>
                  <a:pt x="723714" y="236786"/>
                </a:lnTo>
                <a:cubicBezTo>
                  <a:pt x="726914" y="229320"/>
                  <a:pt x="730114" y="220787"/>
                  <a:pt x="733313" y="211187"/>
                </a:cubicBezTo>
                <a:cubicBezTo>
                  <a:pt x="739713" y="187722"/>
                  <a:pt x="742913" y="161590"/>
                  <a:pt x="742913" y="132792"/>
                </a:cubicBezTo>
                <a:cubicBezTo>
                  <a:pt x="742913" y="123193"/>
                  <a:pt x="741846" y="108794"/>
                  <a:pt x="739713" y="89595"/>
                </a:cubicBezTo>
                <a:cubicBezTo>
                  <a:pt x="741846" y="102394"/>
                  <a:pt x="741846" y="101327"/>
                  <a:pt x="739713" y="86395"/>
                </a:cubicBezTo>
                <a:close/>
                <a:moveTo>
                  <a:pt x="1218642" y="59197"/>
                </a:moveTo>
                <a:lnTo>
                  <a:pt x="1218642" y="95994"/>
                </a:lnTo>
                <a:lnTo>
                  <a:pt x="1319436" y="95994"/>
                </a:lnTo>
                <a:lnTo>
                  <a:pt x="1319436" y="78396"/>
                </a:lnTo>
                <a:lnTo>
                  <a:pt x="1319436" y="59197"/>
                </a:lnTo>
                <a:close/>
                <a:moveTo>
                  <a:pt x="209587" y="49597"/>
                </a:moveTo>
                <a:cubicBezTo>
                  <a:pt x="225586" y="77329"/>
                  <a:pt x="243185" y="99194"/>
                  <a:pt x="262384" y="115193"/>
                </a:cubicBezTo>
                <a:cubicBezTo>
                  <a:pt x="274117" y="94928"/>
                  <a:pt x="284783" y="73063"/>
                  <a:pt x="294382" y="49597"/>
                </a:cubicBezTo>
                <a:close/>
                <a:moveTo>
                  <a:pt x="36798" y="28799"/>
                </a:moveTo>
                <a:lnTo>
                  <a:pt x="91195" y="33598"/>
                </a:lnTo>
                <a:cubicBezTo>
                  <a:pt x="97594" y="33598"/>
                  <a:pt x="100261" y="35198"/>
                  <a:pt x="99194" y="38398"/>
                </a:cubicBezTo>
                <a:cubicBezTo>
                  <a:pt x="99194" y="43731"/>
                  <a:pt x="93861" y="47997"/>
                  <a:pt x="83195" y="51197"/>
                </a:cubicBezTo>
                <a:lnTo>
                  <a:pt x="83195" y="190389"/>
                </a:lnTo>
                <a:cubicBezTo>
                  <a:pt x="83195" y="198922"/>
                  <a:pt x="79995" y="203721"/>
                  <a:pt x="73596" y="204788"/>
                </a:cubicBezTo>
                <a:cubicBezTo>
                  <a:pt x="58663" y="206921"/>
                  <a:pt x="46397" y="207988"/>
                  <a:pt x="36798" y="207988"/>
                </a:cubicBezTo>
                <a:cubicBezTo>
                  <a:pt x="37864" y="172790"/>
                  <a:pt x="38398" y="142925"/>
                  <a:pt x="38398" y="118393"/>
                </a:cubicBezTo>
                <a:lnTo>
                  <a:pt x="38398" y="89595"/>
                </a:lnTo>
                <a:cubicBezTo>
                  <a:pt x="38398" y="65063"/>
                  <a:pt x="37864" y="44798"/>
                  <a:pt x="36798" y="28799"/>
                </a:cubicBezTo>
                <a:close/>
                <a:moveTo>
                  <a:pt x="307181" y="15999"/>
                </a:moveTo>
                <a:lnTo>
                  <a:pt x="355178" y="41598"/>
                </a:lnTo>
                <a:cubicBezTo>
                  <a:pt x="361578" y="44798"/>
                  <a:pt x="364778" y="47997"/>
                  <a:pt x="364778" y="51197"/>
                </a:cubicBezTo>
                <a:cubicBezTo>
                  <a:pt x="364778" y="57597"/>
                  <a:pt x="358378" y="61863"/>
                  <a:pt x="345579" y="63996"/>
                </a:cubicBezTo>
                <a:cubicBezTo>
                  <a:pt x="330647" y="92795"/>
                  <a:pt x="315181" y="117327"/>
                  <a:pt x="299182" y="137592"/>
                </a:cubicBezTo>
                <a:cubicBezTo>
                  <a:pt x="319447" y="146125"/>
                  <a:pt x="345579" y="153591"/>
                  <a:pt x="377577" y="159991"/>
                </a:cubicBezTo>
                <a:lnTo>
                  <a:pt x="374377" y="167990"/>
                </a:lnTo>
                <a:cubicBezTo>
                  <a:pt x="355178" y="173323"/>
                  <a:pt x="340779" y="188789"/>
                  <a:pt x="331180" y="214387"/>
                </a:cubicBezTo>
                <a:cubicBezTo>
                  <a:pt x="304515" y="201588"/>
                  <a:pt x="282116" y="187722"/>
                  <a:pt x="263984" y="172790"/>
                </a:cubicBezTo>
                <a:cubicBezTo>
                  <a:pt x="240519" y="190922"/>
                  <a:pt x="210654" y="206388"/>
                  <a:pt x="174389" y="219187"/>
                </a:cubicBezTo>
                <a:lnTo>
                  <a:pt x="169590" y="212787"/>
                </a:lnTo>
                <a:cubicBezTo>
                  <a:pt x="198388" y="192522"/>
                  <a:pt x="221320" y="170657"/>
                  <a:pt x="238385" y="147191"/>
                </a:cubicBezTo>
                <a:cubicBezTo>
                  <a:pt x="221320" y="124793"/>
                  <a:pt x="207987" y="92261"/>
                  <a:pt x="198388" y="49597"/>
                </a:cubicBezTo>
                <a:lnTo>
                  <a:pt x="179189" y="49597"/>
                </a:lnTo>
                <a:lnTo>
                  <a:pt x="179189" y="39998"/>
                </a:lnTo>
                <a:lnTo>
                  <a:pt x="289582" y="39998"/>
                </a:lnTo>
                <a:close/>
                <a:moveTo>
                  <a:pt x="1747168" y="11200"/>
                </a:moveTo>
                <a:lnTo>
                  <a:pt x="1790365" y="41598"/>
                </a:lnTo>
                <a:cubicBezTo>
                  <a:pt x="1791432" y="41598"/>
                  <a:pt x="1791965" y="43198"/>
                  <a:pt x="1791965" y="46398"/>
                </a:cubicBezTo>
                <a:cubicBezTo>
                  <a:pt x="1789832" y="49597"/>
                  <a:pt x="1785565" y="51197"/>
                  <a:pt x="1779166" y="51197"/>
                </a:cubicBezTo>
                <a:lnTo>
                  <a:pt x="1723169" y="51197"/>
                </a:lnTo>
                <a:cubicBezTo>
                  <a:pt x="1715703" y="88528"/>
                  <a:pt x="1705570" y="121593"/>
                  <a:pt x="1692771" y="150391"/>
                </a:cubicBezTo>
                <a:lnTo>
                  <a:pt x="1702371" y="153591"/>
                </a:lnTo>
                <a:lnTo>
                  <a:pt x="1716770" y="153591"/>
                </a:lnTo>
                <a:lnTo>
                  <a:pt x="1729569" y="132792"/>
                </a:lnTo>
                <a:lnTo>
                  <a:pt x="1772766" y="148791"/>
                </a:lnTo>
                <a:cubicBezTo>
                  <a:pt x="1777033" y="150924"/>
                  <a:pt x="1779166" y="153591"/>
                  <a:pt x="1779166" y="156791"/>
                </a:cubicBezTo>
                <a:cubicBezTo>
                  <a:pt x="1779166" y="161057"/>
                  <a:pt x="1774366" y="166390"/>
                  <a:pt x="1764767" y="172790"/>
                </a:cubicBezTo>
                <a:lnTo>
                  <a:pt x="1764767" y="227186"/>
                </a:lnTo>
                <a:cubicBezTo>
                  <a:pt x="1764767" y="263451"/>
                  <a:pt x="1765300" y="289049"/>
                  <a:pt x="1766367" y="303982"/>
                </a:cubicBezTo>
                <a:cubicBezTo>
                  <a:pt x="1766367" y="312515"/>
                  <a:pt x="1762633" y="317314"/>
                  <a:pt x="1755167" y="318381"/>
                </a:cubicBezTo>
                <a:cubicBezTo>
                  <a:pt x="1744501" y="320514"/>
                  <a:pt x="1733835" y="321581"/>
                  <a:pt x="1723169" y="321581"/>
                </a:cubicBezTo>
                <a:lnTo>
                  <a:pt x="1723169" y="299182"/>
                </a:lnTo>
                <a:lnTo>
                  <a:pt x="1699171" y="299182"/>
                </a:lnTo>
                <a:lnTo>
                  <a:pt x="1699171" y="331180"/>
                </a:lnTo>
                <a:cubicBezTo>
                  <a:pt x="1699171" y="337580"/>
                  <a:pt x="1695438" y="342379"/>
                  <a:pt x="1687971" y="345579"/>
                </a:cubicBezTo>
                <a:cubicBezTo>
                  <a:pt x="1686905" y="345579"/>
                  <a:pt x="1685305" y="346113"/>
                  <a:pt x="1683172" y="347179"/>
                </a:cubicBezTo>
                <a:cubicBezTo>
                  <a:pt x="1675706" y="348246"/>
                  <a:pt x="1667173" y="348779"/>
                  <a:pt x="1657573" y="348779"/>
                </a:cubicBezTo>
                <a:cubicBezTo>
                  <a:pt x="1657573" y="338113"/>
                  <a:pt x="1658107" y="320514"/>
                  <a:pt x="1659173" y="295982"/>
                </a:cubicBezTo>
                <a:cubicBezTo>
                  <a:pt x="1659173" y="282116"/>
                  <a:pt x="1659173" y="273584"/>
                  <a:pt x="1659173" y="270384"/>
                </a:cubicBezTo>
                <a:lnTo>
                  <a:pt x="1659173" y="207988"/>
                </a:lnTo>
                <a:cubicBezTo>
                  <a:pt x="1647441" y="221853"/>
                  <a:pt x="1635175" y="236253"/>
                  <a:pt x="1622375" y="251185"/>
                </a:cubicBezTo>
                <a:lnTo>
                  <a:pt x="1617576" y="247985"/>
                </a:lnTo>
                <a:cubicBezTo>
                  <a:pt x="1649574" y="179723"/>
                  <a:pt x="1667706" y="114127"/>
                  <a:pt x="1671973" y="51197"/>
                </a:cubicBezTo>
                <a:lnTo>
                  <a:pt x="1627175" y="51197"/>
                </a:lnTo>
                <a:lnTo>
                  <a:pt x="1627175" y="43198"/>
                </a:lnTo>
                <a:lnTo>
                  <a:pt x="1724769" y="43198"/>
                </a:lnTo>
                <a:close/>
                <a:moveTo>
                  <a:pt x="1167445" y="3200"/>
                </a:moveTo>
                <a:lnTo>
                  <a:pt x="1228241" y="8000"/>
                </a:lnTo>
                <a:cubicBezTo>
                  <a:pt x="1233574" y="8000"/>
                  <a:pt x="1236241" y="9600"/>
                  <a:pt x="1236241" y="12800"/>
                </a:cubicBezTo>
                <a:cubicBezTo>
                  <a:pt x="1237307" y="19199"/>
                  <a:pt x="1231441" y="24532"/>
                  <a:pt x="1218642" y="28799"/>
                </a:cubicBezTo>
                <a:lnTo>
                  <a:pt x="1218642" y="49597"/>
                </a:lnTo>
                <a:lnTo>
                  <a:pt x="1319436" y="49597"/>
                </a:lnTo>
                <a:cubicBezTo>
                  <a:pt x="1318369" y="36798"/>
                  <a:pt x="1317836" y="21332"/>
                  <a:pt x="1317836" y="3200"/>
                </a:cubicBezTo>
                <a:lnTo>
                  <a:pt x="1378632" y="8000"/>
                </a:lnTo>
                <a:cubicBezTo>
                  <a:pt x="1385032" y="9066"/>
                  <a:pt x="1387698" y="11200"/>
                  <a:pt x="1386632" y="14399"/>
                </a:cubicBezTo>
                <a:cubicBezTo>
                  <a:pt x="1387698" y="18666"/>
                  <a:pt x="1381832" y="23466"/>
                  <a:pt x="1369033" y="28799"/>
                </a:cubicBezTo>
                <a:lnTo>
                  <a:pt x="1369033" y="49597"/>
                </a:lnTo>
                <a:lnTo>
                  <a:pt x="1389831" y="49597"/>
                </a:lnTo>
                <a:lnTo>
                  <a:pt x="1412230" y="17599"/>
                </a:lnTo>
                <a:lnTo>
                  <a:pt x="1457027" y="46398"/>
                </a:lnTo>
                <a:cubicBezTo>
                  <a:pt x="1459161" y="47464"/>
                  <a:pt x="1460227" y="49597"/>
                  <a:pt x="1460227" y="52797"/>
                </a:cubicBezTo>
                <a:cubicBezTo>
                  <a:pt x="1459161" y="55997"/>
                  <a:pt x="1454894" y="58130"/>
                  <a:pt x="1447428" y="59197"/>
                </a:cubicBezTo>
                <a:lnTo>
                  <a:pt x="1369033" y="59197"/>
                </a:lnTo>
                <a:lnTo>
                  <a:pt x="1369033" y="191989"/>
                </a:lnTo>
                <a:lnTo>
                  <a:pt x="1391431" y="191989"/>
                </a:lnTo>
                <a:lnTo>
                  <a:pt x="1417030" y="156791"/>
                </a:lnTo>
                <a:lnTo>
                  <a:pt x="1465027" y="188789"/>
                </a:lnTo>
                <a:cubicBezTo>
                  <a:pt x="1468227" y="189855"/>
                  <a:pt x="1469293" y="191455"/>
                  <a:pt x="1468227" y="193589"/>
                </a:cubicBezTo>
                <a:cubicBezTo>
                  <a:pt x="1468227" y="198922"/>
                  <a:pt x="1463960" y="201588"/>
                  <a:pt x="1455427" y="201588"/>
                </a:cubicBezTo>
                <a:lnTo>
                  <a:pt x="1325835" y="201588"/>
                </a:lnTo>
                <a:cubicBezTo>
                  <a:pt x="1364233" y="229320"/>
                  <a:pt x="1413297" y="245852"/>
                  <a:pt x="1473027" y="251185"/>
                </a:cubicBezTo>
                <a:lnTo>
                  <a:pt x="1471427" y="257585"/>
                </a:lnTo>
                <a:cubicBezTo>
                  <a:pt x="1458627" y="262918"/>
                  <a:pt x="1447428" y="279983"/>
                  <a:pt x="1437829" y="308781"/>
                </a:cubicBezTo>
                <a:cubicBezTo>
                  <a:pt x="1380232" y="289583"/>
                  <a:pt x="1339168" y="253852"/>
                  <a:pt x="1314636" y="201588"/>
                </a:cubicBezTo>
                <a:lnTo>
                  <a:pt x="1239441" y="201588"/>
                </a:lnTo>
                <a:cubicBezTo>
                  <a:pt x="1204243" y="259185"/>
                  <a:pt x="1150913" y="299182"/>
                  <a:pt x="1079450" y="321581"/>
                </a:cubicBezTo>
                <a:lnTo>
                  <a:pt x="1076251" y="316781"/>
                </a:lnTo>
                <a:cubicBezTo>
                  <a:pt x="1121048" y="283716"/>
                  <a:pt x="1154646" y="245319"/>
                  <a:pt x="1177045" y="201588"/>
                </a:cubicBezTo>
                <a:lnTo>
                  <a:pt x="1084250" y="201588"/>
                </a:lnTo>
                <a:lnTo>
                  <a:pt x="1084250" y="191989"/>
                </a:lnTo>
                <a:lnTo>
                  <a:pt x="1169045" y="191989"/>
                </a:lnTo>
                <a:lnTo>
                  <a:pt x="1169045" y="76796"/>
                </a:lnTo>
                <a:lnTo>
                  <a:pt x="1169045" y="59197"/>
                </a:lnTo>
                <a:lnTo>
                  <a:pt x="1101849" y="59197"/>
                </a:lnTo>
                <a:lnTo>
                  <a:pt x="1101849" y="49597"/>
                </a:lnTo>
                <a:lnTo>
                  <a:pt x="1169045" y="49597"/>
                </a:lnTo>
                <a:cubicBezTo>
                  <a:pt x="1169045" y="26132"/>
                  <a:pt x="1168512" y="10666"/>
                  <a:pt x="1167445" y="3200"/>
                </a:cubicBezTo>
                <a:close/>
                <a:moveTo>
                  <a:pt x="115193" y="3200"/>
                </a:moveTo>
                <a:lnTo>
                  <a:pt x="174389" y="8000"/>
                </a:lnTo>
                <a:cubicBezTo>
                  <a:pt x="179722" y="8000"/>
                  <a:pt x="182389" y="9600"/>
                  <a:pt x="182389" y="12800"/>
                </a:cubicBezTo>
                <a:cubicBezTo>
                  <a:pt x="181322" y="19199"/>
                  <a:pt x="175456" y="23999"/>
                  <a:pt x="164790" y="27199"/>
                </a:cubicBezTo>
                <a:lnTo>
                  <a:pt x="164790" y="203188"/>
                </a:lnTo>
                <a:cubicBezTo>
                  <a:pt x="164790" y="211721"/>
                  <a:pt x="161057" y="216520"/>
                  <a:pt x="153591" y="217587"/>
                </a:cubicBezTo>
                <a:cubicBezTo>
                  <a:pt x="138658" y="221853"/>
                  <a:pt x="125859" y="223987"/>
                  <a:pt x="115193" y="223987"/>
                </a:cubicBezTo>
                <a:cubicBezTo>
                  <a:pt x="116260" y="186656"/>
                  <a:pt x="116793" y="149325"/>
                  <a:pt x="116793" y="111994"/>
                </a:cubicBezTo>
                <a:lnTo>
                  <a:pt x="116793" y="59197"/>
                </a:lnTo>
                <a:cubicBezTo>
                  <a:pt x="116793" y="37865"/>
                  <a:pt x="116260" y="19199"/>
                  <a:pt x="115193" y="3200"/>
                </a:cubicBezTo>
                <a:close/>
                <a:moveTo>
                  <a:pt x="1863961" y="1600"/>
                </a:moveTo>
                <a:lnTo>
                  <a:pt x="1921557" y="6400"/>
                </a:lnTo>
                <a:cubicBezTo>
                  <a:pt x="1925823" y="6400"/>
                  <a:pt x="1928490" y="8000"/>
                  <a:pt x="1929557" y="11200"/>
                </a:cubicBezTo>
                <a:cubicBezTo>
                  <a:pt x="1929557" y="16533"/>
                  <a:pt x="1923691" y="21866"/>
                  <a:pt x="1911958" y="27199"/>
                </a:cubicBezTo>
                <a:lnTo>
                  <a:pt x="1911958" y="156791"/>
                </a:lnTo>
                <a:lnTo>
                  <a:pt x="1940756" y="156791"/>
                </a:lnTo>
                <a:lnTo>
                  <a:pt x="1940756" y="115193"/>
                </a:lnTo>
                <a:cubicBezTo>
                  <a:pt x="1940756" y="104527"/>
                  <a:pt x="1940756" y="81595"/>
                  <a:pt x="1940756" y="46398"/>
                </a:cubicBezTo>
                <a:lnTo>
                  <a:pt x="1988753" y="51197"/>
                </a:lnTo>
                <a:cubicBezTo>
                  <a:pt x="1993019" y="51197"/>
                  <a:pt x="1995686" y="52797"/>
                  <a:pt x="1996753" y="55997"/>
                </a:cubicBezTo>
                <a:cubicBezTo>
                  <a:pt x="1997819" y="61330"/>
                  <a:pt x="1993553" y="65596"/>
                  <a:pt x="1983953" y="68796"/>
                </a:cubicBezTo>
                <a:lnTo>
                  <a:pt x="1983953" y="97594"/>
                </a:lnTo>
                <a:cubicBezTo>
                  <a:pt x="1983953" y="110394"/>
                  <a:pt x="1983953" y="136525"/>
                  <a:pt x="1983953" y="175990"/>
                </a:cubicBezTo>
                <a:cubicBezTo>
                  <a:pt x="1983953" y="181323"/>
                  <a:pt x="1981820" y="184522"/>
                  <a:pt x="1977554" y="185589"/>
                </a:cubicBezTo>
                <a:cubicBezTo>
                  <a:pt x="1966888" y="188789"/>
                  <a:pt x="1954622" y="190389"/>
                  <a:pt x="1940756" y="190389"/>
                </a:cubicBezTo>
                <a:lnTo>
                  <a:pt x="1940756" y="166390"/>
                </a:lnTo>
                <a:lnTo>
                  <a:pt x="1911958" y="166390"/>
                </a:lnTo>
                <a:lnTo>
                  <a:pt x="1911958" y="326380"/>
                </a:lnTo>
                <a:lnTo>
                  <a:pt x="1947156" y="326380"/>
                </a:lnTo>
                <a:lnTo>
                  <a:pt x="1947156" y="276783"/>
                </a:lnTo>
                <a:cubicBezTo>
                  <a:pt x="1947156" y="269317"/>
                  <a:pt x="1946622" y="246385"/>
                  <a:pt x="1945556" y="207988"/>
                </a:cubicBezTo>
                <a:lnTo>
                  <a:pt x="1995153" y="212787"/>
                </a:lnTo>
                <a:cubicBezTo>
                  <a:pt x="2000486" y="213854"/>
                  <a:pt x="2003152" y="215987"/>
                  <a:pt x="2003152" y="219187"/>
                </a:cubicBezTo>
                <a:cubicBezTo>
                  <a:pt x="2004219" y="223453"/>
                  <a:pt x="1999953" y="227720"/>
                  <a:pt x="1990353" y="231986"/>
                </a:cubicBezTo>
                <a:lnTo>
                  <a:pt x="1990353" y="286383"/>
                </a:lnTo>
                <a:cubicBezTo>
                  <a:pt x="1990353" y="309848"/>
                  <a:pt x="1990887" y="331713"/>
                  <a:pt x="1991953" y="351979"/>
                </a:cubicBezTo>
                <a:cubicBezTo>
                  <a:pt x="1991953" y="356245"/>
                  <a:pt x="1989819" y="358912"/>
                  <a:pt x="1985553" y="359978"/>
                </a:cubicBezTo>
                <a:cubicBezTo>
                  <a:pt x="1973821" y="363178"/>
                  <a:pt x="1961021" y="364778"/>
                  <a:pt x="1947156" y="364778"/>
                </a:cubicBezTo>
                <a:lnTo>
                  <a:pt x="1947156" y="332780"/>
                </a:lnTo>
                <a:lnTo>
                  <a:pt x="1836762" y="332780"/>
                </a:lnTo>
                <a:lnTo>
                  <a:pt x="1817563" y="355179"/>
                </a:lnTo>
                <a:cubicBezTo>
                  <a:pt x="1805831" y="347712"/>
                  <a:pt x="1793565" y="339713"/>
                  <a:pt x="1780766" y="331180"/>
                </a:cubicBezTo>
                <a:cubicBezTo>
                  <a:pt x="1777566" y="329047"/>
                  <a:pt x="1778099" y="326380"/>
                  <a:pt x="1782366" y="323181"/>
                </a:cubicBezTo>
                <a:cubicBezTo>
                  <a:pt x="1788765" y="319981"/>
                  <a:pt x="1791432" y="314648"/>
                  <a:pt x="1790365" y="307182"/>
                </a:cubicBezTo>
                <a:lnTo>
                  <a:pt x="1790365" y="278383"/>
                </a:lnTo>
                <a:cubicBezTo>
                  <a:pt x="1790365" y="271984"/>
                  <a:pt x="1790365" y="249052"/>
                  <a:pt x="1790365" y="209588"/>
                </a:cubicBezTo>
                <a:lnTo>
                  <a:pt x="1836762" y="214387"/>
                </a:lnTo>
                <a:cubicBezTo>
                  <a:pt x="1841029" y="214387"/>
                  <a:pt x="1843695" y="215987"/>
                  <a:pt x="1844762" y="219187"/>
                </a:cubicBezTo>
                <a:cubicBezTo>
                  <a:pt x="1845828" y="223453"/>
                  <a:pt x="1841562" y="228253"/>
                  <a:pt x="1831963" y="233586"/>
                </a:cubicBezTo>
                <a:lnTo>
                  <a:pt x="1831963" y="326380"/>
                </a:lnTo>
                <a:lnTo>
                  <a:pt x="1865561" y="326380"/>
                </a:lnTo>
                <a:lnTo>
                  <a:pt x="1865561" y="166390"/>
                </a:lnTo>
                <a:lnTo>
                  <a:pt x="1839962" y="166390"/>
                </a:lnTo>
                <a:lnTo>
                  <a:pt x="1825563" y="185589"/>
                </a:lnTo>
                <a:cubicBezTo>
                  <a:pt x="1811697" y="179189"/>
                  <a:pt x="1799431" y="172256"/>
                  <a:pt x="1788765" y="164790"/>
                </a:cubicBezTo>
                <a:cubicBezTo>
                  <a:pt x="1785565" y="161590"/>
                  <a:pt x="1786099" y="158391"/>
                  <a:pt x="1790365" y="155191"/>
                </a:cubicBezTo>
                <a:cubicBezTo>
                  <a:pt x="1794631" y="150924"/>
                  <a:pt x="1796765" y="145058"/>
                  <a:pt x="1796765" y="137592"/>
                </a:cubicBezTo>
                <a:lnTo>
                  <a:pt x="1796765" y="115193"/>
                </a:lnTo>
                <a:cubicBezTo>
                  <a:pt x="1796765" y="107727"/>
                  <a:pt x="1796765" y="84795"/>
                  <a:pt x="1796765" y="46398"/>
                </a:cubicBezTo>
                <a:lnTo>
                  <a:pt x="1843162" y="51197"/>
                </a:lnTo>
                <a:cubicBezTo>
                  <a:pt x="1847428" y="52264"/>
                  <a:pt x="1849562" y="54397"/>
                  <a:pt x="1849562" y="57597"/>
                </a:cubicBezTo>
                <a:cubicBezTo>
                  <a:pt x="1849562" y="61863"/>
                  <a:pt x="1845828" y="66130"/>
                  <a:pt x="1838362" y="70396"/>
                </a:cubicBezTo>
                <a:lnTo>
                  <a:pt x="1838362" y="156791"/>
                </a:lnTo>
                <a:lnTo>
                  <a:pt x="1865561" y="156791"/>
                </a:lnTo>
                <a:lnTo>
                  <a:pt x="1865561" y="118393"/>
                </a:lnTo>
                <a:cubicBezTo>
                  <a:pt x="1865561" y="74662"/>
                  <a:pt x="1865027" y="35732"/>
                  <a:pt x="1863961" y="1600"/>
                </a:cubicBezTo>
                <a:close/>
                <a:moveTo>
                  <a:pt x="694916" y="0"/>
                </a:moveTo>
                <a:cubicBezTo>
                  <a:pt x="743979" y="0"/>
                  <a:pt x="767978" y="11200"/>
                  <a:pt x="766911" y="33598"/>
                </a:cubicBezTo>
                <a:cubicBezTo>
                  <a:pt x="766911" y="45331"/>
                  <a:pt x="761578" y="53864"/>
                  <a:pt x="750912" y="59197"/>
                </a:cubicBezTo>
                <a:lnTo>
                  <a:pt x="840507" y="59197"/>
                </a:lnTo>
                <a:lnTo>
                  <a:pt x="864505" y="30399"/>
                </a:lnTo>
                <a:lnTo>
                  <a:pt x="918902" y="67196"/>
                </a:lnTo>
                <a:cubicBezTo>
                  <a:pt x="923168" y="69329"/>
                  <a:pt x="924768" y="72529"/>
                  <a:pt x="923702" y="76796"/>
                </a:cubicBezTo>
                <a:cubicBezTo>
                  <a:pt x="922635" y="83195"/>
                  <a:pt x="915169" y="86395"/>
                  <a:pt x="901303" y="86395"/>
                </a:cubicBezTo>
                <a:cubicBezTo>
                  <a:pt x="882104" y="97061"/>
                  <a:pt x="859706" y="108260"/>
                  <a:pt x="834107" y="119993"/>
                </a:cubicBezTo>
                <a:lnTo>
                  <a:pt x="827708" y="115193"/>
                </a:lnTo>
                <a:lnTo>
                  <a:pt x="848506" y="68796"/>
                </a:lnTo>
                <a:lnTo>
                  <a:pt x="608521" y="68796"/>
                </a:lnTo>
                <a:cubicBezTo>
                  <a:pt x="611721" y="78396"/>
                  <a:pt x="613321" y="86928"/>
                  <a:pt x="613321" y="94395"/>
                </a:cubicBezTo>
                <a:cubicBezTo>
                  <a:pt x="611187" y="118926"/>
                  <a:pt x="597855" y="132259"/>
                  <a:pt x="573323" y="134392"/>
                </a:cubicBezTo>
                <a:cubicBezTo>
                  <a:pt x="557324" y="133326"/>
                  <a:pt x="548791" y="123726"/>
                  <a:pt x="547725" y="105594"/>
                </a:cubicBezTo>
                <a:cubicBezTo>
                  <a:pt x="547725" y="95994"/>
                  <a:pt x="551991" y="87995"/>
                  <a:pt x="560524" y="81595"/>
                </a:cubicBezTo>
                <a:cubicBezTo>
                  <a:pt x="575456" y="73063"/>
                  <a:pt x="584523" y="57064"/>
                  <a:pt x="587722" y="33598"/>
                </a:cubicBezTo>
                <a:lnTo>
                  <a:pt x="590922" y="33598"/>
                </a:lnTo>
                <a:cubicBezTo>
                  <a:pt x="597322" y="42131"/>
                  <a:pt x="602121" y="50664"/>
                  <a:pt x="605321" y="59197"/>
                </a:cubicBezTo>
                <a:lnTo>
                  <a:pt x="715714" y="59197"/>
                </a:lnTo>
                <a:cubicBezTo>
                  <a:pt x="712515" y="57064"/>
                  <a:pt x="710381" y="53330"/>
                  <a:pt x="709315" y="47997"/>
                </a:cubicBezTo>
                <a:cubicBezTo>
                  <a:pt x="706115" y="28799"/>
                  <a:pt x="700782" y="13333"/>
                  <a:pt x="693316" y="1600"/>
                </a:cubicBezTo>
                <a:close/>
              </a:path>
            </a:pathLst>
          </a:custGeom>
          <a:solidFill>
            <a:srgbClr val="C00000"/>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pPr lvl="0" algn="dist"/>
            <a:endParaRPr lang="zh-CN" altLang="en-US" sz="3200" spc="150" dirty="0">
              <a:solidFill>
                <a:srgbClr val="AD251C"/>
              </a:solidFill>
              <a:latin typeface="方正粗雅宋_GBK" panose="02000500000000000000" pitchFamily="2" charset="-122"/>
              <a:ea typeface="方正粗雅宋_GBK" panose="02000500000000000000" pitchFamily="2" charset="-122"/>
              <a:sym typeface="Arial" panose="020B0604020202020204" pitchFamily="34" charset="0"/>
            </a:endParaRPr>
          </a:p>
        </p:txBody>
      </p:sp>
      <p:sp>
        <p:nvSpPr>
          <p:cNvPr id="114" name="文本框 113"/>
          <p:cNvSpPr txBox="1"/>
          <p:nvPr/>
        </p:nvSpPr>
        <p:spPr>
          <a:xfrm>
            <a:off x="5764397" y="4525614"/>
            <a:ext cx="1992853" cy="430887"/>
          </a:xfrm>
          <a:prstGeom prst="rect">
            <a:avLst/>
          </a:prstGeom>
          <a:noFill/>
        </p:spPr>
        <p:txBody>
          <a:bodyPr wrap="none" rtlCol="0">
            <a:spAutoFit/>
          </a:bodyPr>
          <a:lstStyle/>
          <a:p>
            <a:pPr lvl="0"/>
            <a:r>
              <a:rPr lang="zh-CN" altLang="en-US" sz="2200" b="1" spc="150" dirty="0">
                <a:solidFill>
                  <a:schemeClr val="tx1">
                    <a:lumMod val="85000"/>
                    <a:lumOff val="15000"/>
                  </a:schemeClr>
                </a:solidFill>
                <a:latin typeface="微软雅黑" panose="020B0503020204020204" pitchFamily="34" charset="-122"/>
                <a:ea typeface="微软雅黑" panose="020B0503020204020204" pitchFamily="34" charset="-122"/>
                <a:sym typeface="Arial" panose="020B0604020202020204" pitchFamily="34" charset="0"/>
              </a:rPr>
              <a:t>有长期稳定的</a:t>
            </a:r>
          </a:p>
        </p:txBody>
      </p:sp>
      <p:sp>
        <p:nvSpPr>
          <p:cNvPr id="135" name="文本框 134"/>
          <p:cNvSpPr txBox="1"/>
          <p:nvPr/>
        </p:nvSpPr>
        <p:spPr>
          <a:xfrm>
            <a:off x="7790930" y="4533256"/>
            <a:ext cx="2022550" cy="376066"/>
          </a:xfrm>
          <a:custGeom>
            <a:avLst/>
            <a:gdLst/>
            <a:ahLst/>
            <a:cxnLst/>
            <a:rect l="l" t="t" r="r" b="b"/>
            <a:pathLst>
              <a:path w="2022550" h="376066">
                <a:moveTo>
                  <a:pt x="1817563" y="209677"/>
                </a:moveTo>
                <a:lnTo>
                  <a:pt x="1817563" y="246474"/>
                </a:lnTo>
                <a:lnTo>
                  <a:pt x="1939156" y="246474"/>
                </a:lnTo>
                <a:lnTo>
                  <a:pt x="1939156" y="209677"/>
                </a:lnTo>
                <a:close/>
                <a:moveTo>
                  <a:pt x="866105" y="174479"/>
                </a:moveTo>
                <a:lnTo>
                  <a:pt x="915702" y="211277"/>
                </a:lnTo>
                <a:cubicBezTo>
                  <a:pt x="917835" y="212343"/>
                  <a:pt x="918902" y="213943"/>
                  <a:pt x="918902" y="216076"/>
                </a:cubicBezTo>
                <a:cubicBezTo>
                  <a:pt x="918902" y="220343"/>
                  <a:pt x="914635" y="222476"/>
                  <a:pt x="906103" y="222476"/>
                </a:cubicBezTo>
                <a:lnTo>
                  <a:pt x="746112" y="222476"/>
                </a:lnTo>
                <a:cubicBezTo>
                  <a:pt x="710914" y="261940"/>
                  <a:pt x="681583" y="290205"/>
                  <a:pt x="658118" y="307271"/>
                </a:cubicBezTo>
                <a:lnTo>
                  <a:pt x="810108" y="304071"/>
                </a:lnTo>
                <a:cubicBezTo>
                  <a:pt x="799442" y="283805"/>
                  <a:pt x="786643" y="263540"/>
                  <a:pt x="771711" y="243275"/>
                </a:cubicBezTo>
                <a:lnTo>
                  <a:pt x="776510" y="238475"/>
                </a:lnTo>
                <a:cubicBezTo>
                  <a:pt x="845839" y="270473"/>
                  <a:pt x="881037" y="301404"/>
                  <a:pt x="882104" y="331269"/>
                </a:cubicBezTo>
                <a:cubicBezTo>
                  <a:pt x="879971" y="352601"/>
                  <a:pt x="868771" y="364334"/>
                  <a:pt x="848506" y="366467"/>
                </a:cubicBezTo>
                <a:cubicBezTo>
                  <a:pt x="841040" y="367534"/>
                  <a:pt x="834640" y="361667"/>
                  <a:pt x="829307" y="348868"/>
                </a:cubicBezTo>
                <a:cubicBezTo>
                  <a:pt x="826107" y="339269"/>
                  <a:pt x="822907" y="331269"/>
                  <a:pt x="819708" y="324870"/>
                </a:cubicBezTo>
                <a:cubicBezTo>
                  <a:pt x="736513" y="340869"/>
                  <a:pt x="673583" y="351535"/>
                  <a:pt x="630919" y="356868"/>
                </a:cubicBezTo>
                <a:cubicBezTo>
                  <a:pt x="629853" y="369667"/>
                  <a:pt x="626119" y="376066"/>
                  <a:pt x="619720" y="376066"/>
                </a:cubicBezTo>
                <a:cubicBezTo>
                  <a:pt x="615453" y="376066"/>
                  <a:pt x="612787" y="372867"/>
                  <a:pt x="611720" y="366467"/>
                </a:cubicBezTo>
                <a:lnTo>
                  <a:pt x="594122" y="308871"/>
                </a:lnTo>
                <a:cubicBezTo>
                  <a:pt x="614387" y="308871"/>
                  <a:pt x="626653" y="305138"/>
                  <a:pt x="630919" y="297671"/>
                </a:cubicBezTo>
                <a:cubicBezTo>
                  <a:pt x="645852" y="277406"/>
                  <a:pt x="659184" y="252341"/>
                  <a:pt x="670917" y="222476"/>
                </a:cubicBezTo>
                <a:lnTo>
                  <a:pt x="562123" y="222476"/>
                </a:lnTo>
                <a:lnTo>
                  <a:pt x="562123" y="212876"/>
                </a:lnTo>
                <a:lnTo>
                  <a:pt x="837307" y="212876"/>
                </a:lnTo>
                <a:close/>
                <a:moveTo>
                  <a:pt x="1375432" y="169679"/>
                </a:moveTo>
                <a:cubicBezTo>
                  <a:pt x="1442628" y="191011"/>
                  <a:pt x="1476226" y="216076"/>
                  <a:pt x="1476226" y="244875"/>
                </a:cubicBezTo>
                <a:cubicBezTo>
                  <a:pt x="1475159" y="265140"/>
                  <a:pt x="1465027" y="276339"/>
                  <a:pt x="1445828" y="278472"/>
                </a:cubicBezTo>
                <a:cubicBezTo>
                  <a:pt x="1434095" y="278472"/>
                  <a:pt x="1427162" y="273139"/>
                  <a:pt x="1425029" y="262473"/>
                </a:cubicBezTo>
                <a:cubicBezTo>
                  <a:pt x="1413296" y="231542"/>
                  <a:pt x="1395697" y="202210"/>
                  <a:pt x="1372232" y="174479"/>
                </a:cubicBezTo>
                <a:close/>
                <a:moveTo>
                  <a:pt x="1817563" y="166479"/>
                </a:moveTo>
                <a:lnTo>
                  <a:pt x="1817563" y="200077"/>
                </a:lnTo>
                <a:lnTo>
                  <a:pt x="1939156" y="200077"/>
                </a:lnTo>
                <a:lnTo>
                  <a:pt x="1939156" y="166479"/>
                </a:lnTo>
                <a:close/>
                <a:moveTo>
                  <a:pt x="781310" y="115282"/>
                </a:moveTo>
                <a:lnTo>
                  <a:pt x="826107" y="147280"/>
                </a:lnTo>
                <a:cubicBezTo>
                  <a:pt x="828241" y="147280"/>
                  <a:pt x="829307" y="148347"/>
                  <a:pt x="829307" y="150480"/>
                </a:cubicBezTo>
                <a:cubicBezTo>
                  <a:pt x="829307" y="153680"/>
                  <a:pt x="825041" y="155813"/>
                  <a:pt x="816508" y="156880"/>
                </a:cubicBezTo>
                <a:lnTo>
                  <a:pt x="646918" y="156880"/>
                </a:lnTo>
                <a:lnTo>
                  <a:pt x="646918" y="147280"/>
                </a:lnTo>
                <a:lnTo>
                  <a:pt x="757311" y="147280"/>
                </a:lnTo>
                <a:close/>
                <a:moveTo>
                  <a:pt x="1801564" y="60886"/>
                </a:moveTo>
                <a:cubicBezTo>
                  <a:pt x="1838895" y="65152"/>
                  <a:pt x="1857561" y="75818"/>
                  <a:pt x="1857561" y="92884"/>
                </a:cubicBezTo>
                <a:cubicBezTo>
                  <a:pt x="1857561" y="108883"/>
                  <a:pt x="1849028" y="117416"/>
                  <a:pt x="1831962" y="118482"/>
                </a:cubicBezTo>
                <a:cubicBezTo>
                  <a:pt x="1822363" y="119549"/>
                  <a:pt x="1816497" y="114749"/>
                  <a:pt x="1814363" y="104083"/>
                </a:cubicBezTo>
                <a:cubicBezTo>
                  <a:pt x="1812230" y="88084"/>
                  <a:pt x="1807430" y="74218"/>
                  <a:pt x="1799964" y="62486"/>
                </a:cubicBezTo>
                <a:close/>
                <a:moveTo>
                  <a:pt x="121592" y="59286"/>
                </a:moveTo>
                <a:lnTo>
                  <a:pt x="172789" y="86484"/>
                </a:lnTo>
                <a:cubicBezTo>
                  <a:pt x="175989" y="89684"/>
                  <a:pt x="177589" y="92350"/>
                  <a:pt x="177589" y="94484"/>
                </a:cubicBezTo>
                <a:cubicBezTo>
                  <a:pt x="178655" y="98750"/>
                  <a:pt x="172256" y="103016"/>
                  <a:pt x="158390" y="107283"/>
                </a:cubicBezTo>
                <a:cubicBezTo>
                  <a:pt x="140258" y="138214"/>
                  <a:pt x="124259" y="160613"/>
                  <a:pt x="110393" y="174479"/>
                </a:cubicBezTo>
                <a:cubicBezTo>
                  <a:pt x="157323" y="187278"/>
                  <a:pt x="179722" y="203810"/>
                  <a:pt x="177589" y="224076"/>
                </a:cubicBezTo>
                <a:cubicBezTo>
                  <a:pt x="174389" y="242208"/>
                  <a:pt x="164790" y="252341"/>
                  <a:pt x="148791" y="254474"/>
                </a:cubicBezTo>
                <a:cubicBezTo>
                  <a:pt x="139191" y="255541"/>
                  <a:pt x="133325" y="249674"/>
                  <a:pt x="131192" y="236875"/>
                </a:cubicBezTo>
                <a:cubicBezTo>
                  <a:pt x="125859" y="216610"/>
                  <a:pt x="118392" y="199544"/>
                  <a:pt x="108793" y="185678"/>
                </a:cubicBezTo>
                <a:lnTo>
                  <a:pt x="108793" y="350468"/>
                </a:lnTo>
                <a:cubicBezTo>
                  <a:pt x="108793" y="360067"/>
                  <a:pt x="105060" y="365401"/>
                  <a:pt x="97594" y="366467"/>
                </a:cubicBezTo>
                <a:cubicBezTo>
                  <a:pt x="82661" y="368600"/>
                  <a:pt x="69862" y="369667"/>
                  <a:pt x="59196" y="369667"/>
                </a:cubicBezTo>
                <a:cubicBezTo>
                  <a:pt x="61329" y="323803"/>
                  <a:pt x="62396" y="281139"/>
                  <a:pt x="62396" y="241675"/>
                </a:cubicBezTo>
                <a:lnTo>
                  <a:pt x="62396" y="217676"/>
                </a:lnTo>
                <a:cubicBezTo>
                  <a:pt x="45330" y="230475"/>
                  <a:pt x="25598" y="242208"/>
                  <a:pt x="3199" y="252874"/>
                </a:cubicBezTo>
                <a:lnTo>
                  <a:pt x="0" y="248074"/>
                </a:lnTo>
                <a:cubicBezTo>
                  <a:pt x="50130" y="196877"/>
                  <a:pt x="85861" y="146214"/>
                  <a:pt x="107193" y="96084"/>
                </a:cubicBezTo>
                <a:lnTo>
                  <a:pt x="12799" y="96084"/>
                </a:lnTo>
                <a:lnTo>
                  <a:pt x="12799" y="86484"/>
                </a:lnTo>
                <a:lnTo>
                  <a:pt x="102393" y="86484"/>
                </a:lnTo>
                <a:close/>
                <a:moveTo>
                  <a:pt x="233585" y="4889"/>
                </a:moveTo>
                <a:lnTo>
                  <a:pt x="297581" y="11289"/>
                </a:lnTo>
                <a:cubicBezTo>
                  <a:pt x="301848" y="11289"/>
                  <a:pt x="303981" y="12889"/>
                  <a:pt x="303981" y="16088"/>
                </a:cubicBezTo>
                <a:cubicBezTo>
                  <a:pt x="305048" y="22488"/>
                  <a:pt x="299181" y="27821"/>
                  <a:pt x="286382" y="32088"/>
                </a:cubicBezTo>
                <a:lnTo>
                  <a:pt x="286382" y="140881"/>
                </a:lnTo>
                <a:lnTo>
                  <a:pt x="299181" y="140881"/>
                </a:lnTo>
                <a:lnTo>
                  <a:pt x="326380" y="104083"/>
                </a:lnTo>
                <a:lnTo>
                  <a:pt x="372777" y="139281"/>
                </a:lnTo>
                <a:cubicBezTo>
                  <a:pt x="374910" y="139281"/>
                  <a:pt x="375977" y="140348"/>
                  <a:pt x="375977" y="142481"/>
                </a:cubicBezTo>
                <a:cubicBezTo>
                  <a:pt x="375977" y="147814"/>
                  <a:pt x="372244" y="150480"/>
                  <a:pt x="364777" y="150480"/>
                </a:cubicBezTo>
                <a:lnTo>
                  <a:pt x="286382" y="150480"/>
                </a:lnTo>
                <a:lnTo>
                  <a:pt x="286382" y="342469"/>
                </a:lnTo>
                <a:lnTo>
                  <a:pt x="315180" y="342469"/>
                </a:lnTo>
                <a:lnTo>
                  <a:pt x="343979" y="307271"/>
                </a:lnTo>
                <a:lnTo>
                  <a:pt x="393576" y="340869"/>
                </a:lnTo>
                <a:cubicBezTo>
                  <a:pt x="395709" y="343002"/>
                  <a:pt x="396775" y="344602"/>
                  <a:pt x="396775" y="345668"/>
                </a:cubicBezTo>
                <a:cubicBezTo>
                  <a:pt x="397842" y="349935"/>
                  <a:pt x="393576" y="352068"/>
                  <a:pt x="383976" y="352068"/>
                </a:cubicBezTo>
                <a:lnTo>
                  <a:pt x="134391" y="352068"/>
                </a:lnTo>
                <a:lnTo>
                  <a:pt x="134391" y="342469"/>
                </a:lnTo>
                <a:lnTo>
                  <a:pt x="235185" y="342469"/>
                </a:lnTo>
                <a:lnTo>
                  <a:pt x="235185" y="150480"/>
                </a:lnTo>
                <a:lnTo>
                  <a:pt x="156790" y="150480"/>
                </a:lnTo>
                <a:lnTo>
                  <a:pt x="156790" y="140881"/>
                </a:lnTo>
                <a:lnTo>
                  <a:pt x="235185" y="140881"/>
                </a:lnTo>
                <a:lnTo>
                  <a:pt x="235185" y="92884"/>
                </a:lnTo>
                <a:cubicBezTo>
                  <a:pt x="235185" y="90751"/>
                  <a:pt x="235185" y="84884"/>
                  <a:pt x="235185" y="75285"/>
                </a:cubicBezTo>
                <a:cubicBezTo>
                  <a:pt x="234119" y="45420"/>
                  <a:pt x="233585" y="21955"/>
                  <a:pt x="233585" y="4889"/>
                </a:cubicBezTo>
                <a:close/>
                <a:moveTo>
                  <a:pt x="1426629" y="3289"/>
                </a:moveTo>
                <a:lnTo>
                  <a:pt x="1474626" y="38487"/>
                </a:lnTo>
                <a:cubicBezTo>
                  <a:pt x="1476759" y="38487"/>
                  <a:pt x="1477826" y="40087"/>
                  <a:pt x="1477826" y="43287"/>
                </a:cubicBezTo>
                <a:cubicBezTo>
                  <a:pt x="1476759" y="47553"/>
                  <a:pt x="1471959" y="49686"/>
                  <a:pt x="1463427" y="49686"/>
                </a:cubicBezTo>
                <a:lnTo>
                  <a:pt x="1385031" y="49686"/>
                </a:lnTo>
                <a:cubicBezTo>
                  <a:pt x="1376499" y="77418"/>
                  <a:pt x="1367433" y="104083"/>
                  <a:pt x="1357833" y="129682"/>
                </a:cubicBezTo>
                <a:lnTo>
                  <a:pt x="1375432" y="131281"/>
                </a:lnTo>
                <a:cubicBezTo>
                  <a:pt x="1380765" y="131281"/>
                  <a:pt x="1383431" y="132881"/>
                  <a:pt x="1383431" y="136081"/>
                </a:cubicBezTo>
                <a:cubicBezTo>
                  <a:pt x="1383431" y="140348"/>
                  <a:pt x="1378098" y="145147"/>
                  <a:pt x="1367433" y="150480"/>
                </a:cubicBezTo>
                <a:lnTo>
                  <a:pt x="1367433" y="350468"/>
                </a:lnTo>
                <a:cubicBezTo>
                  <a:pt x="1368499" y="360067"/>
                  <a:pt x="1364766" y="365401"/>
                  <a:pt x="1356233" y="366467"/>
                </a:cubicBezTo>
                <a:cubicBezTo>
                  <a:pt x="1343434" y="368600"/>
                  <a:pt x="1329568" y="369667"/>
                  <a:pt x="1314636" y="369667"/>
                </a:cubicBezTo>
                <a:cubicBezTo>
                  <a:pt x="1315702" y="323803"/>
                  <a:pt x="1316236" y="278472"/>
                  <a:pt x="1316236" y="233675"/>
                </a:cubicBezTo>
                <a:lnTo>
                  <a:pt x="1316236" y="203277"/>
                </a:lnTo>
                <a:cubicBezTo>
                  <a:pt x="1285304" y="245941"/>
                  <a:pt x="1247440" y="281139"/>
                  <a:pt x="1202643" y="308871"/>
                </a:cubicBezTo>
                <a:lnTo>
                  <a:pt x="1197843" y="304071"/>
                </a:lnTo>
                <a:lnTo>
                  <a:pt x="1244673" y="234397"/>
                </a:lnTo>
                <a:lnTo>
                  <a:pt x="1249040" y="232075"/>
                </a:lnTo>
                <a:lnTo>
                  <a:pt x="1248396" y="228857"/>
                </a:lnTo>
                <a:lnTo>
                  <a:pt x="1279838" y="182078"/>
                </a:lnTo>
                <a:cubicBezTo>
                  <a:pt x="1300903" y="139681"/>
                  <a:pt x="1315702" y="95550"/>
                  <a:pt x="1324235" y="49686"/>
                </a:cubicBezTo>
                <a:lnTo>
                  <a:pt x="1258639" y="49686"/>
                </a:lnTo>
                <a:cubicBezTo>
                  <a:pt x="1257573" y="51820"/>
                  <a:pt x="1254373" y="52886"/>
                  <a:pt x="1249040" y="52886"/>
                </a:cubicBezTo>
                <a:lnTo>
                  <a:pt x="1191443" y="52886"/>
                </a:lnTo>
                <a:lnTo>
                  <a:pt x="1191443" y="142481"/>
                </a:lnTo>
                <a:lnTo>
                  <a:pt x="1204243" y="142481"/>
                </a:lnTo>
                <a:lnTo>
                  <a:pt x="1221841" y="116882"/>
                </a:lnTo>
                <a:lnTo>
                  <a:pt x="1257039" y="142481"/>
                </a:lnTo>
                <a:cubicBezTo>
                  <a:pt x="1257039" y="142481"/>
                  <a:pt x="1257573" y="143014"/>
                  <a:pt x="1258639" y="144081"/>
                </a:cubicBezTo>
                <a:cubicBezTo>
                  <a:pt x="1258639" y="145147"/>
                  <a:pt x="1258639" y="146214"/>
                  <a:pt x="1258639" y="147280"/>
                </a:cubicBezTo>
                <a:cubicBezTo>
                  <a:pt x="1258639" y="150480"/>
                  <a:pt x="1254906" y="152080"/>
                  <a:pt x="1247440" y="152080"/>
                </a:cubicBezTo>
                <a:lnTo>
                  <a:pt x="1191443" y="152080"/>
                </a:lnTo>
                <a:lnTo>
                  <a:pt x="1191443" y="236875"/>
                </a:lnTo>
                <a:cubicBezTo>
                  <a:pt x="1209575" y="233675"/>
                  <a:pt x="1228241" y="229409"/>
                  <a:pt x="1247440" y="224076"/>
                </a:cubicBezTo>
                <a:lnTo>
                  <a:pt x="1248396" y="228857"/>
                </a:lnTo>
                <a:lnTo>
                  <a:pt x="1244673" y="234397"/>
                </a:lnTo>
                <a:lnTo>
                  <a:pt x="1122647" y="299271"/>
                </a:lnTo>
                <a:cubicBezTo>
                  <a:pt x="1122647" y="308871"/>
                  <a:pt x="1119981" y="314737"/>
                  <a:pt x="1114648" y="316870"/>
                </a:cubicBezTo>
                <a:cubicBezTo>
                  <a:pt x="1111448" y="315804"/>
                  <a:pt x="1108781" y="313670"/>
                  <a:pt x="1106648" y="310470"/>
                </a:cubicBezTo>
                <a:lnTo>
                  <a:pt x="1089049" y="252874"/>
                </a:lnTo>
                <a:lnTo>
                  <a:pt x="1131016" y="247459"/>
                </a:lnTo>
                <a:lnTo>
                  <a:pt x="1145046" y="244875"/>
                </a:lnTo>
                <a:lnTo>
                  <a:pt x="1145046" y="152080"/>
                </a:lnTo>
                <a:lnTo>
                  <a:pt x="1098649" y="152080"/>
                </a:lnTo>
                <a:lnTo>
                  <a:pt x="1098649" y="142481"/>
                </a:lnTo>
                <a:lnTo>
                  <a:pt x="1145046" y="142481"/>
                </a:lnTo>
                <a:lnTo>
                  <a:pt x="1145046" y="52886"/>
                </a:lnTo>
                <a:lnTo>
                  <a:pt x="1095449" y="52886"/>
                </a:lnTo>
                <a:lnTo>
                  <a:pt x="1095449" y="43287"/>
                </a:lnTo>
                <a:lnTo>
                  <a:pt x="1201043" y="43287"/>
                </a:lnTo>
                <a:lnTo>
                  <a:pt x="1221841" y="14489"/>
                </a:lnTo>
                <a:lnTo>
                  <a:pt x="1257039" y="40087"/>
                </a:lnTo>
                <a:lnTo>
                  <a:pt x="1399431" y="40087"/>
                </a:lnTo>
                <a:close/>
                <a:moveTo>
                  <a:pt x="701315" y="1689"/>
                </a:moveTo>
                <a:lnTo>
                  <a:pt x="773311" y="17688"/>
                </a:lnTo>
                <a:cubicBezTo>
                  <a:pt x="779710" y="18755"/>
                  <a:pt x="782377" y="21421"/>
                  <a:pt x="781310" y="25688"/>
                </a:cubicBezTo>
                <a:cubicBezTo>
                  <a:pt x="781310" y="29954"/>
                  <a:pt x="773311" y="33154"/>
                  <a:pt x="757311" y="35287"/>
                </a:cubicBezTo>
                <a:cubicBezTo>
                  <a:pt x="807442" y="79018"/>
                  <a:pt x="867705" y="105150"/>
                  <a:pt x="938101" y="113683"/>
                </a:cubicBezTo>
                <a:lnTo>
                  <a:pt x="936501" y="123282"/>
                </a:lnTo>
                <a:cubicBezTo>
                  <a:pt x="918368" y="127548"/>
                  <a:pt x="903436" y="145147"/>
                  <a:pt x="891703" y="176079"/>
                </a:cubicBezTo>
                <a:cubicBezTo>
                  <a:pt x="829840" y="147280"/>
                  <a:pt x="782377" y="104083"/>
                  <a:pt x="749312" y="46487"/>
                </a:cubicBezTo>
                <a:cubicBezTo>
                  <a:pt x="701315" y="111549"/>
                  <a:pt x="635186" y="160613"/>
                  <a:pt x="550924" y="193678"/>
                </a:cubicBezTo>
                <a:lnTo>
                  <a:pt x="546125" y="185678"/>
                </a:lnTo>
                <a:cubicBezTo>
                  <a:pt x="630386" y="122749"/>
                  <a:pt x="682116" y="61419"/>
                  <a:pt x="701315" y="1689"/>
                </a:cubicBezTo>
                <a:close/>
                <a:moveTo>
                  <a:pt x="47997" y="1689"/>
                </a:moveTo>
                <a:cubicBezTo>
                  <a:pt x="91727" y="9156"/>
                  <a:pt x="113059" y="23021"/>
                  <a:pt x="111993" y="43287"/>
                </a:cubicBezTo>
                <a:cubicBezTo>
                  <a:pt x="109860" y="62486"/>
                  <a:pt x="99194" y="73152"/>
                  <a:pt x="79995" y="75285"/>
                </a:cubicBezTo>
                <a:cubicBezTo>
                  <a:pt x="68262" y="75285"/>
                  <a:pt x="61863" y="68885"/>
                  <a:pt x="60796" y="56086"/>
                </a:cubicBezTo>
                <a:cubicBezTo>
                  <a:pt x="57596" y="32621"/>
                  <a:pt x="52263" y="15555"/>
                  <a:pt x="44797" y="4889"/>
                </a:cubicBezTo>
                <a:close/>
                <a:moveTo>
                  <a:pt x="1839962" y="89"/>
                </a:moveTo>
                <a:cubicBezTo>
                  <a:pt x="1884759" y="-977"/>
                  <a:pt x="1906091" y="7556"/>
                  <a:pt x="1903958" y="25688"/>
                </a:cubicBezTo>
                <a:cubicBezTo>
                  <a:pt x="1903958" y="35287"/>
                  <a:pt x="1898625" y="42220"/>
                  <a:pt x="1887959" y="46487"/>
                </a:cubicBezTo>
                <a:lnTo>
                  <a:pt x="1942355" y="46487"/>
                </a:lnTo>
                <a:lnTo>
                  <a:pt x="1964754" y="16088"/>
                </a:lnTo>
                <a:lnTo>
                  <a:pt x="2007951" y="44887"/>
                </a:lnTo>
                <a:cubicBezTo>
                  <a:pt x="2010085" y="45953"/>
                  <a:pt x="2011151" y="47553"/>
                  <a:pt x="2011151" y="49686"/>
                </a:cubicBezTo>
                <a:cubicBezTo>
                  <a:pt x="2010085" y="53953"/>
                  <a:pt x="2005285" y="56086"/>
                  <a:pt x="1996752" y="56086"/>
                </a:cubicBezTo>
                <a:lnTo>
                  <a:pt x="1908758" y="56086"/>
                </a:lnTo>
                <a:lnTo>
                  <a:pt x="1958355" y="68885"/>
                </a:lnTo>
                <a:cubicBezTo>
                  <a:pt x="1962621" y="69952"/>
                  <a:pt x="1964754" y="71552"/>
                  <a:pt x="1964754" y="73685"/>
                </a:cubicBezTo>
                <a:cubicBezTo>
                  <a:pt x="1964754" y="80085"/>
                  <a:pt x="1959421" y="83818"/>
                  <a:pt x="1948755" y="84884"/>
                </a:cubicBezTo>
                <a:cubicBezTo>
                  <a:pt x="1931690" y="100883"/>
                  <a:pt x="1917824" y="112616"/>
                  <a:pt x="1907158" y="120082"/>
                </a:cubicBezTo>
                <a:lnTo>
                  <a:pt x="1951955" y="120082"/>
                </a:lnTo>
                <a:lnTo>
                  <a:pt x="1975953" y="88084"/>
                </a:lnTo>
                <a:lnTo>
                  <a:pt x="2017551" y="118482"/>
                </a:lnTo>
                <a:cubicBezTo>
                  <a:pt x="2017551" y="118482"/>
                  <a:pt x="2018084" y="119016"/>
                  <a:pt x="2019151" y="120082"/>
                </a:cubicBezTo>
                <a:cubicBezTo>
                  <a:pt x="2020217" y="120082"/>
                  <a:pt x="2020751" y="121149"/>
                  <a:pt x="2020751" y="123282"/>
                </a:cubicBezTo>
                <a:cubicBezTo>
                  <a:pt x="2019684" y="126482"/>
                  <a:pt x="2015418" y="128615"/>
                  <a:pt x="2007951" y="129682"/>
                </a:cubicBezTo>
                <a:lnTo>
                  <a:pt x="1724769" y="129682"/>
                </a:lnTo>
                <a:lnTo>
                  <a:pt x="1724769" y="248074"/>
                </a:lnTo>
                <a:cubicBezTo>
                  <a:pt x="1726902" y="248074"/>
                  <a:pt x="1730102" y="247541"/>
                  <a:pt x="1734368" y="246474"/>
                </a:cubicBezTo>
                <a:cubicBezTo>
                  <a:pt x="1742901" y="244341"/>
                  <a:pt x="1755700" y="241141"/>
                  <a:pt x="1772766" y="236875"/>
                </a:cubicBezTo>
                <a:lnTo>
                  <a:pt x="1772766" y="196877"/>
                </a:lnTo>
                <a:cubicBezTo>
                  <a:pt x="1772766" y="194744"/>
                  <a:pt x="1772766" y="189411"/>
                  <a:pt x="1772766" y="180878"/>
                </a:cubicBezTo>
                <a:cubicBezTo>
                  <a:pt x="1771699" y="164879"/>
                  <a:pt x="1771166" y="152613"/>
                  <a:pt x="1771166" y="144081"/>
                </a:cubicBezTo>
                <a:lnTo>
                  <a:pt x="1825563" y="156880"/>
                </a:lnTo>
                <a:lnTo>
                  <a:pt x="1932756" y="156880"/>
                </a:lnTo>
                <a:lnTo>
                  <a:pt x="1947155" y="131281"/>
                </a:lnTo>
                <a:lnTo>
                  <a:pt x="1991953" y="148880"/>
                </a:lnTo>
                <a:cubicBezTo>
                  <a:pt x="1998352" y="151014"/>
                  <a:pt x="2001019" y="153680"/>
                  <a:pt x="1999952" y="156880"/>
                </a:cubicBezTo>
                <a:cubicBezTo>
                  <a:pt x="1999952" y="161146"/>
                  <a:pt x="1995152" y="167013"/>
                  <a:pt x="1985553" y="174479"/>
                </a:cubicBezTo>
                <a:lnTo>
                  <a:pt x="1985553" y="196877"/>
                </a:lnTo>
                <a:cubicBezTo>
                  <a:pt x="1985553" y="209677"/>
                  <a:pt x="1986086" y="227809"/>
                  <a:pt x="1987153" y="251274"/>
                </a:cubicBezTo>
                <a:cubicBezTo>
                  <a:pt x="1987153" y="258740"/>
                  <a:pt x="1983953" y="263007"/>
                  <a:pt x="1977553" y="264073"/>
                </a:cubicBezTo>
                <a:cubicBezTo>
                  <a:pt x="1965821" y="267273"/>
                  <a:pt x="1953021" y="268873"/>
                  <a:pt x="1939156" y="268873"/>
                </a:cubicBezTo>
                <a:lnTo>
                  <a:pt x="1939156" y="256074"/>
                </a:lnTo>
                <a:lnTo>
                  <a:pt x="1932756" y="256074"/>
                </a:lnTo>
                <a:lnTo>
                  <a:pt x="1932756" y="302471"/>
                </a:lnTo>
                <a:cubicBezTo>
                  <a:pt x="1931690" y="313137"/>
                  <a:pt x="1936489" y="317937"/>
                  <a:pt x="1947155" y="316870"/>
                </a:cubicBezTo>
                <a:lnTo>
                  <a:pt x="1961554" y="316870"/>
                </a:lnTo>
                <a:cubicBezTo>
                  <a:pt x="1971154" y="317937"/>
                  <a:pt x="1978087" y="312604"/>
                  <a:pt x="1982353" y="300871"/>
                </a:cubicBezTo>
                <a:lnTo>
                  <a:pt x="1999952" y="243275"/>
                </a:lnTo>
                <a:lnTo>
                  <a:pt x="2004752" y="243275"/>
                </a:lnTo>
                <a:lnTo>
                  <a:pt x="2006351" y="296071"/>
                </a:lnTo>
                <a:cubicBezTo>
                  <a:pt x="2006351" y="305671"/>
                  <a:pt x="2008485" y="312070"/>
                  <a:pt x="2012751" y="315270"/>
                </a:cubicBezTo>
                <a:cubicBezTo>
                  <a:pt x="2020217" y="318470"/>
                  <a:pt x="2023417" y="323803"/>
                  <a:pt x="2022351" y="331269"/>
                </a:cubicBezTo>
                <a:cubicBezTo>
                  <a:pt x="2019151" y="347268"/>
                  <a:pt x="2003152" y="355801"/>
                  <a:pt x="1974354" y="356868"/>
                </a:cubicBezTo>
                <a:lnTo>
                  <a:pt x="1919957" y="356868"/>
                </a:lnTo>
                <a:cubicBezTo>
                  <a:pt x="1896492" y="357934"/>
                  <a:pt x="1885293" y="346202"/>
                  <a:pt x="1886359" y="321670"/>
                </a:cubicBezTo>
                <a:lnTo>
                  <a:pt x="1886359" y="256074"/>
                </a:lnTo>
                <a:lnTo>
                  <a:pt x="1875160" y="256074"/>
                </a:lnTo>
                <a:cubicBezTo>
                  <a:pt x="1871960" y="327536"/>
                  <a:pt x="1815963" y="365401"/>
                  <a:pt x="1707170" y="369667"/>
                </a:cubicBezTo>
                <a:lnTo>
                  <a:pt x="1703970" y="361667"/>
                </a:lnTo>
                <a:cubicBezTo>
                  <a:pt x="1782899" y="341402"/>
                  <a:pt x="1823429" y="306204"/>
                  <a:pt x="1825563" y="256074"/>
                </a:cubicBezTo>
                <a:lnTo>
                  <a:pt x="1817563" y="256074"/>
                </a:lnTo>
                <a:lnTo>
                  <a:pt x="1817563" y="260874"/>
                </a:lnTo>
                <a:cubicBezTo>
                  <a:pt x="1818630" y="267273"/>
                  <a:pt x="1815963" y="271006"/>
                  <a:pt x="1809564" y="272073"/>
                </a:cubicBezTo>
                <a:cubicBezTo>
                  <a:pt x="1795698" y="275273"/>
                  <a:pt x="1782899" y="276873"/>
                  <a:pt x="1771166" y="276873"/>
                </a:cubicBezTo>
                <a:cubicBezTo>
                  <a:pt x="1771166" y="265140"/>
                  <a:pt x="1771166" y="255007"/>
                  <a:pt x="1771166" y="246474"/>
                </a:cubicBezTo>
                <a:cubicBezTo>
                  <a:pt x="1737035" y="269940"/>
                  <a:pt x="1701304" y="291272"/>
                  <a:pt x="1663973" y="310470"/>
                </a:cubicBezTo>
                <a:cubicBezTo>
                  <a:pt x="1662906" y="321137"/>
                  <a:pt x="1659706" y="326470"/>
                  <a:pt x="1654373" y="326470"/>
                </a:cubicBezTo>
                <a:cubicBezTo>
                  <a:pt x="1651173" y="326470"/>
                  <a:pt x="1649040" y="323803"/>
                  <a:pt x="1647973" y="318470"/>
                </a:cubicBezTo>
                <a:lnTo>
                  <a:pt x="1631975" y="262473"/>
                </a:lnTo>
                <a:cubicBezTo>
                  <a:pt x="1645840" y="261407"/>
                  <a:pt x="1661306" y="259274"/>
                  <a:pt x="1678372" y="256074"/>
                </a:cubicBezTo>
                <a:lnTo>
                  <a:pt x="1678372" y="129682"/>
                </a:lnTo>
                <a:lnTo>
                  <a:pt x="1635174" y="129682"/>
                </a:lnTo>
                <a:lnTo>
                  <a:pt x="1635174" y="120082"/>
                </a:lnTo>
                <a:lnTo>
                  <a:pt x="1678372" y="120082"/>
                </a:lnTo>
                <a:lnTo>
                  <a:pt x="1678372" y="96084"/>
                </a:lnTo>
                <a:cubicBezTo>
                  <a:pt x="1678372" y="52353"/>
                  <a:pt x="1677838" y="24621"/>
                  <a:pt x="1676772" y="12889"/>
                </a:cubicBezTo>
                <a:lnTo>
                  <a:pt x="1734368" y="17688"/>
                </a:lnTo>
                <a:cubicBezTo>
                  <a:pt x="1740768" y="17688"/>
                  <a:pt x="1743968" y="19288"/>
                  <a:pt x="1743968" y="22488"/>
                </a:cubicBezTo>
                <a:cubicBezTo>
                  <a:pt x="1743968" y="27821"/>
                  <a:pt x="1737568" y="33154"/>
                  <a:pt x="1724769" y="38487"/>
                </a:cubicBezTo>
                <a:lnTo>
                  <a:pt x="1724769" y="120082"/>
                </a:lnTo>
                <a:lnTo>
                  <a:pt x="1742368" y="94484"/>
                </a:lnTo>
                <a:lnTo>
                  <a:pt x="1775966" y="120082"/>
                </a:lnTo>
                <a:lnTo>
                  <a:pt x="1891159" y="120082"/>
                </a:lnTo>
                <a:cubicBezTo>
                  <a:pt x="1899691" y="95550"/>
                  <a:pt x="1904491" y="74218"/>
                  <a:pt x="1905558" y="56086"/>
                </a:cubicBezTo>
                <a:lnTo>
                  <a:pt x="1761567" y="56086"/>
                </a:lnTo>
                <a:lnTo>
                  <a:pt x="1761567" y="46487"/>
                </a:lnTo>
                <a:lnTo>
                  <a:pt x="1857561" y="46487"/>
                </a:lnTo>
                <a:cubicBezTo>
                  <a:pt x="1854361" y="44353"/>
                  <a:pt x="1852761" y="40620"/>
                  <a:pt x="1852761" y="35287"/>
                </a:cubicBezTo>
                <a:cubicBezTo>
                  <a:pt x="1851695" y="23555"/>
                  <a:pt x="1846895" y="12355"/>
                  <a:pt x="1838362" y="1689"/>
                </a:cubicBezTo>
                <a:close/>
              </a:path>
            </a:pathLst>
          </a:custGeom>
          <a:solidFill>
            <a:srgbClr val="C00000"/>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pPr lvl="0" algn="dist"/>
            <a:endParaRPr lang="zh-CN" altLang="en-US" sz="3200" spc="150" dirty="0">
              <a:solidFill>
                <a:srgbClr val="AD251C"/>
              </a:solidFill>
              <a:latin typeface="方正粗雅宋_GBK" panose="02000500000000000000" pitchFamily="2" charset="-122"/>
              <a:ea typeface="方正粗雅宋_GBK" panose="02000500000000000000" pitchFamily="2" charset="-122"/>
              <a:sym typeface="Arial" panose="020B0604020202020204" pitchFamily="34" charset="0"/>
            </a:endParaRPr>
          </a:p>
        </p:txBody>
      </p:sp>
      <p:sp>
        <p:nvSpPr>
          <p:cNvPr id="139" name="文本框 138"/>
          <p:cNvSpPr txBox="1"/>
          <p:nvPr/>
        </p:nvSpPr>
        <p:spPr>
          <a:xfrm>
            <a:off x="5764397" y="5374170"/>
            <a:ext cx="1992853" cy="430887"/>
          </a:xfrm>
          <a:prstGeom prst="rect">
            <a:avLst/>
          </a:prstGeom>
          <a:noFill/>
        </p:spPr>
        <p:txBody>
          <a:bodyPr wrap="none" rtlCol="0">
            <a:spAutoFit/>
          </a:bodyPr>
          <a:lstStyle/>
          <a:p>
            <a:pPr lvl="0"/>
            <a:r>
              <a:rPr lang="zh-CN" altLang="en-US" sz="2200" b="1" spc="150" dirty="0">
                <a:solidFill>
                  <a:schemeClr val="tx1">
                    <a:lumMod val="85000"/>
                    <a:lumOff val="15000"/>
                  </a:schemeClr>
                </a:solidFill>
                <a:latin typeface="微软雅黑" panose="020B0503020204020204" pitchFamily="34" charset="-122"/>
                <a:ea typeface="微软雅黑" panose="020B0503020204020204" pitchFamily="34" charset="-122"/>
                <a:sym typeface="Arial" panose="020B0604020202020204" pitchFamily="34" charset="0"/>
              </a:rPr>
              <a:t>有自信自强的</a:t>
            </a:r>
          </a:p>
        </p:txBody>
      </p:sp>
      <p:sp>
        <p:nvSpPr>
          <p:cNvPr id="159" name="文本框 158"/>
          <p:cNvSpPr txBox="1"/>
          <p:nvPr/>
        </p:nvSpPr>
        <p:spPr>
          <a:xfrm>
            <a:off x="7794328" y="5381277"/>
            <a:ext cx="2019152" cy="372778"/>
          </a:xfrm>
          <a:custGeom>
            <a:avLst/>
            <a:gdLst/>
            <a:ahLst/>
            <a:cxnLst/>
            <a:rect l="l" t="t" r="r" b="b"/>
            <a:pathLst>
              <a:path w="2019152" h="372778">
                <a:moveTo>
                  <a:pt x="1847962" y="267184"/>
                </a:moveTo>
                <a:lnTo>
                  <a:pt x="1847962" y="302382"/>
                </a:lnTo>
                <a:lnTo>
                  <a:pt x="1924757" y="302382"/>
                </a:lnTo>
                <a:lnTo>
                  <a:pt x="1940756" y="281583"/>
                </a:lnTo>
                <a:cubicBezTo>
                  <a:pt x="1927957" y="283716"/>
                  <a:pt x="1916758" y="284783"/>
                  <a:pt x="1907159" y="284783"/>
                </a:cubicBezTo>
                <a:lnTo>
                  <a:pt x="1907159" y="267184"/>
                </a:lnTo>
                <a:close/>
                <a:moveTo>
                  <a:pt x="220787" y="235186"/>
                </a:moveTo>
                <a:lnTo>
                  <a:pt x="220787" y="270384"/>
                </a:lnTo>
                <a:lnTo>
                  <a:pt x="310381" y="270384"/>
                </a:lnTo>
                <a:lnTo>
                  <a:pt x="310381" y="235186"/>
                </a:lnTo>
                <a:close/>
                <a:moveTo>
                  <a:pt x="1847962" y="222387"/>
                </a:moveTo>
                <a:lnTo>
                  <a:pt x="1847962" y="259185"/>
                </a:lnTo>
                <a:lnTo>
                  <a:pt x="1907159" y="259185"/>
                </a:lnTo>
                <a:lnTo>
                  <a:pt x="1907159" y="222387"/>
                </a:lnTo>
                <a:close/>
                <a:moveTo>
                  <a:pt x="1740769" y="222387"/>
                </a:moveTo>
                <a:lnTo>
                  <a:pt x="1740769" y="259185"/>
                </a:lnTo>
                <a:lnTo>
                  <a:pt x="1798365" y="259185"/>
                </a:lnTo>
                <a:lnTo>
                  <a:pt x="1798365" y="222387"/>
                </a:lnTo>
                <a:close/>
                <a:moveTo>
                  <a:pt x="220787" y="188789"/>
                </a:moveTo>
                <a:lnTo>
                  <a:pt x="220787" y="223987"/>
                </a:lnTo>
                <a:lnTo>
                  <a:pt x="310381" y="223987"/>
                </a:lnTo>
                <a:lnTo>
                  <a:pt x="310381" y="188789"/>
                </a:lnTo>
                <a:close/>
                <a:moveTo>
                  <a:pt x="1847962" y="179189"/>
                </a:moveTo>
                <a:lnTo>
                  <a:pt x="1847962" y="214387"/>
                </a:lnTo>
                <a:lnTo>
                  <a:pt x="1907159" y="214387"/>
                </a:lnTo>
                <a:lnTo>
                  <a:pt x="1907159" y="179189"/>
                </a:lnTo>
                <a:close/>
                <a:moveTo>
                  <a:pt x="1740769" y="179189"/>
                </a:moveTo>
                <a:lnTo>
                  <a:pt x="1740769" y="214387"/>
                </a:lnTo>
                <a:lnTo>
                  <a:pt x="1798365" y="214387"/>
                </a:lnTo>
                <a:lnTo>
                  <a:pt x="1798365" y="179189"/>
                </a:lnTo>
                <a:close/>
                <a:moveTo>
                  <a:pt x="830908" y="172790"/>
                </a:moveTo>
                <a:lnTo>
                  <a:pt x="830908" y="222387"/>
                </a:lnTo>
                <a:lnTo>
                  <a:pt x="830908" y="247985"/>
                </a:lnTo>
                <a:lnTo>
                  <a:pt x="867706" y="247985"/>
                </a:lnTo>
                <a:lnTo>
                  <a:pt x="867706" y="172790"/>
                </a:lnTo>
                <a:close/>
                <a:moveTo>
                  <a:pt x="747713" y="172790"/>
                </a:moveTo>
                <a:lnTo>
                  <a:pt x="747713" y="247985"/>
                </a:lnTo>
                <a:lnTo>
                  <a:pt x="781311" y="247985"/>
                </a:lnTo>
                <a:lnTo>
                  <a:pt x="781311" y="223987"/>
                </a:lnTo>
                <a:lnTo>
                  <a:pt x="781311" y="172790"/>
                </a:lnTo>
                <a:close/>
                <a:moveTo>
                  <a:pt x="318381" y="155191"/>
                </a:moveTo>
                <a:lnTo>
                  <a:pt x="364778" y="172790"/>
                </a:lnTo>
                <a:cubicBezTo>
                  <a:pt x="369045" y="174923"/>
                  <a:pt x="371178" y="177590"/>
                  <a:pt x="371178" y="180789"/>
                </a:cubicBezTo>
                <a:cubicBezTo>
                  <a:pt x="372244" y="185056"/>
                  <a:pt x="367445" y="190922"/>
                  <a:pt x="356779" y="198388"/>
                </a:cubicBezTo>
                <a:lnTo>
                  <a:pt x="356779" y="236786"/>
                </a:lnTo>
                <a:cubicBezTo>
                  <a:pt x="356779" y="241052"/>
                  <a:pt x="356779" y="249585"/>
                  <a:pt x="356779" y="262384"/>
                </a:cubicBezTo>
                <a:cubicBezTo>
                  <a:pt x="357845" y="287983"/>
                  <a:pt x="358379" y="308781"/>
                  <a:pt x="358379" y="324781"/>
                </a:cubicBezTo>
                <a:cubicBezTo>
                  <a:pt x="360512" y="349312"/>
                  <a:pt x="339180" y="363712"/>
                  <a:pt x="294382" y="367978"/>
                </a:cubicBezTo>
                <a:cubicBezTo>
                  <a:pt x="297582" y="347712"/>
                  <a:pt x="282117" y="334913"/>
                  <a:pt x="247985" y="329580"/>
                </a:cubicBezTo>
                <a:lnTo>
                  <a:pt x="249585" y="323181"/>
                </a:lnTo>
                <a:lnTo>
                  <a:pt x="291183" y="324781"/>
                </a:lnTo>
                <a:cubicBezTo>
                  <a:pt x="303982" y="324781"/>
                  <a:pt x="310381" y="318914"/>
                  <a:pt x="310381" y="307182"/>
                </a:cubicBezTo>
                <a:lnTo>
                  <a:pt x="310381" y="281583"/>
                </a:lnTo>
                <a:lnTo>
                  <a:pt x="220787" y="281583"/>
                </a:lnTo>
                <a:lnTo>
                  <a:pt x="220787" y="348779"/>
                </a:lnTo>
                <a:cubicBezTo>
                  <a:pt x="220787" y="357312"/>
                  <a:pt x="217587" y="362112"/>
                  <a:pt x="211188" y="363178"/>
                </a:cubicBezTo>
                <a:cubicBezTo>
                  <a:pt x="198388" y="366378"/>
                  <a:pt x="185589" y="367978"/>
                  <a:pt x="172790" y="367978"/>
                </a:cubicBezTo>
                <a:cubicBezTo>
                  <a:pt x="173857" y="340246"/>
                  <a:pt x="174390" y="311448"/>
                  <a:pt x="174390" y="281583"/>
                </a:cubicBezTo>
                <a:lnTo>
                  <a:pt x="174390" y="230386"/>
                </a:lnTo>
                <a:cubicBezTo>
                  <a:pt x="174390" y="216520"/>
                  <a:pt x="174390" y="195188"/>
                  <a:pt x="174390" y="166390"/>
                </a:cubicBezTo>
                <a:lnTo>
                  <a:pt x="231986" y="179189"/>
                </a:lnTo>
                <a:lnTo>
                  <a:pt x="303982" y="179189"/>
                </a:lnTo>
                <a:close/>
                <a:moveTo>
                  <a:pt x="1915158" y="145591"/>
                </a:moveTo>
                <a:lnTo>
                  <a:pt x="1964755" y="163190"/>
                </a:lnTo>
                <a:cubicBezTo>
                  <a:pt x="1967955" y="164257"/>
                  <a:pt x="1969555" y="166390"/>
                  <a:pt x="1969555" y="169590"/>
                </a:cubicBezTo>
                <a:cubicBezTo>
                  <a:pt x="1969555" y="175990"/>
                  <a:pt x="1964755" y="181856"/>
                  <a:pt x="1955155" y="187189"/>
                </a:cubicBezTo>
                <a:lnTo>
                  <a:pt x="1955155" y="211187"/>
                </a:lnTo>
                <a:cubicBezTo>
                  <a:pt x="1955155" y="212254"/>
                  <a:pt x="1955155" y="219187"/>
                  <a:pt x="1955155" y="231986"/>
                </a:cubicBezTo>
                <a:cubicBezTo>
                  <a:pt x="1956222" y="251185"/>
                  <a:pt x="1956755" y="262918"/>
                  <a:pt x="1956755" y="267184"/>
                </a:cubicBezTo>
                <a:cubicBezTo>
                  <a:pt x="1956755" y="271450"/>
                  <a:pt x="1955689" y="274650"/>
                  <a:pt x="1953556" y="276783"/>
                </a:cubicBezTo>
                <a:lnTo>
                  <a:pt x="1988753" y="300782"/>
                </a:lnTo>
                <a:cubicBezTo>
                  <a:pt x="1990887" y="301849"/>
                  <a:pt x="1991953" y="303449"/>
                  <a:pt x="1991953" y="305582"/>
                </a:cubicBezTo>
                <a:cubicBezTo>
                  <a:pt x="1991953" y="308781"/>
                  <a:pt x="1987687" y="310381"/>
                  <a:pt x="1979154" y="310381"/>
                </a:cubicBezTo>
                <a:lnTo>
                  <a:pt x="1847962" y="310381"/>
                </a:lnTo>
                <a:lnTo>
                  <a:pt x="1847962" y="342379"/>
                </a:lnTo>
                <a:lnTo>
                  <a:pt x="1940756" y="342379"/>
                </a:lnTo>
                <a:lnTo>
                  <a:pt x="1964755" y="311981"/>
                </a:lnTo>
                <a:lnTo>
                  <a:pt x="2009552" y="340780"/>
                </a:lnTo>
                <a:cubicBezTo>
                  <a:pt x="2012752" y="340780"/>
                  <a:pt x="2014352" y="342379"/>
                  <a:pt x="2014352" y="345579"/>
                </a:cubicBezTo>
                <a:cubicBezTo>
                  <a:pt x="2014352" y="348779"/>
                  <a:pt x="2010086" y="350379"/>
                  <a:pt x="2001553" y="350379"/>
                </a:cubicBezTo>
                <a:lnTo>
                  <a:pt x="1639975" y="350379"/>
                </a:lnTo>
                <a:lnTo>
                  <a:pt x="1639975" y="342379"/>
                </a:lnTo>
                <a:lnTo>
                  <a:pt x="1798365" y="342379"/>
                </a:lnTo>
                <a:lnTo>
                  <a:pt x="1798365" y="310381"/>
                </a:lnTo>
                <a:lnTo>
                  <a:pt x="1663973" y="310381"/>
                </a:lnTo>
                <a:lnTo>
                  <a:pt x="1663973" y="302382"/>
                </a:lnTo>
                <a:lnTo>
                  <a:pt x="1798365" y="302382"/>
                </a:lnTo>
                <a:lnTo>
                  <a:pt x="1798365" y="267184"/>
                </a:lnTo>
                <a:lnTo>
                  <a:pt x="1740769" y="267184"/>
                </a:lnTo>
                <a:lnTo>
                  <a:pt x="1740769" y="271984"/>
                </a:lnTo>
                <a:cubicBezTo>
                  <a:pt x="1740769" y="280517"/>
                  <a:pt x="1736502" y="284783"/>
                  <a:pt x="1727969" y="284783"/>
                </a:cubicBezTo>
                <a:cubicBezTo>
                  <a:pt x="1719437" y="286916"/>
                  <a:pt x="1706637" y="287983"/>
                  <a:pt x="1689572" y="287983"/>
                </a:cubicBezTo>
                <a:cubicBezTo>
                  <a:pt x="1690638" y="278383"/>
                  <a:pt x="1691172" y="258118"/>
                  <a:pt x="1691172" y="227186"/>
                </a:cubicBezTo>
                <a:lnTo>
                  <a:pt x="1691172" y="201588"/>
                </a:lnTo>
                <a:cubicBezTo>
                  <a:pt x="1691172" y="186656"/>
                  <a:pt x="1691172" y="172256"/>
                  <a:pt x="1691172" y="158391"/>
                </a:cubicBezTo>
                <a:lnTo>
                  <a:pt x="1750368" y="169590"/>
                </a:lnTo>
                <a:lnTo>
                  <a:pt x="1900759" y="169590"/>
                </a:lnTo>
                <a:close/>
                <a:moveTo>
                  <a:pt x="1972755" y="102394"/>
                </a:moveTo>
                <a:lnTo>
                  <a:pt x="2017552" y="132792"/>
                </a:lnTo>
                <a:cubicBezTo>
                  <a:pt x="2018618" y="133859"/>
                  <a:pt x="2019152" y="135459"/>
                  <a:pt x="2019152" y="137592"/>
                </a:cubicBezTo>
                <a:cubicBezTo>
                  <a:pt x="2019152" y="140792"/>
                  <a:pt x="2014885" y="142925"/>
                  <a:pt x="2006353" y="143992"/>
                </a:cubicBezTo>
                <a:lnTo>
                  <a:pt x="1633575" y="143992"/>
                </a:lnTo>
                <a:lnTo>
                  <a:pt x="1633575" y="134392"/>
                </a:lnTo>
                <a:lnTo>
                  <a:pt x="1948756" y="134392"/>
                </a:lnTo>
                <a:close/>
                <a:moveTo>
                  <a:pt x="830908" y="89595"/>
                </a:moveTo>
                <a:lnTo>
                  <a:pt x="830908" y="163190"/>
                </a:lnTo>
                <a:lnTo>
                  <a:pt x="867706" y="163190"/>
                </a:lnTo>
                <a:lnTo>
                  <a:pt x="867706" y="89595"/>
                </a:lnTo>
                <a:close/>
                <a:moveTo>
                  <a:pt x="747713" y="89595"/>
                </a:moveTo>
                <a:lnTo>
                  <a:pt x="747713" y="163190"/>
                </a:lnTo>
                <a:lnTo>
                  <a:pt x="781311" y="163190"/>
                </a:lnTo>
                <a:lnTo>
                  <a:pt x="781311" y="105594"/>
                </a:lnTo>
                <a:lnTo>
                  <a:pt x="781311" y="89595"/>
                </a:lnTo>
                <a:close/>
                <a:moveTo>
                  <a:pt x="1740769" y="70396"/>
                </a:moveTo>
                <a:lnTo>
                  <a:pt x="1740769" y="100794"/>
                </a:lnTo>
                <a:lnTo>
                  <a:pt x="1903959" y="100794"/>
                </a:lnTo>
                <a:lnTo>
                  <a:pt x="1903959" y="70396"/>
                </a:lnTo>
                <a:close/>
                <a:moveTo>
                  <a:pt x="646919" y="57597"/>
                </a:moveTo>
                <a:lnTo>
                  <a:pt x="693316" y="83195"/>
                </a:lnTo>
                <a:cubicBezTo>
                  <a:pt x="696516" y="85328"/>
                  <a:pt x="698116" y="87462"/>
                  <a:pt x="698116" y="89595"/>
                </a:cubicBezTo>
                <a:cubicBezTo>
                  <a:pt x="699183" y="95994"/>
                  <a:pt x="693849" y="100261"/>
                  <a:pt x="682117" y="102394"/>
                </a:cubicBezTo>
                <a:cubicBezTo>
                  <a:pt x="670384" y="122660"/>
                  <a:pt x="658118" y="141858"/>
                  <a:pt x="645319" y="159991"/>
                </a:cubicBezTo>
                <a:lnTo>
                  <a:pt x="645319" y="171190"/>
                </a:lnTo>
                <a:cubicBezTo>
                  <a:pt x="678384" y="182923"/>
                  <a:pt x="694916" y="197322"/>
                  <a:pt x="694916" y="214387"/>
                </a:cubicBezTo>
                <a:cubicBezTo>
                  <a:pt x="693849" y="232519"/>
                  <a:pt x="686383" y="242119"/>
                  <a:pt x="672517" y="243186"/>
                </a:cubicBezTo>
                <a:cubicBezTo>
                  <a:pt x="662918" y="243186"/>
                  <a:pt x="658118" y="237853"/>
                  <a:pt x="658118" y="227186"/>
                </a:cubicBezTo>
                <a:cubicBezTo>
                  <a:pt x="655985" y="211187"/>
                  <a:pt x="651719" y="195722"/>
                  <a:pt x="645319" y="180789"/>
                </a:cubicBezTo>
                <a:lnTo>
                  <a:pt x="645319" y="348779"/>
                </a:lnTo>
                <a:cubicBezTo>
                  <a:pt x="646386" y="358378"/>
                  <a:pt x="642119" y="363712"/>
                  <a:pt x="632520" y="364778"/>
                </a:cubicBezTo>
                <a:cubicBezTo>
                  <a:pt x="617587" y="366911"/>
                  <a:pt x="604788" y="367978"/>
                  <a:pt x="594122" y="367978"/>
                </a:cubicBezTo>
                <a:cubicBezTo>
                  <a:pt x="594122" y="356245"/>
                  <a:pt x="594656" y="340780"/>
                  <a:pt x="595722" y="321581"/>
                </a:cubicBezTo>
                <a:cubicBezTo>
                  <a:pt x="596789" y="278917"/>
                  <a:pt x="597322" y="251718"/>
                  <a:pt x="597322" y="239986"/>
                </a:cubicBezTo>
                <a:lnTo>
                  <a:pt x="597322" y="209588"/>
                </a:lnTo>
                <a:cubicBezTo>
                  <a:pt x="582390" y="222387"/>
                  <a:pt x="565324" y="234653"/>
                  <a:pt x="546125" y="246385"/>
                </a:cubicBezTo>
                <a:lnTo>
                  <a:pt x="541326" y="239986"/>
                </a:lnTo>
                <a:cubicBezTo>
                  <a:pt x="587189" y="186656"/>
                  <a:pt x="617587" y="136525"/>
                  <a:pt x="632520" y="89595"/>
                </a:cubicBezTo>
                <a:lnTo>
                  <a:pt x="546125" y="89595"/>
                </a:lnTo>
                <a:lnTo>
                  <a:pt x="546125" y="79995"/>
                </a:lnTo>
                <a:lnTo>
                  <a:pt x="629320" y="79995"/>
                </a:lnTo>
                <a:close/>
                <a:moveTo>
                  <a:pt x="11200" y="36798"/>
                </a:moveTo>
                <a:cubicBezTo>
                  <a:pt x="44264" y="62397"/>
                  <a:pt x="60797" y="86395"/>
                  <a:pt x="60797" y="108794"/>
                </a:cubicBezTo>
                <a:cubicBezTo>
                  <a:pt x="59730" y="125859"/>
                  <a:pt x="51731" y="134925"/>
                  <a:pt x="36798" y="135992"/>
                </a:cubicBezTo>
                <a:cubicBezTo>
                  <a:pt x="29332" y="135992"/>
                  <a:pt x="24532" y="130126"/>
                  <a:pt x="22399" y="118393"/>
                </a:cubicBezTo>
                <a:cubicBezTo>
                  <a:pt x="22399" y="93861"/>
                  <a:pt x="17599" y="67196"/>
                  <a:pt x="8000" y="38398"/>
                </a:cubicBezTo>
                <a:close/>
                <a:moveTo>
                  <a:pt x="1740769" y="31998"/>
                </a:moveTo>
                <a:lnTo>
                  <a:pt x="1740769" y="62397"/>
                </a:lnTo>
                <a:lnTo>
                  <a:pt x="1903959" y="62397"/>
                </a:lnTo>
                <a:lnTo>
                  <a:pt x="1903959" y="31998"/>
                </a:lnTo>
                <a:close/>
                <a:moveTo>
                  <a:pt x="1220242" y="1600"/>
                </a:moveTo>
                <a:lnTo>
                  <a:pt x="1293838" y="8000"/>
                </a:lnTo>
                <a:cubicBezTo>
                  <a:pt x="1299171" y="8000"/>
                  <a:pt x="1301837" y="10133"/>
                  <a:pt x="1301837" y="14399"/>
                </a:cubicBezTo>
                <a:cubicBezTo>
                  <a:pt x="1301837" y="19732"/>
                  <a:pt x="1295438" y="25066"/>
                  <a:pt x="1282639" y="30399"/>
                </a:cubicBezTo>
                <a:lnTo>
                  <a:pt x="1282639" y="59197"/>
                </a:lnTo>
                <a:cubicBezTo>
                  <a:pt x="1282639" y="64530"/>
                  <a:pt x="1282105" y="71463"/>
                  <a:pt x="1281039" y="79995"/>
                </a:cubicBezTo>
                <a:cubicBezTo>
                  <a:pt x="1281039" y="88528"/>
                  <a:pt x="1281039" y="94928"/>
                  <a:pt x="1281039" y="99194"/>
                </a:cubicBezTo>
                <a:lnTo>
                  <a:pt x="1370633" y="99194"/>
                </a:lnTo>
                <a:lnTo>
                  <a:pt x="1388232" y="65596"/>
                </a:lnTo>
                <a:lnTo>
                  <a:pt x="1447428" y="89595"/>
                </a:lnTo>
                <a:cubicBezTo>
                  <a:pt x="1451695" y="91728"/>
                  <a:pt x="1453828" y="94395"/>
                  <a:pt x="1453828" y="97594"/>
                </a:cubicBezTo>
                <a:cubicBezTo>
                  <a:pt x="1454895" y="105061"/>
                  <a:pt x="1449028" y="112527"/>
                  <a:pt x="1436229" y="119993"/>
                </a:cubicBezTo>
                <a:cubicBezTo>
                  <a:pt x="1436229" y="125326"/>
                  <a:pt x="1435696" y="134392"/>
                  <a:pt x="1434629" y="147191"/>
                </a:cubicBezTo>
                <a:cubicBezTo>
                  <a:pt x="1433563" y="202655"/>
                  <a:pt x="1431963" y="244785"/>
                  <a:pt x="1429829" y="273584"/>
                </a:cubicBezTo>
                <a:cubicBezTo>
                  <a:pt x="1429829" y="326914"/>
                  <a:pt x="1394632" y="357312"/>
                  <a:pt x="1324236" y="364778"/>
                </a:cubicBezTo>
                <a:cubicBezTo>
                  <a:pt x="1327436" y="337046"/>
                  <a:pt x="1304504" y="319981"/>
                  <a:pt x="1255440" y="313581"/>
                </a:cubicBezTo>
                <a:lnTo>
                  <a:pt x="1258640" y="303982"/>
                </a:lnTo>
                <a:lnTo>
                  <a:pt x="1325836" y="307182"/>
                </a:lnTo>
                <a:cubicBezTo>
                  <a:pt x="1356767" y="312515"/>
                  <a:pt x="1372766" y="296516"/>
                  <a:pt x="1373833" y="259185"/>
                </a:cubicBezTo>
                <a:cubicBezTo>
                  <a:pt x="1378099" y="203721"/>
                  <a:pt x="1380233" y="153591"/>
                  <a:pt x="1380233" y="108794"/>
                </a:cubicBezTo>
                <a:lnTo>
                  <a:pt x="1281039" y="108794"/>
                </a:lnTo>
                <a:cubicBezTo>
                  <a:pt x="1283172" y="239986"/>
                  <a:pt x="1220775" y="327980"/>
                  <a:pt x="1093850" y="372778"/>
                </a:cubicBezTo>
                <a:lnTo>
                  <a:pt x="1090650" y="367978"/>
                </a:lnTo>
                <a:cubicBezTo>
                  <a:pt x="1181311" y="300782"/>
                  <a:pt x="1225575" y="214387"/>
                  <a:pt x="1223442" y="108794"/>
                </a:cubicBezTo>
                <a:lnTo>
                  <a:pt x="1105049" y="108794"/>
                </a:lnTo>
                <a:lnTo>
                  <a:pt x="1105049" y="99194"/>
                </a:lnTo>
                <a:lnTo>
                  <a:pt x="1223442" y="99194"/>
                </a:lnTo>
                <a:lnTo>
                  <a:pt x="1223442" y="86395"/>
                </a:lnTo>
                <a:lnTo>
                  <a:pt x="1223442" y="73596"/>
                </a:lnTo>
                <a:cubicBezTo>
                  <a:pt x="1223442" y="52264"/>
                  <a:pt x="1222375" y="28265"/>
                  <a:pt x="1220242" y="1600"/>
                </a:cubicBezTo>
                <a:close/>
                <a:moveTo>
                  <a:pt x="779711" y="1600"/>
                </a:moveTo>
                <a:lnTo>
                  <a:pt x="840507" y="6400"/>
                </a:lnTo>
                <a:cubicBezTo>
                  <a:pt x="844774" y="6400"/>
                  <a:pt x="847440" y="8000"/>
                  <a:pt x="848507" y="11200"/>
                </a:cubicBezTo>
                <a:cubicBezTo>
                  <a:pt x="849573" y="16533"/>
                  <a:pt x="843707" y="21866"/>
                  <a:pt x="830908" y="27199"/>
                </a:cubicBezTo>
                <a:lnTo>
                  <a:pt x="830908" y="79995"/>
                </a:lnTo>
                <a:lnTo>
                  <a:pt x="859706" y="79995"/>
                </a:lnTo>
                <a:lnTo>
                  <a:pt x="875705" y="52797"/>
                </a:lnTo>
                <a:lnTo>
                  <a:pt x="922102" y="71996"/>
                </a:lnTo>
                <a:cubicBezTo>
                  <a:pt x="926369" y="74129"/>
                  <a:pt x="928502" y="76796"/>
                  <a:pt x="928502" y="79995"/>
                </a:cubicBezTo>
                <a:cubicBezTo>
                  <a:pt x="928502" y="84262"/>
                  <a:pt x="923702" y="90661"/>
                  <a:pt x="914103" y="99194"/>
                </a:cubicBezTo>
                <a:lnTo>
                  <a:pt x="914103" y="169590"/>
                </a:lnTo>
                <a:cubicBezTo>
                  <a:pt x="914103" y="184522"/>
                  <a:pt x="914103" y="216520"/>
                  <a:pt x="914103" y="265584"/>
                </a:cubicBezTo>
                <a:cubicBezTo>
                  <a:pt x="915169" y="273050"/>
                  <a:pt x="911969" y="277317"/>
                  <a:pt x="904503" y="278383"/>
                </a:cubicBezTo>
                <a:cubicBezTo>
                  <a:pt x="898104" y="280517"/>
                  <a:pt x="886905" y="282650"/>
                  <a:pt x="870905" y="284783"/>
                </a:cubicBezTo>
                <a:cubicBezTo>
                  <a:pt x="869839" y="284783"/>
                  <a:pt x="868772" y="284783"/>
                  <a:pt x="867706" y="284783"/>
                </a:cubicBezTo>
                <a:lnTo>
                  <a:pt x="867706" y="257585"/>
                </a:lnTo>
                <a:lnTo>
                  <a:pt x="830908" y="257585"/>
                </a:lnTo>
                <a:cubicBezTo>
                  <a:pt x="830908" y="286383"/>
                  <a:pt x="831441" y="317314"/>
                  <a:pt x="832508" y="350379"/>
                </a:cubicBezTo>
                <a:cubicBezTo>
                  <a:pt x="832508" y="357845"/>
                  <a:pt x="828775" y="362112"/>
                  <a:pt x="821308" y="363178"/>
                </a:cubicBezTo>
                <a:cubicBezTo>
                  <a:pt x="808509" y="366378"/>
                  <a:pt x="794643" y="367978"/>
                  <a:pt x="779711" y="367978"/>
                </a:cubicBezTo>
                <a:cubicBezTo>
                  <a:pt x="779711" y="356245"/>
                  <a:pt x="780244" y="337046"/>
                  <a:pt x="781311" y="310381"/>
                </a:cubicBezTo>
                <a:cubicBezTo>
                  <a:pt x="781311" y="285850"/>
                  <a:pt x="781311" y="268251"/>
                  <a:pt x="781311" y="257585"/>
                </a:cubicBezTo>
                <a:lnTo>
                  <a:pt x="747713" y="257585"/>
                </a:lnTo>
                <a:lnTo>
                  <a:pt x="747713" y="273584"/>
                </a:lnTo>
                <a:cubicBezTo>
                  <a:pt x="747713" y="281050"/>
                  <a:pt x="743980" y="285850"/>
                  <a:pt x="736514" y="287983"/>
                </a:cubicBezTo>
                <a:cubicBezTo>
                  <a:pt x="723714" y="291183"/>
                  <a:pt x="711982" y="292782"/>
                  <a:pt x="701316" y="292782"/>
                </a:cubicBezTo>
                <a:cubicBezTo>
                  <a:pt x="701316" y="271450"/>
                  <a:pt x="701849" y="249052"/>
                  <a:pt x="702916" y="225587"/>
                </a:cubicBezTo>
                <a:cubicBezTo>
                  <a:pt x="702916" y="214921"/>
                  <a:pt x="702916" y="207454"/>
                  <a:pt x="702916" y="203188"/>
                </a:cubicBezTo>
                <a:lnTo>
                  <a:pt x="702916" y="137592"/>
                </a:lnTo>
                <a:cubicBezTo>
                  <a:pt x="702916" y="135459"/>
                  <a:pt x="702916" y="131726"/>
                  <a:pt x="702916" y="126393"/>
                </a:cubicBezTo>
                <a:cubicBezTo>
                  <a:pt x="701849" y="107194"/>
                  <a:pt x="701316" y="86395"/>
                  <a:pt x="701316" y="63996"/>
                </a:cubicBezTo>
                <a:lnTo>
                  <a:pt x="758912" y="79995"/>
                </a:lnTo>
                <a:lnTo>
                  <a:pt x="781311" y="79995"/>
                </a:lnTo>
                <a:cubicBezTo>
                  <a:pt x="781311" y="69329"/>
                  <a:pt x="780777" y="53330"/>
                  <a:pt x="779711" y="31998"/>
                </a:cubicBezTo>
                <a:cubicBezTo>
                  <a:pt x="779711" y="17066"/>
                  <a:pt x="779711" y="6933"/>
                  <a:pt x="779711" y="1600"/>
                </a:cubicBezTo>
                <a:close/>
                <a:moveTo>
                  <a:pt x="1911958" y="0"/>
                </a:moveTo>
                <a:lnTo>
                  <a:pt x="1959955" y="17599"/>
                </a:lnTo>
                <a:cubicBezTo>
                  <a:pt x="1966355" y="19732"/>
                  <a:pt x="1969021" y="22399"/>
                  <a:pt x="1967955" y="25599"/>
                </a:cubicBezTo>
                <a:cubicBezTo>
                  <a:pt x="1969021" y="28799"/>
                  <a:pt x="1964222" y="34132"/>
                  <a:pt x="1953556" y="41598"/>
                </a:cubicBezTo>
                <a:lnTo>
                  <a:pt x="1953556" y="47997"/>
                </a:lnTo>
                <a:cubicBezTo>
                  <a:pt x="1953556" y="49064"/>
                  <a:pt x="1953556" y="55997"/>
                  <a:pt x="1953556" y="68796"/>
                </a:cubicBezTo>
                <a:cubicBezTo>
                  <a:pt x="1954622" y="89062"/>
                  <a:pt x="1955155" y="101327"/>
                  <a:pt x="1955155" y="105594"/>
                </a:cubicBezTo>
                <a:cubicBezTo>
                  <a:pt x="1955155" y="113060"/>
                  <a:pt x="1951956" y="117327"/>
                  <a:pt x="1945556" y="118393"/>
                </a:cubicBezTo>
                <a:cubicBezTo>
                  <a:pt x="1933823" y="121593"/>
                  <a:pt x="1919958" y="123193"/>
                  <a:pt x="1903959" y="123193"/>
                </a:cubicBezTo>
                <a:lnTo>
                  <a:pt x="1903959" y="110394"/>
                </a:lnTo>
                <a:lnTo>
                  <a:pt x="1740769" y="110394"/>
                </a:lnTo>
                <a:cubicBezTo>
                  <a:pt x="1739702" y="114660"/>
                  <a:pt x="1735969" y="117860"/>
                  <a:pt x="1729569" y="119993"/>
                </a:cubicBezTo>
                <a:cubicBezTo>
                  <a:pt x="1712504" y="122126"/>
                  <a:pt x="1699171" y="123193"/>
                  <a:pt x="1689572" y="123193"/>
                </a:cubicBezTo>
                <a:cubicBezTo>
                  <a:pt x="1689572" y="117860"/>
                  <a:pt x="1690105" y="105594"/>
                  <a:pt x="1691172" y="86395"/>
                </a:cubicBezTo>
                <a:cubicBezTo>
                  <a:pt x="1691172" y="72529"/>
                  <a:pt x="1691172" y="63996"/>
                  <a:pt x="1691172" y="60797"/>
                </a:cubicBezTo>
                <a:lnTo>
                  <a:pt x="1691172" y="55997"/>
                </a:lnTo>
                <a:cubicBezTo>
                  <a:pt x="1691172" y="52797"/>
                  <a:pt x="1690638" y="44798"/>
                  <a:pt x="1689572" y="31998"/>
                </a:cubicBezTo>
                <a:cubicBezTo>
                  <a:pt x="1689572" y="21332"/>
                  <a:pt x="1689572" y="14933"/>
                  <a:pt x="1689572" y="12800"/>
                </a:cubicBezTo>
                <a:lnTo>
                  <a:pt x="1750368" y="23999"/>
                </a:lnTo>
                <a:lnTo>
                  <a:pt x="1897559" y="23999"/>
                </a:lnTo>
                <a:close/>
                <a:moveTo>
                  <a:pt x="579723" y="0"/>
                </a:moveTo>
                <a:cubicBezTo>
                  <a:pt x="620254" y="7467"/>
                  <a:pt x="641053" y="19732"/>
                  <a:pt x="642119" y="36798"/>
                </a:cubicBezTo>
                <a:cubicBezTo>
                  <a:pt x="641053" y="57064"/>
                  <a:pt x="630387" y="67730"/>
                  <a:pt x="610121" y="68796"/>
                </a:cubicBezTo>
                <a:cubicBezTo>
                  <a:pt x="598389" y="68796"/>
                  <a:pt x="592522" y="62930"/>
                  <a:pt x="592522" y="51197"/>
                </a:cubicBezTo>
                <a:cubicBezTo>
                  <a:pt x="589323" y="31998"/>
                  <a:pt x="584523" y="15999"/>
                  <a:pt x="578123" y="3200"/>
                </a:cubicBezTo>
                <a:close/>
                <a:moveTo>
                  <a:pt x="236786" y="0"/>
                </a:moveTo>
                <a:lnTo>
                  <a:pt x="294382" y="4800"/>
                </a:lnTo>
                <a:cubicBezTo>
                  <a:pt x="299715" y="4800"/>
                  <a:pt x="302915" y="6400"/>
                  <a:pt x="303982" y="9600"/>
                </a:cubicBezTo>
                <a:cubicBezTo>
                  <a:pt x="305049" y="13866"/>
                  <a:pt x="299715" y="19199"/>
                  <a:pt x="287983" y="25599"/>
                </a:cubicBezTo>
                <a:lnTo>
                  <a:pt x="287983" y="41598"/>
                </a:lnTo>
                <a:lnTo>
                  <a:pt x="316781" y="41598"/>
                </a:lnTo>
                <a:lnTo>
                  <a:pt x="337580" y="11200"/>
                </a:lnTo>
                <a:lnTo>
                  <a:pt x="379177" y="38398"/>
                </a:lnTo>
                <a:cubicBezTo>
                  <a:pt x="379177" y="39465"/>
                  <a:pt x="379711" y="40531"/>
                  <a:pt x="380777" y="41598"/>
                </a:cubicBezTo>
                <a:cubicBezTo>
                  <a:pt x="381844" y="42664"/>
                  <a:pt x="382377" y="43731"/>
                  <a:pt x="382377" y="44798"/>
                </a:cubicBezTo>
                <a:cubicBezTo>
                  <a:pt x="382377" y="47997"/>
                  <a:pt x="378111" y="50131"/>
                  <a:pt x="369578" y="51197"/>
                </a:cubicBezTo>
                <a:lnTo>
                  <a:pt x="287983" y="51197"/>
                </a:lnTo>
                <a:lnTo>
                  <a:pt x="287983" y="87995"/>
                </a:lnTo>
                <a:lnTo>
                  <a:pt x="305582" y="87995"/>
                </a:lnTo>
                <a:lnTo>
                  <a:pt x="327980" y="59197"/>
                </a:lnTo>
                <a:lnTo>
                  <a:pt x="367978" y="86395"/>
                </a:lnTo>
                <a:cubicBezTo>
                  <a:pt x="371178" y="87462"/>
                  <a:pt x="372778" y="89595"/>
                  <a:pt x="372778" y="92795"/>
                </a:cubicBezTo>
                <a:cubicBezTo>
                  <a:pt x="372778" y="95994"/>
                  <a:pt x="367978" y="97594"/>
                  <a:pt x="358379" y="97594"/>
                </a:cubicBezTo>
                <a:lnTo>
                  <a:pt x="287983" y="97594"/>
                </a:lnTo>
                <a:lnTo>
                  <a:pt x="287983" y="139192"/>
                </a:lnTo>
                <a:lnTo>
                  <a:pt x="323181" y="139192"/>
                </a:lnTo>
                <a:lnTo>
                  <a:pt x="347179" y="110394"/>
                </a:lnTo>
                <a:lnTo>
                  <a:pt x="388777" y="137592"/>
                </a:lnTo>
                <a:cubicBezTo>
                  <a:pt x="391977" y="140792"/>
                  <a:pt x="393043" y="142925"/>
                  <a:pt x="391977" y="143992"/>
                </a:cubicBezTo>
                <a:cubicBezTo>
                  <a:pt x="391977" y="147191"/>
                  <a:pt x="387710" y="149325"/>
                  <a:pt x="379177" y="150391"/>
                </a:cubicBezTo>
                <a:lnTo>
                  <a:pt x="174390" y="150391"/>
                </a:lnTo>
                <a:cubicBezTo>
                  <a:pt x="175456" y="154658"/>
                  <a:pt x="171723" y="157324"/>
                  <a:pt x="163191" y="158391"/>
                </a:cubicBezTo>
                <a:lnTo>
                  <a:pt x="111994" y="158391"/>
                </a:lnTo>
                <a:lnTo>
                  <a:pt x="111994" y="187189"/>
                </a:lnTo>
                <a:cubicBezTo>
                  <a:pt x="149325" y="201055"/>
                  <a:pt x="167990" y="217054"/>
                  <a:pt x="167990" y="235186"/>
                </a:cubicBezTo>
                <a:cubicBezTo>
                  <a:pt x="166924" y="253318"/>
                  <a:pt x="158391" y="263451"/>
                  <a:pt x="142392" y="265584"/>
                </a:cubicBezTo>
                <a:cubicBezTo>
                  <a:pt x="134926" y="265584"/>
                  <a:pt x="130126" y="260784"/>
                  <a:pt x="127993" y="251185"/>
                </a:cubicBezTo>
                <a:cubicBezTo>
                  <a:pt x="125859" y="231986"/>
                  <a:pt x="120526" y="213854"/>
                  <a:pt x="111994" y="196788"/>
                </a:cubicBezTo>
                <a:lnTo>
                  <a:pt x="111994" y="350379"/>
                </a:lnTo>
                <a:cubicBezTo>
                  <a:pt x="111994" y="356779"/>
                  <a:pt x="108260" y="361578"/>
                  <a:pt x="100794" y="364778"/>
                </a:cubicBezTo>
                <a:cubicBezTo>
                  <a:pt x="89062" y="366911"/>
                  <a:pt x="77329" y="367978"/>
                  <a:pt x="65596" y="367978"/>
                </a:cubicBezTo>
                <a:cubicBezTo>
                  <a:pt x="65596" y="353045"/>
                  <a:pt x="66130" y="331180"/>
                  <a:pt x="67196" y="302382"/>
                </a:cubicBezTo>
                <a:cubicBezTo>
                  <a:pt x="67196" y="277850"/>
                  <a:pt x="67196" y="260251"/>
                  <a:pt x="67196" y="249585"/>
                </a:cubicBezTo>
                <a:cubicBezTo>
                  <a:pt x="51197" y="275184"/>
                  <a:pt x="30399" y="299715"/>
                  <a:pt x="4800" y="323181"/>
                </a:cubicBezTo>
                <a:lnTo>
                  <a:pt x="0" y="319981"/>
                </a:lnTo>
                <a:cubicBezTo>
                  <a:pt x="29865" y="269851"/>
                  <a:pt x="50664" y="215987"/>
                  <a:pt x="62397" y="158391"/>
                </a:cubicBezTo>
                <a:lnTo>
                  <a:pt x="4800" y="158391"/>
                </a:lnTo>
                <a:lnTo>
                  <a:pt x="4800" y="148791"/>
                </a:lnTo>
                <a:lnTo>
                  <a:pt x="67196" y="148791"/>
                </a:lnTo>
                <a:lnTo>
                  <a:pt x="67196" y="75196"/>
                </a:lnTo>
                <a:cubicBezTo>
                  <a:pt x="67196" y="43198"/>
                  <a:pt x="66663" y="18666"/>
                  <a:pt x="65596" y="1600"/>
                </a:cubicBezTo>
                <a:lnTo>
                  <a:pt x="121593" y="6400"/>
                </a:lnTo>
                <a:cubicBezTo>
                  <a:pt x="126926" y="7467"/>
                  <a:pt x="129593" y="9600"/>
                  <a:pt x="129593" y="12800"/>
                </a:cubicBezTo>
                <a:cubicBezTo>
                  <a:pt x="129593" y="17066"/>
                  <a:pt x="123726" y="21866"/>
                  <a:pt x="111994" y="27199"/>
                </a:cubicBezTo>
                <a:lnTo>
                  <a:pt x="111994" y="119993"/>
                </a:lnTo>
                <a:cubicBezTo>
                  <a:pt x="127993" y="85862"/>
                  <a:pt x="137059" y="59197"/>
                  <a:pt x="139192" y="39998"/>
                </a:cubicBezTo>
                <a:lnTo>
                  <a:pt x="183989" y="63996"/>
                </a:lnTo>
                <a:cubicBezTo>
                  <a:pt x="188256" y="65063"/>
                  <a:pt x="190389" y="67196"/>
                  <a:pt x="190389" y="70396"/>
                </a:cubicBezTo>
                <a:cubicBezTo>
                  <a:pt x="190389" y="75729"/>
                  <a:pt x="184523" y="78396"/>
                  <a:pt x="172790" y="78396"/>
                </a:cubicBezTo>
                <a:cubicBezTo>
                  <a:pt x="155724" y="100794"/>
                  <a:pt x="135459" y="119993"/>
                  <a:pt x="111994" y="135992"/>
                </a:cubicBezTo>
                <a:lnTo>
                  <a:pt x="111994" y="148791"/>
                </a:lnTo>
                <a:lnTo>
                  <a:pt x="124793" y="148791"/>
                </a:lnTo>
                <a:lnTo>
                  <a:pt x="142392" y="124793"/>
                </a:lnTo>
                <a:lnTo>
                  <a:pt x="161591" y="139192"/>
                </a:lnTo>
                <a:lnTo>
                  <a:pt x="238386" y="139192"/>
                </a:lnTo>
                <a:lnTo>
                  <a:pt x="238386" y="97594"/>
                </a:lnTo>
                <a:lnTo>
                  <a:pt x="177590" y="97594"/>
                </a:lnTo>
                <a:lnTo>
                  <a:pt x="177590" y="87995"/>
                </a:lnTo>
                <a:lnTo>
                  <a:pt x="238386" y="87995"/>
                </a:lnTo>
                <a:lnTo>
                  <a:pt x="238386" y="65596"/>
                </a:lnTo>
                <a:lnTo>
                  <a:pt x="238386" y="51197"/>
                </a:lnTo>
                <a:lnTo>
                  <a:pt x="167990" y="51197"/>
                </a:lnTo>
                <a:lnTo>
                  <a:pt x="167990" y="41598"/>
                </a:lnTo>
                <a:lnTo>
                  <a:pt x="238386" y="41598"/>
                </a:lnTo>
                <a:cubicBezTo>
                  <a:pt x="238386" y="28799"/>
                  <a:pt x="237853" y="14933"/>
                  <a:pt x="236786" y="0"/>
                </a:cubicBezTo>
                <a:close/>
              </a:path>
            </a:pathLst>
          </a:custGeom>
          <a:solidFill>
            <a:srgbClr val="C00000"/>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pPr lvl="0" algn="dist"/>
            <a:endParaRPr lang="zh-CN" altLang="en-US" sz="3200" spc="150" dirty="0">
              <a:solidFill>
                <a:srgbClr val="AD251C"/>
              </a:solidFill>
              <a:latin typeface="方正粗雅宋_GBK" panose="02000500000000000000" pitchFamily="2" charset="-122"/>
              <a:ea typeface="方正粗雅宋_GBK" panose="02000500000000000000" pitchFamily="2" charset="-122"/>
              <a:sym typeface="Arial" panose="020B0604020202020204" pitchFamily="34" charset="0"/>
            </a:endParaRPr>
          </a:p>
        </p:txBody>
      </p:sp>
      <p:cxnSp>
        <p:nvCxnSpPr>
          <p:cNvPr id="164" name="直接连接符 163"/>
          <p:cNvCxnSpPr/>
          <p:nvPr/>
        </p:nvCxnSpPr>
        <p:spPr>
          <a:xfrm>
            <a:off x="5724205" y="2633043"/>
            <a:ext cx="6120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165" name="直接连接符 164"/>
          <p:cNvCxnSpPr/>
          <p:nvPr/>
        </p:nvCxnSpPr>
        <p:spPr>
          <a:xfrm>
            <a:off x="5724205" y="3477777"/>
            <a:ext cx="6120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166" name="直接连接符 165"/>
          <p:cNvCxnSpPr/>
          <p:nvPr/>
        </p:nvCxnSpPr>
        <p:spPr>
          <a:xfrm>
            <a:off x="5724205" y="4322511"/>
            <a:ext cx="6120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167" name="直接连接符 166"/>
          <p:cNvCxnSpPr/>
          <p:nvPr/>
        </p:nvCxnSpPr>
        <p:spPr>
          <a:xfrm>
            <a:off x="5724205" y="5167245"/>
            <a:ext cx="6120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9"/>
          <p:cNvPicPr>
            <a:picLocks noChangeAspect="1"/>
          </p:cNvPicPr>
          <p:nvPr/>
        </p:nvPicPr>
        <p:blipFill>
          <a:blip r:embed="rId2"/>
          <a:stretch>
            <a:fillRect/>
          </a:stretch>
        </p:blipFill>
        <p:spPr>
          <a:xfrm>
            <a:off x="0" y="0"/>
            <a:ext cx="12192000" cy="6858000"/>
          </a:xfrm>
          <a:prstGeom prst="rect">
            <a:avLst/>
          </a:prstGeom>
          <a:noFill/>
        </p:spPr>
      </p:pic>
      <p:sp>
        <p:nvSpPr>
          <p:cNvPr id="30" name="矩形: 圆角 53"/>
          <p:cNvSpPr/>
          <p:nvPr/>
        </p:nvSpPr>
        <p:spPr>
          <a:xfrm>
            <a:off x="1236000" y="1980790"/>
            <a:ext cx="9720000" cy="3960000"/>
          </a:xfrm>
          <a:prstGeom prst="rect">
            <a:avLst/>
          </a:prstGeom>
          <a:gradFill>
            <a:gsLst>
              <a:gs pos="75000">
                <a:srgbClr val="FFFDFD"/>
              </a:gs>
              <a:gs pos="0">
                <a:srgbClr val="FFFDEB"/>
              </a:gs>
            </a:gsLst>
            <a:lin ang="2700000" scaled="0"/>
          </a:gradFill>
          <a:ln w="38100">
            <a:noFill/>
          </a:ln>
          <a:effectLst>
            <a:outerShdw blurRad="3810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32" name="图文框 31"/>
          <p:cNvSpPr/>
          <p:nvPr/>
        </p:nvSpPr>
        <p:spPr>
          <a:xfrm>
            <a:off x="876000" y="1620790"/>
            <a:ext cx="10440000" cy="4680000"/>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tileRect/>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31" name="矩形 30"/>
          <p:cNvSpPr/>
          <p:nvPr/>
        </p:nvSpPr>
        <p:spPr>
          <a:xfrm>
            <a:off x="1789671" y="2210568"/>
            <a:ext cx="8612658" cy="3500445"/>
          </a:xfrm>
          <a:prstGeom prst="rect">
            <a:avLst/>
          </a:prstGeom>
        </p:spPr>
        <p:txBody>
          <a:bodyPr wrap="square">
            <a:spAutoFit/>
          </a:bodyPr>
          <a:lstStyle/>
          <a:p>
            <a:pPr algn="just">
              <a:lnSpc>
                <a:spcPct val="150000"/>
              </a:lnSpc>
            </a:pPr>
            <a:r>
              <a:rPr lang="zh-CN" altLang="en-US" sz="2000" b="1" dirty="0">
                <a:latin typeface="楷体" panose="02010609060101010101" pitchFamily="49" charset="-122"/>
                <a:ea typeface="楷体" panose="02010609060101010101" pitchFamily="49" charset="-122"/>
              </a:rPr>
              <a:t>　　中华民族伟大复兴不是轻轻松松、敲锣打鼓就能实现的，必须勇于进行具有许多新的历史特点的伟大斗争，准备付出更为艰巨、更为艰苦的努力。</a:t>
            </a:r>
            <a:r>
              <a:rPr lang="en-US" altLang="zh-CN" sz="2000" b="1" dirty="0">
                <a:latin typeface="楷体" panose="02010609060101010101" pitchFamily="49" charset="-122"/>
                <a:ea typeface="楷体" panose="02010609060101010101" pitchFamily="49" charset="-122"/>
              </a:rPr>
              <a:t>10</a:t>
            </a:r>
            <a:r>
              <a:rPr lang="zh-CN" altLang="en-US" sz="2000" b="1" dirty="0">
                <a:latin typeface="楷体" panose="02010609060101010101" pitchFamily="49" charset="-122"/>
                <a:ea typeface="楷体" panose="02010609060101010101" pitchFamily="49" charset="-122"/>
              </a:rPr>
              <a:t>年来，我们遭遇的风险挑战风高浪急，有时甚至是惊涛骇浪，各种风险挑战接踵而至，其复杂性严峻性前所未有。我们坚定信心、迎难而上，一仗接着一仗打。我们取得的一切成就，都是党和人民一道奋斗出来的。</a:t>
            </a:r>
            <a:endParaRPr lang="en-US" altLang="zh-CN" sz="2000" b="1" dirty="0">
              <a:latin typeface="楷体" panose="02010609060101010101" pitchFamily="49" charset="-122"/>
              <a:ea typeface="楷体" panose="02010609060101010101" pitchFamily="49" charset="-122"/>
            </a:endParaRPr>
          </a:p>
          <a:p>
            <a:pPr algn="r">
              <a:lnSpc>
                <a:spcPct val="120000"/>
              </a:lnSpc>
              <a:spcBef>
                <a:spcPts val="800"/>
              </a:spcBef>
            </a:pPr>
            <a:r>
              <a:rPr lang="en-US" altLang="zh-CN" b="1" dirty="0">
                <a:latin typeface="楷体" panose="02010609060101010101" pitchFamily="49" charset="-122"/>
                <a:ea typeface="楷体" panose="02010609060101010101" pitchFamily="49" charset="-122"/>
              </a:rPr>
              <a:t> ——</a:t>
            </a:r>
            <a:r>
              <a:rPr lang="zh-CN" altLang="en-US" b="1" dirty="0">
                <a:latin typeface="楷体" panose="02010609060101010101" pitchFamily="49" charset="-122"/>
                <a:ea typeface="楷体" panose="02010609060101010101" pitchFamily="49" charset="-122"/>
              </a:rPr>
              <a:t>习近平在省部级主要领导干部“学习习近平总书记重要讲话精神，</a:t>
            </a:r>
            <a:endParaRPr lang="en-US" altLang="zh-CN" b="1" dirty="0">
              <a:latin typeface="楷体" panose="02010609060101010101" pitchFamily="49" charset="-122"/>
              <a:ea typeface="楷体" panose="02010609060101010101" pitchFamily="49" charset="-122"/>
            </a:endParaRPr>
          </a:p>
          <a:p>
            <a:pPr algn="r">
              <a:lnSpc>
                <a:spcPct val="120000"/>
              </a:lnSpc>
            </a:pPr>
            <a:r>
              <a:rPr lang="zh-CN" altLang="en-US" b="1" dirty="0">
                <a:latin typeface="楷体" panose="02010609060101010101" pitchFamily="49" charset="-122"/>
                <a:ea typeface="楷体" panose="02010609060101010101" pitchFamily="49" charset="-122"/>
              </a:rPr>
              <a:t>迎接党的二十大”专题研讨班上的讲话</a:t>
            </a:r>
            <a:endParaRPr lang="en-US" altLang="zh-CN" b="1" dirty="0">
              <a:latin typeface="楷体" panose="02010609060101010101" pitchFamily="49" charset="-122"/>
              <a:ea typeface="楷体" panose="02010609060101010101" pitchFamily="49" charset="-122"/>
            </a:endParaRPr>
          </a:p>
          <a:p>
            <a:pPr algn="r">
              <a:lnSpc>
                <a:spcPct val="120000"/>
              </a:lnSpc>
            </a:pPr>
            <a:r>
              <a:rPr lang="zh-CN" altLang="en-US" b="1" dirty="0">
                <a:latin typeface="楷体" panose="02010609060101010101" pitchFamily="49" charset="-122"/>
                <a:ea typeface="楷体" panose="02010609060101010101" pitchFamily="49" charset="-122"/>
              </a:rPr>
              <a:t>（</a:t>
            </a:r>
            <a:r>
              <a:rPr lang="en-US" altLang="zh-CN" b="1" dirty="0">
                <a:latin typeface="楷体" panose="02010609060101010101" pitchFamily="49" charset="-122"/>
                <a:ea typeface="楷体" panose="02010609060101010101" pitchFamily="49" charset="-122"/>
              </a:rPr>
              <a:t>2022</a:t>
            </a:r>
            <a:r>
              <a:rPr lang="zh-CN" altLang="en-US" b="1" dirty="0">
                <a:latin typeface="楷体" panose="02010609060101010101" pitchFamily="49" charset="-122"/>
                <a:ea typeface="楷体" panose="02010609060101010101" pitchFamily="49" charset="-122"/>
              </a:rPr>
              <a:t>年</a:t>
            </a:r>
            <a:r>
              <a:rPr lang="en-US" altLang="zh-CN" b="1" dirty="0">
                <a:latin typeface="楷体" panose="02010609060101010101" pitchFamily="49" charset="-122"/>
                <a:ea typeface="楷体" panose="02010609060101010101" pitchFamily="49" charset="-122"/>
              </a:rPr>
              <a:t>7</a:t>
            </a:r>
            <a:r>
              <a:rPr lang="zh-CN" altLang="en-US" b="1" dirty="0">
                <a:latin typeface="楷体" panose="02010609060101010101" pitchFamily="49" charset="-122"/>
                <a:ea typeface="楷体" panose="02010609060101010101" pitchFamily="49" charset="-122"/>
              </a:rPr>
              <a:t>月</a:t>
            </a:r>
            <a:r>
              <a:rPr lang="en-US" altLang="zh-CN" b="1" dirty="0">
                <a:latin typeface="楷体" panose="02010609060101010101" pitchFamily="49" charset="-122"/>
                <a:ea typeface="楷体" panose="02010609060101010101" pitchFamily="49" charset="-122"/>
              </a:rPr>
              <a:t>26</a:t>
            </a:r>
            <a:r>
              <a:rPr lang="zh-CN" altLang="en-US" b="1" dirty="0">
                <a:latin typeface="楷体" panose="02010609060101010101" pitchFamily="49" charset="-122"/>
                <a:ea typeface="楷体" panose="02010609060101010101" pitchFamily="49" charset="-122"/>
              </a:rPr>
              <a:t>日）</a:t>
            </a:r>
          </a:p>
        </p:txBody>
      </p:sp>
      <p:sp>
        <p:nvSpPr>
          <p:cNvPr id="7" name="矩形 6"/>
          <p:cNvSpPr/>
          <p:nvPr/>
        </p:nvSpPr>
        <p:spPr>
          <a:xfrm>
            <a:off x="1783560" y="936000"/>
            <a:ext cx="8624880" cy="430887"/>
          </a:xfrm>
          <a:prstGeom prst="rect">
            <a:avLst/>
          </a:prstGeom>
          <a:noFill/>
        </p:spPr>
        <p:txBody>
          <a:bodyPr wrap="square" rtlCol="0">
            <a:spAutoFit/>
          </a:bodyPr>
          <a:lstStyle/>
          <a:p>
            <a:pPr algn="ctr">
              <a:buClr>
                <a:srgbClr val="C00000"/>
              </a:buClr>
              <a:buSzPct val="80000"/>
            </a:pPr>
            <a:r>
              <a:rPr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（四）实现中华民族伟大复兴的艰巨性、复杂性和长期性</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işlídê"/>
          <p:cNvSpPr/>
          <p:nvPr/>
        </p:nvSpPr>
        <p:spPr>
          <a:xfrm>
            <a:off x="62865" y="1812925"/>
            <a:ext cx="12081510" cy="4486275"/>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dirty="0">
              <a:latin typeface="华文中宋" panose="02010600040101010101" pitchFamily="2" charset="-122"/>
              <a:ea typeface="华文中宋" panose="02010600040101010101" pitchFamily="2" charset="-122"/>
            </a:endParaRPr>
          </a:p>
        </p:txBody>
      </p:sp>
      <p:sp>
        <p:nvSpPr>
          <p:cNvPr id="12" name="立方体 11"/>
          <p:cNvSpPr/>
          <p:nvPr/>
        </p:nvSpPr>
        <p:spPr>
          <a:xfrm>
            <a:off x="876000" y="1648742"/>
            <a:ext cx="10440000" cy="936000"/>
          </a:xfrm>
          <a:prstGeom prst="cube">
            <a:avLst>
              <a:gd name="adj" fmla="val 4917"/>
            </a:avLst>
          </a:prstGeom>
          <a:gradFill flip="none" rotWithShape="1">
            <a:gsLst>
              <a:gs pos="0">
                <a:schemeClr val="accent2">
                  <a:lumMod val="40000"/>
                  <a:lumOff val="60000"/>
                </a:schemeClr>
              </a:gs>
              <a:gs pos="33000">
                <a:schemeClr val="accent2"/>
              </a:gs>
              <a:gs pos="100000">
                <a:srgbClr val="C00000"/>
              </a:gs>
            </a:gsLst>
            <a:path path="circle">
              <a:fillToRect l="50000" t="130000" r="50000" b="-30000"/>
            </a:path>
            <a:tileRect/>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对角圆角矩形 55"/>
          <p:cNvSpPr/>
          <p:nvPr/>
        </p:nvSpPr>
        <p:spPr>
          <a:xfrm flipH="1">
            <a:off x="3012673" y="900000"/>
            <a:ext cx="6166655"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实现伟大梦想要付出更为艰巨、更为艰苦的努力</a:t>
            </a:r>
          </a:p>
        </p:txBody>
      </p:sp>
      <p:sp>
        <p:nvSpPr>
          <p:cNvPr id="29" name="文本框 28"/>
          <p:cNvSpPr txBox="1"/>
          <p:nvPr/>
        </p:nvSpPr>
        <p:spPr>
          <a:xfrm>
            <a:off x="1176630" y="1898452"/>
            <a:ext cx="9853980" cy="492443"/>
          </a:xfrm>
          <a:prstGeom prst="rect">
            <a:avLst/>
          </a:prstGeom>
          <a:noFill/>
        </p:spPr>
        <p:txBody>
          <a:bodyPr wrap="none" rtlCol="0" anchor="t">
            <a:spAutoFit/>
          </a:bodyPr>
          <a:lstStyle/>
          <a:p>
            <a:pPr algn="ctr"/>
            <a:r>
              <a:rPr lang="zh-CN" altLang="en-US" sz="26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sym typeface="+mn-ea"/>
              </a:rPr>
              <a:t>越是接近民族复兴越不会一帆风顺，越充满风险挑战乃至惊涛骇浪</a:t>
            </a:r>
          </a:p>
        </p:txBody>
      </p:sp>
      <p:grpSp>
        <p:nvGrpSpPr>
          <p:cNvPr id="3" name="组合 2"/>
          <p:cNvGrpSpPr/>
          <p:nvPr/>
        </p:nvGrpSpPr>
        <p:grpSpPr>
          <a:xfrm>
            <a:off x="2524945" y="3024000"/>
            <a:ext cx="7142110" cy="2664000"/>
            <a:chOff x="295963" y="3233606"/>
            <a:chExt cx="7142110" cy="2664000"/>
          </a:xfrm>
        </p:grpSpPr>
        <p:grpSp>
          <p:nvGrpSpPr>
            <p:cNvPr id="11" name="组合 10"/>
            <p:cNvGrpSpPr/>
            <p:nvPr/>
          </p:nvGrpSpPr>
          <p:grpSpPr>
            <a:xfrm>
              <a:off x="295963" y="3409169"/>
              <a:ext cx="7142110" cy="2312874"/>
              <a:chOff x="295963" y="3354768"/>
              <a:chExt cx="7142110" cy="2312874"/>
            </a:xfrm>
          </p:grpSpPr>
          <p:grpSp>
            <p:nvGrpSpPr>
              <p:cNvPr id="8" name="组合 7"/>
              <p:cNvGrpSpPr/>
              <p:nvPr/>
            </p:nvGrpSpPr>
            <p:grpSpPr>
              <a:xfrm>
                <a:off x="295967" y="3360050"/>
                <a:ext cx="2340000" cy="936000"/>
                <a:chOff x="70230" y="3360050"/>
                <a:chExt cx="2340000" cy="936000"/>
              </a:xfrm>
            </p:grpSpPr>
            <p:sp>
              <p:nvSpPr>
                <p:cNvPr id="5" name="圆角矩形 4"/>
                <p:cNvSpPr/>
                <p:nvPr>
                  <p:custDataLst>
                    <p:tags r:id="rId17"/>
                  </p:custDataLst>
                </p:nvPr>
              </p:nvSpPr>
              <p:spPr>
                <a:xfrm flipH="1">
                  <a:off x="70230" y="3360050"/>
                  <a:ext cx="2340000" cy="936000"/>
                </a:xfrm>
                <a:prstGeom prst="roundRect">
                  <a:avLst>
                    <a:gd name="adj" fmla="val 0"/>
                  </a:avLst>
                </a:prstGeom>
                <a:gradFill>
                  <a:gsLst>
                    <a:gs pos="50000">
                      <a:schemeClr val="bg1"/>
                    </a:gs>
                    <a:gs pos="100000">
                      <a:schemeClr val="bg1">
                        <a:alpha val="0"/>
                      </a:schemeClr>
                    </a:gs>
                  </a:gsLst>
                  <a:lin ang="0" scaled="0"/>
                </a:gradFill>
                <a:ln>
                  <a:noFill/>
                </a:ln>
                <a:effectLst>
                  <a:outerShdw blurRad="152400" dist="38100" dir="8100000" algn="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 name="组合 3"/>
                <p:cNvGrpSpPr/>
                <p:nvPr/>
              </p:nvGrpSpPr>
              <p:grpSpPr>
                <a:xfrm>
                  <a:off x="462891" y="3420246"/>
                  <a:ext cx="1800000" cy="815608"/>
                  <a:chOff x="605668" y="3117471"/>
                  <a:chExt cx="1800000" cy="815608"/>
                </a:xfrm>
              </p:grpSpPr>
              <p:sp>
                <p:nvSpPr>
                  <p:cNvPr id="52" name="圆角矩形 51"/>
                  <p:cNvSpPr/>
                  <p:nvPr>
                    <p:custDataLst>
                      <p:tags r:id="rId18"/>
                    </p:custDataLst>
                  </p:nvPr>
                </p:nvSpPr>
                <p:spPr>
                  <a:xfrm>
                    <a:off x="605668" y="3507275"/>
                    <a:ext cx="1800000" cy="36000"/>
                  </a:xfrm>
                  <a:prstGeom prst="roundRect">
                    <a:avLst>
                      <a:gd name="adj" fmla="val 50000"/>
                    </a:avLst>
                  </a:prstGeom>
                  <a:gradFill flip="none" rotWithShape="1">
                    <a:gsLst>
                      <a:gs pos="0">
                        <a:srgbClr val="DA7B43"/>
                      </a:gs>
                      <a:gs pos="100000">
                        <a:srgbClr val="F9F8F6"/>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3" name="文本框 52"/>
                  <p:cNvSpPr txBox="1"/>
                  <p:nvPr>
                    <p:custDataLst>
                      <p:tags r:id="rId19"/>
                    </p:custDataLst>
                  </p:nvPr>
                </p:nvSpPr>
                <p:spPr>
                  <a:xfrm>
                    <a:off x="823060" y="3117471"/>
                    <a:ext cx="1365217" cy="815608"/>
                  </a:xfrm>
                  <a:prstGeom prst="rect">
                    <a:avLst/>
                  </a:prstGeom>
                  <a:noFill/>
                </p:spPr>
                <p:txBody>
                  <a:bodyPr wrap="square" rtlCol="0">
                    <a:spAutoFit/>
                  </a:bodyPr>
                  <a:lstStyle/>
                  <a:p>
                    <a:pPr algn="ctr">
                      <a:spcAft>
                        <a:spcPts val="600"/>
                      </a:spcAft>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形势环境</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algn="ctr">
                      <a:spcAft>
                        <a:spcPts val="600"/>
                      </a:spcAft>
                    </a:pPr>
                    <a:r>
                      <a:rPr lang="zh-CN" altLang="en-US" sz="2200" b="1" dirty="0">
                        <a:solidFill>
                          <a:srgbClr val="C00000"/>
                        </a:solidFill>
                        <a:latin typeface="华文中宋" panose="02010600040101010101" pitchFamily="2" charset="-122"/>
                        <a:ea typeface="华文中宋" panose="02010600040101010101" pitchFamily="2" charset="-122"/>
                      </a:rPr>
                      <a:t>变化之快</a:t>
                    </a:r>
                  </a:p>
                </p:txBody>
              </p:sp>
            </p:grpSp>
          </p:grpSp>
          <p:grpSp>
            <p:nvGrpSpPr>
              <p:cNvPr id="9" name="组合 8"/>
              <p:cNvGrpSpPr/>
              <p:nvPr/>
            </p:nvGrpSpPr>
            <p:grpSpPr>
              <a:xfrm>
                <a:off x="295963" y="4731642"/>
                <a:ext cx="2340000" cy="936000"/>
                <a:chOff x="64852" y="4731642"/>
                <a:chExt cx="2340000" cy="936000"/>
              </a:xfrm>
            </p:grpSpPr>
            <p:sp>
              <p:nvSpPr>
                <p:cNvPr id="26" name="圆角矩形 25"/>
                <p:cNvSpPr/>
                <p:nvPr>
                  <p:custDataLst>
                    <p:tags r:id="rId14"/>
                  </p:custDataLst>
                </p:nvPr>
              </p:nvSpPr>
              <p:spPr>
                <a:xfrm flipH="1">
                  <a:off x="64852" y="4731642"/>
                  <a:ext cx="2340000" cy="936000"/>
                </a:xfrm>
                <a:prstGeom prst="roundRect">
                  <a:avLst>
                    <a:gd name="adj" fmla="val 0"/>
                  </a:avLst>
                </a:prstGeom>
                <a:gradFill>
                  <a:gsLst>
                    <a:gs pos="50000">
                      <a:schemeClr val="bg1"/>
                    </a:gs>
                    <a:gs pos="100000">
                      <a:schemeClr val="bg1">
                        <a:alpha val="0"/>
                      </a:schemeClr>
                    </a:gs>
                  </a:gsLst>
                  <a:lin ang="0" scaled="0"/>
                </a:gradFill>
                <a:ln>
                  <a:noFill/>
                </a:ln>
                <a:effectLst>
                  <a:outerShdw blurRad="152400" dist="38100" dir="8100000" algn="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65" name="组合 64"/>
                <p:cNvGrpSpPr/>
                <p:nvPr/>
              </p:nvGrpSpPr>
              <p:grpSpPr>
                <a:xfrm>
                  <a:off x="457517" y="4791838"/>
                  <a:ext cx="1800000" cy="815608"/>
                  <a:chOff x="605668" y="3117471"/>
                  <a:chExt cx="1800000" cy="815608"/>
                </a:xfrm>
              </p:grpSpPr>
              <p:sp>
                <p:nvSpPr>
                  <p:cNvPr id="66" name="圆角矩形 65"/>
                  <p:cNvSpPr/>
                  <p:nvPr>
                    <p:custDataLst>
                      <p:tags r:id="rId15"/>
                    </p:custDataLst>
                  </p:nvPr>
                </p:nvSpPr>
                <p:spPr>
                  <a:xfrm>
                    <a:off x="605668" y="3507275"/>
                    <a:ext cx="1800000" cy="36000"/>
                  </a:xfrm>
                  <a:prstGeom prst="roundRect">
                    <a:avLst>
                      <a:gd name="adj" fmla="val 50000"/>
                    </a:avLst>
                  </a:prstGeom>
                  <a:gradFill flip="none" rotWithShape="1">
                    <a:gsLst>
                      <a:gs pos="0">
                        <a:srgbClr val="DA7B43"/>
                      </a:gs>
                      <a:gs pos="100000">
                        <a:srgbClr val="F9F8F6"/>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7" name="文本框 66"/>
                  <p:cNvSpPr txBox="1"/>
                  <p:nvPr>
                    <p:custDataLst>
                      <p:tags r:id="rId16"/>
                    </p:custDataLst>
                  </p:nvPr>
                </p:nvSpPr>
                <p:spPr>
                  <a:xfrm>
                    <a:off x="823060" y="3117471"/>
                    <a:ext cx="1365217" cy="815608"/>
                  </a:xfrm>
                  <a:prstGeom prst="rect">
                    <a:avLst/>
                  </a:prstGeom>
                  <a:noFill/>
                </p:spPr>
                <p:txBody>
                  <a:bodyPr wrap="square" rtlCol="0">
                    <a:spAutoFit/>
                  </a:bodyPr>
                  <a:lstStyle/>
                  <a:p>
                    <a:pPr algn="ctr">
                      <a:spcAft>
                        <a:spcPts val="600"/>
                      </a:spcAft>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矛盾风险</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algn="ctr">
                      <a:spcAft>
                        <a:spcPts val="600"/>
                      </a:spcAft>
                    </a:pPr>
                    <a:r>
                      <a:rPr lang="zh-CN" altLang="en-US" sz="2200" b="1" dirty="0">
                        <a:solidFill>
                          <a:srgbClr val="C00000"/>
                        </a:solidFill>
                        <a:latin typeface="华文中宋" panose="02010600040101010101" pitchFamily="2" charset="-122"/>
                        <a:ea typeface="华文中宋" panose="02010600040101010101" pitchFamily="2" charset="-122"/>
                      </a:rPr>
                      <a:t>挑战之多</a:t>
                    </a:r>
                  </a:p>
                </p:txBody>
              </p:sp>
            </p:grpSp>
          </p:grpSp>
          <p:grpSp>
            <p:nvGrpSpPr>
              <p:cNvPr id="7" name="组合 6"/>
              <p:cNvGrpSpPr/>
              <p:nvPr/>
            </p:nvGrpSpPr>
            <p:grpSpPr>
              <a:xfrm>
                <a:off x="5098073" y="3354768"/>
                <a:ext cx="2340000" cy="936000"/>
                <a:chOff x="4736335" y="3354768"/>
                <a:chExt cx="2340000" cy="936000"/>
              </a:xfrm>
            </p:grpSpPr>
            <p:sp>
              <p:nvSpPr>
                <p:cNvPr id="6" name="圆角矩形 5"/>
                <p:cNvSpPr/>
                <p:nvPr>
                  <p:custDataLst>
                    <p:tags r:id="rId11"/>
                  </p:custDataLst>
                </p:nvPr>
              </p:nvSpPr>
              <p:spPr>
                <a:xfrm>
                  <a:off x="4736335" y="3354768"/>
                  <a:ext cx="2340000" cy="936000"/>
                </a:xfrm>
                <a:prstGeom prst="roundRect">
                  <a:avLst>
                    <a:gd name="adj" fmla="val 0"/>
                  </a:avLst>
                </a:prstGeom>
                <a:gradFill>
                  <a:gsLst>
                    <a:gs pos="50000">
                      <a:schemeClr val="bg1"/>
                    </a:gs>
                    <a:gs pos="100000">
                      <a:schemeClr val="bg1">
                        <a:alpha val="0"/>
                      </a:schemeClr>
                    </a:gs>
                  </a:gsLst>
                  <a:lin ang="0" scaled="0"/>
                </a:gradFill>
                <a:ln>
                  <a:noFill/>
                </a:ln>
                <a:effectLst>
                  <a:outerShdw blurRad="152400" dist="38100" dir="8100000" algn="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68" name="组合 67"/>
                <p:cNvGrpSpPr/>
                <p:nvPr/>
              </p:nvGrpSpPr>
              <p:grpSpPr>
                <a:xfrm>
                  <a:off x="5006335" y="3420246"/>
                  <a:ext cx="1800000" cy="815608"/>
                  <a:chOff x="605668" y="3117471"/>
                  <a:chExt cx="1800000" cy="815608"/>
                </a:xfrm>
              </p:grpSpPr>
              <p:sp>
                <p:nvSpPr>
                  <p:cNvPr id="69" name="圆角矩形 68"/>
                  <p:cNvSpPr/>
                  <p:nvPr>
                    <p:custDataLst>
                      <p:tags r:id="rId12"/>
                    </p:custDataLst>
                  </p:nvPr>
                </p:nvSpPr>
                <p:spPr>
                  <a:xfrm>
                    <a:off x="605668" y="3507275"/>
                    <a:ext cx="1800000" cy="36000"/>
                  </a:xfrm>
                  <a:prstGeom prst="roundRect">
                    <a:avLst>
                      <a:gd name="adj" fmla="val 50000"/>
                    </a:avLst>
                  </a:prstGeom>
                  <a:gradFill flip="none" rotWithShape="1">
                    <a:gsLst>
                      <a:gs pos="0">
                        <a:srgbClr val="DA7B43"/>
                      </a:gs>
                      <a:gs pos="100000">
                        <a:srgbClr val="F9F8F6"/>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0" name="文本框 69"/>
                  <p:cNvSpPr txBox="1"/>
                  <p:nvPr>
                    <p:custDataLst>
                      <p:tags r:id="rId13"/>
                    </p:custDataLst>
                  </p:nvPr>
                </p:nvSpPr>
                <p:spPr>
                  <a:xfrm>
                    <a:off x="662286" y="3117471"/>
                    <a:ext cx="1723192" cy="815608"/>
                  </a:xfrm>
                  <a:prstGeom prst="rect">
                    <a:avLst/>
                  </a:prstGeom>
                  <a:noFill/>
                </p:spPr>
                <p:txBody>
                  <a:bodyPr wrap="square" rtlCol="0">
                    <a:spAutoFit/>
                  </a:bodyPr>
                  <a:lstStyle/>
                  <a:p>
                    <a:pPr algn="ctr">
                      <a:spcAft>
                        <a:spcPts val="600"/>
                      </a:spcAft>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改革发展稳定</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algn="ctr">
                      <a:spcAft>
                        <a:spcPts val="600"/>
                      </a:spcAft>
                    </a:pPr>
                    <a:r>
                      <a:rPr lang="zh-CN" altLang="en-US" sz="2200" b="1" dirty="0">
                        <a:solidFill>
                          <a:srgbClr val="C00000"/>
                        </a:solidFill>
                        <a:latin typeface="华文中宋" panose="02010600040101010101" pitchFamily="2" charset="-122"/>
                        <a:ea typeface="华文中宋" panose="02010600040101010101" pitchFamily="2" charset="-122"/>
                      </a:rPr>
                      <a:t>任务之重</a:t>
                    </a:r>
                  </a:p>
                </p:txBody>
              </p:sp>
            </p:grpSp>
          </p:grpSp>
          <p:grpSp>
            <p:nvGrpSpPr>
              <p:cNvPr id="10" name="组合 9"/>
              <p:cNvGrpSpPr/>
              <p:nvPr/>
            </p:nvGrpSpPr>
            <p:grpSpPr>
              <a:xfrm>
                <a:off x="5098073" y="4731642"/>
                <a:ext cx="2340000" cy="936000"/>
                <a:chOff x="4736335" y="4731642"/>
                <a:chExt cx="2340000" cy="936000"/>
              </a:xfrm>
            </p:grpSpPr>
            <p:sp>
              <p:nvSpPr>
                <p:cNvPr id="17" name="圆角矩形 16"/>
                <p:cNvSpPr/>
                <p:nvPr>
                  <p:custDataLst>
                    <p:tags r:id="rId8"/>
                  </p:custDataLst>
                </p:nvPr>
              </p:nvSpPr>
              <p:spPr>
                <a:xfrm>
                  <a:off x="4736335" y="4731642"/>
                  <a:ext cx="2340000" cy="936000"/>
                </a:xfrm>
                <a:prstGeom prst="roundRect">
                  <a:avLst>
                    <a:gd name="adj" fmla="val 0"/>
                  </a:avLst>
                </a:prstGeom>
                <a:gradFill>
                  <a:gsLst>
                    <a:gs pos="50000">
                      <a:schemeClr val="bg1"/>
                    </a:gs>
                    <a:gs pos="100000">
                      <a:schemeClr val="bg1">
                        <a:alpha val="0"/>
                      </a:schemeClr>
                    </a:gs>
                  </a:gsLst>
                  <a:lin ang="0" scaled="0"/>
                </a:gradFill>
                <a:ln>
                  <a:noFill/>
                </a:ln>
                <a:effectLst>
                  <a:outerShdw blurRad="152400" dist="38100" dir="8100000" algn="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71" name="组合 70"/>
                <p:cNvGrpSpPr/>
                <p:nvPr/>
              </p:nvGrpSpPr>
              <p:grpSpPr>
                <a:xfrm>
                  <a:off x="5006335" y="4791838"/>
                  <a:ext cx="1800000" cy="815608"/>
                  <a:chOff x="605668" y="3117471"/>
                  <a:chExt cx="1800000" cy="815608"/>
                </a:xfrm>
              </p:grpSpPr>
              <p:sp>
                <p:nvSpPr>
                  <p:cNvPr id="72" name="圆角矩形 71"/>
                  <p:cNvSpPr/>
                  <p:nvPr>
                    <p:custDataLst>
                      <p:tags r:id="rId9"/>
                    </p:custDataLst>
                  </p:nvPr>
                </p:nvSpPr>
                <p:spPr>
                  <a:xfrm>
                    <a:off x="605668" y="3507275"/>
                    <a:ext cx="1800000" cy="36000"/>
                  </a:xfrm>
                  <a:prstGeom prst="roundRect">
                    <a:avLst>
                      <a:gd name="adj" fmla="val 50000"/>
                    </a:avLst>
                  </a:prstGeom>
                  <a:gradFill flip="none" rotWithShape="1">
                    <a:gsLst>
                      <a:gs pos="0">
                        <a:srgbClr val="DA7B43"/>
                      </a:gs>
                      <a:gs pos="100000">
                        <a:srgbClr val="F9F8F6"/>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3" name="文本框 72"/>
                  <p:cNvSpPr txBox="1"/>
                  <p:nvPr>
                    <p:custDataLst>
                      <p:tags r:id="rId10"/>
                    </p:custDataLst>
                  </p:nvPr>
                </p:nvSpPr>
                <p:spPr>
                  <a:xfrm>
                    <a:off x="823060" y="3117471"/>
                    <a:ext cx="1365217" cy="815608"/>
                  </a:xfrm>
                  <a:prstGeom prst="rect">
                    <a:avLst/>
                  </a:prstGeom>
                  <a:noFill/>
                </p:spPr>
                <p:txBody>
                  <a:bodyPr wrap="square" rtlCol="0">
                    <a:spAutoFit/>
                  </a:bodyPr>
                  <a:lstStyle/>
                  <a:p>
                    <a:pPr algn="ctr">
                      <a:spcAft>
                        <a:spcPts val="600"/>
                      </a:spcAft>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治国理政</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algn="ctr">
                      <a:spcAft>
                        <a:spcPts val="600"/>
                      </a:spcAft>
                    </a:pPr>
                    <a:r>
                      <a:rPr lang="zh-CN" altLang="en-US" sz="2200" b="1" dirty="0">
                        <a:solidFill>
                          <a:srgbClr val="C00000"/>
                        </a:solidFill>
                        <a:latin typeface="华文中宋" panose="02010600040101010101" pitchFamily="2" charset="-122"/>
                        <a:ea typeface="华文中宋" panose="02010600040101010101" pitchFamily="2" charset="-122"/>
                      </a:rPr>
                      <a:t>考验之大</a:t>
                    </a:r>
                  </a:p>
                </p:txBody>
              </p:sp>
            </p:grpSp>
          </p:grpSp>
        </p:grpSp>
        <p:grpSp>
          <p:nvGrpSpPr>
            <p:cNvPr id="20" name="组合 19"/>
            <p:cNvGrpSpPr/>
            <p:nvPr/>
          </p:nvGrpSpPr>
          <p:grpSpPr>
            <a:xfrm>
              <a:off x="2415481" y="3233606"/>
              <a:ext cx="2664000" cy="2664000"/>
              <a:chOff x="2596350" y="3233606"/>
              <a:chExt cx="2664000" cy="2664000"/>
            </a:xfrm>
          </p:grpSpPr>
          <p:grpSp>
            <p:nvGrpSpPr>
              <p:cNvPr id="22" name="组合 21"/>
              <p:cNvGrpSpPr/>
              <p:nvPr/>
            </p:nvGrpSpPr>
            <p:grpSpPr>
              <a:xfrm>
                <a:off x="2596350" y="3233606"/>
                <a:ext cx="2664000" cy="2664000"/>
                <a:chOff x="2605068" y="3293896"/>
                <a:chExt cx="2448000" cy="2448000"/>
              </a:xfrm>
            </p:grpSpPr>
            <p:grpSp>
              <p:nvGrpSpPr>
                <p:cNvPr id="23" name="组合 22"/>
                <p:cNvGrpSpPr/>
                <p:nvPr/>
              </p:nvGrpSpPr>
              <p:grpSpPr>
                <a:xfrm>
                  <a:off x="2821068" y="3509896"/>
                  <a:ext cx="2016000" cy="2016000"/>
                  <a:chOff x="2048460" y="3798356"/>
                  <a:chExt cx="2016000" cy="2016000"/>
                </a:xfrm>
              </p:grpSpPr>
              <p:sp>
                <p:nvSpPr>
                  <p:cNvPr id="24" name="椭圆 23"/>
                  <p:cNvSpPr/>
                  <p:nvPr>
                    <p:custDataLst>
                      <p:tags r:id="rId6"/>
                    </p:custDataLst>
                  </p:nvPr>
                </p:nvSpPr>
                <p:spPr>
                  <a:xfrm>
                    <a:off x="2048460" y="3798356"/>
                    <a:ext cx="2016000" cy="2016000"/>
                  </a:xfrm>
                  <a:prstGeom prst="ellipse">
                    <a:avLst/>
                  </a:prstGeom>
                  <a:gradFill>
                    <a:gsLst>
                      <a:gs pos="0">
                        <a:schemeClr val="accent2"/>
                      </a:gs>
                      <a:gs pos="100000">
                        <a:srgbClr val="9E0406"/>
                      </a:gs>
                    </a:gsLst>
                    <a:lin ang="1800000" scaled="0"/>
                  </a:gradFill>
                  <a:ln>
                    <a:noFill/>
                  </a:ln>
                  <a:effectLst>
                    <a:outerShdw blurRad="381000" dist="63500" dir="5400000" algn="t" rotWithShape="0">
                      <a:schemeClr val="accent2">
                        <a:lumMod val="5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zh-CN" altLang="en-US" sz="3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rPr>
                      <a:t>前所</a:t>
                    </a:r>
                  </a:p>
                  <a:p>
                    <a:pPr lvl="0" algn="ctr"/>
                    <a:r>
                      <a:rPr lang="zh-CN" altLang="en-US" sz="3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rPr>
                      <a:t>未有</a:t>
                    </a:r>
                  </a:p>
                </p:txBody>
              </p:sp>
              <p:sp>
                <p:nvSpPr>
                  <p:cNvPr id="51" name="同心圆 50"/>
                  <p:cNvSpPr/>
                  <p:nvPr>
                    <p:custDataLst>
                      <p:tags r:id="rId7"/>
                    </p:custDataLst>
                  </p:nvPr>
                </p:nvSpPr>
                <p:spPr>
                  <a:xfrm>
                    <a:off x="2192460" y="3942356"/>
                    <a:ext cx="1728000" cy="1728000"/>
                  </a:xfrm>
                  <a:prstGeom prst="donut">
                    <a:avLst>
                      <a:gd name="adj" fmla="val 11222"/>
                    </a:avLst>
                  </a:prstGeom>
                  <a:gradFill flip="none" rotWithShape="1">
                    <a:gsLst>
                      <a:gs pos="0">
                        <a:srgbClr val="FFFDEB"/>
                      </a:gs>
                      <a:gs pos="100000">
                        <a:srgbClr val="D49A78"/>
                      </a:gs>
                    </a:gsLst>
                    <a:path path="circle">
                      <a:fillToRect l="100000" t="100000"/>
                    </a:path>
                    <a:tileRect r="-100000" b="-100000"/>
                  </a:gradFill>
                  <a:ln w="6350">
                    <a:gradFill>
                      <a:gsLst>
                        <a:gs pos="0">
                          <a:schemeClr val="bg1"/>
                        </a:gs>
                        <a:gs pos="100000">
                          <a:srgbClr val="F9F8F6">
                            <a:alpha val="50000"/>
                          </a:srgbClr>
                        </a:gs>
                      </a:gsLst>
                      <a:lin ang="4200000" scaled="0"/>
                    </a:gradFill>
                  </a:ln>
                  <a:effectLst>
                    <a:outerShdw blurRad="381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zh-CN" altLang="en-US" sz="4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endParaRPr>
                  </a:p>
                </p:txBody>
              </p:sp>
            </p:grpSp>
            <p:sp>
              <p:nvSpPr>
                <p:cNvPr id="54" name="椭圆 53"/>
                <p:cNvSpPr/>
                <p:nvPr>
                  <p:custDataLst>
                    <p:tags r:id="rId5"/>
                  </p:custDataLst>
                </p:nvPr>
              </p:nvSpPr>
              <p:spPr>
                <a:xfrm>
                  <a:off x="2605068" y="3293896"/>
                  <a:ext cx="2448000" cy="2448000"/>
                </a:xfrm>
                <a:prstGeom prst="ellipse">
                  <a:avLst/>
                </a:prstGeom>
                <a:noFill/>
                <a:ln w="6350">
                  <a:gradFill flip="none" rotWithShape="1">
                    <a:gsLst>
                      <a:gs pos="0">
                        <a:srgbClr val="F0BC7C"/>
                      </a:gs>
                      <a:gs pos="100000">
                        <a:srgbClr val="F29341"/>
                      </a:gs>
                    </a:gsLst>
                    <a:path path="circle">
                      <a:fillToRect l="100000" t="100000"/>
                    </a:path>
                    <a:tileRect r="-100000" b="-10000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5" name="椭圆 54"/>
              <p:cNvSpPr/>
              <p:nvPr>
                <p:custDataLst>
                  <p:tags r:id="rId1"/>
                </p:custDataLst>
              </p:nvPr>
            </p:nvSpPr>
            <p:spPr>
              <a:xfrm>
                <a:off x="2699262" y="3826934"/>
                <a:ext cx="144000" cy="144000"/>
              </a:xfrm>
              <a:prstGeom prst="ellipse">
                <a:avLst/>
              </a:prstGeom>
              <a:gradFill flip="none" rotWithShape="1">
                <a:gsLst>
                  <a:gs pos="0">
                    <a:srgbClr val="F29341"/>
                  </a:gs>
                  <a:gs pos="100000">
                    <a:srgbClr val="98343B"/>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8" name="椭圆 57"/>
              <p:cNvSpPr/>
              <p:nvPr>
                <p:custDataLst>
                  <p:tags r:id="rId2"/>
                </p:custDataLst>
              </p:nvPr>
            </p:nvSpPr>
            <p:spPr>
              <a:xfrm>
                <a:off x="2692981" y="5181642"/>
                <a:ext cx="144000" cy="144000"/>
              </a:xfrm>
              <a:prstGeom prst="ellipse">
                <a:avLst/>
              </a:prstGeom>
              <a:gradFill flip="none" rotWithShape="1">
                <a:gsLst>
                  <a:gs pos="0">
                    <a:srgbClr val="F29341"/>
                  </a:gs>
                  <a:gs pos="100000">
                    <a:srgbClr val="98343B"/>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9" name="椭圆 58"/>
              <p:cNvSpPr/>
              <p:nvPr>
                <p:custDataLst>
                  <p:tags r:id="rId3"/>
                </p:custDataLst>
              </p:nvPr>
            </p:nvSpPr>
            <p:spPr>
              <a:xfrm>
                <a:off x="5007153" y="3805169"/>
                <a:ext cx="144000" cy="144000"/>
              </a:xfrm>
              <a:prstGeom prst="ellipse">
                <a:avLst/>
              </a:prstGeom>
              <a:gradFill flip="none" rotWithShape="1">
                <a:gsLst>
                  <a:gs pos="0">
                    <a:srgbClr val="F29341"/>
                  </a:gs>
                  <a:gs pos="100000">
                    <a:srgbClr val="98343B"/>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0" name="椭圆 59"/>
              <p:cNvSpPr/>
              <p:nvPr>
                <p:custDataLst>
                  <p:tags r:id="rId4"/>
                </p:custDataLst>
              </p:nvPr>
            </p:nvSpPr>
            <p:spPr>
              <a:xfrm>
                <a:off x="5011143" y="5175387"/>
                <a:ext cx="144000" cy="144000"/>
              </a:xfrm>
              <a:prstGeom prst="ellipse">
                <a:avLst/>
              </a:prstGeom>
              <a:gradFill flip="none" rotWithShape="1">
                <a:gsLst>
                  <a:gs pos="0">
                    <a:srgbClr val="F29341"/>
                  </a:gs>
                  <a:gs pos="100000">
                    <a:srgbClr val="98343B"/>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组合 4"/>
          <p:cNvGrpSpPr/>
          <p:nvPr/>
        </p:nvGrpSpPr>
        <p:grpSpPr>
          <a:xfrm>
            <a:off x="-114000" y="-1494"/>
            <a:ext cx="12420000" cy="6860989"/>
            <a:chOff x="-114000" y="-1494"/>
            <a:chExt cx="12420000" cy="6860989"/>
          </a:xfrm>
        </p:grpSpPr>
        <p:pic>
          <p:nvPicPr>
            <p:cNvPr id="6" name="图片 5"/>
            <p:cNvPicPr>
              <a:picLocks noChangeAspect="1"/>
            </p:cNvPicPr>
            <p:nvPr userDrawn="1"/>
          </p:nvPicPr>
          <p:blipFill rotWithShape="1">
            <a:blip r:embed="rId2"/>
            <a:srcRect l="126"/>
            <a:stretch>
              <a:fillRect/>
            </a:stretch>
          </p:blipFill>
          <p:spPr>
            <a:xfrm>
              <a:off x="0" y="-1494"/>
              <a:ext cx="12191999" cy="6860989"/>
            </a:xfrm>
            <a:prstGeom prst="rect">
              <a:avLst/>
            </a:prstGeom>
          </p:spPr>
        </p:pic>
        <p:sp>
          <p:nvSpPr>
            <p:cNvPr id="7" name="矩形 6"/>
            <p:cNvSpPr/>
            <p:nvPr userDrawn="1"/>
          </p:nvSpPr>
          <p:spPr>
            <a:xfrm>
              <a:off x="1"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8" name="图片 7"/>
            <p:cNvPicPr>
              <a:picLocks noChangeAspect="1"/>
            </p:cNvPicPr>
            <p:nvPr userDrawn="1"/>
          </p:nvPicPr>
          <p:blipFill rotWithShape="1">
            <a:blip r:embed="rId3"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1"/>
              <a:ext cx="12192000" cy="3246410"/>
            </a:xfrm>
            <a:prstGeom prst="rect">
              <a:avLst/>
            </a:prstGeom>
          </p:spPr>
        </p:pic>
        <p:pic>
          <p:nvPicPr>
            <p:cNvPr id="9" name="图片 8"/>
            <p:cNvPicPr preferRelativeResize="0"/>
            <p:nvPr userDrawn="1"/>
          </p:nvPicPr>
          <p:blipFill rotWithShape="1">
            <a:blip r:embed="rId4" cstate="print">
              <a:extLst>
                <a:ext uri="{28A0092B-C50C-407E-A947-70E740481C1C}">
                  <a14:useLocalDpi xmlns:a14="http://schemas.microsoft.com/office/drawing/2010/main" val="0"/>
                </a:ext>
              </a:extLst>
            </a:blip>
            <a:srcRect t="29937" b="29938"/>
            <a:stretch>
              <a:fillRect/>
            </a:stretch>
          </p:blipFill>
          <p:spPr>
            <a:xfrm>
              <a:off x="-114000" y="2079000"/>
              <a:ext cx="12420000" cy="2700000"/>
            </a:xfrm>
            <a:prstGeom prst="cube">
              <a:avLst>
                <a:gd name="adj" fmla="val 1454"/>
              </a:avLst>
            </a:prstGeom>
            <a:noFill/>
            <a:effectLst>
              <a:outerShdw blurRad="381000" dist="127000" dir="5400000" algn="t" rotWithShape="0">
                <a:prstClr val="black">
                  <a:alpha val="15000"/>
                </a:prstClr>
              </a:outerShdw>
            </a:effectLst>
          </p:spPr>
        </p:pic>
      </p:grpSp>
      <p:sp>
        <p:nvSpPr>
          <p:cNvPr id="2" name="文本框 1"/>
          <p:cNvSpPr txBox="1"/>
          <p:nvPr/>
        </p:nvSpPr>
        <p:spPr>
          <a:xfrm>
            <a:off x="1510665" y="2361565"/>
            <a:ext cx="9265920" cy="1419860"/>
          </a:xfrm>
          <a:prstGeom prst="rect">
            <a:avLst/>
          </a:prstGeom>
          <a:noFill/>
        </p:spPr>
        <p:txBody>
          <a:bodyPr wrap="square" rtlCol="0">
            <a:spAutoFit/>
          </a:bodyPr>
          <a:lstStyle/>
          <a:p>
            <a:pPr algn="ctr">
              <a:lnSpc>
                <a:spcPct val="120000"/>
              </a:lnSpc>
            </a:pPr>
            <a:r>
              <a:rPr lang="zh-CN" altLang="en-US"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二、如何擘画全面建成社会主义现代化强国的宏伟蓝图</a:t>
            </a:r>
          </a:p>
        </p:txBody>
      </p:sp>
      <p:cxnSp>
        <p:nvCxnSpPr>
          <p:cNvPr id="3" name="直接连接符 2"/>
          <p:cNvCxnSpPr/>
          <p:nvPr/>
        </p:nvCxnSpPr>
        <p:spPr>
          <a:xfrm>
            <a:off x="1416000" y="3858191"/>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4" name="文本框 3"/>
          <p:cNvSpPr txBox="1"/>
          <p:nvPr/>
        </p:nvSpPr>
        <p:spPr>
          <a:xfrm>
            <a:off x="2780029" y="4016127"/>
            <a:ext cx="6631940" cy="460375"/>
          </a:xfrm>
          <a:prstGeom prst="rect">
            <a:avLst/>
          </a:prstGeom>
          <a:noFill/>
        </p:spPr>
        <p:txBody>
          <a:bodyPr wrap="none" rtlCol="0">
            <a:spAutoFit/>
          </a:bodyPr>
          <a:lstStyle/>
          <a:p>
            <a:pPr algn="ctr"/>
            <a:r>
              <a:rPr lang="en-US" altLang="zh-CN"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lang="zh-CN" altLang="en-US"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为实现“两个一百年”奋斗目标而不懈努力</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平行四边形 1"/>
          <p:cNvSpPr/>
          <p:nvPr/>
        </p:nvSpPr>
        <p:spPr>
          <a:xfrm>
            <a:off x="-1656000" y="4788000"/>
            <a:ext cx="16200000" cy="1512000"/>
          </a:xfrm>
          <a:prstGeom prst="parallelogram">
            <a:avLst>
              <a:gd name="adj" fmla="val 147228"/>
            </a:avLst>
          </a:prstGeom>
          <a:solidFill>
            <a:schemeClr val="bg1">
              <a:lumMod val="95000"/>
            </a:schemeClr>
          </a:solidFill>
          <a:ln>
            <a:noFill/>
          </a:ln>
          <a:effectLst>
            <a:outerShdw dist="63500" dir="5400000" algn="t" rotWithShape="0">
              <a:schemeClr val="bg1">
                <a:lumMod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立方体 2"/>
          <p:cNvSpPr/>
          <p:nvPr/>
        </p:nvSpPr>
        <p:spPr>
          <a:xfrm>
            <a:off x="10803654" y="560041"/>
            <a:ext cx="1872000" cy="4320000"/>
          </a:xfrm>
          <a:prstGeom prst="cube">
            <a:avLst>
              <a:gd name="adj" fmla="val 4716"/>
            </a:avLst>
          </a:prstGeom>
          <a:gradFill>
            <a:gsLst>
              <a:gs pos="0">
                <a:srgbClr val="F0BC7C"/>
              </a:gs>
              <a:gs pos="100000">
                <a:schemeClr val="bg1">
                  <a:alpha val="0"/>
                </a:schemeClr>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 name="组合 3"/>
          <p:cNvGrpSpPr/>
          <p:nvPr/>
        </p:nvGrpSpPr>
        <p:grpSpPr>
          <a:xfrm>
            <a:off x="0" y="1764000"/>
            <a:ext cx="1800000" cy="624176"/>
            <a:chOff x="11762383" y="4254174"/>
            <a:chExt cx="1800000" cy="624176"/>
          </a:xfrm>
        </p:grpSpPr>
        <p:sp>
          <p:nvSpPr>
            <p:cNvPr id="5" name="矩形 4"/>
            <p:cNvSpPr/>
            <p:nvPr/>
          </p:nvSpPr>
          <p:spPr>
            <a:xfrm>
              <a:off x="11762383" y="4254174"/>
              <a:ext cx="1800000" cy="144000"/>
            </a:xfrm>
            <a:prstGeom prst="rect">
              <a:avLst/>
            </a:prstGeom>
            <a:gradFill>
              <a:gsLst>
                <a:gs pos="0">
                  <a:srgbClr val="FF9000"/>
                </a:gs>
                <a:gs pos="100000">
                  <a:srgbClr val="F7C973">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6" name="矩形 5"/>
            <p:cNvSpPr/>
            <p:nvPr/>
          </p:nvSpPr>
          <p:spPr>
            <a:xfrm>
              <a:off x="11762383" y="4494262"/>
              <a:ext cx="1800000" cy="144000"/>
            </a:xfrm>
            <a:prstGeom prst="rect">
              <a:avLst/>
            </a:prstGeom>
            <a:gradFill>
              <a:gsLst>
                <a:gs pos="0">
                  <a:srgbClr val="D49A78"/>
                </a:gs>
                <a:gs pos="100000">
                  <a:srgbClr val="FFFDFD"/>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7" name="矩形 6"/>
            <p:cNvSpPr/>
            <p:nvPr/>
          </p:nvSpPr>
          <p:spPr>
            <a:xfrm>
              <a:off x="11762383" y="4734350"/>
              <a:ext cx="1800000" cy="144000"/>
            </a:xfrm>
            <a:prstGeom prst="rect">
              <a:avLst/>
            </a:prstGeom>
            <a:gradFill>
              <a:gsLst>
                <a:gs pos="0">
                  <a:srgbClr val="B00000"/>
                </a:gs>
                <a:gs pos="100000">
                  <a:srgbClr val="B00000">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8" name="立方体 7"/>
          <p:cNvSpPr/>
          <p:nvPr/>
        </p:nvSpPr>
        <p:spPr>
          <a:xfrm>
            <a:off x="876000" y="941035"/>
            <a:ext cx="10440000" cy="5040000"/>
          </a:xfrm>
          <a:prstGeom prst="cube">
            <a:avLst>
              <a:gd name="adj" fmla="val 1344"/>
            </a:avLst>
          </a:prstGeom>
          <a:gradFill>
            <a:gsLst>
              <a:gs pos="0">
                <a:srgbClr val="9E0406"/>
              </a:gs>
              <a:gs pos="100000">
                <a:schemeClr val="accent2"/>
              </a:gs>
            </a:gsLst>
            <a:lin ang="12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2" name="组合 11"/>
          <p:cNvGrpSpPr/>
          <p:nvPr/>
        </p:nvGrpSpPr>
        <p:grpSpPr>
          <a:xfrm>
            <a:off x="1875928" y="2148755"/>
            <a:ext cx="9365113" cy="568907"/>
            <a:chOff x="1416000" y="1780152"/>
            <a:chExt cx="9365113" cy="568907"/>
          </a:xfrm>
        </p:grpSpPr>
        <p:cxnSp>
          <p:nvCxnSpPr>
            <p:cNvPr id="13" name="直接连接符 12"/>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4" name="文本框 13"/>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（一）全面建成小康社会</a:t>
              </a:r>
            </a:p>
          </p:txBody>
        </p:sp>
      </p:grpSp>
      <p:grpSp>
        <p:nvGrpSpPr>
          <p:cNvPr id="15" name="组合 14"/>
          <p:cNvGrpSpPr/>
          <p:nvPr/>
        </p:nvGrpSpPr>
        <p:grpSpPr>
          <a:xfrm>
            <a:off x="1875928" y="3183945"/>
            <a:ext cx="9365113" cy="568907"/>
            <a:chOff x="1416000" y="1780152"/>
            <a:chExt cx="9365113" cy="568907"/>
          </a:xfrm>
        </p:grpSpPr>
        <p:cxnSp>
          <p:nvCxnSpPr>
            <p:cNvPr id="16" name="直接连接符 15"/>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7" name="文本框 16"/>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（二）全面建成社会主义现代化强国</a:t>
              </a:r>
            </a:p>
          </p:txBody>
        </p:sp>
      </p:grpSp>
      <p:grpSp>
        <p:nvGrpSpPr>
          <p:cNvPr id="18" name="组合 17"/>
          <p:cNvGrpSpPr/>
          <p:nvPr/>
        </p:nvGrpSpPr>
        <p:grpSpPr>
          <a:xfrm>
            <a:off x="1875928" y="4276920"/>
            <a:ext cx="9365113" cy="568907"/>
            <a:chOff x="1416000" y="1780152"/>
            <a:chExt cx="9365113" cy="568907"/>
          </a:xfrm>
        </p:grpSpPr>
        <p:cxnSp>
          <p:nvCxnSpPr>
            <p:cNvPr id="19" name="直接连接符 18"/>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20" name="文本框 19"/>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（三）中国式现代化是强国建设、民族复兴的康庄大道</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图片 1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矩形 1"/>
          <p:cNvSpPr/>
          <p:nvPr/>
        </p:nvSpPr>
        <p:spPr>
          <a:xfrm>
            <a:off x="2856000" y="936000"/>
            <a:ext cx="6480000" cy="429895"/>
          </a:xfrm>
          <a:prstGeom prst="rect">
            <a:avLst/>
          </a:prstGeom>
          <a:noFill/>
        </p:spPr>
        <p:txBody>
          <a:bodyPr wrap="square" rtlCol="0">
            <a:spAutoFit/>
          </a:bodyPr>
          <a:lstStyle/>
          <a:p>
            <a:pPr algn="ctr">
              <a:buClr>
                <a:srgbClr val="C00000"/>
              </a:buClr>
              <a:buSzPct val="80000"/>
            </a:pPr>
            <a:r>
              <a:rPr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（一）全面建成小康社会</a:t>
            </a:r>
          </a:p>
        </p:txBody>
      </p:sp>
      <p:sp>
        <p:nvSpPr>
          <p:cNvPr id="7" name="文本框 6"/>
          <p:cNvSpPr txBox="1"/>
          <p:nvPr/>
        </p:nvSpPr>
        <p:spPr>
          <a:xfrm>
            <a:off x="792192" y="1620000"/>
            <a:ext cx="5760000" cy="2168525"/>
          </a:xfrm>
          <a:prstGeom prst="rect">
            <a:avLst/>
          </a:prstGeom>
          <a:noFill/>
        </p:spPr>
        <p:txBody>
          <a:bodyPr wrap="square" rtlCol="0">
            <a:spAutoFit/>
          </a:bodyPr>
          <a:lstStyle/>
          <a:p>
            <a:pPr algn="just">
              <a:lnSpc>
                <a:spcPct val="150000"/>
              </a:lnSpc>
            </a:pPr>
            <a:r>
              <a:rPr lang="zh-CN" altLang="en-US"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为了实现中国梦，我们确立了“两个一百年”奋斗目标，就是到</a:t>
            </a:r>
            <a:r>
              <a:rPr lang="en-US" altLang="zh-CN"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2020</a:t>
            </a:r>
            <a:r>
              <a:rPr lang="zh-CN" altLang="en-US"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年实现国内生产总值和城乡居民人均收入比</a:t>
            </a:r>
            <a:r>
              <a:rPr lang="en-US" altLang="zh-CN"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2010</a:t>
            </a:r>
            <a:r>
              <a:rPr lang="zh-CN" altLang="en-US"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年翻一番，全面建成小康社会；到本世纪中叶建成富强民主文明和谐美丽的社会主义现代化国家，实现中华民族伟大复兴。</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组合 12"/>
          <p:cNvGrpSpPr/>
          <p:nvPr/>
        </p:nvGrpSpPr>
        <p:grpSpPr>
          <a:xfrm>
            <a:off x="5817509" y="1975485"/>
            <a:ext cx="5961380" cy="3686175"/>
            <a:chOff x="6381032" y="2156626"/>
            <a:chExt cx="5761180" cy="3686310"/>
          </a:xfrm>
        </p:grpSpPr>
        <p:sp>
          <p:nvSpPr>
            <p:cNvPr id="14" name="矩形 13"/>
            <p:cNvSpPr/>
            <p:nvPr/>
          </p:nvSpPr>
          <p:spPr>
            <a:xfrm flipV="1">
              <a:off x="6454212" y="2242936"/>
              <a:ext cx="5688000" cy="3600000"/>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矩形 14"/>
            <p:cNvSpPr/>
            <p:nvPr/>
          </p:nvSpPr>
          <p:spPr>
            <a:xfrm flipV="1">
              <a:off x="6381032" y="2156626"/>
              <a:ext cx="5688000" cy="3600000"/>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11" name="图片 10"/>
          <p:cNvPicPr>
            <a:picLocks noChangeAspect="1"/>
          </p:cNvPicPr>
          <p:nvPr/>
        </p:nvPicPr>
        <p:blipFill>
          <a:blip r:embed="rId3"/>
          <a:stretch>
            <a:fillRect/>
          </a:stretch>
        </p:blipFill>
        <p:spPr>
          <a:xfrm>
            <a:off x="445059" y="1975485"/>
            <a:ext cx="5183321" cy="3686175"/>
          </a:xfrm>
          <a:prstGeom prst="rect">
            <a:avLst/>
          </a:prstGeom>
          <a:solidFill>
            <a:schemeClr val="bg1"/>
          </a:solidFill>
          <a:ln w="38100">
            <a:solidFill>
              <a:srgbClr val="FFFFFF"/>
            </a:solidFill>
            <a:miter lim="800000"/>
            <a:headEnd/>
            <a:tailEnd/>
          </a:ln>
          <a:effectLst>
            <a:outerShdw blurRad="50800" dist="38100" dir="2700000" algn="tl" rotWithShape="0">
              <a:prstClr val="black">
                <a:alpha val="40000"/>
              </a:prstClr>
            </a:outerShdw>
          </a:effectLst>
        </p:spPr>
      </p:pic>
      <p:sp>
        <p:nvSpPr>
          <p:cNvPr id="16" name="文本框 15"/>
          <p:cNvSpPr txBox="1"/>
          <p:nvPr/>
        </p:nvSpPr>
        <p:spPr>
          <a:xfrm>
            <a:off x="5927017" y="2387411"/>
            <a:ext cx="5666639" cy="2861310"/>
          </a:xfrm>
          <a:prstGeom prst="rect">
            <a:avLst/>
          </a:prstGeom>
          <a:noFill/>
        </p:spPr>
        <p:txBody>
          <a:bodyPr wrap="square" rtlCol="0">
            <a:spAutoFit/>
          </a:bodyPr>
          <a:lstStyle/>
          <a:p>
            <a:pPr algn="just" fontAlgn="auto">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rPr>
              <a:t>改革开放之初，邓小平首先用“小康”来诠释中国式现代化，明确提出到20世纪末</a:t>
            </a:r>
            <a:r>
              <a:rPr lang="zh-CN" altLang="en-US" sz="2000" b="1" dirty="0">
                <a:solidFill>
                  <a:srgbClr val="C00000"/>
                </a:solidFill>
                <a:latin typeface="微软雅黑" panose="020B0503020204020204" pitchFamily="34" charset="-122"/>
                <a:ea typeface="微软雅黑" panose="020B0503020204020204" pitchFamily="34" charset="-122"/>
              </a:rPr>
              <a:t>“在中国建立一个小康社会”</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rPr>
              <a:t>的奋斗目标。</a:t>
            </a:r>
          </a:p>
          <a:p>
            <a:pPr algn="just" fontAlgn="auto">
              <a:lnSpc>
                <a:spcPct val="150000"/>
              </a:lnSpc>
            </a:pP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rPr>
              <a:t>　　“我们要实现的四个现代化，是中国式的四个现代化。我们的四个现代化的概念，不是像你们那样的现代化的概念，而是</a:t>
            </a:r>
            <a:r>
              <a:rPr lang="zh-CN" altLang="en-US" sz="2000" b="1" dirty="0">
                <a:solidFill>
                  <a:srgbClr val="C00000"/>
                </a:solidFill>
                <a:latin typeface="微软雅黑" panose="020B0503020204020204" pitchFamily="34" charset="-122"/>
                <a:ea typeface="微软雅黑" panose="020B0503020204020204" pitchFamily="34" charset="-122"/>
              </a:rPr>
              <a:t>‘小康之家’。</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rPr>
              <a:t>”</a:t>
            </a:r>
          </a:p>
        </p:txBody>
      </p:sp>
      <p:sp>
        <p:nvSpPr>
          <p:cNvPr id="12" name="对角圆角矩形 55"/>
          <p:cNvSpPr/>
          <p:nvPr/>
        </p:nvSpPr>
        <p:spPr>
          <a:xfrm flipH="1">
            <a:off x="3181985" y="900000"/>
            <a:ext cx="582803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实现小康社会是我国现代化建设的重要目标</a:t>
            </a:r>
          </a:p>
        </p:txBody>
      </p:sp>
      <p:sp>
        <p:nvSpPr>
          <p:cNvPr id="2" name="文本框 1"/>
          <p:cNvSpPr txBox="1"/>
          <p:nvPr/>
        </p:nvSpPr>
        <p:spPr>
          <a:xfrm>
            <a:off x="1336507" y="5748840"/>
            <a:ext cx="3400425" cy="275590"/>
          </a:xfrm>
          <a:prstGeom prst="rect">
            <a:avLst/>
          </a:prstGeom>
          <a:noFill/>
        </p:spPr>
        <p:txBody>
          <a:bodyPr wrap="none" rtlCol="0">
            <a:spAutoFit/>
          </a:bodyPr>
          <a:lstStyle/>
          <a:p>
            <a:pPr algn="just"/>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1979年12月6日，邓小平会见日本首相大平正芳</a:t>
            </a:r>
            <a:endPar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1" name="组合 20"/>
          <p:cNvGrpSpPr/>
          <p:nvPr/>
        </p:nvGrpSpPr>
        <p:grpSpPr>
          <a:xfrm>
            <a:off x="0" y="-4692"/>
            <a:ext cx="12192000" cy="6888974"/>
            <a:chOff x="0" y="-15487"/>
            <a:chExt cx="12192000" cy="6888974"/>
          </a:xfrm>
        </p:grpSpPr>
        <p:pic>
          <p:nvPicPr>
            <p:cNvPr id="17" name="图片 16"/>
            <p:cNvPicPr>
              <a:picLocks noChangeAspect="1"/>
            </p:cNvPicPr>
            <p:nvPr/>
          </p:nvPicPr>
          <p:blipFill rotWithShape="1">
            <a:blip r:embed="rId4">
              <a:extLst>
                <a:ext uri="{28A0092B-C50C-407E-A947-70E740481C1C}">
                  <a14:useLocalDpi xmlns:a14="http://schemas.microsoft.com/office/drawing/2010/main" val="0"/>
                </a:ext>
              </a:extLst>
            </a:blip>
            <a:srcRect t="14820" r="15873" b="10224"/>
            <a:stretch>
              <a:fillRect/>
            </a:stretch>
          </p:blipFill>
          <p:spPr>
            <a:xfrm>
              <a:off x="0" y="-15487"/>
              <a:ext cx="12192000" cy="6873487"/>
            </a:xfrm>
            <a:prstGeom prst="rect">
              <a:avLst/>
            </a:prstGeom>
          </p:spPr>
        </p:pic>
        <p:pic>
          <p:nvPicPr>
            <p:cNvPr id="20" name="图片 19"/>
            <p:cNvPicPr>
              <a:picLocks noChangeAspect="1"/>
            </p:cNvPicPr>
            <p:nvPr/>
          </p:nvPicPr>
          <p:blipFill rotWithShape="1">
            <a:blip r:embed="rId5">
              <a:duotone>
                <a:schemeClr val="accent2">
                  <a:shade val="45000"/>
                  <a:satMod val="135000"/>
                </a:schemeClr>
                <a:prstClr val="white"/>
              </a:duotone>
            </a:blip>
            <a:srcRect t="44444" b="9058"/>
            <a:stretch>
              <a:fillRect/>
            </a:stretch>
          </p:blipFill>
          <p:spPr>
            <a:xfrm>
              <a:off x="0" y="4640096"/>
              <a:ext cx="12192000" cy="2233391"/>
            </a:xfrm>
            <a:prstGeom prst="rect">
              <a:avLst/>
            </a:prstGeom>
          </p:spPr>
        </p:pic>
      </p:grpSp>
      <p:pic>
        <p:nvPicPr>
          <p:cNvPr id="18" name="PA-102228"/>
          <p:cNvPicPr>
            <a:picLocks noChangeAspect="1"/>
          </p:cNvPicPr>
          <p:nvPr>
            <p:custDataLst>
              <p:tags r:id="rId1"/>
            </p:custDataLst>
          </p:nvPr>
        </p:nvPicPr>
        <p:blipFill rotWithShape="1">
          <a:blip r:embed="rId6">
            <a:extLst>
              <a:ext uri="{28A0092B-C50C-407E-A947-70E740481C1C}">
                <a14:useLocalDpi xmlns:a14="http://schemas.microsoft.com/office/drawing/2010/main" val="0"/>
              </a:ext>
            </a:extLst>
          </a:blip>
          <a:srcRect l="39673"/>
          <a:stretch>
            <a:fillRect/>
          </a:stretch>
        </p:blipFill>
        <p:spPr>
          <a:xfrm>
            <a:off x="0" y="0"/>
            <a:ext cx="2374322" cy="6858000"/>
          </a:xfrm>
          <a:prstGeom prst="rect">
            <a:avLst/>
          </a:prstGeom>
          <a:effectLst>
            <a:outerShdw blurRad="254000" dist="38100" algn="l" rotWithShape="0">
              <a:prstClr val="black">
                <a:alpha val="35000"/>
              </a:prstClr>
            </a:outerShdw>
          </a:effectLst>
        </p:spPr>
      </p:pic>
      <p:sp>
        <p:nvSpPr>
          <p:cNvPr id="7" name="矩形 6"/>
          <p:cNvSpPr/>
          <p:nvPr/>
        </p:nvSpPr>
        <p:spPr>
          <a:xfrm>
            <a:off x="1751914" y="1929499"/>
            <a:ext cx="9386570" cy="1127987"/>
          </a:xfrm>
          <a:prstGeom prst="rect">
            <a:avLst/>
          </a:prstGeom>
          <a:solidFill>
            <a:schemeClr val="bg1"/>
          </a:solidFill>
          <a:ln>
            <a:noFill/>
          </a:ln>
          <a:effectLst>
            <a:outerShdw blurRad="127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矩形 2"/>
          <p:cNvSpPr/>
          <p:nvPr/>
        </p:nvSpPr>
        <p:spPr>
          <a:xfrm>
            <a:off x="2540000" y="2047722"/>
            <a:ext cx="8371016" cy="891540"/>
          </a:xfrm>
          <a:prstGeom prst="rect">
            <a:avLst/>
          </a:prstGeom>
        </p:spPr>
        <p:txBody>
          <a:bodyPr wrap="square">
            <a:spAutoFit/>
          </a:bodyPr>
          <a:lstStyle/>
          <a:p>
            <a:pPr algn="just">
              <a:lnSpc>
                <a:spcPct val="130000"/>
              </a:lnSpc>
            </a:pPr>
            <a:r>
              <a:rPr lang="zh-CN" altLang="en-US" sz="2000" b="1" dirty="0">
                <a:solidFill>
                  <a:srgbClr val="C00000"/>
                </a:solidFill>
                <a:latin typeface="微软雅黑" panose="020B0503020204020204" pitchFamily="34" charset="-122"/>
                <a:ea typeface="微软雅黑" panose="020B0503020204020204" pitchFamily="34" charset="-122"/>
              </a:rPr>
              <a:t>党的十二大首次把“小康”作为经济建设总的奋斗目标，</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提出到20世纪末力争使人民的物质文化生活达到小康水平。</a:t>
            </a:r>
          </a:p>
        </p:txBody>
      </p:sp>
      <p:grpSp>
        <p:nvGrpSpPr>
          <p:cNvPr id="24" name="组合 23"/>
          <p:cNvGrpSpPr/>
          <p:nvPr/>
        </p:nvGrpSpPr>
        <p:grpSpPr>
          <a:xfrm>
            <a:off x="1069521" y="2259495"/>
            <a:ext cx="1387928" cy="467995"/>
            <a:chOff x="1069521" y="2259495"/>
            <a:chExt cx="1387928" cy="467995"/>
          </a:xfrm>
        </p:grpSpPr>
        <p:sp>
          <p:nvSpPr>
            <p:cNvPr id="4" name="立方体 3"/>
            <p:cNvSpPr/>
            <p:nvPr/>
          </p:nvSpPr>
          <p:spPr>
            <a:xfrm>
              <a:off x="1069521" y="2259495"/>
              <a:ext cx="1387928" cy="467995"/>
            </a:xfrm>
            <a:prstGeom prst="cube">
              <a:avLst>
                <a:gd name="adj" fmla="val 10346"/>
              </a:avLst>
            </a:prstGeom>
            <a:gradFill flip="none" rotWithShape="1">
              <a:gsLst>
                <a:gs pos="0">
                  <a:srgbClr val="9E0406"/>
                </a:gs>
                <a:gs pos="100000">
                  <a:schemeClr val="accent2"/>
                </a:gs>
              </a:gsLst>
              <a:lin ang="5400000" scaled="1"/>
              <a:tileRect/>
            </a:gradFill>
            <a:ln>
              <a:gradFill>
                <a:gsLst>
                  <a:gs pos="0">
                    <a:schemeClr val="bg1"/>
                  </a:gs>
                  <a:gs pos="100000">
                    <a:schemeClr val="bg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2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sp>
          <p:nvSpPr>
            <p:cNvPr id="6" name="矩形 5"/>
            <p:cNvSpPr/>
            <p:nvPr/>
          </p:nvSpPr>
          <p:spPr>
            <a:xfrm>
              <a:off x="1139089" y="2287623"/>
              <a:ext cx="1215714" cy="430887"/>
            </a:xfrm>
            <a:prstGeom prst="rect">
              <a:avLst/>
            </a:prstGeom>
          </p:spPr>
          <p:txBody>
            <a:bodyPr wrap="square">
              <a:spAutoFit/>
            </a:bodyPr>
            <a:lstStyle/>
            <a:p>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1982年</a:t>
              </a:r>
            </a:p>
          </p:txBody>
        </p:sp>
      </p:grpSp>
      <p:sp>
        <p:nvSpPr>
          <p:cNvPr id="8" name="矩形 7"/>
          <p:cNvSpPr/>
          <p:nvPr/>
        </p:nvSpPr>
        <p:spPr>
          <a:xfrm>
            <a:off x="1751914" y="3443987"/>
            <a:ext cx="9386570" cy="1127987"/>
          </a:xfrm>
          <a:prstGeom prst="rect">
            <a:avLst/>
          </a:prstGeom>
          <a:solidFill>
            <a:schemeClr val="bg1"/>
          </a:solidFill>
          <a:ln>
            <a:noFill/>
          </a:ln>
          <a:effectLst>
            <a:outerShdw blurRad="127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p:nvSpPr>
        <p:spPr>
          <a:xfrm>
            <a:off x="2540000" y="3562210"/>
            <a:ext cx="8371016" cy="891540"/>
          </a:xfrm>
          <a:prstGeom prst="rect">
            <a:avLst/>
          </a:prstGeom>
        </p:spPr>
        <p:txBody>
          <a:bodyPr wrap="square">
            <a:spAutoFit/>
          </a:bodyPr>
          <a:lstStyle/>
          <a:p>
            <a:pPr algn="just">
              <a:lnSpc>
                <a:spcPct val="130000"/>
              </a:lnSpc>
            </a:pPr>
            <a:r>
              <a:rPr lang="zh-CN" altLang="en-US" sz="2000" b="1" dirty="0">
                <a:solidFill>
                  <a:srgbClr val="C00000"/>
                </a:solidFill>
                <a:latin typeface="微软雅黑" panose="020B0503020204020204" pitchFamily="34" charset="-122"/>
                <a:ea typeface="微软雅黑" panose="020B0503020204020204" pitchFamily="34" charset="-122"/>
              </a:rPr>
              <a:t>党的十三大制定“三步走”现代化发展战略，</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把20世纪末人民生活达到小康水平作为第二步奋斗目标。</a:t>
            </a:r>
          </a:p>
        </p:txBody>
      </p:sp>
      <p:sp>
        <p:nvSpPr>
          <p:cNvPr id="13" name="矩形 12"/>
          <p:cNvSpPr/>
          <p:nvPr/>
        </p:nvSpPr>
        <p:spPr>
          <a:xfrm>
            <a:off x="1751914" y="4958475"/>
            <a:ext cx="9386570" cy="1127987"/>
          </a:xfrm>
          <a:prstGeom prst="rect">
            <a:avLst/>
          </a:prstGeom>
          <a:solidFill>
            <a:schemeClr val="bg1"/>
          </a:solidFill>
          <a:ln>
            <a:noFill/>
          </a:ln>
          <a:effectLst>
            <a:outerShdw blurRad="127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p:nvSpPr>
        <p:spPr>
          <a:xfrm>
            <a:off x="2540000" y="5076192"/>
            <a:ext cx="8446448" cy="853567"/>
          </a:xfrm>
          <a:prstGeom prst="rect">
            <a:avLst/>
          </a:prstGeom>
        </p:spPr>
        <p:txBody>
          <a:bodyPr wrap="square">
            <a:spAutoFit/>
          </a:bodyPr>
          <a:lstStyle/>
          <a:p>
            <a:pPr algn="just">
              <a:lnSpc>
                <a:spcPct val="13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在人民温饱问题基本得到解决的基础上，</a:t>
            </a:r>
            <a:r>
              <a:rPr lang="zh-CN" altLang="en-US" sz="2000" b="1" dirty="0">
                <a:solidFill>
                  <a:srgbClr val="C00000"/>
                </a:solidFill>
                <a:latin typeface="微软雅黑" panose="020B0503020204020204" pitchFamily="34" charset="-122"/>
                <a:ea typeface="微软雅黑" panose="020B0503020204020204" pitchFamily="34" charset="-122"/>
              </a:rPr>
              <a:t>党的十四大提出到20世纪末人民生活由温饱进入小康。</a:t>
            </a:r>
          </a:p>
        </p:txBody>
      </p:sp>
      <p:sp>
        <p:nvSpPr>
          <p:cNvPr id="26" name="箭头: 下 25"/>
          <p:cNvSpPr/>
          <p:nvPr/>
        </p:nvSpPr>
        <p:spPr>
          <a:xfrm>
            <a:off x="1631107" y="2951855"/>
            <a:ext cx="241613" cy="591433"/>
          </a:xfrm>
          <a:prstGeom prst="downArrow">
            <a:avLst/>
          </a:prstGeom>
          <a:gradFill flip="none" rotWithShape="1">
            <a:gsLst>
              <a:gs pos="0">
                <a:srgbClr val="C00000"/>
              </a:gs>
              <a:gs pos="86000">
                <a:srgbClr val="EC7B30">
                  <a:alpha val="5200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2" name="图片 21"/>
          <p:cNvPicPr>
            <a:picLocks noChangeAspect="1"/>
          </p:cNvPicPr>
          <p:nvPr/>
        </p:nvPicPr>
        <p:blipFill rotWithShape="1">
          <a:blip r:embed="rId7"/>
          <a:srcRect l="24138" t="30018" b="19256"/>
          <a:stretch>
            <a:fillRect/>
          </a:stretch>
        </p:blipFill>
        <p:spPr>
          <a:xfrm>
            <a:off x="0" y="567160"/>
            <a:ext cx="3757524" cy="1413870"/>
          </a:xfrm>
          <a:prstGeom prst="rect">
            <a:avLst/>
          </a:prstGeom>
          <a:effectLst>
            <a:outerShdw blurRad="114300" dist="38100" dir="2700000" algn="tl" rotWithShape="0">
              <a:prstClr val="black">
                <a:alpha val="32000"/>
              </a:prstClr>
            </a:outerShdw>
          </a:effectLst>
        </p:spPr>
      </p:pic>
      <p:sp>
        <p:nvSpPr>
          <p:cNvPr id="12" name="对角圆角矩形 55"/>
          <p:cNvSpPr/>
          <p:nvPr/>
        </p:nvSpPr>
        <p:spPr>
          <a:xfrm flipH="1">
            <a:off x="2246857" y="900000"/>
            <a:ext cx="7698286"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人民生活从温饱不足到总体小康、奔向全面小康的历史性跨越</a:t>
            </a:r>
          </a:p>
        </p:txBody>
      </p:sp>
      <p:grpSp>
        <p:nvGrpSpPr>
          <p:cNvPr id="29" name="组合 28"/>
          <p:cNvGrpSpPr/>
          <p:nvPr/>
        </p:nvGrpSpPr>
        <p:grpSpPr>
          <a:xfrm>
            <a:off x="1069521" y="3806203"/>
            <a:ext cx="1387928" cy="467995"/>
            <a:chOff x="1069521" y="2259495"/>
            <a:chExt cx="1387928" cy="467995"/>
          </a:xfrm>
        </p:grpSpPr>
        <p:sp>
          <p:nvSpPr>
            <p:cNvPr id="30" name="立方体 29"/>
            <p:cNvSpPr/>
            <p:nvPr/>
          </p:nvSpPr>
          <p:spPr>
            <a:xfrm>
              <a:off x="1069521" y="2259495"/>
              <a:ext cx="1387928" cy="467995"/>
            </a:xfrm>
            <a:prstGeom prst="cube">
              <a:avLst>
                <a:gd name="adj" fmla="val 10346"/>
              </a:avLst>
            </a:prstGeom>
            <a:gradFill flip="none" rotWithShape="1">
              <a:gsLst>
                <a:gs pos="0">
                  <a:srgbClr val="9E0406"/>
                </a:gs>
                <a:gs pos="100000">
                  <a:schemeClr val="accent2"/>
                </a:gs>
              </a:gsLst>
              <a:lin ang="5400000" scaled="1"/>
              <a:tileRect/>
            </a:gradFill>
            <a:ln>
              <a:gradFill>
                <a:gsLst>
                  <a:gs pos="0">
                    <a:schemeClr val="bg1"/>
                  </a:gs>
                  <a:gs pos="100000">
                    <a:schemeClr val="bg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2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sp>
          <p:nvSpPr>
            <p:cNvPr id="31" name="矩形 30"/>
            <p:cNvSpPr/>
            <p:nvPr/>
          </p:nvSpPr>
          <p:spPr>
            <a:xfrm>
              <a:off x="1139089" y="2287623"/>
              <a:ext cx="1215714" cy="430887"/>
            </a:xfrm>
            <a:prstGeom prst="rect">
              <a:avLst/>
            </a:prstGeom>
          </p:spPr>
          <p:txBody>
            <a:bodyPr wrap="square">
              <a:spAutoFit/>
            </a:bodyPr>
            <a:lstStyle/>
            <a:p>
              <a:r>
                <a:rPr lang="en-US" altLang="zh-CN" sz="22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1987</a:t>
              </a:r>
              <a:r>
                <a:rPr lang="zh-CN" altLang="en-US" sz="22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年</a:t>
              </a:r>
            </a:p>
          </p:txBody>
        </p:sp>
      </p:grpSp>
      <p:grpSp>
        <p:nvGrpSpPr>
          <p:cNvPr id="32" name="组合 31"/>
          <p:cNvGrpSpPr/>
          <p:nvPr/>
        </p:nvGrpSpPr>
        <p:grpSpPr>
          <a:xfrm>
            <a:off x="1069521" y="5303510"/>
            <a:ext cx="1387928" cy="467995"/>
            <a:chOff x="1069521" y="2259495"/>
            <a:chExt cx="1387928" cy="467995"/>
          </a:xfrm>
        </p:grpSpPr>
        <p:sp>
          <p:nvSpPr>
            <p:cNvPr id="33" name="立方体 32"/>
            <p:cNvSpPr/>
            <p:nvPr/>
          </p:nvSpPr>
          <p:spPr>
            <a:xfrm>
              <a:off x="1069521" y="2259495"/>
              <a:ext cx="1387928" cy="467995"/>
            </a:xfrm>
            <a:prstGeom prst="cube">
              <a:avLst>
                <a:gd name="adj" fmla="val 10346"/>
              </a:avLst>
            </a:prstGeom>
            <a:gradFill flip="none" rotWithShape="1">
              <a:gsLst>
                <a:gs pos="0">
                  <a:srgbClr val="9E0406"/>
                </a:gs>
                <a:gs pos="100000">
                  <a:schemeClr val="accent2"/>
                </a:gs>
              </a:gsLst>
              <a:lin ang="5400000" scaled="1"/>
              <a:tileRect/>
            </a:gradFill>
            <a:ln>
              <a:gradFill>
                <a:gsLst>
                  <a:gs pos="0">
                    <a:schemeClr val="bg1"/>
                  </a:gs>
                  <a:gs pos="100000">
                    <a:schemeClr val="bg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2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sp>
          <p:nvSpPr>
            <p:cNvPr id="34" name="矩形 33"/>
            <p:cNvSpPr/>
            <p:nvPr/>
          </p:nvSpPr>
          <p:spPr>
            <a:xfrm>
              <a:off x="1139089" y="2287623"/>
              <a:ext cx="1215714" cy="430887"/>
            </a:xfrm>
            <a:prstGeom prst="rect">
              <a:avLst/>
            </a:prstGeom>
          </p:spPr>
          <p:txBody>
            <a:bodyPr wrap="square">
              <a:spAutoFit/>
            </a:bodyPr>
            <a:lstStyle/>
            <a:p>
              <a:r>
                <a:rPr lang="en-US" altLang="zh-CN" sz="22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1992</a:t>
              </a:r>
              <a:r>
                <a:rPr lang="zh-CN" altLang="en-US" sz="22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年</a:t>
              </a:r>
            </a:p>
          </p:txBody>
        </p:sp>
      </p:grpSp>
      <p:sp>
        <p:nvSpPr>
          <p:cNvPr id="35" name="箭头: 下 34"/>
          <p:cNvSpPr/>
          <p:nvPr/>
        </p:nvSpPr>
        <p:spPr>
          <a:xfrm>
            <a:off x="1631107" y="4502793"/>
            <a:ext cx="241613" cy="591433"/>
          </a:xfrm>
          <a:prstGeom prst="downArrow">
            <a:avLst/>
          </a:prstGeom>
          <a:gradFill flip="none" rotWithShape="1">
            <a:gsLst>
              <a:gs pos="0">
                <a:srgbClr val="C00000"/>
              </a:gs>
              <a:gs pos="86000">
                <a:srgbClr val="EC7B30">
                  <a:alpha val="5200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6" name="箭头: 下 35"/>
          <p:cNvSpPr/>
          <p:nvPr/>
        </p:nvSpPr>
        <p:spPr>
          <a:xfrm>
            <a:off x="1631107" y="5972770"/>
            <a:ext cx="241613" cy="591433"/>
          </a:xfrm>
          <a:prstGeom prst="downArrow">
            <a:avLst/>
          </a:prstGeom>
          <a:gradFill flip="none" rotWithShape="1">
            <a:gsLst>
              <a:gs pos="0">
                <a:srgbClr val="C00000"/>
              </a:gs>
              <a:gs pos="86000">
                <a:srgbClr val="EC7B30">
                  <a:alpha val="5200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5487"/>
            <a:ext cx="12192000" cy="6888974"/>
            <a:chOff x="0" y="-15487"/>
            <a:chExt cx="12192000" cy="6888974"/>
          </a:xfrm>
        </p:grpSpPr>
        <p:pic>
          <p:nvPicPr>
            <p:cNvPr id="3" name="图片 2"/>
            <p:cNvPicPr>
              <a:picLocks noChangeAspect="1"/>
            </p:cNvPicPr>
            <p:nvPr/>
          </p:nvPicPr>
          <p:blipFill rotWithShape="1">
            <a:blip r:embed="rId3">
              <a:extLst>
                <a:ext uri="{28A0092B-C50C-407E-A947-70E740481C1C}">
                  <a14:useLocalDpi xmlns:a14="http://schemas.microsoft.com/office/drawing/2010/main" val="0"/>
                </a:ext>
              </a:extLst>
            </a:blip>
            <a:srcRect t="14820" r="15873" b="10224"/>
            <a:stretch>
              <a:fillRect/>
            </a:stretch>
          </p:blipFill>
          <p:spPr>
            <a:xfrm>
              <a:off x="0" y="-15487"/>
              <a:ext cx="12192000" cy="6873487"/>
            </a:xfrm>
            <a:prstGeom prst="rect">
              <a:avLst/>
            </a:prstGeom>
          </p:spPr>
        </p:pic>
        <p:pic>
          <p:nvPicPr>
            <p:cNvPr id="4" name="图片 3"/>
            <p:cNvPicPr>
              <a:picLocks noChangeAspect="1"/>
            </p:cNvPicPr>
            <p:nvPr/>
          </p:nvPicPr>
          <p:blipFill rotWithShape="1">
            <a:blip r:embed="rId4">
              <a:duotone>
                <a:schemeClr val="accent2">
                  <a:shade val="45000"/>
                  <a:satMod val="135000"/>
                </a:schemeClr>
                <a:prstClr val="white"/>
              </a:duotone>
            </a:blip>
            <a:srcRect t="44444" b="9058"/>
            <a:stretch>
              <a:fillRect/>
            </a:stretch>
          </p:blipFill>
          <p:spPr>
            <a:xfrm>
              <a:off x="0" y="4640096"/>
              <a:ext cx="12192000" cy="2233391"/>
            </a:xfrm>
            <a:prstGeom prst="rect">
              <a:avLst/>
            </a:prstGeom>
          </p:spPr>
        </p:pic>
      </p:grpSp>
      <p:pic>
        <p:nvPicPr>
          <p:cNvPr id="5" name="PA-102228"/>
          <p:cNvPicPr>
            <a:picLocks noChangeAspect="1"/>
          </p:cNvPicPr>
          <p:nvPr>
            <p:custDataLst>
              <p:tags r:id="rId1"/>
            </p:custDataLst>
          </p:nvPr>
        </p:nvPicPr>
        <p:blipFill rotWithShape="1">
          <a:blip r:embed="rId5">
            <a:extLst>
              <a:ext uri="{28A0092B-C50C-407E-A947-70E740481C1C}">
                <a14:useLocalDpi xmlns:a14="http://schemas.microsoft.com/office/drawing/2010/main" val="0"/>
              </a:ext>
            </a:extLst>
          </a:blip>
          <a:srcRect l="39673"/>
          <a:stretch>
            <a:fillRect/>
          </a:stretch>
        </p:blipFill>
        <p:spPr>
          <a:xfrm>
            <a:off x="-19685" y="-15240"/>
            <a:ext cx="2374322" cy="6858000"/>
          </a:xfrm>
          <a:prstGeom prst="rect">
            <a:avLst/>
          </a:prstGeom>
          <a:effectLst>
            <a:outerShdw blurRad="254000" dist="38100" algn="l" rotWithShape="0">
              <a:prstClr val="black">
                <a:alpha val="35000"/>
              </a:prstClr>
            </a:outerShdw>
          </a:effectLst>
        </p:spPr>
      </p:pic>
      <p:pic>
        <p:nvPicPr>
          <p:cNvPr id="6" name="图片 5"/>
          <p:cNvPicPr>
            <a:picLocks noChangeAspect="1"/>
          </p:cNvPicPr>
          <p:nvPr/>
        </p:nvPicPr>
        <p:blipFill rotWithShape="1">
          <a:blip r:embed="rId6"/>
          <a:srcRect l="24138" t="30018" b="19256"/>
          <a:stretch>
            <a:fillRect/>
          </a:stretch>
        </p:blipFill>
        <p:spPr>
          <a:xfrm>
            <a:off x="0" y="567160"/>
            <a:ext cx="3757524" cy="1413870"/>
          </a:xfrm>
          <a:prstGeom prst="rect">
            <a:avLst/>
          </a:prstGeom>
          <a:effectLst>
            <a:outerShdw blurRad="114300" dist="38100" dir="2700000" algn="tl" rotWithShape="0">
              <a:prstClr val="black">
                <a:alpha val="32000"/>
              </a:prstClr>
            </a:outerShdw>
          </a:effectLst>
        </p:spPr>
      </p:pic>
      <p:grpSp>
        <p:nvGrpSpPr>
          <p:cNvPr id="7" name="组合 6"/>
          <p:cNvGrpSpPr/>
          <p:nvPr/>
        </p:nvGrpSpPr>
        <p:grpSpPr>
          <a:xfrm>
            <a:off x="1735909" y="2427556"/>
            <a:ext cx="9386570" cy="2210722"/>
            <a:chOff x="1735909" y="2427556"/>
            <a:chExt cx="9386570" cy="2210722"/>
          </a:xfrm>
        </p:grpSpPr>
        <p:sp>
          <p:nvSpPr>
            <p:cNvPr id="8" name="矩形 7"/>
            <p:cNvSpPr/>
            <p:nvPr/>
          </p:nvSpPr>
          <p:spPr>
            <a:xfrm>
              <a:off x="1735909" y="2427556"/>
              <a:ext cx="9386570" cy="2210722"/>
            </a:xfrm>
            <a:prstGeom prst="rect">
              <a:avLst/>
            </a:prstGeom>
            <a:solidFill>
              <a:schemeClr val="bg1"/>
            </a:solidFill>
            <a:ln>
              <a:noFill/>
            </a:ln>
            <a:effectLst>
              <a:outerShdw blurRad="127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p:nvSpPr>
          <p:spPr>
            <a:xfrm>
              <a:off x="2523995" y="2487072"/>
              <a:ext cx="8371016" cy="2091690"/>
            </a:xfrm>
            <a:prstGeom prst="rect">
              <a:avLst/>
            </a:prstGeom>
          </p:spPr>
          <p:txBody>
            <a:bodyPr wrap="square">
              <a:spAutoFit/>
            </a:bodyPr>
            <a:lstStyle/>
            <a:p>
              <a:pPr algn="just">
                <a:lnSpc>
                  <a:spcPct val="130000"/>
                </a:lnSpc>
              </a:pPr>
              <a:r>
                <a:rPr lang="zh-CN" altLang="en-US" sz="2000" b="1" dirty="0">
                  <a:solidFill>
                    <a:srgbClr val="C00000"/>
                  </a:solidFill>
                  <a:latin typeface="微软雅黑" panose="020B0503020204020204" pitchFamily="34" charset="-122"/>
                  <a:ea typeface="微软雅黑" panose="020B0503020204020204" pitchFamily="34" charset="-122"/>
                </a:rPr>
                <a:t>党的十六大针对当时小康低水平、不全面、发展很不平衡的实际，提出全面建设小康社会目标，</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即在</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21</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世纪头</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20</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年，集中力量，全面建设惠及十几亿人口的更高水平的小康社会，使经济更加发展、民主更加健全、科教更加进步、文化更加繁荣、社会更加和谐、人民生活更加殷实，小康社会建设由“总体小康”向“全面小康”迈进。</a:t>
              </a:r>
            </a:p>
          </p:txBody>
        </p:sp>
      </p:grpSp>
      <p:grpSp>
        <p:nvGrpSpPr>
          <p:cNvPr id="10" name="组合 9"/>
          <p:cNvGrpSpPr/>
          <p:nvPr/>
        </p:nvGrpSpPr>
        <p:grpSpPr>
          <a:xfrm>
            <a:off x="1735909" y="4896156"/>
            <a:ext cx="9386570" cy="1424001"/>
            <a:chOff x="1735909" y="4889171"/>
            <a:chExt cx="9386570" cy="1424001"/>
          </a:xfrm>
        </p:grpSpPr>
        <p:sp>
          <p:nvSpPr>
            <p:cNvPr id="11" name="矩形 10"/>
            <p:cNvSpPr/>
            <p:nvPr/>
          </p:nvSpPr>
          <p:spPr>
            <a:xfrm>
              <a:off x="1735909" y="4889171"/>
              <a:ext cx="9386570" cy="1424001"/>
            </a:xfrm>
            <a:prstGeom prst="rect">
              <a:avLst/>
            </a:prstGeom>
            <a:solidFill>
              <a:schemeClr val="bg1"/>
            </a:solidFill>
            <a:ln>
              <a:noFill/>
            </a:ln>
            <a:effectLst>
              <a:outerShdw blurRad="127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p:nvSpPr>
          <p:spPr>
            <a:xfrm>
              <a:off x="2523995" y="4955376"/>
              <a:ext cx="8371016" cy="1291590"/>
            </a:xfrm>
            <a:prstGeom prst="rect">
              <a:avLst/>
            </a:prstGeom>
          </p:spPr>
          <p:txBody>
            <a:bodyPr wrap="square">
              <a:spAutoFit/>
            </a:bodyPr>
            <a:lstStyle/>
            <a:p>
              <a:pPr algn="just">
                <a:lnSpc>
                  <a:spcPct val="130000"/>
                </a:lnSpc>
              </a:pPr>
              <a:r>
                <a:rPr lang="zh-CN" altLang="en-US" sz="2000" b="1" dirty="0">
                  <a:solidFill>
                    <a:srgbClr val="C00000"/>
                  </a:solidFill>
                  <a:latin typeface="微软雅黑" panose="020B0503020204020204" pitchFamily="34" charset="-122"/>
                  <a:ea typeface="微软雅黑" panose="020B0503020204020204" pitchFamily="34" charset="-122"/>
                </a:rPr>
                <a:t>党的十七大对实现全面建设小康社会的宏伟目标作出全面部署，</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在经济、政治、文化、社会、生态文明等方面提出新要求，全面建设小康社会的目标更全面、内涵更丰富、要求更具体。</a:t>
              </a:r>
            </a:p>
          </p:txBody>
        </p:sp>
      </p:grpSp>
      <p:grpSp>
        <p:nvGrpSpPr>
          <p:cNvPr id="13" name="组合 12"/>
          <p:cNvGrpSpPr/>
          <p:nvPr/>
        </p:nvGrpSpPr>
        <p:grpSpPr>
          <a:xfrm>
            <a:off x="1735909" y="885276"/>
            <a:ext cx="9386570" cy="1291590"/>
            <a:chOff x="1735909" y="885276"/>
            <a:chExt cx="9386570" cy="1291590"/>
          </a:xfrm>
        </p:grpSpPr>
        <p:sp>
          <p:nvSpPr>
            <p:cNvPr id="14" name="矩形 13"/>
            <p:cNvSpPr/>
            <p:nvPr/>
          </p:nvSpPr>
          <p:spPr>
            <a:xfrm>
              <a:off x="1735909" y="887839"/>
              <a:ext cx="9386570" cy="1286465"/>
            </a:xfrm>
            <a:prstGeom prst="rect">
              <a:avLst/>
            </a:prstGeom>
            <a:solidFill>
              <a:schemeClr val="bg1"/>
            </a:solidFill>
            <a:ln>
              <a:noFill/>
            </a:ln>
            <a:effectLst>
              <a:outerShdw blurRad="127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矩形 14"/>
            <p:cNvSpPr/>
            <p:nvPr/>
          </p:nvSpPr>
          <p:spPr>
            <a:xfrm>
              <a:off x="2523995" y="885276"/>
              <a:ext cx="8371016" cy="1291590"/>
            </a:xfrm>
            <a:prstGeom prst="rect">
              <a:avLst/>
            </a:prstGeom>
          </p:spPr>
          <p:txBody>
            <a:bodyPr wrap="square">
              <a:spAutoFit/>
            </a:bodyPr>
            <a:lstStyle/>
            <a:p>
              <a:pPr algn="just">
                <a:lnSpc>
                  <a:spcPct val="130000"/>
                </a:lnSpc>
              </a:pPr>
              <a:r>
                <a:rPr lang="zh-CN" altLang="en-US" sz="2000" b="1" dirty="0">
                  <a:solidFill>
                    <a:srgbClr val="C00000"/>
                  </a:solidFill>
                  <a:latin typeface="微软雅黑" panose="020B0503020204020204" pitchFamily="34" charset="-122"/>
                  <a:ea typeface="微软雅黑" panose="020B0503020204020204" pitchFamily="34" charset="-122"/>
                </a:rPr>
                <a:t>党的十五大提出新的“三步走”发展战略，</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明确到2010年使人民的小康生活更加宽裕。经过长期不懈努力，20世纪末，人民生活总体上达到小康水平的目标如期实现。</a:t>
              </a:r>
            </a:p>
          </p:txBody>
        </p:sp>
      </p:grpSp>
      <p:grpSp>
        <p:nvGrpSpPr>
          <p:cNvPr id="16" name="组合 15"/>
          <p:cNvGrpSpPr/>
          <p:nvPr/>
        </p:nvGrpSpPr>
        <p:grpSpPr>
          <a:xfrm>
            <a:off x="1069521" y="1346877"/>
            <a:ext cx="1387928" cy="467995"/>
            <a:chOff x="1069521" y="2259495"/>
            <a:chExt cx="1387928" cy="467995"/>
          </a:xfrm>
        </p:grpSpPr>
        <p:sp>
          <p:nvSpPr>
            <p:cNvPr id="17" name="立方体 16"/>
            <p:cNvSpPr/>
            <p:nvPr/>
          </p:nvSpPr>
          <p:spPr>
            <a:xfrm>
              <a:off x="1069521" y="2259495"/>
              <a:ext cx="1387928" cy="467995"/>
            </a:xfrm>
            <a:prstGeom prst="cube">
              <a:avLst>
                <a:gd name="adj" fmla="val 10346"/>
              </a:avLst>
            </a:prstGeom>
            <a:gradFill flip="none" rotWithShape="1">
              <a:gsLst>
                <a:gs pos="0">
                  <a:srgbClr val="9E0406"/>
                </a:gs>
                <a:gs pos="100000">
                  <a:schemeClr val="accent2"/>
                </a:gs>
              </a:gsLst>
              <a:lin ang="5400000" scaled="1"/>
              <a:tileRect/>
            </a:gradFill>
            <a:ln>
              <a:gradFill>
                <a:gsLst>
                  <a:gs pos="0">
                    <a:schemeClr val="bg1"/>
                  </a:gs>
                  <a:gs pos="100000">
                    <a:schemeClr val="bg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2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sp>
          <p:nvSpPr>
            <p:cNvPr id="18" name="矩形 17"/>
            <p:cNvSpPr/>
            <p:nvPr/>
          </p:nvSpPr>
          <p:spPr>
            <a:xfrm>
              <a:off x="1139089" y="2287623"/>
              <a:ext cx="1215714" cy="430887"/>
            </a:xfrm>
            <a:prstGeom prst="rect">
              <a:avLst/>
            </a:prstGeom>
          </p:spPr>
          <p:txBody>
            <a:bodyPr wrap="square">
              <a:spAutoFit/>
            </a:bodyPr>
            <a:lstStyle/>
            <a:p>
              <a:r>
                <a:rPr lang="en-US" altLang="zh-CN" sz="22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1997</a:t>
              </a:r>
              <a:r>
                <a:rPr lang="zh-CN" altLang="en-US" sz="22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年</a:t>
              </a:r>
            </a:p>
          </p:txBody>
        </p:sp>
      </p:grpSp>
      <p:sp>
        <p:nvSpPr>
          <p:cNvPr id="19" name="箭头: 下 18"/>
          <p:cNvSpPr/>
          <p:nvPr/>
        </p:nvSpPr>
        <p:spPr>
          <a:xfrm>
            <a:off x="1631107" y="2039237"/>
            <a:ext cx="241613" cy="591433"/>
          </a:xfrm>
          <a:prstGeom prst="downArrow">
            <a:avLst/>
          </a:prstGeom>
          <a:gradFill flip="none" rotWithShape="1">
            <a:gsLst>
              <a:gs pos="0">
                <a:srgbClr val="C00000"/>
              </a:gs>
              <a:gs pos="86000">
                <a:srgbClr val="EC7B30">
                  <a:alpha val="5200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0" name="组合 19"/>
          <p:cNvGrpSpPr/>
          <p:nvPr/>
        </p:nvGrpSpPr>
        <p:grpSpPr>
          <a:xfrm>
            <a:off x="1069521" y="3195002"/>
            <a:ext cx="1387928" cy="467995"/>
            <a:chOff x="1069521" y="2259495"/>
            <a:chExt cx="1387928" cy="467995"/>
          </a:xfrm>
        </p:grpSpPr>
        <p:sp>
          <p:nvSpPr>
            <p:cNvPr id="21" name="立方体 20"/>
            <p:cNvSpPr/>
            <p:nvPr/>
          </p:nvSpPr>
          <p:spPr>
            <a:xfrm>
              <a:off x="1069521" y="2259495"/>
              <a:ext cx="1387928" cy="467995"/>
            </a:xfrm>
            <a:prstGeom prst="cube">
              <a:avLst>
                <a:gd name="adj" fmla="val 10346"/>
              </a:avLst>
            </a:prstGeom>
            <a:gradFill flip="none" rotWithShape="1">
              <a:gsLst>
                <a:gs pos="0">
                  <a:srgbClr val="9E0406"/>
                </a:gs>
                <a:gs pos="100000">
                  <a:schemeClr val="accent2"/>
                </a:gs>
              </a:gsLst>
              <a:lin ang="5400000" scaled="1"/>
              <a:tileRect/>
            </a:gradFill>
            <a:ln>
              <a:gradFill>
                <a:gsLst>
                  <a:gs pos="0">
                    <a:schemeClr val="bg1"/>
                  </a:gs>
                  <a:gs pos="100000">
                    <a:schemeClr val="bg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2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sp>
          <p:nvSpPr>
            <p:cNvPr id="22" name="矩形 21"/>
            <p:cNvSpPr/>
            <p:nvPr/>
          </p:nvSpPr>
          <p:spPr>
            <a:xfrm>
              <a:off x="1139089" y="2287623"/>
              <a:ext cx="1215714" cy="430887"/>
            </a:xfrm>
            <a:prstGeom prst="rect">
              <a:avLst/>
            </a:prstGeom>
          </p:spPr>
          <p:txBody>
            <a:bodyPr wrap="square">
              <a:spAutoFit/>
            </a:bodyPr>
            <a:lstStyle/>
            <a:p>
              <a:r>
                <a:rPr lang="en-US" altLang="zh-CN" sz="22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2002</a:t>
              </a:r>
              <a:r>
                <a:rPr lang="zh-CN" altLang="en-US" sz="22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年</a:t>
              </a:r>
            </a:p>
          </p:txBody>
        </p:sp>
      </p:grpSp>
      <p:sp>
        <p:nvSpPr>
          <p:cNvPr id="23" name="箭头: 下 22"/>
          <p:cNvSpPr/>
          <p:nvPr/>
        </p:nvSpPr>
        <p:spPr>
          <a:xfrm>
            <a:off x="1631107" y="3887362"/>
            <a:ext cx="241613" cy="591433"/>
          </a:xfrm>
          <a:prstGeom prst="downArrow">
            <a:avLst/>
          </a:prstGeom>
          <a:gradFill flip="none" rotWithShape="1">
            <a:gsLst>
              <a:gs pos="0">
                <a:srgbClr val="C00000"/>
              </a:gs>
              <a:gs pos="86000">
                <a:srgbClr val="EC7B30">
                  <a:alpha val="5200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4" name="组合 23"/>
          <p:cNvGrpSpPr/>
          <p:nvPr/>
        </p:nvGrpSpPr>
        <p:grpSpPr>
          <a:xfrm>
            <a:off x="1069521" y="5367288"/>
            <a:ext cx="1387928" cy="467995"/>
            <a:chOff x="1069521" y="2259495"/>
            <a:chExt cx="1387928" cy="467995"/>
          </a:xfrm>
        </p:grpSpPr>
        <p:sp>
          <p:nvSpPr>
            <p:cNvPr id="25" name="立方体 24"/>
            <p:cNvSpPr/>
            <p:nvPr/>
          </p:nvSpPr>
          <p:spPr>
            <a:xfrm>
              <a:off x="1069521" y="2259495"/>
              <a:ext cx="1387928" cy="467995"/>
            </a:xfrm>
            <a:prstGeom prst="cube">
              <a:avLst>
                <a:gd name="adj" fmla="val 10346"/>
              </a:avLst>
            </a:prstGeom>
            <a:gradFill flip="none" rotWithShape="1">
              <a:gsLst>
                <a:gs pos="0">
                  <a:srgbClr val="9E0406"/>
                </a:gs>
                <a:gs pos="100000">
                  <a:schemeClr val="accent2"/>
                </a:gs>
              </a:gsLst>
              <a:lin ang="5400000" scaled="1"/>
              <a:tileRect/>
            </a:gradFill>
            <a:ln>
              <a:gradFill>
                <a:gsLst>
                  <a:gs pos="0">
                    <a:schemeClr val="bg1"/>
                  </a:gs>
                  <a:gs pos="100000">
                    <a:schemeClr val="bg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2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sp>
          <p:nvSpPr>
            <p:cNvPr id="26" name="矩形 25"/>
            <p:cNvSpPr/>
            <p:nvPr/>
          </p:nvSpPr>
          <p:spPr>
            <a:xfrm>
              <a:off x="1139089" y="2287623"/>
              <a:ext cx="1215714" cy="430887"/>
            </a:xfrm>
            <a:prstGeom prst="rect">
              <a:avLst/>
            </a:prstGeom>
          </p:spPr>
          <p:txBody>
            <a:bodyPr wrap="square">
              <a:spAutoFit/>
            </a:bodyPr>
            <a:lstStyle/>
            <a:p>
              <a:r>
                <a:rPr lang="en-US" altLang="zh-CN" sz="22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2007</a:t>
              </a:r>
              <a:r>
                <a:rPr lang="zh-CN" altLang="en-US" sz="22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年</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对角圆角矩形 55"/>
          <p:cNvSpPr/>
          <p:nvPr>
            <p:custDataLst>
              <p:tags r:id="rId1"/>
            </p:custDataLst>
          </p:nvPr>
        </p:nvSpPr>
        <p:spPr>
          <a:xfrm flipH="1">
            <a:off x="1506000" y="900000"/>
            <a:ext cx="918000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进入新时代，全面建成小康社会到了需要一鼓作气、决胜冲刺的关键时期</a:t>
            </a:r>
          </a:p>
        </p:txBody>
      </p:sp>
      <p:grpSp>
        <p:nvGrpSpPr>
          <p:cNvPr id="13" name="组合 12"/>
          <p:cNvGrpSpPr/>
          <p:nvPr/>
        </p:nvGrpSpPr>
        <p:grpSpPr>
          <a:xfrm>
            <a:off x="695960" y="1908000"/>
            <a:ext cx="10875645" cy="4046855"/>
            <a:chOff x="6381032" y="2156622"/>
            <a:chExt cx="10510484" cy="4035796"/>
          </a:xfrm>
        </p:grpSpPr>
        <p:sp>
          <p:nvSpPr>
            <p:cNvPr id="16" name="矩形 15"/>
            <p:cNvSpPr/>
            <p:nvPr>
              <p:custDataLst>
                <p:tags r:id="rId6"/>
              </p:custDataLst>
            </p:nvPr>
          </p:nvSpPr>
          <p:spPr>
            <a:xfrm flipV="1">
              <a:off x="6454211" y="2242934"/>
              <a:ext cx="10437305" cy="3949484"/>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矩形 17"/>
            <p:cNvSpPr/>
            <p:nvPr>
              <p:custDataLst>
                <p:tags r:id="rId7"/>
              </p:custDataLst>
            </p:nvPr>
          </p:nvSpPr>
          <p:spPr>
            <a:xfrm flipV="1">
              <a:off x="6381032" y="2156622"/>
              <a:ext cx="10437379" cy="3949177"/>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10" name="图片 9"/>
          <p:cNvPicPr/>
          <p:nvPr/>
        </p:nvPicPr>
        <p:blipFill>
          <a:blip r:embed="rId9"/>
          <a:srcRect l="14597" t="5767" r="14715" b="4523"/>
          <a:stretch>
            <a:fillRect/>
          </a:stretch>
        </p:blipFill>
        <p:spPr>
          <a:xfrm>
            <a:off x="7697240" y="2147697"/>
            <a:ext cx="3428056" cy="3428056"/>
          </a:xfrm>
          <a:custGeom>
            <a:avLst/>
            <a:gdLst>
              <a:gd name="connsiteX0" fmla="*/ 2268000 w 4536000"/>
              <a:gd name="connsiteY0" fmla="*/ 0 h 4536000"/>
              <a:gd name="connsiteX1" fmla="*/ 4536000 w 4536000"/>
              <a:gd name="connsiteY1" fmla="*/ 2268000 h 4536000"/>
              <a:gd name="connsiteX2" fmla="*/ 2268000 w 4536000"/>
              <a:gd name="connsiteY2" fmla="*/ 4536000 h 4536000"/>
              <a:gd name="connsiteX3" fmla="*/ 0 w 4536000"/>
              <a:gd name="connsiteY3" fmla="*/ 2268000 h 4536000"/>
              <a:gd name="connsiteX4" fmla="*/ 2268000 w 4536000"/>
              <a:gd name="connsiteY4" fmla="*/ 0 h 453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36000" h="4536000">
                <a:moveTo>
                  <a:pt x="2268000" y="0"/>
                </a:moveTo>
                <a:cubicBezTo>
                  <a:pt x="3520582" y="0"/>
                  <a:pt x="4536000" y="1015418"/>
                  <a:pt x="4536000" y="2268000"/>
                </a:cubicBezTo>
                <a:cubicBezTo>
                  <a:pt x="4536000" y="3520582"/>
                  <a:pt x="3520582" y="4536000"/>
                  <a:pt x="2268000" y="4536000"/>
                </a:cubicBezTo>
                <a:cubicBezTo>
                  <a:pt x="1015418" y="4536000"/>
                  <a:pt x="0" y="3520582"/>
                  <a:pt x="0" y="2268000"/>
                </a:cubicBezTo>
                <a:cubicBezTo>
                  <a:pt x="0" y="1015418"/>
                  <a:pt x="1015418" y="0"/>
                  <a:pt x="2268000" y="0"/>
                </a:cubicBezTo>
                <a:close/>
              </a:path>
            </a:pathLst>
          </a:custGeom>
          <a:ln w="31750">
            <a:solidFill>
              <a:schemeClr val="bg1"/>
            </a:solidFill>
          </a:ln>
          <a:effectLst>
            <a:outerShdw blurRad="381000" dist="254000" dir="2700000" algn="tl" rotWithShape="0">
              <a:srgbClr val="C00000">
                <a:alpha val="15000"/>
              </a:srgbClr>
            </a:outerShdw>
          </a:effectLst>
        </p:spPr>
      </p:pic>
      <p:sp>
        <p:nvSpPr>
          <p:cNvPr id="3" name="矩形 2"/>
          <p:cNvSpPr/>
          <p:nvPr>
            <p:custDataLst>
              <p:tags r:id="rId2"/>
            </p:custDataLst>
          </p:nvPr>
        </p:nvSpPr>
        <p:spPr>
          <a:xfrm>
            <a:off x="938530" y="2397125"/>
            <a:ext cx="6269990" cy="608330"/>
          </a:xfrm>
          <a:prstGeom prst="rect">
            <a:avLst/>
          </a:prstGeom>
          <a:solidFill>
            <a:schemeClr val="bg1"/>
          </a:solidFill>
          <a:ln>
            <a:noFill/>
          </a:ln>
          <a:effectLst>
            <a:outerShdw blurRad="127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矩形 3"/>
          <p:cNvSpPr/>
          <p:nvPr>
            <p:custDataLst>
              <p:tags r:id="rId3"/>
            </p:custDataLst>
          </p:nvPr>
        </p:nvSpPr>
        <p:spPr>
          <a:xfrm>
            <a:off x="937895" y="3483610"/>
            <a:ext cx="6269990" cy="608330"/>
          </a:xfrm>
          <a:prstGeom prst="rect">
            <a:avLst/>
          </a:prstGeom>
          <a:solidFill>
            <a:schemeClr val="bg1"/>
          </a:solidFill>
          <a:ln>
            <a:noFill/>
          </a:ln>
          <a:effectLst>
            <a:outerShdw blurRad="127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p:cNvSpPr/>
          <p:nvPr>
            <p:custDataLst>
              <p:tags r:id="rId4"/>
            </p:custDataLst>
          </p:nvPr>
        </p:nvSpPr>
        <p:spPr>
          <a:xfrm>
            <a:off x="937895" y="4570095"/>
            <a:ext cx="6269990" cy="608330"/>
          </a:xfrm>
          <a:prstGeom prst="rect">
            <a:avLst/>
          </a:prstGeom>
          <a:solidFill>
            <a:schemeClr val="bg1"/>
          </a:solidFill>
          <a:ln>
            <a:noFill/>
          </a:ln>
          <a:effectLst>
            <a:outerShdw blurRad="127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p:nvSpPr>
        <p:spPr>
          <a:xfrm>
            <a:off x="892810" y="4686935"/>
            <a:ext cx="6315710" cy="398780"/>
          </a:xfrm>
          <a:prstGeom prst="rect">
            <a:avLst/>
          </a:prstGeom>
          <a:noFill/>
        </p:spPr>
        <p:txBody>
          <a:bodyPr wrap="square" rtlCol="0" anchor="t">
            <a:spAutoFit/>
          </a:bodyPr>
          <a:lstStyle/>
          <a:p>
            <a:pPr algn="just"/>
            <a:r>
              <a:rPr lang="zh-CN" altLang="en-US" sz="2000" dirty="0">
                <a:latin typeface="微软雅黑" panose="020B0503020204020204" pitchFamily="34" charset="-122"/>
                <a:ea typeface="微软雅黑" panose="020B0503020204020204" pitchFamily="34" charset="-122"/>
                <a:sym typeface="+mn-ea"/>
              </a:rPr>
              <a:t>全面小康，</a:t>
            </a:r>
            <a:r>
              <a:rPr lang="zh-CN" altLang="en-US" sz="20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覆盖的区域</a:t>
            </a:r>
            <a:r>
              <a:rPr lang="zh-CN" altLang="en-US" sz="2000" dirty="0">
                <a:latin typeface="微软雅黑" panose="020B0503020204020204" pitchFamily="34" charset="-122"/>
                <a:ea typeface="微软雅黑" panose="020B0503020204020204" pitchFamily="34" charset="-122"/>
                <a:sym typeface="+mn-ea"/>
              </a:rPr>
              <a:t>要全面，是城乡区域共同的小康。</a:t>
            </a:r>
            <a:endPar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sym typeface="+mn-ea"/>
            </a:endParaRPr>
          </a:p>
        </p:txBody>
      </p:sp>
      <p:sp>
        <p:nvSpPr>
          <p:cNvPr id="7" name="文本框 6"/>
          <p:cNvSpPr txBox="1"/>
          <p:nvPr/>
        </p:nvSpPr>
        <p:spPr>
          <a:xfrm>
            <a:off x="874395" y="3614420"/>
            <a:ext cx="6294120" cy="398780"/>
          </a:xfrm>
          <a:prstGeom prst="rect">
            <a:avLst/>
          </a:prstGeom>
          <a:noFill/>
        </p:spPr>
        <p:txBody>
          <a:bodyPr wrap="square" rtlCol="0" anchor="t">
            <a:spAutoFit/>
          </a:bodyPr>
          <a:lstStyle/>
          <a:p>
            <a:pPr algn="just"/>
            <a:r>
              <a:rPr lang="zh-CN" altLang="en-US" sz="2000" dirty="0">
                <a:latin typeface="微软雅黑" panose="020B0503020204020204" pitchFamily="34" charset="-122"/>
                <a:ea typeface="微软雅黑" panose="020B0503020204020204" pitchFamily="34" charset="-122"/>
                <a:sym typeface="+mn-ea"/>
              </a:rPr>
              <a:t>全面小康，</a:t>
            </a:r>
            <a:r>
              <a:rPr lang="zh-CN" altLang="en-US" sz="20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覆盖的人口</a:t>
            </a:r>
            <a:r>
              <a:rPr lang="zh-CN" altLang="en-US" sz="2000" dirty="0">
                <a:latin typeface="微软雅黑" panose="020B0503020204020204" pitchFamily="34" charset="-122"/>
                <a:ea typeface="微软雅黑" panose="020B0503020204020204" pitchFamily="34" charset="-122"/>
                <a:sym typeface="+mn-ea"/>
              </a:rPr>
              <a:t>要全面，是惠及全体人民的小康。</a:t>
            </a:r>
            <a:endPar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sym typeface="+mn-ea"/>
            </a:endParaRPr>
          </a:p>
        </p:txBody>
      </p:sp>
      <p:sp>
        <p:nvSpPr>
          <p:cNvPr id="8" name="文本框 7"/>
          <p:cNvSpPr txBox="1"/>
          <p:nvPr>
            <p:custDataLst>
              <p:tags r:id="rId5"/>
            </p:custDataLst>
          </p:nvPr>
        </p:nvSpPr>
        <p:spPr>
          <a:xfrm>
            <a:off x="868680" y="2396490"/>
            <a:ext cx="6338570" cy="583565"/>
          </a:xfrm>
          <a:prstGeom prst="rect">
            <a:avLst/>
          </a:prstGeom>
          <a:noFill/>
        </p:spPr>
        <p:txBody>
          <a:bodyPr wrap="square" rtlCol="0">
            <a:noAutofit/>
          </a:bodyPr>
          <a:lstStyle/>
          <a:p>
            <a:pPr algn="just" fontAlgn="auto">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全面小康，</a:t>
            </a:r>
            <a:r>
              <a:rPr lang="zh-CN" altLang="en-US" sz="20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覆盖的领域</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要全面，是五位一体全面进步</a:t>
            </a:r>
            <a:r>
              <a:rPr lang="zh-CN" altLang="en-US" sz="2000" dirty="0" smtClean="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a:t>
            </a:r>
            <a:endPar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图片 11"/>
          <p:cNvPicPr>
            <a:picLocks noChangeAspect="1"/>
          </p:cNvPicPr>
          <p:nvPr/>
        </p:nvPicPr>
        <p:blipFill>
          <a:blip r:embed="rId3"/>
          <a:stretch>
            <a:fillRect/>
          </a:stretch>
        </p:blipFill>
        <p:spPr>
          <a:xfrm>
            <a:off x="0" y="1264920"/>
            <a:ext cx="12192000" cy="5593080"/>
          </a:xfrm>
          <a:prstGeom prst="rect">
            <a:avLst/>
          </a:prstGeom>
        </p:spPr>
      </p:pic>
      <p:sp>
        <p:nvSpPr>
          <p:cNvPr id="18" name="矩形: 剪去单角 23"/>
          <p:cNvSpPr/>
          <p:nvPr/>
        </p:nvSpPr>
        <p:spPr>
          <a:xfrm>
            <a:off x="957943" y="720000"/>
            <a:ext cx="10276114" cy="3957566"/>
          </a:xfrm>
          <a:prstGeom prst="snip1Rect">
            <a:avLst>
              <a:gd name="adj" fmla="val 0"/>
            </a:avLst>
          </a:prstGeom>
          <a:solidFill>
            <a:srgbClr val="FFFFFF"/>
          </a:solidFill>
          <a:ln w="0" cap="flat" cmpd="sng" algn="ctr">
            <a:noFill/>
            <a:prstDash val="solid"/>
            <a:miter lim="800000"/>
          </a:ln>
          <a:effectLst>
            <a:outerShdw blurRad="190500" sx="102000" sy="102000" algn="ctr" rotWithShape="0">
              <a:prstClr val="black">
                <a:alpha val="7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lt"/>
              <a:ea typeface="+mn-ea"/>
              <a:cs typeface="+mn-ea"/>
              <a:sym typeface="Helvetica" pitchFamily="34" charset="0"/>
            </a:endParaRPr>
          </a:p>
        </p:txBody>
      </p:sp>
      <p:pic>
        <p:nvPicPr>
          <p:cNvPr id="8" name="图片 7"/>
          <p:cNvPicPr>
            <a:picLocks noChangeAspect="1"/>
          </p:cNvPicPr>
          <p:nvPr/>
        </p:nvPicPr>
        <p:blipFill rotWithShape="1">
          <a:blip r:embed="rId4">
            <a:extLst>
              <a:ext uri="{BEBA8EAE-BF5A-486C-A8C5-ECC9F3942E4B}">
                <a14:imgProps xmlns:a14="http://schemas.microsoft.com/office/drawing/2010/main">
                  <a14:imgLayer r:embed="rId5">
                    <a14:imgEffect>
                      <a14:backgroundRemoval t="9944" b="97186" l="1875" r="99875">
                        <a14:foregroundMark x1="27125" y1="24953" x2="33375" y2="28143"/>
                        <a14:foregroundMark x1="33375" y1="28143" x2="33875" y2="28705"/>
                        <a14:foregroundMark x1="26375" y1="22702" x2="31347" y2="23501"/>
                        <a14:foregroundMark x1="35738" y1="26246" x2="36125" y2="26642"/>
                        <a14:foregroundMark x1="37750" y1="26642" x2="42250" y2="23077"/>
                        <a14:foregroundMark x1="46875" y1="18199" x2="52875" y2="15572"/>
                        <a14:foregroundMark x1="53250" y1="14634" x2="57875" y2="17824"/>
                        <a14:foregroundMark x1="47875" y1="16886" x2="52375" y2="15009"/>
                        <a14:foregroundMark x1="38750" y1="25516" x2="52500" y2="15009"/>
                        <a14:foregroundMark x1="52500" y1="15009" x2="52750" y2="14822"/>
                        <a14:foregroundMark x1="91250" y1="49531" x2="99875" y2="62477"/>
                        <a14:foregroundMark x1="88125" y1="43902" x2="91500" y2="47842"/>
                        <a14:foregroundMark x1="89875" y1="43715" x2="85500" y2="44841"/>
                        <a14:foregroundMark x1="87875" y1="42964" x2="90500" y2="44465"/>
                        <a14:foregroundMark x1="75375" y1="33583" x2="78750" y2="35835"/>
                        <a14:foregroundMark x1="89125" y1="42214" x2="91375" y2="45403"/>
                        <a14:foregroundMark x1="87250" y1="42964" x2="89375" y2="42964"/>
                        <a14:foregroundMark x1="87625" y1="42589" x2="89250" y2="42589"/>
                        <a14:foregroundMark x1="95625" y1="52158" x2="99250" y2="58912"/>
                        <a14:foregroundMark x1="95375" y1="50844" x2="98125" y2="55535"/>
                        <a14:foregroundMark x1="98000" y1="56473" x2="98875" y2="59287"/>
                        <a14:foregroundMark x1="68750" y1="79925" x2="88500" y2="79737"/>
                        <a14:foregroundMark x1="10000" y1="79925" x2="24000" y2="81801"/>
                        <a14:foregroundMark x1="7250" y1="58912" x2="6000" y2="75797"/>
                        <a14:foregroundMark x1="12750" y1="36210" x2="8625" y2="52908"/>
                        <a14:foregroundMark x1="15125" y1="31144" x2="24000" y2="23640"/>
                        <a14:foregroundMark x1="2750" y1="49719" x2="1875" y2="66979"/>
                        <a14:foregroundMark x1="7375" y1="84240" x2="46375" y2="88931"/>
                        <a14:foregroundMark x1="72250" y1="89306" x2="83875" y2="89306"/>
                        <a14:foregroundMark x1="83875" y1="89306" x2="90000" y2="89306"/>
                        <a14:foregroundMark x1="91125" y1="90056" x2="94625" y2="91182"/>
                        <a14:foregroundMark x1="96250" y1="90994" x2="99000" y2="92308"/>
                        <a14:foregroundMark x1="15500" y1="28705" x2="24625" y2="22702"/>
                        <a14:foregroundMark x1="66875" y1="97186" x2="72875" y2="96623"/>
                        <a14:backgroundMark x1="3375" y1="39400" x2="2125" y2="45028"/>
                        <a14:backgroundMark x1="29125" y1="18199" x2="36375" y2="22326"/>
                        <a14:backgroundMark x1="34500" y1="23640" x2="36250" y2="25516"/>
                        <a14:backgroundMark x1="33000" y1="23077" x2="34125" y2="24203"/>
                      </a14:backgroundRemoval>
                    </a14:imgEffect>
                  </a14:imgLayer>
                </a14:imgProps>
              </a:ext>
              <a:ext uri="{28A0092B-C50C-407E-A947-70E740481C1C}">
                <a14:useLocalDpi xmlns:a14="http://schemas.microsoft.com/office/drawing/2010/main" val="0"/>
              </a:ext>
            </a:extLst>
          </a:blip>
          <a:srcRect t="13245" b="30580"/>
          <a:stretch>
            <a:fillRect/>
          </a:stretch>
        </p:blipFill>
        <p:spPr>
          <a:xfrm>
            <a:off x="0" y="3661261"/>
            <a:ext cx="8541388" cy="3196740"/>
          </a:xfrm>
          <a:prstGeom prst="rect">
            <a:avLst/>
          </a:prstGeom>
        </p:spPr>
      </p:pic>
      <p:pic>
        <p:nvPicPr>
          <p:cNvPr id="5" name="图片 4"/>
          <p:cNvPicPr>
            <a:picLocks noChangeAspect="1"/>
          </p:cNvPicPr>
          <p:nvPr/>
        </p:nvPicPr>
        <p:blipFill rotWithShape="1">
          <a:blip r:embed="rId6">
            <a:extLst>
              <a:ext uri="{BEBA8EAE-BF5A-486C-A8C5-ECC9F3942E4B}">
                <a14:imgProps xmlns:a14="http://schemas.microsoft.com/office/drawing/2010/main">
                  <a14:imgLayer r:embed="rId7">
                    <a14:imgEffect>
                      <a14:backgroundRemoval t="5207" b="79700" l="3471" r="97765">
                        <a14:foregroundMark x1="6000" y1="51898" x2="70941" y2="61342"/>
                        <a14:foregroundMark x1="3529" y1="53486" x2="23235" y2="69550"/>
                        <a14:foregroundMark x1="14176" y1="75110" x2="35353" y2="74846"/>
                        <a14:foregroundMark x1="40000" y1="68667" x2="69882" y2="73345"/>
                        <a14:foregroundMark x1="29235" y1="75552" x2="36706" y2="79700"/>
                        <a14:foregroundMark x1="87176" y1="61253" x2="96824" y2="73257"/>
                        <a14:foregroundMark x1="97765" y1="74139" x2="87706" y2="76081"/>
                        <a14:foregroundMark x1="71471" y1="73698" x2="89353" y2="73345"/>
                        <a14:foregroundMark x1="65471" y1="75463" x2="76824" y2="75375"/>
                        <a14:foregroundMark x1="76824" y1="75375" x2="86118" y2="75552"/>
                        <a14:foregroundMark x1="60118" y1="7679" x2="61118" y2="16152"/>
                        <a14:foregroundMark x1="55412" y1="6178" x2="62059" y2="5207"/>
                        <a14:foregroundMark x1="62059" y1="5207" x2="63588" y2="7326"/>
                        <a14:foregroundMark x1="64118" y1="5737" x2="62882" y2="10944"/>
                        <a14:foregroundMark x1="64412" y1="5560" x2="63706" y2="6355"/>
                        <a14:foregroundMark x1="68353" y1="16328" x2="68765" y2="25419"/>
                        <a14:foregroundMark x1="65765" y1="16593" x2="69353" y2="15975"/>
                        <a14:foregroundMark x1="68412" y1="27449" x2="70706" y2="37423"/>
                        <a14:foregroundMark x1="70706" y1="37423" x2="70706" y2="37423"/>
                        <a14:foregroundMark x1="70529" y1="36275" x2="71000" y2="39011"/>
                        <a14:foregroundMark x1="77353" y1="34598" x2="83882" y2="36893"/>
                        <a14:foregroundMark x1="83882" y1="36893" x2="84000" y2="37246"/>
                        <a14:foregroundMark x1="77588" y1="34687" x2="82353" y2="33716"/>
                        <a14:foregroundMark x1="35882" y1="18711" x2="36471" y2="20388"/>
                        <a14:foregroundMark x1="26353" y1="22065" x2="34882" y2="29214"/>
                        <a14:foregroundMark x1="91294" y1="50221" x2="91941" y2="53575"/>
                        <a14:foregroundMark x1="90941" y1="49162" x2="91353" y2="51192"/>
                        <a14:backgroundMark x1="89176" y1="47749" x2="89529" y2="49868"/>
                        <a14:backgroundMark x1="88706" y1="50132" x2="89471" y2="52427"/>
                        <a14:backgroundMark x1="89824" y1="53133" x2="90118" y2="54104"/>
                        <a14:backgroundMark x1="94529" y1="58959" x2="99706" y2="60989"/>
                        <a14:backgroundMark x1="3941" y1="47485" x2="12118" y2="47926"/>
                        <a14:backgroundMark x1="2059" y1="58870" x2="3294" y2="68844"/>
                        <a14:backgroundMark x1="3294" y1="68844" x2="3353" y2="68844"/>
                        <a14:backgroundMark x1="6471" y1="71668" x2="9353" y2="75816"/>
                        <a14:backgroundMark x1="8471" y1="72021" x2="10059" y2="74757"/>
                        <a14:backgroundMark x1="8765" y1="70432" x2="9824" y2="72462"/>
                      </a14:backgroundRemoval>
                    </a14:imgEffect>
                  </a14:imgLayer>
                </a14:imgProps>
              </a:ext>
              <a:ext uri="{28A0092B-C50C-407E-A947-70E740481C1C}">
                <a14:useLocalDpi xmlns:a14="http://schemas.microsoft.com/office/drawing/2010/main" val="0"/>
              </a:ext>
            </a:extLst>
          </a:blip>
          <a:srcRect t="-2012" b="23774"/>
          <a:stretch>
            <a:fillRect/>
          </a:stretch>
        </p:blipFill>
        <p:spPr>
          <a:xfrm>
            <a:off x="4955259" y="3084513"/>
            <a:ext cx="7236741" cy="3773487"/>
          </a:xfrm>
          <a:prstGeom prst="rect">
            <a:avLst/>
          </a:prstGeom>
        </p:spPr>
      </p:pic>
      <p:sp>
        <p:nvSpPr>
          <p:cNvPr id="19" name="文本框 18"/>
          <p:cNvSpPr txBox="1"/>
          <p:nvPr/>
        </p:nvSpPr>
        <p:spPr>
          <a:xfrm>
            <a:off x="1596000" y="1620000"/>
            <a:ext cx="9000000" cy="2169825"/>
          </a:xfrm>
          <a:prstGeom prst="rect">
            <a:avLst/>
          </a:prstGeom>
          <a:noFill/>
        </p:spPr>
        <p:txBody>
          <a:bodyPr wrap="square" rtlCol="0">
            <a:spAutoFit/>
          </a:bodyPr>
          <a:lstStyle/>
          <a:p>
            <a:pPr algn="just">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　　到</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2020</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年底，中国如期完成新时代脱贫攻坚目标任务，现行标准下</a:t>
            </a:r>
            <a:r>
              <a:rPr lang="en-US" altLang="zh-CN" b="1" dirty="0">
                <a:solidFill>
                  <a:srgbClr val="C00000"/>
                </a:solidFill>
                <a:latin typeface="微软雅黑" panose="020B0503020204020204" pitchFamily="34" charset="-122"/>
                <a:ea typeface="微软雅黑" panose="020B0503020204020204" pitchFamily="34" charset="-122"/>
              </a:rPr>
              <a:t>9899</a:t>
            </a:r>
            <a:r>
              <a:rPr lang="zh-CN" altLang="en-US" b="1" dirty="0">
                <a:solidFill>
                  <a:srgbClr val="C00000"/>
                </a:solidFill>
                <a:latin typeface="微软雅黑" panose="020B0503020204020204" pitchFamily="34" charset="-122"/>
                <a:ea typeface="微软雅黑" panose="020B0503020204020204" pitchFamily="34" charset="-122"/>
              </a:rPr>
              <a:t>万农村贫困人口全部脱贫，</a:t>
            </a:r>
            <a:r>
              <a:rPr lang="en-US" altLang="zh-CN" b="1" dirty="0">
                <a:solidFill>
                  <a:srgbClr val="C00000"/>
                </a:solidFill>
                <a:latin typeface="微软雅黑" panose="020B0503020204020204" pitchFamily="34" charset="-122"/>
                <a:ea typeface="微软雅黑" panose="020B0503020204020204" pitchFamily="34" charset="-122"/>
              </a:rPr>
              <a:t>832</a:t>
            </a:r>
            <a:r>
              <a:rPr lang="zh-CN" altLang="en-US" b="1" dirty="0">
                <a:solidFill>
                  <a:srgbClr val="C00000"/>
                </a:solidFill>
                <a:latin typeface="微软雅黑" panose="020B0503020204020204" pitchFamily="34" charset="-122"/>
                <a:ea typeface="微软雅黑" panose="020B0503020204020204" pitchFamily="34" charset="-122"/>
              </a:rPr>
              <a:t>个贫困县全部摘帽，</a:t>
            </a:r>
            <a:r>
              <a:rPr lang="en-US" altLang="zh-CN" b="1" dirty="0">
                <a:solidFill>
                  <a:srgbClr val="C00000"/>
                </a:solidFill>
                <a:latin typeface="微软雅黑" panose="020B0503020204020204" pitchFamily="34" charset="-122"/>
                <a:ea typeface="微软雅黑" panose="020B0503020204020204" pitchFamily="34" charset="-122"/>
              </a:rPr>
              <a:t>12.8</a:t>
            </a:r>
            <a:r>
              <a:rPr lang="zh-CN" altLang="en-US" b="1" dirty="0">
                <a:solidFill>
                  <a:srgbClr val="C00000"/>
                </a:solidFill>
                <a:latin typeface="微软雅黑" panose="020B0503020204020204" pitchFamily="34" charset="-122"/>
                <a:ea typeface="微软雅黑" panose="020B0503020204020204" pitchFamily="34" charset="-122"/>
              </a:rPr>
              <a:t>万个贫困村全部出列，</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区域性整体贫困得到解决。</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我国提前10年实现《联合国2030年可持续发展议程》减贫目标，对全球减贫贡献率超过70%。</a:t>
            </a:r>
            <a:r>
              <a:rPr lang="zh-CN" altLang="en-US" b="1" dirty="0">
                <a:solidFill>
                  <a:srgbClr val="C00000"/>
                </a:solidFill>
                <a:latin typeface="微软雅黑" panose="020B0503020204020204" pitchFamily="34" charset="-122"/>
                <a:ea typeface="微软雅黑" panose="020B0503020204020204" pitchFamily="34" charset="-122"/>
              </a:rPr>
              <a:t>中国在减贫事业上取得的巨大成就，创造了彪炳史册的人间奇迹，谱写了人类反贫困历史新篇章。</a:t>
            </a:r>
          </a:p>
        </p:txBody>
      </p:sp>
      <p:sp>
        <p:nvSpPr>
          <p:cNvPr id="21" name="文本框 20"/>
          <p:cNvSpPr txBox="1"/>
          <p:nvPr/>
        </p:nvSpPr>
        <p:spPr>
          <a:xfrm>
            <a:off x="4009113" y="1063594"/>
            <a:ext cx="4173775" cy="398780"/>
          </a:xfrm>
          <a:prstGeom prst="rect">
            <a:avLst/>
          </a:prstGeom>
          <a:noFill/>
        </p:spPr>
        <p:txBody>
          <a:bodyPr wrap="square">
            <a:spAutoFit/>
          </a:bodyPr>
          <a:lstStyle/>
          <a:p>
            <a:pPr algn="ctr"/>
            <a:r>
              <a:rPr kumimoji="1" lang="zh-CN" altLang="en-US" sz="2000" b="1" dirty="0">
                <a:solidFill>
                  <a:srgbClr val="C00000"/>
                </a:solidFill>
                <a:latin typeface="微软雅黑" panose="020B0503020204020204" pitchFamily="34" charset="-122"/>
                <a:ea typeface="微软雅黑" panose="020B0503020204020204" pitchFamily="34" charset="-122"/>
              </a:rPr>
              <a:t>全面建成小康社会的决定性成就</a:t>
            </a:r>
          </a:p>
        </p:txBody>
      </p:sp>
      <p:cxnSp>
        <p:nvCxnSpPr>
          <p:cNvPr id="22" name="直接连接符 21"/>
          <p:cNvCxnSpPr/>
          <p:nvPr/>
        </p:nvCxnSpPr>
        <p:spPr>
          <a:xfrm>
            <a:off x="8318763" y="1262984"/>
            <a:ext cx="2915294" cy="0"/>
          </a:xfrm>
          <a:prstGeom prst="line">
            <a:avLst/>
          </a:prstGeom>
          <a:ln w="12700">
            <a:gradFill flip="none" rotWithShape="1">
              <a:gsLst>
                <a:gs pos="0">
                  <a:srgbClr val="A71909"/>
                </a:gs>
                <a:gs pos="100000">
                  <a:srgbClr val="C55911">
                    <a:alpha val="0"/>
                  </a:srgbClr>
                </a:gs>
              </a:gsLst>
              <a:lin ang="0" scaled="1"/>
              <a:tileRect/>
            </a:gradFill>
            <a:headEnd type="oval"/>
          </a:ln>
        </p:spPr>
        <p:style>
          <a:lnRef idx="1">
            <a:schemeClr val="accent1"/>
          </a:lnRef>
          <a:fillRef idx="0">
            <a:schemeClr val="accent1"/>
          </a:fillRef>
          <a:effectRef idx="0">
            <a:schemeClr val="accent1"/>
          </a:effectRef>
          <a:fontRef idx="minor">
            <a:schemeClr val="tx1"/>
          </a:fontRef>
        </p:style>
      </p:cxnSp>
      <p:cxnSp>
        <p:nvCxnSpPr>
          <p:cNvPr id="23" name="直接连接符 22"/>
          <p:cNvCxnSpPr/>
          <p:nvPr/>
        </p:nvCxnSpPr>
        <p:spPr>
          <a:xfrm flipH="1">
            <a:off x="957943" y="1262984"/>
            <a:ext cx="2778660" cy="0"/>
          </a:xfrm>
          <a:prstGeom prst="line">
            <a:avLst/>
          </a:prstGeom>
          <a:ln w="12700">
            <a:gradFill flip="none" rotWithShape="1">
              <a:gsLst>
                <a:gs pos="0">
                  <a:srgbClr val="A71909"/>
                </a:gs>
                <a:gs pos="100000">
                  <a:srgbClr val="C55911">
                    <a:alpha val="0"/>
                  </a:srgbClr>
                </a:gs>
              </a:gsLst>
              <a:lin ang="0" scaled="1"/>
              <a:tileRect/>
            </a:gradFill>
            <a:headEnd type="ova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2856000" y="936000"/>
            <a:ext cx="6480000" cy="429895"/>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（二）全面建成社会主义现代化强国</a:t>
            </a:r>
          </a:p>
        </p:txBody>
      </p:sp>
      <p:pic>
        <p:nvPicPr>
          <p:cNvPr id="3" name="图片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0" y="5400844"/>
            <a:ext cx="12192000" cy="1457156"/>
          </a:xfrm>
          <a:prstGeom prst="rect">
            <a:avLst/>
          </a:prstGeom>
        </p:spPr>
      </p:pic>
      <p:grpSp>
        <p:nvGrpSpPr>
          <p:cNvPr id="4" name="组合 3"/>
          <p:cNvGrpSpPr/>
          <p:nvPr/>
        </p:nvGrpSpPr>
        <p:grpSpPr>
          <a:xfrm>
            <a:off x="949488" y="1858922"/>
            <a:ext cx="10293024" cy="3278085"/>
            <a:chOff x="949488" y="1519958"/>
            <a:chExt cx="10293024" cy="3278085"/>
          </a:xfrm>
        </p:grpSpPr>
        <p:grpSp>
          <p:nvGrpSpPr>
            <p:cNvPr id="5" name="组合 4"/>
            <p:cNvGrpSpPr/>
            <p:nvPr/>
          </p:nvGrpSpPr>
          <p:grpSpPr>
            <a:xfrm>
              <a:off x="949488" y="1519958"/>
              <a:ext cx="10293024" cy="3278085"/>
              <a:chOff x="1064709" y="1638633"/>
              <a:chExt cx="10293024" cy="3278085"/>
            </a:xfrm>
          </p:grpSpPr>
          <p:sp>
            <p:nvSpPr>
              <p:cNvPr id="7" name="图文框 6"/>
              <p:cNvSpPr/>
              <p:nvPr/>
            </p:nvSpPr>
            <p:spPr>
              <a:xfrm>
                <a:off x="1064709" y="1638633"/>
                <a:ext cx="10080000" cy="3060000"/>
              </a:xfrm>
              <a:prstGeom prst="frame">
                <a:avLst>
                  <a:gd name="adj1" fmla="val 3500"/>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8" name="组合 7"/>
              <p:cNvGrpSpPr/>
              <p:nvPr/>
            </p:nvGrpSpPr>
            <p:grpSpPr>
              <a:xfrm>
                <a:off x="1277733" y="1856718"/>
                <a:ext cx="10080000" cy="3060000"/>
                <a:chOff x="1277733" y="1856718"/>
                <a:chExt cx="10080000" cy="3060000"/>
              </a:xfrm>
            </p:grpSpPr>
            <p:sp>
              <p:nvSpPr>
                <p:cNvPr id="9" name="矩形 8"/>
                <p:cNvSpPr/>
                <p:nvPr/>
              </p:nvSpPr>
              <p:spPr>
                <a:xfrm>
                  <a:off x="1277733" y="1856718"/>
                  <a:ext cx="10080000" cy="306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 name="图片 9"/>
                <p:cNvPicPr>
                  <a:picLocks noChangeAspect="1"/>
                </p:cNvPicPr>
                <p:nvPr/>
              </p:nvPicPr>
              <p:blipFill rotWithShape="1">
                <a:blip r:embed="rId3" cstate="print">
                  <a:duotone>
                    <a:schemeClr val="accent2">
                      <a:shade val="45000"/>
                      <a:satMod val="135000"/>
                    </a:schemeClr>
                    <a:prstClr val="white"/>
                  </a:duotone>
                  <a:extLst>
                    <a:ext uri="{28A0092B-C50C-407E-A947-70E740481C1C}">
                      <a14:useLocalDpi xmlns:a14="http://schemas.microsoft.com/office/drawing/2010/main" val="0"/>
                    </a:ext>
                  </a:extLst>
                </a:blip>
                <a:srcRect r="6647" b="50000"/>
                <a:stretch>
                  <a:fillRect/>
                </a:stretch>
              </p:blipFill>
              <p:spPr>
                <a:xfrm flipH="1">
                  <a:off x="3977733" y="3656718"/>
                  <a:ext cx="7380000" cy="1260000"/>
                </a:xfrm>
                <a:prstGeom prst="rect">
                  <a:avLst/>
                </a:prstGeom>
              </p:spPr>
            </p:pic>
          </p:grpSp>
        </p:grpSp>
        <p:sp>
          <p:nvSpPr>
            <p:cNvPr id="6" name="矩形 5"/>
            <p:cNvSpPr/>
            <p:nvPr/>
          </p:nvSpPr>
          <p:spPr>
            <a:xfrm>
              <a:off x="1866000" y="1903335"/>
              <a:ext cx="8460000" cy="2549416"/>
            </a:xfrm>
            <a:prstGeom prst="rect">
              <a:avLst/>
            </a:prstGeom>
          </p:spPr>
          <p:txBody>
            <a:bodyPr wrap="square">
              <a:spAutoFit/>
            </a:bodyPr>
            <a:lstStyle/>
            <a:p>
              <a:pPr algn="just">
                <a:lnSpc>
                  <a:spcPct val="150000"/>
                </a:lnSpc>
              </a:pPr>
              <a:r>
                <a:rPr lang="zh-CN" altLang="en-US" sz="2200" b="1" dirty="0">
                  <a:latin typeface="楷体" panose="02010609060101010101" pitchFamily="49" charset="-122"/>
                  <a:ea typeface="楷体" panose="02010609060101010101" pitchFamily="49" charset="-122"/>
                </a:rPr>
                <a:t>　　建成社会主义现代化强国，实现中华民族伟大复兴，是一场接力跑，我们要一棒接着一棒跑下去，每一代人都要为下一代人跑出一个好成绩。</a:t>
              </a:r>
              <a:endParaRPr lang="en-US" altLang="zh-CN" sz="2200" b="1" dirty="0">
                <a:latin typeface="楷体" panose="02010609060101010101" pitchFamily="49" charset="-122"/>
                <a:ea typeface="楷体" panose="02010609060101010101" pitchFamily="49" charset="-122"/>
              </a:endParaRPr>
            </a:p>
            <a:p>
              <a:pPr algn="r">
                <a:lnSpc>
                  <a:spcPct val="150000"/>
                </a:lnSpc>
                <a:spcBef>
                  <a:spcPts val="800"/>
                </a:spcBef>
              </a:pPr>
              <a:r>
                <a:rPr lang="en-US" altLang="zh-CN" b="1" dirty="0">
                  <a:latin typeface="楷体" panose="02010609060101010101" pitchFamily="49" charset="-122"/>
                  <a:ea typeface="楷体" panose="02010609060101010101" pitchFamily="49" charset="-122"/>
                </a:rPr>
                <a:t>——</a:t>
              </a:r>
              <a:r>
                <a:rPr lang="zh-CN" altLang="en-US" b="1" dirty="0">
                  <a:latin typeface="楷体" panose="02010609060101010101" pitchFamily="49" charset="-122"/>
                  <a:ea typeface="楷体" panose="02010609060101010101" pitchFamily="49" charset="-122"/>
                </a:rPr>
                <a:t>习近平在庆祝改革开放</a:t>
              </a:r>
              <a:r>
                <a:rPr lang="en-US" altLang="zh-CN" b="1" dirty="0">
                  <a:latin typeface="楷体" panose="02010609060101010101" pitchFamily="49" charset="-122"/>
                  <a:ea typeface="楷体" panose="02010609060101010101" pitchFamily="49" charset="-122"/>
                </a:rPr>
                <a:t>40</a:t>
              </a:r>
              <a:r>
                <a:rPr lang="zh-CN" altLang="en-US" b="1" dirty="0">
                  <a:latin typeface="楷体" panose="02010609060101010101" pitchFamily="49" charset="-122"/>
                  <a:ea typeface="楷体" panose="02010609060101010101" pitchFamily="49" charset="-122"/>
                </a:rPr>
                <a:t>周年大会上的讲话</a:t>
              </a:r>
              <a:endParaRPr lang="en-US" altLang="zh-CN" b="1" dirty="0">
                <a:latin typeface="楷体" panose="02010609060101010101" pitchFamily="49" charset="-122"/>
                <a:ea typeface="楷体" panose="02010609060101010101" pitchFamily="49" charset="-122"/>
              </a:endParaRPr>
            </a:p>
            <a:p>
              <a:pPr algn="r">
                <a:lnSpc>
                  <a:spcPct val="150000"/>
                </a:lnSpc>
              </a:pPr>
              <a:r>
                <a:rPr lang="zh-CN" altLang="en-US" b="1" dirty="0">
                  <a:latin typeface="楷体" panose="02010609060101010101" pitchFamily="49" charset="-122"/>
                  <a:ea typeface="楷体" panose="02010609060101010101" pitchFamily="49" charset="-122"/>
                </a:rPr>
                <a:t>（</a:t>
              </a:r>
              <a:r>
                <a:rPr lang="en-US" altLang="zh-CN" b="1" dirty="0">
                  <a:latin typeface="楷体" panose="02010609060101010101" pitchFamily="49" charset="-122"/>
                  <a:ea typeface="楷体" panose="02010609060101010101" pitchFamily="49" charset="-122"/>
                </a:rPr>
                <a:t>2018</a:t>
              </a:r>
              <a:r>
                <a:rPr lang="zh-CN" altLang="en-US" b="1" dirty="0">
                  <a:latin typeface="楷体" panose="02010609060101010101" pitchFamily="49" charset="-122"/>
                  <a:ea typeface="楷体" panose="02010609060101010101" pitchFamily="49" charset="-122"/>
                </a:rPr>
                <a:t>年</a:t>
              </a:r>
              <a:r>
                <a:rPr lang="en-US" altLang="zh-CN" b="1" dirty="0">
                  <a:latin typeface="楷体" panose="02010609060101010101" pitchFamily="49" charset="-122"/>
                  <a:ea typeface="楷体" panose="02010609060101010101" pitchFamily="49" charset="-122"/>
                </a:rPr>
                <a:t>12</a:t>
              </a:r>
              <a:r>
                <a:rPr lang="zh-CN" altLang="en-US" b="1" dirty="0">
                  <a:latin typeface="楷体" panose="02010609060101010101" pitchFamily="49" charset="-122"/>
                  <a:ea typeface="楷体" panose="02010609060101010101" pitchFamily="49" charset="-122"/>
                </a:rPr>
                <a:t>月</a:t>
              </a:r>
              <a:r>
                <a:rPr lang="en-US" altLang="zh-CN" b="1" dirty="0">
                  <a:latin typeface="楷体" panose="02010609060101010101" pitchFamily="49" charset="-122"/>
                  <a:ea typeface="楷体" panose="02010609060101010101" pitchFamily="49" charset="-122"/>
                </a:rPr>
                <a:t>18</a:t>
              </a:r>
              <a:r>
                <a:rPr lang="zh-CN" altLang="en-US" b="1" dirty="0">
                  <a:latin typeface="楷体" panose="02010609060101010101" pitchFamily="49" charset="-122"/>
                  <a:ea typeface="楷体" panose="02010609060101010101" pitchFamily="49" charset="-122"/>
                </a:rPr>
                <a:t>日）</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3" name="组合 32"/>
          <p:cNvGrpSpPr/>
          <p:nvPr/>
        </p:nvGrpSpPr>
        <p:grpSpPr>
          <a:xfrm>
            <a:off x="0" y="4518000"/>
            <a:ext cx="12192000" cy="2340000"/>
            <a:chOff x="0" y="4518000"/>
            <a:chExt cx="12192000" cy="2340000"/>
          </a:xfrm>
        </p:grpSpPr>
        <p:sp>
          <p:nvSpPr>
            <p:cNvPr id="34" name="矩形 33"/>
            <p:cNvSpPr/>
            <p:nvPr/>
          </p:nvSpPr>
          <p:spPr>
            <a:xfrm flipH="1">
              <a:off x="0" y="4518000"/>
              <a:ext cx="12192000" cy="2340000"/>
            </a:xfrm>
            <a:prstGeom prst="rect">
              <a:avLst/>
            </a:prstGeom>
            <a:gradFill flip="none" rotWithShape="1">
              <a:gsLst>
                <a:gs pos="0">
                  <a:schemeClr val="accent2">
                    <a:lumMod val="60000"/>
                    <a:lumOff val="40000"/>
                  </a:schemeClr>
                </a:gs>
                <a:gs pos="46000">
                  <a:srgbClr val="E66914"/>
                </a:gs>
                <a:gs pos="100000">
                  <a:srgbClr val="9E0406"/>
                </a:gs>
              </a:gsLst>
              <a:path path="circle">
                <a:fillToRect l="50000" t="130000" r="50000" b="-30000"/>
              </a:path>
              <a:tileRect/>
            </a:gra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5" name="矩形 34"/>
            <p:cNvSpPr/>
            <p:nvPr/>
          </p:nvSpPr>
          <p:spPr>
            <a:xfrm>
              <a:off x="0" y="6786000"/>
              <a:ext cx="12192000" cy="72000"/>
            </a:xfrm>
            <a:prstGeom prst="rect">
              <a:avLst/>
            </a:prstGeom>
            <a:gradFill>
              <a:gsLst>
                <a:gs pos="0">
                  <a:schemeClr val="bg1"/>
                </a:gs>
                <a:gs pos="100000">
                  <a:srgbClr val="FF9000"/>
                </a:gs>
              </a:gsLst>
              <a:lin ang="0" scaled="0"/>
            </a:gradFill>
            <a:ln>
              <a:noFill/>
            </a:ln>
            <a:effectLst>
              <a:outerShdw blurRad="127000" dist="63500" dir="18900000" algn="b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32" name="文本框 31"/>
          <p:cNvSpPr txBox="1"/>
          <p:nvPr/>
        </p:nvSpPr>
        <p:spPr>
          <a:xfrm>
            <a:off x="1067176" y="5331299"/>
            <a:ext cx="10079665" cy="1050290"/>
          </a:xfrm>
          <a:prstGeom prst="rect">
            <a:avLst/>
          </a:prstGeom>
          <a:noFill/>
          <a:ln>
            <a:noFill/>
          </a:ln>
        </p:spPr>
        <p:txBody>
          <a:bodyPr wrap="square" rtlCol="0">
            <a:spAutoFit/>
          </a:bodyPr>
          <a:lstStyle/>
          <a:p>
            <a:pPr algn="just">
              <a:lnSpc>
                <a:spcPct val="130000"/>
              </a:lnSpc>
            </a:pPr>
            <a:r>
              <a:rPr lang="zh-CN" altLang="en-US" sz="24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　　改革开放以来，我们党在每次全国代表大会上，都从不同角度和不同侧重点强调社会主义现代化建设问题。</a:t>
            </a:r>
          </a:p>
        </p:txBody>
      </p:sp>
      <p:sp>
        <p:nvSpPr>
          <p:cNvPr id="2" name="对角圆角矩形 55"/>
          <p:cNvSpPr/>
          <p:nvPr/>
        </p:nvSpPr>
        <p:spPr>
          <a:xfrm flipH="1">
            <a:off x="3036000" y="900000"/>
            <a:ext cx="612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建设社会主义现代化强国是我们党确立的伟大目标</a:t>
            </a:r>
          </a:p>
        </p:txBody>
      </p:sp>
      <p:grpSp>
        <p:nvGrpSpPr>
          <p:cNvPr id="3" name="组合 2"/>
          <p:cNvGrpSpPr/>
          <p:nvPr/>
        </p:nvGrpSpPr>
        <p:grpSpPr>
          <a:xfrm>
            <a:off x="579191" y="1641299"/>
            <a:ext cx="3600000" cy="3461348"/>
            <a:chOff x="355906" y="1641299"/>
            <a:chExt cx="3600000" cy="3461348"/>
          </a:xfrm>
        </p:grpSpPr>
        <p:sp>
          <p:nvSpPr>
            <p:cNvPr id="27" name="işlídê"/>
            <p:cNvSpPr/>
            <p:nvPr/>
          </p:nvSpPr>
          <p:spPr>
            <a:xfrm>
              <a:off x="355906" y="1862647"/>
              <a:ext cx="3600000" cy="3240000"/>
            </a:xfrm>
            <a:prstGeom prst="snip2DiagRect">
              <a:avLst>
                <a:gd name="adj1" fmla="val 0"/>
                <a:gd name="adj2" fmla="val 0"/>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8" name="箭头: 五边形 21"/>
            <p:cNvSpPr/>
            <p:nvPr/>
          </p:nvSpPr>
          <p:spPr>
            <a:xfrm>
              <a:off x="1075906" y="1641299"/>
              <a:ext cx="2160000" cy="540000"/>
            </a:xfrm>
            <a:prstGeom prst="cube">
              <a:avLst>
                <a:gd name="adj" fmla="val 9884"/>
              </a:avLst>
            </a:prstGeom>
            <a:gradFill>
              <a:gsLst>
                <a:gs pos="0">
                  <a:srgbClr val="FF9000"/>
                </a:gs>
                <a:gs pos="62000">
                  <a:srgbClr val="C92403"/>
                </a:gs>
                <a:gs pos="100000">
                  <a:srgbClr val="E55003"/>
                </a:gs>
              </a:gsLst>
              <a:lin ang="15600000" scaled="0"/>
            </a:gradFill>
            <a:ln w="6350">
              <a:gradFill>
                <a:gsLst>
                  <a:gs pos="0">
                    <a:schemeClr val="bg1"/>
                  </a:gs>
                  <a:gs pos="100000">
                    <a:schemeClr val="bg1">
                      <a:alpha val="0"/>
                    </a:schemeClr>
                  </a:gs>
                </a:gsLst>
                <a:lin ang="5400000" scaled="1"/>
              </a:gradFill>
              <a:prstDash val="solid"/>
              <a:miter lim="800000"/>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Autofit/>
            </a:bodyPr>
            <a:lstStyle/>
            <a:p>
              <a:pPr algn="ct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华文中宋" panose="02010600040101010101" pitchFamily="2" charset="-122"/>
                  <a:sym typeface="+mn-ea"/>
                </a:rPr>
                <a:t>新中国成立前</a:t>
              </a:r>
            </a:p>
          </p:txBody>
        </p:sp>
        <p:sp>
          <p:nvSpPr>
            <p:cNvPr id="26" name="矩形 25"/>
            <p:cNvSpPr/>
            <p:nvPr/>
          </p:nvSpPr>
          <p:spPr>
            <a:xfrm>
              <a:off x="625906" y="2283323"/>
              <a:ext cx="3060000" cy="2169825"/>
            </a:xfrm>
            <a:prstGeom prst="rect">
              <a:avLst/>
            </a:prstGeom>
          </p:spPr>
          <p:txBody>
            <a:bodyPr wrap="square">
              <a:spAutoFit/>
            </a:bodyPr>
            <a:lstStyle/>
            <a:p>
              <a:pPr indent="457200" algn="just">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党的七大提出：“中国工人阶级的任务，不但是为着建立新民主主义的国家而斗争，而且是为着</a:t>
              </a:r>
              <a:r>
                <a:rPr lang="zh-CN" altLang="en-US"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中国的工业化和农业近代化</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而斗争。”</a:t>
              </a:r>
            </a:p>
          </p:txBody>
        </p:sp>
      </p:grpSp>
      <p:grpSp>
        <p:nvGrpSpPr>
          <p:cNvPr id="4" name="组合 3"/>
          <p:cNvGrpSpPr/>
          <p:nvPr/>
        </p:nvGrpSpPr>
        <p:grpSpPr>
          <a:xfrm>
            <a:off x="4307009" y="1641299"/>
            <a:ext cx="3600000" cy="3461348"/>
            <a:chOff x="4301690" y="1641299"/>
            <a:chExt cx="3600000" cy="3461348"/>
          </a:xfrm>
        </p:grpSpPr>
        <p:sp>
          <p:nvSpPr>
            <p:cNvPr id="22" name="işlídê"/>
            <p:cNvSpPr/>
            <p:nvPr/>
          </p:nvSpPr>
          <p:spPr>
            <a:xfrm>
              <a:off x="4301690" y="1862647"/>
              <a:ext cx="3600000" cy="3240000"/>
            </a:xfrm>
            <a:prstGeom prst="snip2DiagRect">
              <a:avLst>
                <a:gd name="adj1" fmla="val 0"/>
                <a:gd name="adj2" fmla="val 0"/>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3" name="箭头: 五边形 21"/>
            <p:cNvSpPr/>
            <p:nvPr/>
          </p:nvSpPr>
          <p:spPr>
            <a:xfrm>
              <a:off x="5021690" y="1641299"/>
              <a:ext cx="2160000" cy="540000"/>
            </a:xfrm>
            <a:prstGeom prst="cube">
              <a:avLst>
                <a:gd name="adj" fmla="val 9884"/>
              </a:avLst>
            </a:prstGeom>
            <a:gradFill>
              <a:gsLst>
                <a:gs pos="0">
                  <a:srgbClr val="FF9000"/>
                </a:gs>
                <a:gs pos="62000">
                  <a:srgbClr val="C92403"/>
                </a:gs>
                <a:gs pos="100000">
                  <a:srgbClr val="E55003"/>
                </a:gs>
              </a:gsLst>
              <a:lin ang="15600000" scaled="0"/>
            </a:gradFill>
            <a:ln w="6350">
              <a:gradFill>
                <a:gsLst>
                  <a:gs pos="0">
                    <a:schemeClr val="bg1"/>
                  </a:gs>
                  <a:gs pos="100000">
                    <a:schemeClr val="bg1">
                      <a:alpha val="0"/>
                    </a:schemeClr>
                  </a:gs>
                </a:gsLst>
                <a:lin ang="5400000" scaled="1"/>
              </a:gradFill>
              <a:prstDash val="solid"/>
              <a:miter lim="800000"/>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Autofit/>
            </a:bodyPr>
            <a:lstStyle/>
            <a:p>
              <a:pPr algn="ct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华文中宋" panose="02010600040101010101" pitchFamily="2" charset="-122"/>
                  <a:sym typeface="+mn-ea"/>
                </a:rPr>
                <a:t>新中国成立后</a:t>
              </a:r>
            </a:p>
          </p:txBody>
        </p:sp>
        <p:sp>
          <p:nvSpPr>
            <p:cNvPr id="21" name="矩形 20"/>
            <p:cNvSpPr/>
            <p:nvPr/>
          </p:nvSpPr>
          <p:spPr>
            <a:xfrm>
              <a:off x="4571690" y="2283323"/>
              <a:ext cx="3060000" cy="1754326"/>
            </a:xfrm>
            <a:prstGeom prst="rect">
              <a:avLst/>
            </a:prstGeom>
          </p:spPr>
          <p:txBody>
            <a:bodyPr wrap="square">
              <a:spAutoFit/>
            </a:bodyPr>
            <a:lstStyle/>
            <a:p>
              <a:pPr indent="457200" algn="just">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党提出“把我国建设成为一个具有</a:t>
              </a:r>
              <a:r>
                <a:rPr lang="zh-CN" altLang="en-US"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现代农业、现代工业、现代国防和现代科学技术的</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社会主义强国”。</a:t>
              </a:r>
            </a:p>
          </p:txBody>
        </p:sp>
      </p:grpSp>
      <p:grpSp>
        <p:nvGrpSpPr>
          <p:cNvPr id="5" name="组合 4"/>
          <p:cNvGrpSpPr/>
          <p:nvPr/>
        </p:nvGrpSpPr>
        <p:grpSpPr>
          <a:xfrm>
            <a:off x="8034826" y="1641299"/>
            <a:ext cx="3600000" cy="3461348"/>
            <a:chOff x="8258111" y="1641299"/>
            <a:chExt cx="3600000" cy="3461348"/>
          </a:xfrm>
        </p:grpSpPr>
        <p:sp>
          <p:nvSpPr>
            <p:cNvPr id="17" name="işlídê"/>
            <p:cNvSpPr/>
            <p:nvPr/>
          </p:nvSpPr>
          <p:spPr>
            <a:xfrm>
              <a:off x="8258111" y="1862647"/>
              <a:ext cx="3600000" cy="3240000"/>
            </a:xfrm>
            <a:prstGeom prst="snip2DiagRect">
              <a:avLst>
                <a:gd name="adj1" fmla="val 0"/>
                <a:gd name="adj2" fmla="val 0"/>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8" name="箭头: 五边形 21"/>
            <p:cNvSpPr/>
            <p:nvPr/>
          </p:nvSpPr>
          <p:spPr>
            <a:xfrm>
              <a:off x="8978111" y="1641299"/>
              <a:ext cx="2160000" cy="540000"/>
            </a:xfrm>
            <a:prstGeom prst="cube">
              <a:avLst>
                <a:gd name="adj" fmla="val 9884"/>
              </a:avLst>
            </a:prstGeom>
            <a:gradFill>
              <a:gsLst>
                <a:gs pos="0">
                  <a:srgbClr val="FF9000"/>
                </a:gs>
                <a:gs pos="62000">
                  <a:srgbClr val="C92403"/>
                </a:gs>
                <a:gs pos="100000">
                  <a:srgbClr val="E55003"/>
                </a:gs>
              </a:gsLst>
              <a:lin ang="15600000" scaled="0"/>
            </a:gradFill>
            <a:ln w="6350">
              <a:gradFill>
                <a:gsLst>
                  <a:gs pos="0">
                    <a:schemeClr val="bg1"/>
                  </a:gs>
                  <a:gs pos="100000">
                    <a:schemeClr val="bg1">
                      <a:alpha val="0"/>
                    </a:schemeClr>
                  </a:gs>
                </a:gsLst>
                <a:lin ang="5400000" scaled="1"/>
              </a:gradFill>
              <a:prstDash val="solid"/>
              <a:miter lim="800000"/>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Autofit/>
            </a:bodyPr>
            <a:lstStyle/>
            <a:p>
              <a:pPr algn="ct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华文中宋" panose="02010600040101010101" pitchFamily="2" charset="-122"/>
                  <a:sym typeface="+mn-ea"/>
                </a:rPr>
                <a:t>改革开放以后</a:t>
              </a:r>
            </a:p>
          </p:txBody>
        </p:sp>
        <p:sp>
          <p:nvSpPr>
            <p:cNvPr id="16" name="矩形 15"/>
            <p:cNvSpPr/>
            <p:nvPr/>
          </p:nvSpPr>
          <p:spPr>
            <a:xfrm>
              <a:off x="8528111" y="2283323"/>
              <a:ext cx="3060000" cy="2585323"/>
            </a:xfrm>
            <a:prstGeom prst="rect">
              <a:avLst/>
            </a:prstGeom>
          </p:spPr>
          <p:txBody>
            <a:bodyPr wrap="square">
              <a:spAutoFit/>
            </a:bodyPr>
            <a:lstStyle/>
            <a:p>
              <a:pPr indent="457200" algn="just">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党提出</a:t>
              </a:r>
              <a:r>
                <a:rPr lang="zh-CN" altLang="en-US"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“三步走”战略，</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即到</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20</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世纪</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80</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年代末解决人民温饱问题，到</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20</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世纪末使人民生活达到小康水平，到</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21</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世纪中叶基本实现现代化，达到中等发达国家水平。</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任意多边形: 形状 1"/>
          <p:cNvSpPr/>
          <p:nvPr/>
        </p:nvSpPr>
        <p:spPr>
          <a:xfrm>
            <a:off x="350875" y="2939139"/>
            <a:ext cx="7560000" cy="3374159"/>
          </a:xfrm>
          <a:custGeom>
            <a:avLst/>
            <a:gdLst>
              <a:gd name="connsiteX0" fmla="*/ 0 w 7791450"/>
              <a:gd name="connsiteY0" fmla="*/ 3924300 h 4114800"/>
              <a:gd name="connsiteX1" fmla="*/ 3619500 w 7791450"/>
              <a:gd name="connsiteY1" fmla="*/ 2667000 h 4114800"/>
              <a:gd name="connsiteX2" fmla="*/ 6096000 w 7791450"/>
              <a:gd name="connsiteY2" fmla="*/ 933450 h 4114800"/>
              <a:gd name="connsiteX3" fmla="*/ 4991100 w 7791450"/>
              <a:gd name="connsiteY3" fmla="*/ 1009650 h 4114800"/>
              <a:gd name="connsiteX4" fmla="*/ 7181850 w 7791450"/>
              <a:gd name="connsiteY4" fmla="*/ 0 h 4114800"/>
              <a:gd name="connsiteX5" fmla="*/ 7791450 w 7791450"/>
              <a:gd name="connsiteY5" fmla="*/ 1238250 h 4114800"/>
              <a:gd name="connsiteX6" fmla="*/ 7143750 w 7791450"/>
              <a:gd name="connsiteY6" fmla="*/ 895350 h 4114800"/>
              <a:gd name="connsiteX7" fmla="*/ 5391150 w 7791450"/>
              <a:gd name="connsiteY7" fmla="*/ 2781300 h 4114800"/>
              <a:gd name="connsiteX8" fmla="*/ 3448050 w 7791450"/>
              <a:gd name="connsiteY8" fmla="*/ 4114800 h 4114800"/>
              <a:gd name="connsiteX0-1" fmla="*/ 0 w 7791450"/>
              <a:gd name="connsiteY0-2" fmla="*/ 3924300 h 4267200"/>
              <a:gd name="connsiteX1-3" fmla="*/ 3619500 w 7791450"/>
              <a:gd name="connsiteY1-4" fmla="*/ 2667000 h 4267200"/>
              <a:gd name="connsiteX2-5" fmla="*/ 6096000 w 7791450"/>
              <a:gd name="connsiteY2-6" fmla="*/ 933450 h 4267200"/>
              <a:gd name="connsiteX3-7" fmla="*/ 4991100 w 7791450"/>
              <a:gd name="connsiteY3-8" fmla="*/ 1009650 h 4267200"/>
              <a:gd name="connsiteX4-9" fmla="*/ 7181850 w 7791450"/>
              <a:gd name="connsiteY4-10" fmla="*/ 0 h 4267200"/>
              <a:gd name="connsiteX5-11" fmla="*/ 7791450 w 7791450"/>
              <a:gd name="connsiteY5-12" fmla="*/ 1238250 h 4267200"/>
              <a:gd name="connsiteX6-13" fmla="*/ 7143750 w 7791450"/>
              <a:gd name="connsiteY6-14" fmla="*/ 895350 h 4267200"/>
              <a:gd name="connsiteX7-15" fmla="*/ 5391150 w 7791450"/>
              <a:gd name="connsiteY7-16" fmla="*/ 2781300 h 4267200"/>
              <a:gd name="connsiteX8-17" fmla="*/ 3143250 w 7791450"/>
              <a:gd name="connsiteY8-18" fmla="*/ 4267200 h 4267200"/>
              <a:gd name="connsiteX0-19" fmla="*/ 0 w 7791450"/>
              <a:gd name="connsiteY0-20" fmla="*/ 3924300 h 4267200"/>
              <a:gd name="connsiteX1-21" fmla="*/ 3619500 w 7791450"/>
              <a:gd name="connsiteY1-22" fmla="*/ 2667000 h 4267200"/>
              <a:gd name="connsiteX2-23" fmla="*/ 6096000 w 7791450"/>
              <a:gd name="connsiteY2-24" fmla="*/ 933450 h 4267200"/>
              <a:gd name="connsiteX3-25" fmla="*/ 4991100 w 7791450"/>
              <a:gd name="connsiteY3-26" fmla="*/ 1009650 h 4267200"/>
              <a:gd name="connsiteX4-27" fmla="*/ 7181850 w 7791450"/>
              <a:gd name="connsiteY4-28" fmla="*/ 0 h 4267200"/>
              <a:gd name="connsiteX5-29" fmla="*/ 7791450 w 7791450"/>
              <a:gd name="connsiteY5-30" fmla="*/ 1238250 h 4267200"/>
              <a:gd name="connsiteX6-31" fmla="*/ 7143750 w 7791450"/>
              <a:gd name="connsiteY6-32" fmla="*/ 895350 h 4267200"/>
              <a:gd name="connsiteX7-33" fmla="*/ 5314950 w 7791450"/>
              <a:gd name="connsiteY7-34" fmla="*/ 2647950 h 4267200"/>
              <a:gd name="connsiteX8-35" fmla="*/ 3143250 w 7791450"/>
              <a:gd name="connsiteY8-36" fmla="*/ 4267200 h 4267200"/>
              <a:gd name="connsiteX0-37" fmla="*/ 0 w 7791450"/>
              <a:gd name="connsiteY0-38" fmla="*/ 3924300 h 4267200"/>
              <a:gd name="connsiteX1-39" fmla="*/ 3619500 w 7791450"/>
              <a:gd name="connsiteY1-40" fmla="*/ 2667000 h 4267200"/>
              <a:gd name="connsiteX2-41" fmla="*/ 6096000 w 7791450"/>
              <a:gd name="connsiteY2-42" fmla="*/ 933450 h 4267200"/>
              <a:gd name="connsiteX3-43" fmla="*/ 4991100 w 7791450"/>
              <a:gd name="connsiteY3-44" fmla="*/ 1009650 h 4267200"/>
              <a:gd name="connsiteX4-45" fmla="*/ 7181850 w 7791450"/>
              <a:gd name="connsiteY4-46" fmla="*/ 0 h 4267200"/>
              <a:gd name="connsiteX5-47" fmla="*/ 7791450 w 7791450"/>
              <a:gd name="connsiteY5-48" fmla="*/ 1238250 h 4267200"/>
              <a:gd name="connsiteX6-49" fmla="*/ 7048500 w 7791450"/>
              <a:gd name="connsiteY6-50" fmla="*/ 1028700 h 4267200"/>
              <a:gd name="connsiteX7-51" fmla="*/ 5314950 w 7791450"/>
              <a:gd name="connsiteY7-52" fmla="*/ 2647950 h 4267200"/>
              <a:gd name="connsiteX8-53" fmla="*/ 3143250 w 7791450"/>
              <a:gd name="connsiteY8-54" fmla="*/ 4267200 h 4267200"/>
              <a:gd name="connsiteX0-55" fmla="*/ 0 w 7829550"/>
              <a:gd name="connsiteY0-56" fmla="*/ 3924300 h 4267200"/>
              <a:gd name="connsiteX1-57" fmla="*/ 3619500 w 7829550"/>
              <a:gd name="connsiteY1-58" fmla="*/ 2667000 h 4267200"/>
              <a:gd name="connsiteX2-59" fmla="*/ 6096000 w 7829550"/>
              <a:gd name="connsiteY2-60" fmla="*/ 933450 h 4267200"/>
              <a:gd name="connsiteX3-61" fmla="*/ 4991100 w 7829550"/>
              <a:gd name="connsiteY3-62" fmla="*/ 1009650 h 4267200"/>
              <a:gd name="connsiteX4-63" fmla="*/ 7181850 w 7829550"/>
              <a:gd name="connsiteY4-64" fmla="*/ 0 h 4267200"/>
              <a:gd name="connsiteX5-65" fmla="*/ 7829550 w 7829550"/>
              <a:gd name="connsiteY5-66" fmla="*/ 1390650 h 4267200"/>
              <a:gd name="connsiteX6-67" fmla="*/ 7048500 w 7829550"/>
              <a:gd name="connsiteY6-68" fmla="*/ 1028700 h 4267200"/>
              <a:gd name="connsiteX7-69" fmla="*/ 5314950 w 7829550"/>
              <a:gd name="connsiteY7-70" fmla="*/ 2647950 h 4267200"/>
              <a:gd name="connsiteX8-71" fmla="*/ 3143250 w 7829550"/>
              <a:gd name="connsiteY8-72" fmla="*/ 4267200 h 4267200"/>
              <a:gd name="connsiteX0-73" fmla="*/ 0 w 7829550"/>
              <a:gd name="connsiteY0-74" fmla="*/ 3886200 h 4229100"/>
              <a:gd name="connsiteX1-75" fmla="*/ 3619500 w 7829550"/>
              <a:gd name="connsiteY1-76" fmla="*/ 2628900 h 4229100"/>
              <a:gd name="connsiteX2-77" fmla="*/ 6096000 w 7829550"/>
              <a:gd name="connsiteY2-78" fmla="*/ 895350 h 4229100"/>
              <a:gd name="connsiteX3-79" fmla="*/ 4991100 w 7829550"/>
              <a:gd name="connsiteY3-80" fmla="*/ 971550 h 4229100"/>
              <a:gd name="connsiteX4-81" fmla="*/ 7315200 w 7829550"/>
              <a:gd name="connsiteY4-82" fmla="*/ 0 h 4229100"/>
              <a:gd name="connsiteX5-83" fmla="*/ 7829550 w 7829550"/>
              <a:gd name="connsiteY5-84" fmla="*/ 1352550 h 4229100"/>
              <a:gd name="connsiteX6-85" fmla="*/ 7048500 w 7829550"/>
              <a:gd name="connsiteY6-86" fmla="*/ 990600 h 4229100"/>
              <a:gd name="connsiteX7-87" fmla="*/ 5314950 w 7829550"/>
              <a:gd name="connsiteY7-88" fmla="*/ 2609850 h 4229100"/>
              <a:gd name="connsiteX8-89" fmla="*/ 3143250 w 7829550"/>
              <a:gd name="connsiteY8-90" fmla="*/ 4229100 h 4229100"/>
              <a:gd name="connsiteX0-91" fmla="*/ 0 w 7829550"/>
              <a:gd name="connsiteY0-92" fmla="*/ 3886200 h 4229100"/>
              <a:gd name="connsiteX1-93" fmla="*/ 3619500 w 7829550"/>
              <a:gd name="connsiteY1-94" fmla="*/ 2628900 h 4229100"/>
              <a:gd name="connsiteX2-95" fmla="*/ 6096000 w 7829550"/>
              <a:gd name="connsiteY2-96" fmla="*/ 895350 h 4229100"/>
              <a:gd name="connsiteX3-97" fmla="*/ 4991100 w 7829550"/>
              <a:gd name="connsiteY3-98" fmla="*/ 971550 h 4229100"/>
              <a:gd name="connsiteX4-99" fmla="*/ 7315200 w 7829550"/>
              <a:gd name="connsiteY4-100" fmla="*/ 0 h 4229100"/>
              <a:gd name="connsiteX5-101" fmla="*/ 7829550 w 7829550"/>
              <a:gd name="connsiteY5-102" fmla="*/ 1352550 h 4229100"/>
              <a:gd name="connsiteX6-103" fmla="*/ 7048500 w 7829550"/>
              <a:gd name="connsiteY6-104" fmla="*/ 990600 h 4229100"/>
              <a:gd name="connsiteX7-105" fmla="*/ 5314950 w 7829550"/>
              <a:gd name="connsiteY7-106" fmla="*/ 2609850 h 4229100"/>
              <a:gd name="connsiteX8-107" fmla="*/ 2400300 w 7829550"/>
              <a:gd name="connsiteY8-108" fmla="*/ 4229100 h 4229100"/>
              <a:gd name="connsiteX0-109" fmla="*/ 0 w 7829550"/>
              <a:gd name="connsiteY0-110" fmla="*/ 3886200 h 4305300"/>
              <a:gd name="connsiteX1-111" fmla="*/ 3619500 w 7829550"/>
              <a:gd name="connsiteY1-112" fmla="*/ 2628900 h 4305300"/>
              <a:gd name="connsiteX2-113" fmla="*/ 6096000 w 7829550"/>
              <a:gd name="connsiteY2-114" fmla="*/ 895350 h 4305300"/>
              <a:gd name="connsiteX3-115" fmla="*/ 4991100 w 7829550"/>
              <a:gd name="connsiteY3-116" fmla="*/ 971550 h 4305300"/>
              <a:gd name="connsiteX4-117" fmla="*/ 7315200 w 7829550"/>
              <a:gd name="connsiteY4-118" fmla="*/ 0 h 4305300"/>
              <a:gd name="connsiteX5-119" fmla="*/ 7829550 w 7829550"/>
              <a:gd name="connsiteY5-120" fmla="*/ 1352550 h 4305300"/>
              <a:gd name="connsiteX6-121" fmla="*/ 7048500 w 7829550"/>
              <a:gd name="connsiteY6-122" fmla="*/ 990600 h 4305300"/>
              <a:gd name="connsiteX7-123" fmla="*/ 5314950 w 7829550"/>
              <a:gd name="connsiteY7-124" fmla="*/ 2609850 h 4305300"/>
              <a:gd name="connsiteX8-125" fmla="*/ 2800350 w 7829550"/>
              <a:gd name="connsiteY8-126" fmla="*/ 4305300 h 4305300"/>
              <a:gd name="connsiteX0-127" fmla="*/ 0 w 7772400"/>
              <a:gd name="connsiteY0-128" fmla="*/ 4267200 h 4305300"/>
              <a:gd name="connsiteX1-129" fmla="*/ 3562350 w 7772400"/>
              <a:gd name="connsiteY1-130" fmla="*/ 2628900 h 4305300"/>
              <a:gd name="connsiteX2-131" fmla="*/ 6038850 w 7772400"/>
              <a:gd name="connsiteY2-132" fmla="*/ 895350 h 4305300"/>
              <a:gd name="connsiteX3-133" fmla="*/ 4933950 w 7772400"/>
              <a:gd name="connsiteY3-134" fmla="*/ 971550 h 4305300"/>
              <a:gd name="connsiteX4-135" fmla="*/ 7258050 w 7772400"/>
              <a:gd name="connsiteY4-136" fmla="*/ 0 h 4305300"/>
              <a:gd name="connsiteX5-137" fmla="*/ 7772400 w 7772400"/>
              <a:gd name="connsiteY5-138" fmla="*/ 1352550 h 4305300"/>
              <a:gd name="connsiteX6-139" fmla="*/ 6991350 w 7772400"/>
              <a:gd name="connsiteY6-140" fmla="*/ 990600 h 4305300"/>
              <a:gd name="connsiteX7-141" fmla="*/ 5257800 w 7772400"/>
              <a:gd name="connsiteY7-142" fmla="*/ 2609850 h 4305300"/>
              <a:gd name="connsiteX8-143" fmla="*/ 2743200 w 7772400"/>
              <a:gd name="connsiteY8-144" fmla="*/ 4305300 h 4305300"/>
              <a:gd name="connsiteX0-145" fmla="*/ 0 w 7772400"/>
              <a:gd name="connsiteY0-146" fmla="*/ 4210050 h 4305300"/>
              <a:gd name="connsiteX1-147" fmla="*/ 3562350 w 7772400"/>
              <a:gd name="connsiteY1-148" fmla="*/ 2628900 h 4305300"/>
              <a:gd name="connsiteX2-149" fmla="*/ 6038850 w 7772400"/>
              <a:gd name="connsiteY2-150" fmla="*/ 895350 h 4305300"/>
              <a:gd name="connsiteX3-151" fmla="*/ 4933950 w 7772400"/>
              <a:gd name="connsiteY3-152" fmla="*/ 971550 h 4305300"/>
              <a:gd name="connsiteX4-153" fmla="*/ 7258050 w 7772400"/>
              <a:gd name="connsiteY4-154" fmla="*/ 0 h 4305300"/>
              <a:gd name="connsiteX5-155" fmla="*/ 7772400 w 7772400"/>
              <a:gd name="connsiteY5-156" fmla="*/ 1352550 h 4305300"/>
              <a:gd name="connsiteX6-157" fmla="*/ 6991350 w 7772400"/>
              <a:gd name="connsiteY6-158" fmla="*/ 990600 h 4305300"/>
              <a:gd name="connsiteX7-159" fmla="*/ 5257800 w 7772400"/>
              <a:gd name="connsiteY7-160" fmla="*/ 2609850 h 4305300"/>
              <a:gd name="connsiteX8-161" fmla="*/ 2743200 w 7772400"/>
              <a:gd name="connsiteY8-162" fmla="*/ 4305300 h 4305300"/>
              <a:gd name="connsiteX0-163" fmla="*/ 0 w 7772400"/>
              <a:gd name="connsiteY0-164" fmla="*/ 4210050 h 4305300"/>
              <a:gd name="connsiteX1-165" fmla="*/ 3638550 w 7772400"/>
              <a:gd name="connsiteY1-166" fmla="*/ 2552700 h 4305300"/>
              <a:gd name="connsiteX2-167" fmla="*/ 6038850 w 7772400"/>
              <a:gd name="connsiteY2-168" fmla="*/ 895350 h 4305300"/>
              <a:gd name="connsiteX3-169" fmla="*/ 4933950 w 7772400"/>
              <a:gd name="connsiteY3-170" fmla="*/ 971550 h 4305300"/>
              <a:gd name="connsiteX4-171" fmla="*/ 7258050 w 7772400"/>
              <a:gd name="connsiteY4-172" fmla="*/ 0 h 4305300"/>
              <a:gd name="connsiteX5-173" fmla="*/ 7772400 w 7772400"/>
              <a:gd name="connsiteY5-174" fmla="*/ 1352550 h 4305300"/>
              <a:gd name="connsiteX6-175" fmla="*/ 6991350 w 7772400"/>
              <a:gd name="connsiteY6-176" fmla="*/ 990600 h 4305300"/>
              <a:gd name="connsiteX7-177" fmla="*/ 5257800 w 7772400"/>
              <a:gd name="connsiteY7-178" fmla="*/ 2609850 h 4305300"/>
              <a:gd name="connsiteX8-179" fmla="*/ 2743200 w 7772400"/>
              <a:gd name="connsiteY8-180" fmla="*/ 4305300 h 4305300"/>
              <a:gd name="connsiteX0-181" fmla="*/ 0 w 7943850"/>
              <a:gd name="connsiteY0-182" fmla="*/ 4076700 h 4305300"/>
              <a:gd name="connsiteX1-183" fmla="*/ 3810000 w 7943850"/>
              <a:gd name="connsiteY1-184" fmla="*/ 2552700 h 4305300"/>
              <a:gd name="connsiteX2-185" fmla="*/ 6210300 w 7943850"/>
              <a:gd name="connsiteY2-186" fmla="*/ 895350 h 4305300"/>
              <a:gd name="connsiteX3-187" fmla="*/ 5105400 w 7943850"/>
              <a:gd name="connsiteY3-188" fmla="*/ 971550 h 4305300"/>
              <a:gd name="connsiteX4-189" fmla="*/ 7429500 w 7943850"/>
              <a:gd name="connsiteY4-190" fmla="*/ 0 h 4305300"/>
              <a:gd name="connsiteX5-191" fmla="*/ 7943850 w 7943850"/>
              <a:gd name="connsiteY5-192" fmla="*/ 1352550 h 4305300"/>
              <a:gd name="connsiteX6-193" fmla="*/ 7162800 w 7943850"/>
              <a:gd name="connsiteY6-194" fmla="*/ 990600 h 4305300"/>
              <a:gd name="connsiteX7-195" fmla="*/ 5429250 w 7943850"/>
              <a:gd name="connsiteY7-196" fmla="*/ 2609850 h 4305300"/>
              <a:gd name="connsiteX8-197" fmla="*/ 2914650 w 7943850"/>
              <a:gd name="connsiteY8-198" fmla="*/ 4305300 h 4305300"/>
              <a:gd name="connsiteX0-199" fmla="*/ 0 w 8324850"/>
              <a:gd name="connsiteY0-200" fmla="*/ 4343400 h 4343400"/>
              <a:gd name="connsiteX1-201" fmla="*/ 4191000 w 8324850"/>
              <a:gd name="connsiteY1-202" fmla="*/ 2552700 h 4343400"/>
              <a:gd name="connsiteX2-203" fmla="*/ 6591300 w 8324850"/>
              <a:gd name="connsiteY2-204" fmla="*/ 895350 h 4343400"/>
              <a:gd name="connsiteX3-205" fmla="*/ 5486400 w 8324850"/>
              <a:gd name="connsiteY3-206" fmla="*/ 971550 h 4343400"/>
              <a:gd name="connsiteX4-207" fmla="*/ 7810500 w 8324850"/>
              <a:gd name="connsiteY4-208" fmla="*/ 0 h 4343400"/>
              <a:gd name="connsiteX5-209" fmla="*/ 8324850 w 8324850"/>
              <a:gd name="connsiteY5-210" fmla="*/ 1352550 h 4343400"/>
              <a:gd name="connsiteX6-211" fmla="*/ 7543800 w 8324850"/>
              <a:gd name="connsiteY6-212" fmla="*/ 990600 h 4343400"/>
              <a:gd name="connsiteX7-213" fmla="*/ 5810250 w 8324850"/>
              <a:gd name="connsiteY7-214" fmla="*/ 2609850 h 4343400"/>
              <a:gd name="connsiteX8-215" fmla="*/ 3295650 w 8324850"/>
              <a:gd name="connsiteY8-216" fmla="*/ 4305300 h 4343400"/>
              <a:gd name="connsiteX0-217" fmla="*/ 0 w 8324850"/>
              <a:gd name="connsiteY0-218" fmla="*/ 4343400 h 4343400"/>
              <a:gd name="connsiteX1-219" fmla="*/ 4191000 w 8324850"/>
              <a:gd name="connsiteY1-220" fmla="*/ 2552700 h 4343400"/>
              <a:gd name="connsiteX2-221" fmla="*/ 6591300 w 8324850"/>
              <a:gd name="connsiteY2-222" fmla="*/ 895350 h 4343400"/>
              <a:gd name="connsiteX3-223" fmla="*/ 5486400 w 8324850"/>
              <a:gd name="connsiteY3-224" fmla="*/ 971550 h 4343400"/>
              <a:gd name="connsiteX4-225" fmla="*/ 7810500 w 8324850"/>
              <a:gd name="connsiteY4-226" fmla="*/ 0 h 4343400"/>
              <a:gd name="connsiteX5-227" fmla="*/ 8324850 w 8324850"/>
              <a:gd name="connsiteY5-228" fmla="*/ 1352550 h 4343400"/>
              <a:gd name="connsiteX6-229" fmla="*/ 7543800 w 8324850"/>
              <a:gd name="connsiteY6-230" fmla="*/ 990600 h 4343400"/>
              <a:gd name="connsiteX7-231" fmla="*/ 5810250 w 8324850"/>
              <a:gd name="connsiteY7-232" fmla="*/ 2609850 h 4343400"/>
              <a:gd name="connsiteX8-233" fmla="*/ 3295650 w 8324850"/>
              <a:gd name="connsiteY8-234" fmla="*/ 4305300 h 4343400"/>
              <a:gd name="connsiteX0-235" fmla="*/ 0 w 8324850"/>
              <a:gd name="connsiteY0-236" fmla="*/ 4343400 h 4343400"/>
              <a:gd name="connsiteX1-237" fmla="*/ 4419600 w 8324850"/>
              <a:gd name="connsiteY1-238" fmla="*/ 2571750 h 4343400"/>
              <a:gd name="connsiteX2-239" fmla="*/ 6591300 w 8324850"/>
              <a:gd name="connsiteY2-240" fmla="*/ 895350 h 4343400"/>
              <a:gd name="connsiteX3-241" fmla="*/ 5486400 w 8324850"/>
              <a:gd name="connsiteY3-242" fmla="*/ 971550 h 4343400"/>
              <a:gd name="connsiteX4-243" fmla="*/ 7810500 w 8324850"/>
              <a:gd name="connsiteY4-244" fmla="*/ 0 h 4343400"/>
              <a:gd name="connsiteX5-245" fmla="*/ 8324850 w 8324850"/>
              <a:gd name="connsiteY5-246" fmla="*/ 1352550 h 4343400"/>
              <a:gd name="connsiteX6-247" fmla="*/ 7543800 w 8324850"/>
              <a:gd name="connsiteY6-248" fmla="*/ 990600 h 4343400"/>
              <a:gd name="connsiteX7-249" fmla="*/ 5810250 w 8324850"/>
              <a:gd name="connsiteY7-250" fmla="*/ 2609850 h 4343400"/>
              <a:gd name="connsiteX8-251" fmla="*/ 3295650 w 8324850"/>
              <a:gd name="connsiteY8-252" fmla="*/ 4305300 h 4343400"/>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8324850" h="4343400">
                <a:moveTo>
                  <a:pt x="0" y="4343400"/>
                </a:moveTo>
                <a:cubicBezTo>
                  <a:pt x="1549400" y="3765550"/>
                  <a:pt x="3022600" y="3168650"/>
                  <a:pt x="4419600" y="2571750"/>
                </a:cubicBezTo>
                <a:lnTo>
                  <a:pt x="6591300" y="895350"/>
                </a:lnTo>
                <a:lnTo>
                  <a:pt x="5486400" y="971550"/>
                </a:lnTo>
                <a:lnTo>
                  <a:pt x="7810500" y="0"/>
                </a:lnTo>
                <a:lnTo>
                  <a:pt x="8324850" y="1352550"/>
                </a:lnTo>
                <a:lnTo>
                  <a:pt x="7543800" y="990600"/>
                </a:lnTo>
                <a:lnTo>
                  <a:pt x="5810250" y="2609850"/>
                </a:lnTo>
                <a:lnTo>
                  <a:pt x="3295650" y="4305300"/>
                </a:lnTo>
              </a:path>
            </a:pathLst>
          </a:custGeom>
          <a:gradFill>
            <a:gsLst>
              <a:gs pos="97000">
                <a:srgbClr val="FF9000">
                  <a:alpha val="22000"/>
                </a:srgbClr>
              </a:gs>
              <a:gs pos="0">
                <a:srgbClr val="B00000"/>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6" name="组合 5"/>
          <p:cNvGrpSpPr/>
          <p:nvPr/>
        </p:nvGrpSpPr>
        <p:grpSpPr>
          <a:xfrm>
            <a:off x="7193922" y="1910120"/>
            <a:ext cx="4223864" cy="4403178"/>
            <a:chOff x="7544796" y="1916786"/>
            <a:chExt cx="4223864" cy="4403178"/>
          </a:xfrm>
        </p:grpSpPr>
        <p:sp>
          <p:nvSpPr>
            <p:cNvPr id="36" name="矩形 35"/>
            <p:cNvSpPr/>
            <p:nvPr/>
          </p:nvSpPr>
          <p:spPr>
            <a:xfrm>
              <a:off x="7628660" y="1916786"/>
              <a:ext cx="4140000" cy="4320000"/>
            </a:xfrm>
            <a:prstGeom prst="rect">
              <a:avLst/>
            </a:prstGeom>
            <a:gradFill>
              <a:gsLst>
                <a:gs pos="0">
                  <a:srgbClr val="B00000"/>
                </a:gs>
                <a:gs pos="100000">
                  <a:schemeClr val="bg1">
                    <a:alpha val="80000"/>
                  </a:schemeClr>
                </a:gs>
              </a:gsLst>
              <a:lin ang="54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7" name="矩形 36"/>
            <p:cNvSpPr/>
            <p:nvPr/>
          </p:nvSpPr>
          <p:spPr>
            <a:xfrm>
              <a:off x="7544796" y="1999964"/>
              <a:ext cx="4140000" cy="4320000"/>
            </a:xfrm>
            <a:prstGeom prst="rect">
              <a:avLst/>
            </a:prstGeom>
            <a:gradFill>
              <a:gsLst>
                <a:gs pos="83000">
                  <a:schemeClr val="bg1"/>
                </a:gs>
                <a:gs pos="100000">
                  <a:schemeClr val="bg1">
                    <a:alpha val="32000"/>
                  </a:schemeClr>
                </a:gs>
              </a:gsLst>
              <a:lin ang="48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0" name="文本框 19"/>
          <p:cNvSpPr txBox="1"/>
          <p:nvPr/>
        </p:nvSpPr>
        <p:spPr>
          <a:xfrm>
            <a:off x="7728646" y="2796624"/>
            <a:ext cx="3154417" cy="2630170"/>
          </a:xfrm>
          <a:prstGeom prst="rect">
            <a:avLst/>
          </a:prstGeom>
          <a:noFill/>
        </p:spPr>
        <p:txBody>
          <a:bodyPr wrap="square" rtlCol="0">
            <a:spAutoFit/>
          </a:bodyPr>
          <a:lstStyle/>
          <a:p>
            <a:pPr indent="508000" algn="just" fontAlgn="auto">
              <a:lnSpc>
                <a:spcPct val="150000"/>
              </a:lnSpc>
            </a:pPr>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sym typeface="+mn-ea"/>
              </a:rPr>
              <a:t>从</a:t>
            </a:r>
            <a:r>
              <a:rPr lang="en-US" altLang="zh-CN" sz="2200" b="1" dirty="0">
                <a:solidFill>
                  <a:schemeClr val="tx1">
                    <a:lumMod val="85000"/>
                    <a:lumOff val="15000"/>
                  </a:schemeClr>
                </a:solidFill>
                <a:latin typeface="华文中宋" panose="02010600040101010101" pitchFamily="2" charset="-122"/>
                <a:ea typeface="华文中宋" panose="02010600040101010101" pitchFamily="2" charset="-122"/>
                <a:sym typeface="+mn-ea"/>
              </a:rPr>
              <a:t>2020</a:t>
            </a:r>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sym typeface="+mn-ea"/>
              </a:rPr>
              <a:t>年到本世纪中叶，在全面建成小康社会的基础上，分两步走全面建成社会主义现代化强国。</a:t>
            </a:r>
          </a:p>
        </p:txBody>
      </p:sp>
      <p:grpSp>
        <p:nvGrpSpPr>
          <p:cNvPr id="3" name="组合 2"/>
          <p:cNvGrpSpPr/>
          <p:nvPr/>
        </p:nvGrpSpPr>
        <p:grpSpPr>
          <a:xfrm>
            <a:off x="876669" y="3529833"/>
            <a:ext cx="2520000" cy="2520000"/>
            <a:chOff x="965910" y="3082136"/>
            <a:chExt cx="2520000" cy="2520000"/>
          </a:xfrm>
        </p:grpSpPr>
        <p:sp>
          <p:nvSpPr>
            <p:cNvPr id="23" name="işlídê"/>
            <p:cNvSpPr/>
            <p:nvPr/>
          </p:nvSpPr>
          <p:spPr>
            <a:xfrm>
              <a:off x="965910" y="3082136"/>
              <a:ext cx="2520000" cy="2520000"/>
            </a:xfrm>
            <a:prstGeom prst="foldedCorner">
              <a:avLst>
                <a:gd name="adj" fmla="val 11282"/>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0" name="矩形 39"/>
            <p:cNvSpPr/>
            <p:nvPr/>
          </p:nvSpPr>
          <p:spPr>
            <a:xfrm>
              <a:off x="1246026" y="3917210"/>
              <a:ext cx="1959768" cy="461665"/>
            </a:xfrm>
            <a:prstGeom prst="rect">
              <a:avLst/>
            </a:prstGeom>
          </p:spPr>
          <p:txBody>
            <a:bodyPr wrap="square">
              <a:spAutoFit/>
            </a:bodyPr>
            <a:lstStyle/>
            <a:p>
              <a:pPr algn="ctr" defTabSz="457200"/>
              <a:r>
                <a:rPr lang="en-US" altLang="zh-CN" sz="2400" b="1" dirty="0">
                  <a:solidFill>
                    <a:srgbClr val="C00000"/>
                  </a:solidFill>
                  <a:latin typeface="华文中宋" panose="02010600040101010101" pitchFamily="2" charset="-122"/>
                  <a:ea typeface="华文中宋" panose="02010600040101010101" pitchFamily="2" charset="-122"/>
                  <a:cs typeface="微软雅黑" panose="020B0503020204020204" pitchFamily="34" charset="-122"/>
                </a:rPr>
                <a:t>2035</a:t>
              </a:r>
              <a:r>
                <a:rPr lang="zh-CN" altLang="en-US" sz="2400" b="1" dirty="0">
                  <a:solidFill>
                    <a:srgbClr val="C00000"/>
                  </a:solidFill>
                  <a:latin typeface="华文中宋" panose="02010600040101010101" pitchFamily="2" charset="-122"/>
                  <a:ea typeface="华文中宋" panose="02010600040101010101" pitchFamily="2" charset="-122"/>
                  <a:cs typeface="微软雅黑" panose="020B0503020204020204" pitchFamily="34" charset="-122"/>
                </a:rPr>
                <a:t>年</a:t>
              </a:r>
            </a:p>
          </p:txBody>
        </p:sp>
        <p:sp>
          <p:nvSpPr>
            <p:cNvPr id="43" name="矩形 42"/>
            <p:cNvSpPr/>
            <p:nvPr/>
          </p:nvSpPr>
          <p:spPr>
            <a:xfrm>
              <a:off x="1064976" y="4455171"/>
              <a:ext cx="2321868" cy="728982"/>
            </a:xfrm>
            <a:prstGeom prst="rect">
              <a:avLst/>
            </a:prstGeom>
          </p:spPr>
          <p:txBody>
            <a:bodyPr wrap="square">
              <a:spAutoFit/>
            </a:bodyPr>
            <a:lstStyle/>
            <a:p>
              <a:pPr algn="ctr" defTabSz="457200">
                <a:lnSpc>
                  <a:spcPct val="12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基本实现</a:t>
              </a:r>
              <a:endParaRPr lang="en-US" altLang="zh-CN" dirty="0">
                <a:solidFill>
                  <a:schemeClr val="tx1">
                    <a:lumMod val="85000"/>
                    <a:lumOff val="15000"/>
                  </a:schemeClr>
                </a:solidFill>
                <a:latin typeface="微软雅黑" panose="020B0503020204020204" pitchFamily="34" charset="-122"/>
                <a:ea typeface="微软雅黑" panose="020B0503020204020204" pitchFamily="34" charset="-122"/>
              </a:endParaRPr>
            </a:p>
            <a:p>
              <a:pPr algn="ctr" defTabSz="457200">
                <a:lnSpc>
                  <a:spcPct val="12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社会主义现代化</a:t>
              </a:r>
            </a:p>
          </p:txBody>
        </p:sp>
        <p:sp>
          <p:nvSpPr>
            <p:cNvPr id="21" name="立方体 20"/>
            <p:cNvSpPr/>
            <p:nvPr/>
          </p:nvSpPr>
          <p:spPr>
            <a:xfrm>
              <a:off x="1145910" y="3188335"/>
              <a:ext cx="2160000" cy="504000"/>
            </a:xfrm>
            <a:prstGeom prst="cube">
              <a:avLst>
                <a:gd name="adj" fmla="val 12531"/>
              </a:avLst>
            </a:prstGeom>
            <a:gradFill>
              <a:gsLst>
                <a:gs pos="0">
                  <a:srgbClr val="9E0406"/>
                </a:gs>
                <a:gs pos="100000">
                  <a:schemeClr val="accent2"/>
                </a:gs>
              </a:gsLst>
              <a:lin ang="1200000" scaled="0"/>
            </a:gradFill>
            <a:ln>
              <a:gradFill>
                <a:gsLst>
                  <a:gs pos="0">
                    <a:schemeClr val="bg1"/>
                  </a:gs>
                  <a:gs pos="100000">
                    <a:schemeClr val="bg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第一步 </a:t>
              </a:r>
            </a:p>
          </p:txBody>
        </p:sp>
      </p:grpSp>
      <p:grpSp>
        <p:nvGrpSpPr>
          <p:cNvPr id="25" name="组合 24"/>
          <p:cNvGrpSpPr/>
          <p:nvPr/>
        </p:nvGrpSpPr>
        <p:grpSpPr>
          <a:xfrm>
            <a:off x="3746231" y="2648352"/>
            <a:ext cx="2520000" cy="2520000"/>
            <a:chOff x="965910" y="3082136"/>
            <a:chExt cx="2520000" cy="2520000"/>
          </a:xfrm>
        </p:grpSpPr>
        <p:sp>
          <p:nvSpPr>
            <p:cNvPr id="26" name="işlídê"/>
            <p:cNvSpPr/>
            <p:nvPr/>
          </p:nvSpPr>
          <p:spPr>
            <a:xfrm>
              <a:off x="965910" y="3082136"/>
              <a:ext cx="2520000" cy="2520000"/>
            </a:xfrm>
            <a:prstGeom prst="foldedCorner">
              <a:avLst>
                <a:gd name="adj" fmla="val 11282"/>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7" name="矩形 26"/>
            <p:cNvSpPr/>
            <p:nvPr/>
          </p:nvSpPr>
          <p:spPr>
            <a:xfrm>
              <a:off x="1246026" y="3917210"/>
              <a:ext cx="1959768" cy="461665"/>
            </a:xfrm>
            <a:prstGeom prst="rect">
              <a:avLst/>
            </a:prstGeom>
          </p:spPr>
          <p:txBody>
            <a:bodyPr wrap="square">
              <a:spAutoFit/>
            </a:bodyPr>
            <a:lstStyle/>
            <a:p>
              <a:pPr algn="ctr" defTabSz="457200"/>
              <a:r>
                <a:rPr lang="zh-CN" altLang="en-US" sz="2400" b="1" dirty="0">
                  <a:solidFill>
                    <a:srgbClr val="C00000"/>
                  </a:solidFill>
                  <a:latin typeface="华文中宋" panose="02010600040101010101" pitchFamily="2" charset="-122"/>
                  <a:ea typeface="华文中宋" panose="02010600040101010101" pitchFamily="2" charset="-122"/>
                  <a:cs typeface="微软雅黑" panose="020B0503020204020204" pitchFamily="34" charset="-122"/>
                </a:rPr>
                <a:t>本世纪中叶</a:t>
              </a:r>
            </a:p>
          </p:txBody>
        </p:sp>
        <p:sp>
          <p:nvSpPr>
            <p:cNvPr id="28" name="矩形 27"/>
            <p:cNvSpPr/>
            <p:nvPr/>
          </p:nvSpPr>
          <p:spPr>
            <a:xfrm>
              <a:off x="996316" y="4445741"/>
              <a:ext cx="2489594" cy="1089529"/>
            </a:xfrm>
            <a:prstGeom prst="rect">
              <a:avLst/>
            </a:prstGeom>
          </p:spPr>
          <p:txBody>
            <a:bodyPr wrap="square">
              <a:spAutoFit/>
            </a:bodyPr>
            <a:lstStyle/>
            <a:p>
              <a:pPr algn="ctr" defTabSz="457200">
                <a:lnSpc>
                  <a:spcPct val="12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建成富强民主文明和谐美丽的社会主义</a:t>
              </a:r>
              <a:endParaRPr lang="en-US" altLang="zh-CN" dirty="0">
                <a:solidFill>
                  <a:schemeClr val="tx1">
                    <a:lumMod val="85000"/>
                    <a:lumOff val="15000"/>
                  </a:schemeClr>
                </a:solidFill>
                <a:latin typeface="微软雅黑" panose="020B0503020204020204" pitchFamily="34" charset="-122"/>
                <a:ea typeface="微软雅黑" panose="020B0503020204020204" pitchFamily="34" charset="-122"/>
              </a:endParaRPr>
            </a:p>
            <a:p>
              <a:pPr algn="ctr" defTabSz="457200">
                <a:lnSpc>
                  <a:spcPct val="12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现代化强国</a:t>
              </a:r>
            </a:p>
          </p:txBody>
        </p:sp>
        <p:sp>
          <p:nvSpPr>
            <p:cNvPr id="29" name="立方体 28"/>
            <p:cNvSpPr/>
            <p:nvPr/>
          </p:nvSpPr>
          <p:spPr>
            <a:xfrm>
              <a:off x="1145910" y="3188335"/>
              <a:ext cx="2160000" cy="504000"/>
            </a:xfrm>
            <a:prstGeom prst="cube">
              <a:avLst>
                <a:gd name="adj" fmla="val 12531"/>
              </a:avLst>
            </a:prstGeom>
            <a:gradFill>
              <a:gsLst>
                <a:gs pos="0">
                  <a:srgbClr val="9E0406"/>
                </a:gs>
                <a:gs pos="100000">
                  <a:schemeClr val="accent2"/>
                </a:gs>
              </a:gsLst>
              <a:lin ang="1200000" scaled="0"/>
            </a:gradFill>
            <a:ln>
              <a:gradFill>
                <a:gsLst>
                  <a:gs pos="0">
                    <a:schemeClr val="bg1"/>
                  </a:gs>
                  <a:gs pos="100000">
                    <a:schemeClr val="bg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第二步 </a:t>
              </a:r>
            </a:p>
          </p:txBody>
        </p:sp>
      </p:grpSp>
      <p:sp>
        <p:nvSpPr>
          <p:cNvPr id="2" name="对角圆角矩形 55"/>
          <p:cNvSpPr/>
          <p:nvPr/>
        </p:nvSpPr>
        <p:spPr>
          <a:xfrm flipH="1">
            <a:off x="3422650" y="900000"/>
            <a:ext cx="534670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建成社会主义现代化强国的战略安排</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0" y="5400844"/>
            <a:ext cx="12192000" cy="1457156"/>
          </a:xfrm>
          <a:prstGeom prst="rect">
            <a:avLst/>
          </a:prstGeom>
        </p:spPr>
      </p:pic>
      <p:grpSp>
        <p:nvGrpSpPr>
          <p:cNvPr id="5" name="组合 4"/>
          <p:cNvGrpSpPr/>
          <p:nvPr/>
        </p:nvGrpSpPr>
        <p:grpSpPr>
          <a:xfrm>
            <a:off x="711251" y="1858922"/>
            <a:ext cx="10769499" cy="3638085"/>
            <a:chOff x="1403279" y="1638633"/>
            <a:chExt cx="9955298" cy="3638085"/>
          </a:xfrm>
        </p:grpSpPr>
        <p:sp>
          <p:nvSpPr>
            <p:cNvPr id="7" name="图文框 6"/>
            <p:cNvSpPr/>
            <p:nvPr/>
          </p:nvSpPr>
          <p:spPr>
            <a:xfrm>
              <a:off x="1403279" y="1638633"/>
              <a:ext cx="9741430" cy="3420000"/>
            </a:xfrm>
            <a:prstGeom prst="frame">
              <a:avLst>
                <a:gd name="adj1" fmla="val 3500"/>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8" name="组合 7"/>
            <p:cNvGrpSpPr/>
            <p:nvPr/>
          </p:nvGrpSpPr>
          <p:grpSpPr>
            <a:xfrm>
              <a:off x="1617147" y="1856718"/>
              <a:ext cx="9741430" cy="3420000"/>
              <a:chOff x="1617147" y="1856718"/>
              <a:chExt cx="9741430" cy="3420000"/>
            </a:xfrm>
          </p:grpSpPr>
          <p:sp>
            <p:nvSpPr>
              <p:cNvPr id="9" name="矩形 8"/>
              <p:cNvSpPr/>
              <p:nvPr/>
            </p:nvSpPr>
            <p:spPr>
              <a:xfrm>
                <a:off x="1617147" y="1856718"/>
                <a:ext cx="9741430" cy="342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 name="图片 9"/>
              <p:cNvPicPr>
                <a:picLocks noChangeAspect="1"/>
              </p:cNvPicPr>
              <p:nvPr/>
            </p:nvPicPr>
            <p:blipFill rotWithShape="1">
              <a:blip r:embed="rId4" cstate="print">
                <a:duotone>
                  <a:schemeClr val="accent2">
                    <a:shade val="45000"/>
                    <a:satMod val="135000"/>
                  </a:schemeClr>
                  <a:prstClr val="white"/>
                </a:duotone>
                <a:extLst>
                  <a:ext uri="{28A0092B-C50C-407E-A947-70E740481C1C}">
                    <a14:useLocalDpi xmlns:a14="http://schemas.microsoft.com/office/drawing/2010/main" val="0"/>
                  </a:ext>
                </a:extLst>
              </a:blip>
              <a:srcRect r="6647" b="50000"/>
              <a:stretch>
                <a:fillRect/>
              </a:stretch>
            </p:blipFill>
            <p:spPr>
              <a:xfrm flipH="1">
                <a:off x="3978577" y="4016718"/>
                <a:ext cx="7380000" cy="1260000"/>
              </a:xfrm>
              <a:prstGeom prst="rect">
                <a:avLst/>
              </a:prstGeom>
            </p:spPr>
          </p:pic>
        </p:grpSp>
      </p:grpSp>
      <p:sp>
        <p:nvSpPr>
          <p:cNvPr id="12" name="对角圆角矩形 55"/>
          <p:cNvSpPr/>
          <p:nvPr/>
        </p:nvSpPr>
        <p:spPr>
          <a:xfrm flipH="1">
            <a:off x="3242310" y="900000"/>
            <a:ext cx="570738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开启全面建设社会主义现代化国家新征程</a:t>
            </a:r>
          </a:p>
        </p:txBody>
      </p:sp>
      <p:sp>
        <p:nvSpPr>
          <p:cNvPr id="13" name="矩形 12"/>
          <p:cNvSpPr/>
          <p:nvPr>
            <p:custDataLst>
              <p:tags r:id="rId1"/>
            </p:custDataLst>
          </p:nvPr>
        </p:nvSpPr>
        <p:spPr>
          <a:xfrm>
            <a:off x="1582995" y="2464798"/>
            <a:ext cx="9026009" cy="2548255"/>
          </a:xfrm>
          <a:prstGeom prst="rect">
            <a:avLst/>
          </a:prstGeom>
        </p:spPr>
        <p:txBody>
          <a:bodyPr wrap="square">
            <a:spAutoFit/>
          </a:bodyPr>
          <a:lstStyle/>
          <a:p>
            <a:pPr algn="just">
              <a:lnSpc>
                <a:spcPct val="150000"/>
              </a:lnSpc>
            </a:pPr>
            <a:r>
              <a:rPr lang="zh-CN" altLang="en-US" sz="2000" b="1" dirty="0">
                <a:latin typeface="楷体" panose="02010609060101010101" pitchFamily="49" charset="-122"/>
                <a:ea typeface="楷体" panose="02010609060101010101" pitchFamily="49" charset="-122"/>
              </a:rPr>
              <a:t>    </a:t>
            </a:r>
            <a:r>
              <a:rPr lang="en-US" altLang="zh-CN" sz="2000" b="1" dirty="0">
                <a:latin typeface="楷体" panose="02010609060101010101" pitchFamily="49" charset="-122"/>
                <a:ea typeface="楷体" panose="02010609060101010101" pitchFamily="49" charset="-122"/>
              </a:rPr>
              <a:t> </a:t>
            </a:r>
            <a:r>
              <a:rPr sz="2200" b="1" dirty="0">
                <a:solidFill>
                  <a:schemeClr val="tx1">
                    <a:lumMod val="85000"/>
                    <a:lumOff val="15000"/>
                  </a:schemeClr>
                </a:solidFill>
                <a:latin typeface="楷体" panose="02010609060101010101" pitchFamily="49" charset="-122"/>
                <a:ea typeface="楷体" panose="02010609060101010101" pitchFamily="49" charset="-122"/>
                <a:sym typeface="+mn-ea"/>
              </a:rPr>
              <a:t>从现在起，中国共产党的中心任务就是团结带领全国各族人民全面建成社会主义现代化强国、实现第二个百年奋斗目标，以中国式现代化全面推进中华民族伟大复兴。</a:t>
            </a:r>
          </a:p>
          <a:p>
            <a:pPr algn="r">
              <a:lnSpc>
                <a:spcPct val="150000"/>
              </a:lnSpc>
              <a:spcBef>
                <a:spcPts val="800"/>
              </a:spcBef>
            </a:pPr>
            <a:r>
              <a:rPr lang="en-US" altLang="zh-CN" b="1" dirty="0">
                <a:latin typeface="楷体" panose="02010609060101010101" pitchFamily="49" charset="-122"/>
                <a:ea typeface="楷体" panose="02010609060101010101" pitchFamily="49" charset="-122"/>
                <a:sym typeface="+mn-ea"/>
              </a:rPr>
              <a:t>                 ——</a:t>
            </a:r>
            <a:r>
              <a:rPr b="1" dirty="0">
                <a:latin typeface="楷体" panose="02010609060101010101" pitchFamily="49" charset="-122"/>
                <a:ea typeface="楷体" panose="02010609060101010101" pitchFamily="49" charset="-122"/>
                <a:sym typeface="+mn-ea"/>
              </a:rPr>
              <a:t>习近平在中国共产党第二十次全国代表大会上</a:t>
            </a:r>
            <a:r>
              <a:rPr lang="zh-CN" altLang="en-US" b="1" dirty="0">
                <a:latin typeface="楷体" panose="02010609060101010101" pitchFamily="49" charset="-122"/>
                <a:ea typeface="楷体" panose="02010609060101010101" pitchFamily="49" charset="-122"/>
                <a:sym typeface="+mn-ea"/>
              </a:rPr>
              <a:t>的报告</a:t>
            </a:r>
            <a:endParaRPr lang="en-US" altLang="zh-CN" b="1" dirty="0">
              <a:latin typeface="楷体" panose="02010609060101010101" pitchFamily="49" charset="-122"/>
              <a:ea typeface="楷体" panose="02010609060101010101" pitchFamily="49" charset="-122"/>
            </a:endParaRPr>
          </a:p>
          <a:p>
            <a:pPr algn="r">
              <a:lnSpc>
                <a:spcPct val="150000"/>
              </a:lnSpc>
            </a:pPr>
            <a:r>
              <a:rPr lang="zh-CN" altLang="en-US" b="1" dirty="0">
                <a:latin typeface="楷体" panose="02010609060101010101" pitchFamily="49" charset="-122"/>
                <a:ea typeface="楷体" panose="02010609060101010101" pitchFamily="49" charset="-122"/>
                <a:sym typeface="+mn-ea"/>
              </a:rPr>
              <a:t>（</a:t>
            </a:r>
            <a:r>
              <a:rPr lang="en-US" altLang="zh-CN" b="1" dirty="0">
                <a:latin typeface="楷体" panose="02010609060101010101" pitchFamily="49" charset="-122"/>
                <a:ea typeface="楷体" panose="02010609060101010101" pitchFamily="49" charset="-122"/>
                <a:sym typeface="+mn-ea"/>
              </a:rPr>
              <a:t>2022</a:t>
            </a:r>
            <a:r>
              <a:rPr lang="zh-CN" altLang="en-US" b="1" dirty="0">
                <a:latin typeface="楷体" panose="02010609060101010101" pitchFamily="49" charset="-122"/>
                <a:ea typeface="楷体" panose="02010609060101010101" pitchFamily="49" charset="-122"/>
                <a:sym typeface="+mn-ea"/>
              </a:rPr>
              <a:t>年</a:t>
            </a:r>
            <a:r>
              <a:rPr lang="en-US" altLang="zh-CN" b="1" dirty="0">
                <a:latin typeface="楷体" panose="02010609060101010101" pitchFamily="49" charset="-122"/>
                <a:ea typeface="楷体" panose="02010609060101010101" pitchFamily="49" charset="-122"/>
                <a:sym typeface="+mn-ea"/>
              </a:rPr>
              <a:t>10</a:t>
            </a:r>
            <a:r>
              <a:rPr lang="zh-CN" altLang="en-US" b="1" dirty="0">
                <a:latin typeface="楷体" panose="02010609060101010101" pitchFamily="49" charset="-122"/>
                <a:ea typeface="楷体" panose="02010609060101010101" pitchFamily="49" charset="-122"/>
                <a:sym typeface="+mn-ea"/>
              </a:rPr>
              <a:t>月</a:t>
            </a:r>
            <a:r>
              <a:rPr lang="en-US" altLang="zh-CN" b="1" dirty="0">
                <a:latin typeface="楷体" panose="02010609060101010101" pitchFamily="49" charset="-122"/>
                <a:ea typeface="楷体" panose="02010609060101010101" pitchFamily="49" charset="-122"/>
                <a:sym typeface="+mn-ea"/>
              </a:rPr>
              <a:t>16</a:t>
            </a:r>
            <a:r>
              <a:rPr lang="zh-CN" altLang="en-US" b="1" dirty="0">
                <a:latin typeface="楷体" panose="02010609060101010101" pitchFamily="49" charset="-122"/>
                <a:ea typeface="楷体" panose="02010609060101010101" pitchFamily="49" charset="-122"/>
                <a:sym typeface="+mn-ea"/>
              </a:rPr>
              <a:t>日）</a:t>
            </a:r>
            <a:endParaRPr lang="zh-CN" altLang="en-US" b="1" dirty="0">
              <a:latin typeface="楷体" panose="02010609060101010101" pitchFamily="49" charset="-122"/>
              <a:ea typeface="楷体" panose="02010609060101010101" pitchFamily="49"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图片 31"/>
          <p:cNvPicPr preferRelativeResize="0"/>
          <p:nvPr/>
        </p:nvPicPr>
        <p:blipFill rotWithShape="1">
          <a:blip r:embed="rId3" cstate="print">
            <a:extLst>
              <a:ext uri="{28A0092B-C50C-407E-A947-70E740481C1C}">
                <a14:useLocalDpi xmlns:a14="http://schemas.microsoft.com/office/drawing/2010/main" val="0"/>
              </a:ext>
            </a:extLst>
          </a:blip>
          <a:srcRect l="383" t="46452" r="4073" b="35468"/>
          <a:stretch>
            <a:fillRect/>
          </a:stretch>
        </p:blipFill>
        <p:spPr>
          <a:xfrm>
            <a:off x="349135" y="482735"/>
            <a:ext cx="11546378" cy="1226124"/>
          </a:xfrm>
          <a:prstGeom prst="cube">
            <a:avLst>
              <a:gd name="adj" fmla="val 4438"/>
            </a:avLst>
          </a:prstGeom>
          <a:noFill/>
          <a:effectLst>
            <a:outerShdw blurRad="76200" dir="18900000" sy="23000" kx="-1200000" algn="bl" rotWithShape="0">
              <a:prstClr val="black">
                <a:alpha val="20000"/>
              </a:prstClr>
            </a:outerShdw>
          </a:effectLst>
        </p:spPr>
      </p:pic>
      <p:sp>
        <p:nvSpPr>
          <p:cNvPr id="35" name="文本框 34"/>
          <p:cNvSpPr txBox="1">
            <a:spLocks noChangeAspect="1"/>
          </p:cNvSpPr>
          <p:nvPr/>
        </p:nvSpPr>
        <p:spPr>
          <a:xfrm>
            <a:off x="1065390" y="701570"/>
            <a:ext cx="1862272" cy="612000"/>
          </a:xfrm>
          <a:custGeom>
            <a:avLst/>
            <a:gdLst/>
            <a:ahLst/>
            <a:cxnLst/>
            <a:rect l="l" t="t" r="r" b="b"/>
            <a:pathLst>
              <a:path w="1585248" h="520961">
                <a:moveTo>
                  <a:pt x="590836" y="44355"/>
                </a:moveTo>
                <a:cubicBezTo>
                  <a:pt x="541705" y="44355"/>
                  <a:pt x="517932" y="114376"/>
                  <a:pt x="519516" y="254419"/>
                </a:cubicBezTo>
                <a:cubicBezTo>
                  <a:pt x="516322" y="402589"/>
                  <a:pt x="540004" y="476713"/>
                  <a:pt x="590563" y="476791"/>
                </a:cubicBezTo>
                <a:cubicBezTo>
                  <a:pt x="637590" y="478349"/>
                  <a:pt x="660285" y="407522"/>
                  <a:pt x="658649" y="264312"/>
                </a:cubicBezTo>
                <a:cubicBezTo>
                  <a:pt x="658649" y="114402"/>
                  <a:pt x="636045" y="41083"/>
                  <a:pt x="590836" y="44355"/>
                </a:cubicBezTo>
                <a:close/>
                <a:moveTo>
                  <a:pt x="1287233" y="9884"/>
                </a:moveTo>
                <a:lnTo>
                  <a:pt x="1560942" y="9884"/>
                </a:lnTo>
                <a:lnTo>
                  <a:pt x="1560942" y="112792"/>
                </a:lnTo>
                <a:lnTo>
                  <a:pt x="1328053" y="112792"/>
                </a:lnTo>
                <a:lnTo>
                  <a:pt x="1316524" y="239578"/>
                </a:lnTo>
                <a:cubicBezTo>
                  <a:pt x="1339895" y="205379"/>
                  <a:pt x="1377482" y="190760"/>
                  <a:pt x="1429287" y="195719"/>
                </a:cubicBezTo>
                <a:cubicBezTo>
                  <a:pt x="1531599" y="202549"/>
                  <a:pt x="1583586" y="254678"/>
                  <a:pt x="1585248" y="352108"/>
                </a:cubicBezTo>
                <a:cubicBezTo>
                  <a:pt x="1583560" y="461353"/>
                  <a:pt x="1524081" y="516819"/>
                  <a:pt x="1406813" y="518507"/>
                </a:cubicBezTo>
                <a:cubicBezTo>
                  <a:pt x="1306059" y="516819"/>
                  <a:pt x="1253047" y="483607"/>
                  <a:pt x="1247775" y="418870"/>
                </a:cubicBezTo>
                <a:cubicBezTo>
                  <a:pt x="1247775" y="384126"/>
                  <a:pt x="1265147" y="366754"/>
                  <a:pt x="1299892" y="366754"/>
                </a:cubicBezTo>
                <a:cubicBezTo>
                  <a:pt x="1329936" y="363456"/>
                  <a:pt x="1347581" y="378244"/>
                  <a:pt x="1352826" y="411119"/>
                </a:cubicBezTo>
                <a:cubicBezTo>
                  <a:pt x="1359085" y="454822"/>
                  <a:pt x="1376924" y="476713"/>
                  <a:pt x="1406345" y="476791"/>
                </a:cubicBezTo>
                <a:cubicBezTo>
                  <a:pt x="1452256" y="475336"/>
                  <a:pt x="1475990" y="437839"/>
                  <a:pt x="1477548" y="364300"/>
                </a:cubicBezTo>
                <a:cubicBezTo>
                  <a:pt x="1479184" y="287748"/>
                  <a:pt x="1454710" y="248719"/>
                  <a:pt x="1404125" y="247213"/>
                </a:cubicBezTo>
                <a:cubicBezTo>
                  <a:pt x="1366291" y="247213"/>
                  <a:pt x="1332273" y="270843"/>
                  <a:pt x="1302073" y="318104"/>
                </a:cubicBezTo>
                <a:lnTo>
                  <a:pt x="1264914" y="303146"/>
                </a:lnTo>
                <a:close/>
                <a:moveTo>
                  <a:pt x="1004327" y="185"/>
                </a:moveTo>
                <a:cubicBezTo>
                  <a:pt x="1108742" y="-3165"/>
                  <a:pt x="1161793" y="39188"/>
                  <a:pt x="1163481" y="127243"/>
                </a:cubicBezTo>
                <a:cubicBezTo>
                  <a:pt x="1161741" y="200108"/>
                  <a:pt x="1116960" y="241071"/>
                  <a:pt x="1029138" y="250134"/>
                </a:cubicBezTo>
                <a:cubicBezTo>
                  <a:pt x="1125296" y="258366"/>
                  <a:pt x="1173375" y="299667"/>
                  <a:pt x="1173375" y="374037"/>
                </a:cubicBezTo>
                <a:cubicBezTo>
                  <a:pt x="1171583" y="470273"/>
                  <a:pt x="1113688" y="519247"/>
                  <a:pt x="999691" y="520961"/>
                </a:cubicBezTo>
                <a:cubicBezTo>
                  <a:pt x="895666" y="517559"/>
                  <a:pt x="841031" y="482711"/>
                  <a:pt x="835785" y="416416"/>
                </a:cubicBezTo>
                <a:cubicBezTo>
                  <a:pt x="834149" y="381984"/>
                  <a:pt x="850924" y="363832"/>
                  <a:pt x="886110" y="361963"/>
                </a:cubicBezTo>
                <a:cubicBezTo>
                  <a:pt x="920776" y="356977"/>
                  <a:pt x="939888" y="372934"/>
                  <a:pt x="943446" y="409834"/>
                </a:cubicBezTo>
                <a:cubicBezTo>
                  <a:pt x="951132" y="454420"/>
                  <a:pt x="969686" y="476713"/>
                  <a:pt x="999107" y="476713"/>
                </a:cubicBezTo>
                <a:cubicBezTo>
                  <a:pt x="1043382" y="478323"/>
                  <a:pt x="1065519" y="446590"/>
                  <a:pt x="1065519" y="381516"/>
                </a:cubicBezTo>
                <a:cubicBezTo>
                  <a:pt x="1065519" y="313092"/>
                  <a:pt x="1021530" y="278062"/>
                  <a:pt x="933552" y="276426"/>
                </a:cubicBezTo>
                <a:lnTo>
                  <a:pt x="933552" y="230386"/>
                </a:lnTo>
                <a:cubicBezTo>
                  <a:pt x="1016648" y="225478"/>
                  <a:pt x="1057378" y="190383"/>
                  <a:pt x="1055742" y="125101"/>
                </a:cubicBezTo>
                <a:cubicBezTo>
                  <a:pt x="1054236" y="69635"/>
                  <a:pt x="1037175" y="41901"/>
                  <a:pt x="1004560" y="41901"/>
                </a:cubicBezTo>
                <a:cubicBezTo>
                  <a:pt x="973477" y="40265"/>
                  <a:pt x="957183" y="64220"/>
                  <a:pt x="955677" y="113766"/>
                </a:cubicBezTo>
                <a:cubicBezTo>
                  <a:pt x="951963" y="145291"/>
                  <a:pt x="932475" y="162884"/>
                  <a:pt x="897211" y="166545"/>
                </a:cubicBezTo>
                <a:cubicBezTo>
                  <a:pt x="861142" y="164675"/>
                  <a:pt x="843939" y="145511"/>
                  <a:pt x="845601" y="109053"/>
                </a:cubicBezTo>
                <a:cubicBezTo>
                  <a:pt x="852378" y="38188"/>
                  <a:pt x="905287" y="1899"/>
                  <a:pt x="1004327" y="185"/>
                </a:cubicBezTo>
                <a:close/>
                <a:moveTo>
                  <a:pt x="590251" y="185"/>
                </a:moveTo>
                <a:cubicBezTo>
                  <a:pt x="706014" y="1899"/>
                  <a:pt x="764713" y="89902"/>
                  <a:pt x="766349" y="264195"/>
                </a:cubicBezTo>
                <a:cubicBezTo>
                  <a:pt x="764687" y="433659"/>
                  <a:pt x="706027" y="519247"/>
                  <a:pt x="590368" y="520961"/>
                </a:cubicBezTo>
                <a:cubicBezTo>
                  <a:pt x="468062" y="519247"/>
                  <a:pt x="407713" y="433659"/>
                  <a:pt x="409323" y="264195"/>
                </a:cubicBezTo>
                <a:cubicBezTo>
                  <a:pt x="412647" y="89902"/>
                  <a:pt x="472957" y="1899"/>
                  <a:pt x="590251" y="185"/>
                </a:cubicBezTo>
                <a:close/>
                <a:moveTo>
                  <a:pt x="173449" y="185"/>
                </a:moveTo>
                <a:cubicBezTo>
                  <a:pt x="279422" y="-3165"/>
                  <a:pt x="334097" y="40785"/>
                  <a:pt x="337472" y="132034"/>
                </a:cubicBezTo>
                <a:cubicBezTo>
                  <a:pt x="340822" y="203678"/>
                  <a:pt x="293795" y="263027"/>
                  <a:pt x="196392" y="310080"/>
                </a:cubicBezTo>
                <a:cubicBezTo>
                  <a:pt x="133135" y="340124"/>
                  <a:pt x="93028" y="376115"/>
                  <a:pt x="76072" y="418052"/>
                </a:cubicBezTo>
                <a:lnTo>
                  <a:pt x="231915" y="418052"/>
                </a:lnTo>
                <a:cubicBezTo>
                  <a:pt x="263881" y="419662"/>
                  <a:pt x="287355" y="391137"/>
                  <a:pt x="302339" y="332477"/>
                </a:cubicBezTo>
                <a:lnTo>
                  <a:pt x="344951" y="346966"/>
                </a:lnTo>
                <a:lnTo>
                  <a:pt x="319360" y="508730"/>
                </a:lnTo>
                <a:lnTo>
                  <a:pt x="0" y="508730"/>
                </a:lnTo>
                <a:cubicBezTo>
                  <a:pt x="1662" y="411275"/>
                  <a:pt x="49987" y="328179"/>
                  <a:pt x="144976" y="259443"/>
                </a:cubicBezTo>
                <a:cubicBezTo>
                  <a:pt x="198261" y="219038"/>
                  <a:pt x="225709" y="173309"/>
                  <a:pt x="227319" y="122257"/>
                </a:cubicBezTo>
                <a:cubicBezTo>
                  <a:pt x="227319" y="71777"/>
                  <a:pt x="209297" y="45809"/>
                  <a:pt x="173255" y="44355"/>
                </a:cubicBezTo>
                <a:cubicBezTo>
                  <a:pt x="143652" y="42719"/>
                  <a:pt x="125072" y="69907"/>
                  <a:pt x="117516" y="125919"/>
                </a:cubicBezTo>
                <a:cubicBezTo>
                  <a:pt x="112011" y="160923"/>
                  <a:pt x="92561" y="179360"/>
                  <a:pt x="59167" y="181230"/>
                </a:cubicBezTo>
                <a:cubicBezTo>
                  <a:pt x="22994" y="181230"/>
                  <a:pt x="5726" y="161546"/>
                  <a:pt x="7362" y="122180"/>
                </a:cubicBezTo>
                <a:cubicBezTo>
                  <a:pt x="12425" y="42563"/>
                  <a:pt x="67788" y="1899"/>
                  <a:pt x="173449" y="185"/>
                </a:cubicBezTo>
                <a:close/>
              </a:path>
            </a:pathLst>
          </a:custGeom>
          <a:gradFill>
            <a:gsLst>
              <a:gs pos="0">
                <a:srgbClr val="F7C973"/>
              </a:gs>
              <a:gs pos="85000">
                <a:srgbClr val="FFFDEB">
                  <a:alpha val="0"/>
                </a:srgbClr>
              </a:gs>
            </a:gsLst>
            <a:lin ang="5400000" scaled="0"/>
          </a:gra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en-US" altLang="zh-CN" sz="5000" b="1" dirty="0">
              <a:gradFill>
                <a:gsLst>
                  <a:gs pos="1000">
                    <a:srgbClr val="F7C973"/>
                  </a:gs>
                  <a:gs pos="100000">
                    <a:schemeClr val="bg1"/>
                  </a:gs>
                </a:gsLst>
                <a:lin ang="16200000" scaled="0"/>
              </a:gradFill>
              <a:effectLst/>
              <a:latin typeface="方正粗雅宋_GBK" panose="02000500000000000000" pitchFamily="2" charset="-122"/>
              <a:ea typeface="方正粗雅宋_GBK" panose="02000500000000000000" pitchFamily="2" charset="-122"/>
            </a:endParaRPr>
          </a:p>
        </p:txBody>
      </p:sp>
      <p:sp>
        <p:nvSpPr>
          <p:cNvPr id="36" name="任意多边形 35"/>
          <p:cNvSpPr/>
          <p:nvPr/>
        </p:nvSpPr>
        <p:spPr>
          <a:xfrm>
            <a:off x="2077095" y="1195425"/>
            <a:ext cx="1840493" cy="414784"/>
          </a:xfrm>
          <a:custGeom>
            <a:avLst/>
            <a:gdLst/>
            <a:ahLst/>
            <a:cxnLst/>
            <a:rect l="l" t="t" r="r" b="b"/>
            <a:pathLst>
              <a:path w="1840493" h="414784">
                <a:moveTo>
                  <a:pt x="743657" y="309135"/>
                </a:moveTo>
                <a:cubicBezTo>
                  <a:pt x="832898" y="316446"/>
                  <a:pt x="876319" y="335905"/>
                  <a:pt x="873919" y="367513"/>
                </a:cubicBezTo>
                <a:cubicBezTo>
                  <a:pt x="872561" y="386898"/>
                  <a:pt x="861836" y="397260"/>
                  <a:pt x="841744" y="398599"/>
                </a:cubicBezTo>
                <a:cubicBezTo>
                  <a:pt x="831196" y="399808"/>
                  <a:pt x="821736" y="394971"/>
                  <a:pt x="813365" y="384088"/>
                </a:cubicBezTo>
                <a:cubicBezTo>
                  <a:pt x="792994" y="361467"/>
                  <a:pt x="768781" y="340807"/>
                  <a:pt x="740727" y="322111"/>
                </a:cubicBezTo>
                <a:close/>
                <a:moveTo>
                  <a:pt x="610940" y="290103"/>
                </a:moveTo>
                <a:cubicBezTo>
                  <a:pt x="610940" y="300168"/>
                  <a:pt x="605433" y="306037"/>
                  <a:pt x="594420" y="307712"/>
                </a:cubicBezTo>
                <a:lnTo>
                  <a:pt x="582520" y="309196"/>
                </a:lnTo>
                <a:lnTo>
                  <a:pt x="621460" y="324008"/>
                </a:lnTo>
                <a:cubicBezTo>
                  <a:pt x="626390" y="327283"/>
                  <a:pt x="628855" y="331059"/>
                  <a:pt x="628855" y="335338"/>
                </a:cubicBezTo>
                <a:cubicBezTo>
                  <a:pt x="630027" y="343170"/>
                  <a:pt x="620837" y="348444"/>
                  <a:pt x="601285" y="351160"/>
                </a:cubicBezTo>
                <a:lnTo>
                  <a:pt x="598307" y="353350"/>
                </a:lnTo>
                <a:lnTo>
                  <a:pt x="643059" y="356574"/>
                </a:lnTo>
                <a:cubicBezTo>
                  <a:pt x="653328" y="356574"/>
                  <a:pt x="658462" y="351346"/>
                  <a:pt x="658462" y="340891"/>
                </a:cubicBezTo>
                <a:lnTo>
                  <a:pt x="658462" y="293703"/>
                </a:lnTo>
                <a:lnTo>
                  <a:pt x="610940" y="293703"/>
                </a:lnTo>
                <a:close/>
                <a:moveTo>
                  <a:pt x="1068679" y="268700"/>
                </a:moveTo>
                <a:lnTo>
                  <a:pt x="1068679" y="354620"/>
                </a:lnTo>
                <a:lnTo>
                  <a:pt x="1241357" y="354620"/>
                </a:lnTo>
                <a:lnTo>
                  <a:pt x="1241357" y="268700"/>
                </a:lnTo>
                <a:close/>
                <a:moveTo>
                  <a:pt x="610940" y="234795"/>
                </a:moveTo>
                <a:lnTo>
                  <a:pt x="610940" y="274281"/>
                </a:lnTo>
                <a:lnTo>
                  <a:pt x="762075" y="274281"/>
                </a:lnTo>
                <a:lnTo>
                  <a:pt x="762075" y="234795"/>
                </a:lnTo>
                <a:close/>
                <a:moveTo>
                  <a:pt x="1068679" y="163330"/>
                </a:moveTo>
                <a:lnTo>
                  <a:pt x="1068679" y="249278"/>
                </a:lnTo>
                <a:lnTo>
                  <a:pt x="1241357" y="249278"/>
                </a:lnTo>
                <a:lnTo>
                  <a:pt x="1241357" y="163330"/>
                </a:lnTo>
                <a:close/>
                <a:moveTo>
                  <a:pt x="700655" y="143712"/>
                </a:moveTo>
                <a:cubicBezTo>
                  <a:pt x="712413" y="144736"/>
                  <a:pt x="718291" y="149247"/>
                  <a:pt x="718291" y="157246"/>
                </a:cubicBezTo>
                <a:cubicBezTo>
                  <a:pt x="718291" y="166939"/>
                  <a:pt x="714766" y="172613"/>
                  <a:pt x="707715" y="174269"/>
                </a:cubicBezTo>
                <a:lnTo>
                  <a:pt x="813337" y="174269"/>
                </a:lnTo>
                <a:lnTo>
                  <a:pt x="829884" y="151559"/>
                </a:lnTo>
                <a:lnTo>
                  <a:pt x="826731" y="154121"/>
                </a:lnTo>
                <a:cubicBezTo>
                  <a:pt x="810044" y="156521"/>
                  <a:pt x="792064" y="157721"/>
                  <a:pt x="772790" y="157721"/>
                </a:cubicBezTo>
                <a:lnTo>
                  <a:pt x="772790" y="143712"/>
                </a:lnTo>
                <a:close/>
                <a:moveTo>
                  <a:pt x="1781194" y="101827"/>
                </a:moveTo>
                <a:lnTo>
                  <a:pt x="1835135" y="139610"/>
                </a:lnTo>
                <a:cubicBezTo>
                  <a:pt x="1838707" y="141396"/>
                  <a:pt x="1840493" y="144429"/>
                  <a:pt x="1840493" y="148707"/>
                </a:cubicBezTo>
                <a:cubicBezTo>
                  <a:pt x="1836921" y="155795"/>
                  <a:pt x="1830744" y="160074"/>
                  <a:pt x="1821964" y="161544"/>
                </a:cubicBezTo>
                <a:lnTo>
                  <a:pt x="1730155" y="161544"/>
                </a:lnTo>
                <a:lnTo>
                  <a:pt x="1730155" y="187566"/>
                </a:lnTo>
                <a:lnTo>
                  <a:pt x="1731048" y="186575"/>
                </a:lnTo>
                <a:cubicBezTo>
                  <a:pt x="1797072" y="227689"/>
                  <a:pt x="1830698" y="266365"/>
                  <a:pt x="1831926" y="302605"/>
                </a:cubicBezTo>
                <a:cubicBezTo>
                  <a:pt x="1829303" y="330138"/>
                  <a:pt x="1816038" y="345226"/>
                  <a:pt x="1792133" y="347867"/>
                </a:cubicBezTo>
                <a:cubicBezTo>
                  <a:pt x="1777045" y="349039"/>
                  <a:pt x="1768144" y="340956"/>
                  <a:pt x="1765427" y="323618"/>
                </a:cubicBezTo>
                <a:cubicBezTo>
                  <a:pt x="1758423" y="284174"/>
                  <a:pt x="1748426" y="250616"/>
                  <a:pt x="1735436" y="222944"/>
                </a:cubicBezTo>
                <a:lnTo>
                  <a:pt x="1730155" y="213237"/>
                </a:lnTo>
                <a:lnTo>
                  <a:pt x="1730155" y="222712"/>
                </a:lnTo>
                <a:cubicBezTo>
                  <a:pt x="1730155" y="270281"/>
                  <a:pt x="1730713" y="314604"/>
                  <a:pt x="1731830" y="355681"/>
                </a:cubicBezTo>
                <a:cubicBezTo>
                  <a:pt x="1733057" y="388200"/>
                  <a:pt x="1704994" y="406952"/>
                  <a:pt x="1647639" y="411938"/>
                </a:cubicBezTo>
                <a:cubicBezTo>
                  <a:pt x="1647639" y="384702"/>
                  <a:pt x="1629538" y="368750"/>
                  <a:pt x="1593336" y="364080"/>
                </a:cubicBezTo>
                <a:lnTo>
                  <a:pt x="1593336" y="346946"/>
                </a:lnTo>
                <a:lnTo>
                  <a:pt x="1649816" y="350546"/>
                </a:lnTo>
                <a:cubicBezTo>
                  <a:pt x="1661201" y="350472"/>
                  <a:pt x="1666308" y="344761"/>
                  <a:pt x="1665136" y="333412"/>
                </a:cubicBezTo>
                <a:lnTo>
                  <a:pt x="1665136" y="231586"/>
                </a:lnTo>
                <a:cubicBezTo>
                  <a:pt x="1667889" y="233912"/>
                  <a:pt x="1666085" y="235074"/>
                  <a:pt x="1659722" y="235074"/>
                </a:cubicBezTo>
                <a:cubicBezTo>
                  <a:pt x="1635910" y="281546"/>
                  <a:pt x="1601093" y="325906"/>
                  <a:pt x="1555273" y="368154"/>
                </a:cubicBezTo>
                <a:lnTo>
                  <a:pt x="1542576" y="359420"/>
                </a:lnTo>
                <a:cubicBezTo>
                  <a:pt x="1576434" y="290085"/>
                  <a:pt x="1596498" y="232228"/>
                  <a:pt x="1602768" y="185849"/>
                </a:cubicBezTo>
                <a:lnTo>
                  <a:pt x="1669796" y="206890"/>
                </a:lnTo>
                <a:lnTo>
                  <a:pt x="1669936" y="206948"/>
                </a:lnTo>
                <a:lnTo>
                  <a:pt x="1665136" y="161544"/>
                </a:lnTo>
                <a:lnTo>
                  <a:pt x="1577597" y="161544"/>
                </a:lnTo>
                <a:lnTo>
                  <a:pt x="1577597" y="142122"/>
                </a:lnTo>
                <a:lnTo>
                  <a:pt x="1751307" y="142122"/>
                </a:lnTo>
                <a:close/>
                <a:moveTo>
                  <a:pt x="598438" y="97278"/>
                </a:moveTo>
                <a:lnTo>
                  <a:pt x="598438" y="126020"/>
                </a:lnTo>
                <a:lnTo>
                  <a:pt x="772790" y="126020"/>
                </a:lnTo>
                <a:lnTo>
                  <a:pt x="772790" y="97278"/>
                </a:lnTo>
                <a:close/>
                <a:moveTo>
                  <a:pt x="363662" y="85725"/>
                </a:moveTo>
                <a:lnTo>
                  <a:pt x="421872" y="125825"/>
                </a:lnTo>
                <a:cubicBezTo>
                  <a:pt x="423788" y="127741"/>
                  <a:pt x="424746" y="130169"/>
                  <a:pt x="424746" y="133108"/>
                </a:cubicBezTo>
                <a:cubicBezTo>
                  <a:pt x="424746" y="139731"/>
                  <a:pt x="419137" y="143852"/>
                  <a:pt x="407920" y="145470"/>
                </a:cubicBezTo>
                <a:lnTo>
                  <a:pt x="340696" y="145470"/>
                </a:lnTo>
                <a:lnTo>
                  <a:pt x="340696" y="246934"/>
                </a:lnTo>
                <a:cubicBezTo>
                  <a:pt x="340696" y="253892"/>
                  <a:pt x="343579" y="257371"/>
                  <a:pt x="349346" y="257371"/>
                </a:cubicBezTo>
                <a:lnTo>
                  <a:pt x="359392" y="257371"/>
                </a:lnTo>
                <a:cubicBezTo>
                  <a:pt x="364713" y="256608"/>
                  <a:pt x="368331" y="252571"/>
                  <a:pt x="370247" y="245260"/>
                </a:cubicBezTo>
                <a:lnTo>
                  <a:pt x="392209" y="171562"/>
                </a:lnTo>
                <a:lnTo>
                  <a:pt x="406943" y="171562"/>
                </a:lnTo>
                <a:lnTo>
                  <a:pt x="410738" y="239651"/>
                </a:lnTo>
                <a:cubicBezTo>
                  <a:pt x="410738" y="246236"/>
                  <a:pt x="413956" y="252748"/>
                  <a:pt x="420393" y="259184"/>
                </a:cubicBezTo>
                <a:cubicBezTo>
                  <a:pt x="427965" y="265491"/>
                  <a:pt x="431751" y="272077"/>
                  <a:pt x="431751" y="278941"/>
                </a:cubicBezTo>
                <a:cubicBezTo>
                  <a:pt x="430337" y="305544"/>
                  <a:pt x="411036" y="318846"/>
                  <a:pt x="373847" y="318846"/>
                </a:cubicBezTo>
                <a:lnTo>
                  <a:pt x="328669" y="318846"/>
                </a:lnTo>
                <a:cubicBezTo>
                  <a:pt x="290996" y="321171"/>
                  <a:pt x="273332" y="303489"/>
                  <a:pt x="275676" y="265798"/>
                </a:cubicBezTo>
                <a:lnTo>
                  <a:pt x="275676" y="145470"/>
                </a:lnTo>
                <a:lnTo>
                  <a:pt x="256617" y="145470"/>
                </a:lnTo>
                <a:cubicBezTo>
                  <a:pt x="258652" y="227300"/>
                  <a:pt x="228575" y="284454"/>
                  <a:pt x="166387" y="316930"/>
                </a:cubicBezTo>
                <a:lnTo>
                  <a:pt x="140846" y="328004"/>
                </a:lnTo>
                <a:lnTo>
                  <a:pt x="150389" y="333517"/>
                </a:lnTo>
                <a:cubicBezTo>
                  <a:pt x="170522" y="340517"/>
                  <a:pt x="201597" y="344575"/>
                  <a:pt x="243613" y="345691"/>
                </a:cubicBezTo>
                <a:cubicBezTo>
                  <a:pt x="292336" y="346844"/>
                  <a:pt x="358295" y="342733"/>
                  <a:pt x="441490" y="333357"/>
                </a:cubicBezTo>
                <a:lnTo>
                  <a:pt x="441490" y="349430"/>
                </a:lnTo>
                <a:cubicBezTo>
                  <a:pt x="425993" y="355402"/>
                  <a:pt x="416421" y="371615"/>
                  <a:pt x="412775" y="398069"/>
                </a:cubicBezTo>
                <a:cubicBezTo>
                  <a:pt x="355104" y="401752"/>
                  <a:pt x="306856" y="403594"/>
                  <a:pt x="268030" y="403594"/>
                </a:cubicBezTo>
                <a:cubicBezTo>
                  <a:pt x="180631" y="404766"/>
                  <a:pt x="124932" y="380256"/>
                  <a:pt x="100934" y="330064"/>
                </a:cubicBezTo>
                <a:cubicBezTo>
                  <a:pt x="96041" y="340389"/>
                  <a:pt x="79902" y="358481"/>
                  <a:pt x="52518" y="384340"/>
                </a:cubicBezTo>
                <a:cubicBezTo>
                  <a:pt x="53690" y="382014"/>
                  <a:pt x="55513" y="382563"/>
                  <a:pt x="57987" y="385986"/>
                </a:cubicBezTo>
                <a:cubicBezTo>
                  <a:pt x="59159" y="400701"/>
                  <a:pt x="54732" y="408905"/>
                  <a:pt x="44705" y="410598"/>
                </a:cubicBezTo>
                <a:cubicBezTo>
                  <a:pt x="39961" y="410598"/>
                  <a:pt x="35245" y="407473"/>
                  <a:pt x="30557" y="401222"/>
                </a:cubicBezTo>
                <a:lnTo>
                  <a:pt x="0" y="340584"/>
                </a:lnTo>
                <a:cubicBezTo>
                  <a:pt x="19218" y="333831"/>
                  <a:pt x="38482" y="325087"/>
                  <a:pt x="57792" y="314353"/>
                </a:cubicBezTo>
                <a:lnTo>
                  <a:pt x="57792" y="182975"/>
                </a:lnTo>
                <a:lnTo>
                  <a:pt x="5246" y="182975"/>
                </a:lnTo>
                <a:lnTo>
                  <a:pt x="5246" y="163553"/>
                </a:lnTo>
                <a:lnTo>
                  <a:pt x="52295" y="163553"/>
                </a:lnTo>
                <a:lnTo>
                  <a:pt x="68926" y="130262"/>
                </a:lnTo>
                <a:lnTo>
                  <a:pt x="129899" y="155098"/>
                </a:lnTo>
                <a:cubicBezTo>
                  <a:pt x="138010" y="158335"/>
                  <a:pt x="142066" y="162400"/>
                  <a:pt x="142066" y="167292"/>
                </a:cubicBezTo>
                <a:cubicBezTo>
                  <a:pt x="143238" y="175031"/>
                  <a:pt x="136820" y="182510"/>
                  <a:pt x="122811" y="189728"/>
                </a:cubicBezTo>
                <a:lnTo>
                  <a:pt x="122811" y="303693"/>
                </a:lnTo>
                <a:cubicBezTo>
                  <a:pt x="121937" y="310135"/>
                  <a:pt x="123798" y="315841"/>
                  <a:pt x="128394" y="320811"/>
                </a:cubicBezTo>
                <a:lnTo>
                  <a:pt x="131637" y="322685"/>
                </a:lnTo>
                <a:lnTo>
                  <a:pt x="128588" y="319376"/>
                </a:lnTo>
                <a:cubicBezTo>
                  <a:pt x="171767" y="277462"/>
                  <a:pt x="192807" y="219494"/>
                  <a:pt x="191709" y="145470"/>
                </a:cubicBezTo>
                <a:lnTo>
                  <a:pt x="128588" y="145470"/>
                </a:lnTo>
                <a:lnTo>
                  <a:pt x="128588" y="126048"/>
                </a:lnTo>
                <a:lnTo>
                  <a:pt x="333831" y="126048"/>
                </a:lnTo>
                <a:close/>
                <a:moveTo>
                  <a:pt x="1068679" y="57959"/>
                </a:moveTo>
                <a:lnTo>
                  <a:pt x="1068679" y="143908"/>
                </a:lnTo>
                <a:lnTo>
                  <a:pt x="1241357" y="143908"/>
                </a:lnTo>
                <a:lnTo>
                  <a:pt x="1241357" y="57959"/>
                </a:lnTo>
                <a:close/>
                <a:moveTo>
                  <a:pt x="598438" y="54388"/>
                </a:moveTo>
                <a:lnTo>
                  <a:pt x="598438" y="79586"/>
                </a:lnTo>
                <a:lnTo>
                  <a:pt x="772790" y="79586"/>
                </a:lnTo>
                <a:lnTo>
                  <a:pt x="772790" y="54388"/>
                </a:lnTo>
                <a:close/>
                <a:moveTo>
                  <a:pt x="28994" y="4465"/>
                </a:moveTo>
                <a:cubicBezTo>
                  <a:pt x="95576" y="17953"/>
                  <a:pt x="128253" y="38519"/>
                  <a:pt x="127025" y="66164"/>
                </a:cubicBezTo>
                <a:cubicBezTo>
                  <a:pt x="125723" y="91409"/>
                  <a:pt x="111900" y="105352"/>
                  <a:pt x="85558" y="107994"/>
                </a:cubicBezTo>
                <a:cubicBezTo>
                  <a:pt x="70656" y="107994"/>
                  <a:pt x="61131" y="99669"/>
                  <a:pt x="56983" y="83018"/>
                </a:cubicBezTo>
                <a:cubicBezTo>
                  <a:pt x="50193" y="56899"/>
                  <a:pt x="39644" y="33970"/>
                  <a:pt x="25338" y="14232"/>
                </a:cubicBezTo>
                <a:close/>
                <a:moveTo>
                  <a:pt x="1749773" y="3544"/>
                </a:moveTo>
                <a:lnTo>
                  <a:pt x="1802848" y="40128"/>
                </a:lnTo>
                <a:cubicBezTo>
                  <a:pt x="1804765" y="42044"/>
                  <a:pt x="1805723" y="44481"/>
                  <a:pt x="1805723" y="47439"/>
                </a:cubicBezTo>
                <a:cubicBezTo>
                  <a:pt x="1805723" y="56834"/>
                  <a:pt x="1799267" y="61531"/>
                  <a:pt x="1786356" y="61531"/>
                </a:cubicBezTo>
                <a:lnTo>
                  <a:pt x="1598889" y="61531"/>
                </a:lnTo>
                <a:lnTo>
                  <a:pt x="1598889" y="42109"/>
                </a:lnTo>
                <a:lnTo>
                  <a:pt x="1721700" y="42109"/>
                </a:lnTo>
                <a:close/>
                <a:moveTo>
                  <a:pt x="1254445" y="3488"/>
                </a:moveTo>
                <a:lnTo>
                  <a:pt x="1325268" y="32370"/>
                </a:lnTo>
                <a:cubicBezTo>
                  <a:pt x="1330198" y="35645"/>
                  <a:pt x="1332663" y="39477"/>
                  <a:pt x="1332663" y="43867"/>
                </a:cubicBezTo>
                <a:cubicBezTo>
                  <a:pt x="1332663" y="52853"/>
                  <a:pt x="1326822" y="60843"/>
                  <a:pt x="1315139" y="67838"/>
                </a:cubicBezTo>
                <a:lnTo>
                  <a:pt x="1315139" y="213252"/>
                </a:lnTo>
                <a:cubicBezTo>
                  <a:pt x="1315139" y="222573"/>
                  <a:pt x="1315139" y="248255"/>
                  <a:pt x="1315139" y="290299"/>
                </a:cubicBezTo>
                <a:cubicBezTo>
                  <a:pt x="1316311" y="342705"/>
                  <a:pt x="1316897" y="374675"/>
                  <a:pt x="1316897" y="386209"/>
                </a:cubicBezTo>
                <a:cubicBezTo>
                  <a:pt x="1316897" y="397502"/>
                  <a:pt x="1311437" y="403929"/>
                  <a:pt x="1300516" y="405492"/>
                </a:cubicBezTo>
                <a:cubicBezTo>
                  <a:pt x="1281597" y="410217"/>
                  <a:pt x="1261877" y="412580"/>
                  <a:pt x="1241357" y="412580"/>
                </a:cubicBezTo>
                <a:lnTo>
                  <a:pt x="1241357" y="372312"/>
                </a:lnTo>
                <a:lnTo>
                  <a:pt x="1068679" y="372312"/>
                </a:lnTo>
                <a:lnTo>
                  <a:pt x="1068679" y="386293"/>
                </a:lnTo>
                <a:cubicBezTo>
                  <a:pt x="1069851" y="397139"/>
                  <a:pt x="1064959" y="403985"/>
                  <a:pt x="1054001" y="406831"/>
                </a:cubicBezTo>
                <a:cubicBezTo>
                  <a:pt x="1032756" y="411836"/>
                  <a:pt x="1012478" y="414338"/>
                  <a:pt x="993168" y="414338"/>
                </a:cubicBezTo>
                <a:cubicBezTo>
                  <a:pt x="993168" y="395474"/>
                  <a:pt x="993754" y="373838"/>
                  <a:pt x="994926" y="349430"/>
                </a:cubicBezTo>
                <a:cubicBezTo>
                  <a:pt x="996098" y="301712"/>
                  <a:pt x="996684" y="273202"/>
                  <a:pt x="996684" y="263900"/>
                </a:cubicBezTo>
                <a:lnTo>
                  <a:pt x="996684" y="131183"/>
                </a:lnTo>
                <a:cubicBezTo>
                  <a:pt x="996684" y="90590"/>
                  <a:pt x="996098" y="52109"/>
                  <a:pt x="994926" y="15739"/>
                </a:cubicBezTo>
                <a:lnTo>
                  <a:pt x="1080148" y="38537"/>
                </a:lnTo>
                <a:lnTo>
                  <a:pt x="1232372" y="38537"/>
                </a:lnTo>
                <a:close/>
                <a:moveTo>
                  <a:pt x="784036" y="3405"/>
                </a:moveTo>
                <a:lnTo>
                  <a:pt x="845595" y="28491"/>
                </a:lnTo>
                <a:cubicBezTo>
                  <a:pt x="852069" y="31728"/>
                  <a:pt x="855306" y="35077"/>
                  <a:pt x="855306" y="38537"/>
                </a:cubicBezTo>
                <a:cubicBezTo>
                  <a:pt x="855306" y="46314"/>
                  <a:pt x="850051" y="53699"/>
                  <a:pt x="839540" y="60694"/>
                </a:cubicBezTo>
                <a:lnTo>
                  <a:pt x="839540" y="68312"/>
                </a:lnTo>
                <a:cubicBezTo>
                  <a:pt x="839540" y="85818"/>
                  <a:pt x="839540" y="107417"/>
                  <a:pt x="839540" y="133108"/>
                </a:cubicBezTo>
                <a:lnTo>
                  <a:pt x="837650" y="140901"/>
                </a:lnTo>
                <a:lnTo>
                  <a:pt x="841437" y="135704"/>
                </a:lnTo>
                <a:lnTo>
                  <a:pt x="895127" y="173236"/>
                </a:lnTo>
                <a:cubicBezTo>
                  <a:pt x="900094" y="175208"/>
                  <a:pt x="902001" y="178315"/>
                  <a:pt x="900848" y="182556"/>
                </a:cubicBezTo>
                <a:cubicBezTo>
                  <a:pt x="900848" y="188417"/>
                  <a:pt x="894615" y="192128"/>
                  <a:pt x="882151" y="193691"/>
                </a:cubicBezTo>
                <a:lnTo>
                  <a:pt x="791448" y="193691"/>
                </a:lnTo>
                <a:lnTo>
                  <a:pt x="833819" y="208536"/>
                </a:lnTo>
                <a:cubicBezTo>
                  <a:pt x="841019" y="210341"/>
                  <a:pt x="844618" y="214927"/>
                  <a:pt x="844618" y="222294"/>
                </a:cubicBezTo>
                <a:cubicBezTo>
                  <a:pt x="845772" y="227242"/>
                  <a:pt x="841102" y="233949"/>
                  <a:pt x="830610" y="242413"/>
                </a:cubicBezTo>
                <a:lnTo>
                  <a:pt x="830610" y="244981"/>
                </a:lnTo>
                <a:cubicBezTo>
                  <a:pt x="830610" y="256533"/>
                  <a:pt x="830610" y="269835"/>
                  <a:pt x="830610" y="284885"/>
                </a:cubicBezTo>
                <a:cubicBezTo>
                  <a:pt x="830610" y="296605"/>
                  <a:pt x="826145" y="302465"/>
                  <a:pt x="817215" y="302465"/>
                </a:cubicBezTo>
                <a:cubicBezTo>
                  <a:pt x="804361" y="305963"/>
                  <a:pt x="785980" y="307712"/>
                  <a:pt x="762075" y="307712"/>
                </a:cubicBezTo>
                <a:lnTo>
                  <a:pt x="762075" y="293703"/>
                </a:lnTo>
                <a:lnTo>
                  <a:pt x="723482" y="293703"/>
                </a:lnTo>
                <a:lnTo>
                  <a:pt x="723482" y="295350"/>
                </a:lnTo>
                <a:cubicBezTo>
                  <a:pt x="723482" y="296522"/>
                  <a:pt x="723482" y="301796"/>
                  <a:pt x="723482" y="311172"/>
                </a:cubicBezTo>
                <a:cubicBezTo>
                  <a:pt x="724654" y="338091"/>
                  <a:pt x="725240" y="355244"/>
                  <a:pt x="725240" y="362629"/>
                </a:cubicBezTo>
                <a:cubicBezTo>
                  <a:pt x="727565" y="393492"/>
                  <a:pt x="699465" y="410794"/>
                  <a:pt x="640938" y="414533"/>
                </a:cubicBezTo>
                <a:cubicBezTo>
                  <a:pt x="640938" y="389511"/>
                  <a:pt x="623432" y="373903"/>
                  <a:pt x="588420" y="367708"/>
                </a:cubicBezTo>
                <a:lnTo>
                  <a:pt x="592033" y="357964"/>
                </a:lnTo>
                <a:lnTo>
                  <a:pt x="577755" y="368463"/>
                </a:lnTo>
                <a:cubicBezTo>
                  <a:pt x="552407" y="384833"/>
                  <a:pt x="521601" y="398404"/>
                  <a:pt x="485338" y="409175"/>
                </a:cubicBezTo>
                <a:lnTo>
                  <a:pt x="476325" y="399101"/>
                </a:lnTo>
                <a:cubicBezTo>
                  <a:pt x="495170" y="381502"/>
                  <a:pt x="511516" y="364478"/>
                  <a:pt x="525361" y="348028"/>
                </a:cubicBezTo>
                <a:lnTo>
                  <a:pt x="551853" y="310959"/>
                </a:lnTo>
                <a:lnTo>
                  <a:pt x="542432" y="311228"/>
                </a:lnTo>
                <a:cubicBezTo>
                  <a:pt x="542432" y="301666"/>
                  <a:pt x="543018" y="289294"/>
                  <a:pt x="544190" y="274114"/>
                </a:cubicBezTo>
                <a:cubicBezTo>
                  <a:pt x="544190" y="260459"/>
                  <a:pt x="544190" y="251901"/>
                  <a:pt x="544190" y="248441"/>
                </a:cubicBezTo>
                <a:lnTo>
                  <a:pt x="544190" y="243223"/>
                </a:lnTo>
                <a:cubicBezTo>
                  <a:pt x="544190" y="240916"/>
                  <a:pt x="544190" y="235363"/>
                  <a:pt x="544190" y="226563"/>
                </a:cubicBezTo>
                <a:cubicBezTo>
                  <a:pt x="543018" y="217243"/>
                  <a:pt x="542432" y="208825"/>
                  <a:pt x="542432" y="201309"/>
                </a:cubicBezTo>
                <a:lnTo>
                  <a:pt x="615042" y="217103"/>
                </a:lnTo>
                <a:lnTo>
                  <a:pt x="756633" y="217103"/>
                </a:lnTo>
                <a:lnTo>
                  <a:pt x="769655" y="193691"/>
                </a:lnTo>
                <a:lnTo>
                  <a:pt x="480901" y="193691"/>
                </a:lnTo>
                <a:lnTo>
                  <a:pt x="480901" y="174269"/>
                </a:lnTo>
                <a:lnTo>
                  <a:pt x="652491" y="174269"/>
                </a:lnTo>
                <a:lnTo>
                  <a:pt x="651179" y="169832"/>
                </a:lnTo>
                <a:cubicBezTo>
                  <a:pt x="650119" y="159432"/>
                  <a:pt x="646882" y="150726"/>
                  <a:pt x="641468" y="143712"/>
                </a:cubicBezTo>
                <a:lnTo>
                  <a:pt x="598438" y="143712"/>
                </a:lnTo>
                <a:lnTo>
                  <a:pt x="598438" y="141843"/>
                </a:lnTo>
                <a:cubicBezTo>
                  <a:pt x="598438" y="153582"/>
                  <a:pt x="593462" y="159451"/>
                  <a:pt x="583509" y="159451"/>
                </a:cubicBezTo>
                <a:cubicBezTo>
                  <a:pt x="569482" y="162967"/>
                  <a:pt x="551622" y="164725"/>
                  <a:pt x="529931" y="164725"/>
                </a:cubicBezTo>
                <a:cubicBezTo>
                  <a:pt x="531103" y="144540"/>
                  <a:pt x="531689" y="118235"/>
                  <a:pt x="531689" y="85809"/>
                </a:cubicBezTo>
                <a:lnTo>
                  <a:pt x="531689" y="73558"/>
                </a:lnTo>
                <a:cubicBezTo>
                  <a:pt x="531689" y="59550"/>
                  <a:pt x="531689" y="40835"/>
                  <a:pt x="531689" y="17413"/>
                </a:cubicBezTo>
                <a:lnTo>
                  <a:pt x="602903" y="34966"/>
                </a:lnTo>
                <a:lnTo>
                  <a:pt x="765507" y="34966"/>
                </a:lnTo>
                <a:close/>
                <a:moveTo>
                  <a:pt x="1468683" y="1340"/>
                </a:moveTo>
                <a:lnTo>
                  <a:pt x="1534986" y="8400"/>
                </a:lnTo>
                <a:cubicBezTo>
                  <a:pt x="1544622" y="8400"/>
                  <a:pt x="1549441" y="11283"/>
                  <a:pt x="1549441" y="17050"/>
                </a:cubicBezTo>
                <a:cubicBezTo>
                  <a:pt x="1550613" y="23915"/>
                  <a:pt x="1544780" y="30389"/>
                  <a:pt x="1531944" y="36472"/>
                </a:cubicBezTo>
                <a:lnTo>
                  <a:pt x="1531944" y="103250"/>
                </a:lnTo>
                <a:lnTo>
                  <a:pt x="1553208" y="73140"/>
                </a:lnTo>
                <a:lnTo>
                  <a:pt x="1600926" y="109780"/>
                </a:lnTo>
                <a:cubicBezTo>
                  <a:pt x="1603958" y="112812"/>
                  <a:pt x="1605474" y="114328"/>
                  <a:pt x="1605474" y="114328"/>
                </a:cubicBezTo>
                <a:cubicBezTo>
                  <a:pt x="1605474" y="123183"/>
                  <a:pt x="1599605" y="127611"/>
                  <a:pt x="1587866" y="127611"/>
                </a:cubicBezTo>
                <a:lnTo>
                  <a:pt x="1531944" y="127611"/>
                </a:lnTo>
                <a:lnTo>
                  <a:pt x="1531944" y="158642"/>
                </a:lnTo>
                <a:cubicBezTo>
                  <a:pt x="1571625" y="171515"/>
                  <a:pt x="1590852" y="187533"/>
                  <a:pt x="1589624" y="206695"/>
                </a:cubicBezTo>
                <a:cubicBezTo>
                  <a:pt x="1588303" y="229484"/>
                  <a:pt x="1576853" y="242227"/>
                  <a:pt x="1555273" y="244925"/>
                </a:cubicBezTo>
                <a:cubicBezTo>
                  <a:pt x="1543739" y="244925"/>
                  <a:pt x="1536483" y="238218"/>
                  <a:pt x="1533507" y="224805"/>
                </a:cubicBezTo>
                <a:cubicBezTo>
                  <a:pt x="1532391" y="203337"/>
                  <a:pt x="1531870" y="189031"/>
                  <a:pt x="1531944" y="181887"/>
                </a:cubicBezTo>
                <a:lnTo>
                  <a:pt x="1531944" y="392041"/>
                </a:lnTo>
                <a:cubicBezTo>
                  <a:pt x="1533097" y="403259"/>
                  <a:pt x="1527963" y="409603"/>
                  <a:pt x="1516540" y="411073"/>
                </a:cubicBezTo>
                <a:cubicBezTo>
                  <a:pt x="1499239" y="413547"/>
                  <a:pt x="1483287" y="414784"/>
                  <a:pt x="1468683" y="414784"/>
                </a:cubicBezTo>
                <a:cubicBezTo>
                  <a:pt x="1468683" y="389000"/>
                  <a:pt x="1469269" y="353355"/>
                  <a:pt x="1470441" y="307851"/>
                </a:cubicBezTo>
                <a:cubicBezTo>
                  <a:pt x="1470441" y="269342"/>
                  <a:pt x="1470441" y="244869"/>
                  <a:pt x="1470441" y="234432"/>
                </a:cubicBezTo>
                <a:cubicBezTo>
                  <a:pt x="1459390" y="265724"/>
                  <a:pt x="1438461" y="297238"/>
                  <a:pt x="1407654" y="328975"/>
                </a:cubicBezTo>
                <a:lnTo>
                  <a:pt x="1398641" y="321664"/>
                </a:lnTo>
                <a:cubicBezTo>
                  <a:pt x="1429001" y="249166"/>
                  <a:pt x="1448851" y="184482"/>
                  <a:pt x="1458190" y="127611"/>
                </a:cubicBezTo>
                <a:lnTo>
                  <a:pt x="1407403" y="127611"/>
                </a:lnTo>
                <a:lnTo>
                  <a:pt x="1407403" y="108189"/>
                </a:lnTo>
                <a:lnTo>
                  <a:pt x="1470441" y="108189"/>
                </a:lnTo>
                <a:lnTo>
                  <a:pt x="1470441" y="90748"/>
                </a:lnTo>
                <a:cubicBezTo>
                  <a:pt x="1470441" y="54788"/>
                  <a:pt x="1469855" y="24985"/>
                  <a:pt x="1468683" y="1340"/>
                </a:cubicBezTo>
                <a:close/>
                <a:moveTo>
                  <a:pt x="328724" y="0"/>
                </a:moveTo>
                <a:lnTo>
                  <a:pt x="381410" y="38537"/>
                </a:lnTo>
                <a:cubicBezTo>
                  <a:pt x="384647" y="38537"/>
                  <a:pt x="386265" y="41477"/>
                  <a:pt x="386265" y="47355"/>
                </a:cubicBezTo>
                <a:cubicBezTo>
                  <a:pt x="386265" y="54425"/>
                  <a:pt x="380396" y="57959"/>
                  <a:pt x="368657" y="57959"/>
                </a:cubicBezTo>
                <a:lnTo>
                  <a:pt x="156688" y="57959"/>
                </a:lnTo>
                <a:lnTo>
                  <a:pt x="156688" y="38537"/>
                </a:lnTo>
                <a:lnTo>
                  <a:pt x="300512" y="38537"/>
                </a:lnTo>
                <a:close/>
              </a:path>
            </a:pathLst>
          </a:custGeom>
          <a:gradFill>
            <a:gsLst>
              <a:gs pos="1000">
                <a:srgbClr val="F7C973"/>
              </a:gs>
              <a:gs pos="100000">
                <a:schemeClr val="bg1"/>
              </a:gs>
            </a:gsLst>
            <a:lin ang="16200000" scaled="0"/>
          </a:gradFill>
          <a:ln>
            <a:noFill/>
          </a:ln>
          <a:effectLst>
            <a:outerShdw blurRad="76200" dir="18900000" sy="23000" kx="-1200000" algn="bl" rotWithShape="0">
              <a:prstClr val="black">
                <a:alpha val="2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3600" b="1" dirty="0">
              <a:gradFill>
                <a:gsLst>
                  <a:gs pos="1000">
                    <a:srgbClr val="F7C973"/>
                  </a:gs>
                  <a:gs pos="100000">
                    <a:schemeClr val="bg1"/>
                  </a:gs>
                </a:gsLst>
                <a:lin ang="16200000" scaled="0"/>
              </a:gradFill>
              <a:effectLst/>
              <a:latin typeface="方正粗雅宋_GBK" panose="02000500000000000000" pitchFamily="2" charset="-122"/>
              <a:ea typeface="方正粗雅宋_GBK" panose="02000500000000000000" pitchFamily="2" charset="-122"/>
            </a:endParaRPr>
          </a:p>
        </p:txBody>
      </p:sp>
      <p:sp>
        <p:nvSpPr>
          <p:cNvPr id="5" name="文本框 4"/>
          <p:cNvSpPr txBox="1"/>
          <p:nvPr/>
        </p:nvSpPr>
        <p:spPr>
          <a:xfrm>
            <a:off x="4567327" y="727446"/>
            <a:ext cx="6257290" cy="783590"/>
          </a:xfrm>
          <a:prstGeom prst="rect">
            <a:avLst/>
          </a:prstGeom>
        </p:spPr>
        <p:txBody>
          <a:bodyPr wrap="square">
            <a:spAutoFit/>
          </a:bodyPr>
          <a:lstStyle>
            <a:defPPr>
              <a:defRPr lang="zh-CN"/>
            </a:defPPr>
            <a:lvl1pPr>
              <a:defRPr sz="3000" b="1">
                <a:gradFill>
                  <a:gsLst>
                    <a:gs pos="1000">
                      <a:srgbClr val="F7C973"/>
                    </a:gs>
                    <a:gs pos="100000">
                      <a:schemeClr val="bg1"/>
                    </a:gs>
                  </a:gsLst>
                  <a:lin ang="16200000" scaled="0"/>
                </a:gradFill>
                <a:effectLst>
                  <a:outerShdw blurRad="190500" dist="38100" dir="2700000" algn="tl" rotWithShape="0">
                    <a:prstClr val="black">
                      <a:alpha val="40000"/>
                    </a:prstClr>
                  </a:outerShdw>
                  <a:reflection blurRad="6350" stA="27000" endPos="74000" dir="5400000" sy="-100000" algn="bl" rotWithShape="0"/>
                </a:effectLst>
                <a:latin typeface="微软雅黑" panose="020B0503020204020204" pitchFamily="34" charset="-122"/>
                <a:ea typeface="微软雅黑" panose="020B0503020204020204" pitchFamily="34" charset="-122"/>
              </a:defRPr>
            </a:lvl1pPr>
          </a:lstStyle>
          <a:p>
            <a:pPr algn="ctr">
              <a:spcAft>
                <a:spcPts val="600"/>
              </a:spcAft>
            </a:pPr>
            <a:r>
              <a:rPr lang="zh-CN" altLang="en-US" sz="2000" dirty="0">
                <a:effectLst>
                  <a:outerShdw blurRad="38100" dist="38100" dir="2700000" algn="tl">
                    <a:srgbClr val="000000">
                      <a:alpha val="43137"/>
                    </a:srgbClr>
                  </a:outerShdw>
                </a:effectLst>
              </a:rPr>
              <a:t>党的二十大明晰了</a:t>
            </a:r>
          </a:p>
          <a:p>
            <a:pPr algn="ctr">
              <a:spcAft>
                <a:spcPts val="600"/>
              </a:spcAft>
            </a:pPr>
            <a:r>
              <a:rPr lang="zh-CN" altLang="en-US" sz="2000" dirty="0">
                <a:effectLst>
                  <a:outerShdw blurRad="38100" dist="38100" dir="2700000" algn="tl">
                    <a:srgbClr val="000000">
                      <a:alpha val="43137"/>
                    </a:srgbClr>
                  </a:outerShdw>
                </a:effectLst>
              </a:rPr>
              <a:t>我国基本实现社会主义现代化的总体目标</a:t>
            </a:r>
          </a:p>
        </p:txBody>
      </p:sp>
      <p:sp>
        <p:nvSpPr>
          <p:cNvPr id="7" name="矩形 6"/>
          <p:cNvSpPr/>
          <p:nvPr/>
        </p:nvSpPr>
        <p:spPr>
          <a:xfrm>
            <a:off x="4290786" y="831470"/>
            <a:ext cx="21600" cy="720000"/>
          </a:xfrm>
          <a:prstGeom prst="rect">
            <a:avLst/>
          </a:prstGeom>
          <a:gradFill>
            <a:gsLst>
              <a:gs pos="1000">
                <a:srgbClr val="F7C973"/>
              </a:gs>
              <a:gs pos="100000">
                <a:schemeClr val="bg1">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2" name="组合 11"/>
          <p:cNvGrpSpPr/>
          <p:nvPr/>
        </p:nvGrpSpPr>
        <p:grpSpPr>
          <a:xfrm>
            <a:off x="782062" y="1780396"/>
            <a:ext cx="10627876" cy="1080000"/>
            <a:chOff x="951280" y="1995517"/>
            <a:chExt cx="10627876" cy="1080000"/>
          </a:xfrm>
        </p:grpSpPr>
        <p:sp>
          <p:nvSpPr>
            <p:cNvPr id="10" name="矩形 9"/>
            <p:cNvSpPr/>
            <p:nvPr/>
          </p:nvSpPr>
          <p:spPr>
            <a:xfrm>
              <a:off x="951280" y="1995517"/>
              <a:ext cx="10627876" cy="1080000"/>
            </a:xfrm>
            <a:prstGeom prst="rect">
              <a:avLst/>
            </a:prstGeom>
            <a:solidFill>
              <a:schemeClr val="bg1"/>
            </a:solidFill>
            <a:ln>
              <a:no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Rectangle 24"/>
            <p:cNvSpPr>
              <a:spLocks noChangeArrowheads="1"/>
            </p:cNvSpPr>
            <p:nvPr/>
          </p:nvSpPr>
          <p:spPr bwMode="invGray">
            <a:xfrm>
              <a:off x="2048279" y="2089642"/>
              <a:ext cx="9000000" cy="867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nchor="ctr">
              <a:spAutoFit/>
            </a:bodyPr>
            <a:lstStyle>
              <a:lvl1pPr algn="ctr">
                <a:defRPr>
                  <a:solidFill>
                    <a:schemeClr val="tx1"/>
                  </a:solidFill>
                  <a:latin typeface="Arial" panose="020B0604020202020204" pitchFamily="34" charset="0"/>
                  <a:ea typeface="黑体" panose="02010609060101010101" charset="-122"/>
                </a:defRPr>
              </a:lvl1pPr>
              <a:lvl2pPr marL="742950" indent="-285750" algn="ctr">
                <a:defRPr>
                  <a:solidFill>
                    <a:schemeClr val="tx1"/>
                  </a:solidFill>
                  <a:latin typeface="Arial" panose="020B0604020202020204" pitchFamily="34" charset="0"/>
                  <a:ea typeface="黑体" panose="02010609060101010101" charset="-122"/>
                </a:defRPr>
              </a:lvl2pPr>
              <a:lvl3pPr marL="1143000" indent="-228600" algn="ctr">
                <a:defRPr>
                  <a:solidFill>
                    <a:schemeClr val="tx1"/>
                  </a:solidFill>
                  <a:latin typeface="Arial" panose="020B0604020202020204" pitchFamily="34" charset="0"/>
                  <a:ea typeface="黑体" panose="02010609060101010101" charset="-122"/>
                </a:defRPr>
              </a:lvl3pPr>
              <a:lvl4pPr marL="1600200" indent="-228600" algn="ctr">
                <a:defRPr>
                  <a:solidFill>
                    <a:schemeClr val="tx1"/>
                  </a:solidFill>
                  <a:latin typeface="Arial" panose="020B0604020202020204" pitchFamily="34" charset="0"/>
                  <a:ea typeface="黑体" panose="02010609060101010101" charset="-122"/>
                </a:defRPr>
              </a:lvl4pPr>
              <a:lvl5pPr marL="2057400" indent="-228600" algn="ctr">
                <a:defRPr>
                  <a:solidFill>
                    <a:schemeClr val="tx1"/>
                  </a:solidFill>
                  <a:latin typeface="Arial" panose="020B0604020202020204" pitchFamily="34" charset="0"/>
                  <a:ea typeface="黑体" panose="02010609060101010101" charset="-122"/>
                </a:defRPr>
              </a:lvl5pPr>
              <a:lvl6pPr marL="25146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6pPr>
              <a:lvl7pPr marL="29718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7pPr>
              <a:lvl8pPr marL="34290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8pPr>
              <a:lvl9pPr marL="38862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9pPr>
            </a:lstStyle>
            <a:p>
              <a:pPr algn="just" defTabSz="685800">
                <a:lnSpc>
                  <a:spcPct val="130000"/>
                </a:lnSpc>
              </a:pPr>
              <a:r>
                <a:rPr lang="zh-CN" altLang="en-US" sz="2000" b="1" dirty="0">
                  <a:solidFill>
                    <a:srgbClr val="C00000"/>
                  </a:solidFill>
                  <a:latin typeface="微软雅黑" panose="020B0503020204020204" pitchFamily="34" charset="-122"/>
                  <a:ea typeface="微软雅黑" panose="020B0503020204020204" pitchFamily="34" charset="-122"/>
                  <a:sym typeface="微软雅黑" panose="020B0503020204020204" pitchFamily="34" charset="-122"/>
                </a:rPr>
                <a:t>经济实力、科技实力、综合国力</a:t>
              </a:r>
              <a:r>
                <a:rPr lang="zh-CN" altLang="en-US" sz="2000" dirty="0">
                  <a:latin typeface="微软雅黑" panose="020B0503020204020204" pitchFamily="34" charset="-122"/>
                  <a:ea typeface="微软雅黑" panose="020B0503020204020204" pitchFamily="34" charset="-122"/>
                  <a:sym typeface="微软雅黑" panose="020B0503020204020204" pitchFamily="34" charset="-122"/>
                </a:rPr>
                <a:t>大幅跃升，人均国内生产总值迈上新的大台阶，达到中等发达国家水平</a:t>
              </a:r>
            </a:p>
          </p:txBody>
        </p:sp>
        <p:sp>
          <p:nvSpPr>
            <p:cNvPr id="11" name="圆角矩形 10"/>
            <p:cNvSpPr/>
            <p:nvPr/>
          </p:nvSpPr>
          <p:spPr>
            <a:xfrm>
              <a:off x="1319402" y="2325347"/>
              <a:ext cx="396000" cy="396000"/>
            </a:xfrm>
            <a:prstGeom prst="roundRect">
              <a:avLst/>
            </a:prstGeom>
            <a:gradFill>
              <a:gsLst>
                <a:gs pos="0">
                  <a:schemeClr val="accent2"/>
                </a:gs>
                <a:gs pos="100000">
                  <a:srgbClr val="C00000"/>
                </a:gs>
              </a:gsLst>
              <a:lin ang="1200000" scaled="0"/>
            </a:gradFill>
            <a:ln w="19050">
              <a:solidFill>
                <a:schemeClr val="bg1"/>
              </a:solidFill>
            </a:ln>
            <a:effectLst>
              <a:outerShdw blurRad="508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600" b="1"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一</a:t>
              </a:r>
            </a:p>
          </p:txBody>
        </p:sp>
      </p:grpSp>
      <p:grpSp>
        <p:nvGrpSpPr>
          <p:cNvPr id="13" name="组合 12"/>
          <p:cNvGrpSpPr/>
          <p:nvPr/>
        </p:nvGrpSpPr>
        <p:grpSpPr>
          <a:xfrm>
            <a:off x="782062" y="2992376"/>
            <a:ext cx="10627876" cy="972000"/>
            <a:chOff x="951280" y="1995517"/>
            <a:chExt cx="10627876" cy="972000"/>
          </a:xfrm>
        </p:grpSpPr>
        <p:sp>
          <p:nvSpPr>
            <p:cNvPr id="14" name="矩形 13"/>
            <p:cNvSpPr/>
            <p:nvPr/>
          </p:nvSpPr>
          <p:spPr>
            <a:xfrm>
              <a:off x="951280" y="1995517"/>
              <a:ext cx="10627876" cy="972000"/>
            </a:xfrm>
            <a:prstGeom prst="rect">
              <a:avLst/>
            </a:prstGeom>
            <a:solidFill>
              <a:schemeClr val="bg1"/>
            </a:solidFill>
            <a:ln>
              <a:no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Rectangle 24"/>
            <p:cNvSpPr>
              <a:spLocks noChangeArrowheads="1"/>
            </p:cNvSpPr>
            <p:nvPr/>
          </p:nvSpPr>
          <p:spPr bwMode="invGray">
            <a:xfrm>
              <a:off x="2048279" y="2294192"/>
              <a:ext cx="9000000" cy="374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nchor="ctr">
              <a:spAutoFit/>
            </a:bodyPr>
            <a:lstStyle>
              <a:lvl1pPr algn="ctr">
                <a:defRPr>
                  <a:solidFill>
                    <a:schemeClr val="tx1"/>
                  </a:solidFill>
                  <a:latin typeface="Arial" panose="020B0604020202020204" pitchFamily="34" charset="0"/>
                  <a:ea typeface="黑体" panose="02010609060101010101" charset="-122"/>
                </a:defRPr>
              </a:lvl1pPr>
              <a:lvl2pPr marL="742950" indent="-285750" algn="ctr">
                <a:defRPr>
                  <a:solidFill>
                    <a:schemeClr val="tx1"/>
                  </a:solidFill>
                  <a:latin typeface="Arial" panose="020B0604020202020204" pitchFamily="34" charset="0"/>
                  <a:ea typeface="黑体" panose="02010609060101010101" charset="-122"/>
                </a:defRPr>
              </a:lvl2pPr>
              <a:lvl3pPr marL="1143000" indent="-228600" algn="ctr">
                <a:defRPr>
                  <a:solidFill>
                    <a:schemeClr val="tx1"/>
                  </a:solidFill>
                  <a:latin typeface="Arial" panose="020B0604020202020204" pitchFamily="34" charset="0"/>
                  <a:ea typeface="黑体" panose="02010609060101010101" charset="-122"/>
                </a:defRPr>
              </a:lvl3pPr>
              <a:lvl4pPr marL="1600200" indent="-228600" algn="ctr">
                <a:defRPr>
                  <a:solidFill>
                    <a:schemeClr val="tx1"/>
                  </a:solidFill>
                  <a:latin typeface="Arial" panose="020B0604020202020204" pitchFamily="34" charset="0"/>
                  <a:ea typeface="黑体" panose="02010609060101010101" charset="-122"/>
                </a:defRPr>
              </a:lvl4pPr>
              <a:lvl5pPr marL="2057400" indent="-228600" algn="ctr">
                <a:defRPr>
                  <a:solidFill>
                    <a:schemeClr val="tx1"/>
                  </a:solidFill>
                  <a:latin typeface="Arial" panose="020B0604020202020204" pitchFamily="34" charset="0"/>
                  <a:ea typeface="黑体" panose="02010609060101010101" charset="-122"/>
                </a:defRPr>
              </a:lvl5pPr>
              <a:lvl6pPr marL="25146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6pPr>
              <a:lvl7pPr marL="29718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7pPr>
              <a:lvl8pPr marL="34290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8pPr>
              <a:lvl9pPr marL="38862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9pPr>
            </a:lstStyle>
            <a:p>
              <a:pPr algn="just" defTabSz="685800"/>
              <a:r>
                <a:rPr lang="zh-CN" altLang="en-US" sz="2000" dirty="0">
                  <a:latin typeface="微软雅黑" panose="020B0503020204020204" pitchFamily="34" charset="-122"/>
                  <a:ea typeface="微软雅黑" panose="020B0503020204020204" pitchFamily="34" charset="-122"/>
                  <a:sym typeface="微软雅黑" panose="020B0503020204020204" pitchFamily="34" charset="-122"/>
                </a:rPr>
                <a:t>实现</a:t>
              </a:r>
              <a:r>
                <a:rPr lang="zh-CN" altLang="en-US" sz="2000" b="1" dirty="0">
                  <a:solidFill>
                    <a:srgbClr val="C00000"/>
                  </a:solidFill>
                  <a:latin typeface="微软雅黑" panose="020B0503020204020204" pitchFamily="34" charset="-122"/>
                  <a:ea typeface="微软雅黑" panose="020B0503020204020204" pitchFamily="34" charset="-122"/>
                  <a:sym typeface="微软雅黑" panose="020B0503020204020204" pitchFamily="34" charset="-122"/>
                </a:rPr>
                <a:t>高水平科技自立自强，</a:t>
              </a:r>
              <a:r>
                <a:rPr lang="zh-CN" altLang="en-US" sz="2000" dirty="0">
                  <a:latin typeface="微软雅黑" panose="020B0503020204020204" pitchFamily="34" charset="-122"/>
                  <a:ea typeface="微软雅黑" panose="020B0503020204020204" pitchFamily="34" charset="-122"/>
                  <a:sym typeface="微软雅黑" panose="020B0503020204020204" pitchFamily="34" charset="-122"/>
                </a:rPr>
                <a:t>进入创新型国家前列</a:t>
              </a:r>
            </a:p>
          </p:txBody>
        </p:sp>
        <p:sp>
          <p:nvSpPr>
            <p:cNvPr id="16" name="圆角矩形 15"/>
            <p:cNvSpPr/>
            <p:nvPr/>
          </p:nvSpPr>
          <p:spPr>
            <a:xfrm>
              <a:off x="1319402" y="2283517"/>
              <a:ext cx="396000" cy="396000"/>
            </a:xfrm>
            <a:prstGeom prst="roundRect">
              <a:avLst/>
            </a:prstGeom>
            <a:gradFill>
              <a:gsLst>
                <a:gs pos="0">
                  <a:schemeClr val="accent2"/>
                </a:gs>
                <a:gs pos="100000">
                  <a:srgbClr val="C00000"/>
                </a:gs>
              </a:gsLst>
              <a:lin ang="1200000" scaled="0"/>
            </a:gradFill>
            <a:ln w="19050">
              <a:solidFill>
                <a:schemeClr val="bg1"/>
              </a:solidFill>
            </a:ln>
            <a:effectLst>
              <a:outerShdw blurRad="508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600" b="1"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二</a:t>
              </a:r>
            </a:p>
          </p:txBody>
        </p:sp>
      </p:grpSp>
      <p:grpSp>
        <p:nvGrpSpPr>
          <p:cNvPr id="18" name="组合 17"/>
          <p:cNvGrpSpPr/>
          <p:nvPr/>
        </p:nvGrpSpPr>
        <p:grpSpPr>
          <a:xfrm>
            <a:off x="782062" y="4096356"/>
            <a:ext cx="10627876" cy="1080000"/>
            <a:chOff x="951280" y="1995517"/>
            <a:chExt cx="10627876" cy="1080000"/>
          </a:xfrm>
        </p:grpSpPr>
        <p:sp>
          <p:nvSpPr>
            <p:cNvPr id="19" name="矩形 18"/>
            <p:cNvSpPr/>
            <p:nvPr/>
          </p:nvSpPr>
          <p:spPr>
            <a:xfrm>
              <a:off x="951280" y="1995517"/>
              <a:ext cx="10627876" cy="1080000"/>
            </a:xfrm>
            <a:prstGeom prst="rect">
              <a:avLst/>
            </a:prstGeom>
            <a:solidFill>
              <a:schemeClr val="bg1"/>
            </a:solidFill>
            <a:ln>
              <a:no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 name="Rectangle 24"/>
            <p:cNvSpPr>
              <a:spLocks noChangeArrowheads="1"/>
            </p:cNvSpPr>
            <p:nvPr/>
          </p:nvSpPr>
          <p:spPr bwMode="invGray">
            <a:xfrm>
              <a:off x="2048279" y="2089643"/>
              <a:ext cx="9000000" cy="867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nchor="ctr">
              <a:spAutoFit/>
            </a:bodyPr>
            <a:lstStyle>
              <a:lvl1pPr algn="ctr">
                <a:defRPr>
                  <a:solidFill>
                    <a:schemeClr val="tx1"/>
                  </a:solidFill>
                  <a:latin typeface="Arial" panose="020B0604020202020204" pitchFamily="34" charset="0"/>
                  <a:ea typeface="黑体" panose="02010609060101010101" charset="-122"/>
                </a:defRPr>
              </a:lvl1pPr>
              <a:lvl2pPr marL="742950" indent="-285750" algn="ctr">
                <a:defRPr>
                  <a:solidFill>
                    <a:schemeClr val="tx1"/>
                  </a:solidFill>
                  <a:latin typeface="Arial" panose="020B0604020202020204" pitchFamily="34" charset="0"/>
                  <a:ea typeface="黑体" panose="02010609060101010101" charset="-122"/>
                </a:defRPr>
              </a:lvl2pPr>
              <a:lvl3pPr marL="1143000" indent="-228600" algn="ctr">
                <a:defRPr>
                  <a:solidFill>
                    <a:schemeClr val="tx1"/>
                  </a:solidFill>
                  <a:latin typeface="Arial" panose="020B0604020202020204" pitchFamily="34" charset="0"/>
                  <a:ea typeface="黑体" panose="02010609060101010101" charset="-122"/>
                </a:defRPr>
              </a:lvl3pPr>
              <a:lvl4pPr marL="1600200" indent="-228600" algn="ctr">
                <a:defRPr>
                  <a:solidFill>
                    <a:schemeClr val="tx1"/>
                  </a:solidFill>
                  <a:latin typeface="Arial" panose="020B0604020202020204" pitchFamily="34" charset="0"/>
                  <a:ea typeface="黑体" panose="02010609060101010101" charset="-122"/>
                </a:defRPr>
              </a:lvl4pPr>
              <a:lvl5pPr marL="2057400" indent="-228600" algn="ctr">
                <a:defRPr>
                  <a:solidFill>
                    <a:schemeClr val="tx1"/>
                  </a:solidFill>
                  <a:latin typeface="Arial" panose="020B0604020202020204" pitchFamily="34" charset="0"/>
                  <a:ea typeface="黑体" panose="02010609060101010101" charset="-122"/>
                </a:defRPr>
              </a:lvl5pPr>
              <a:lvl6pPr marL="25146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6pPr>
              <a:lvl7pPr marL="29718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7pPr>
              <a:lvl8pPr marL="34290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8pPr>
              <a:lvl9pPr marL="38862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9pPr>
            </a:lstStyle>
            <a:p>
              <a:pPr algn="just" defTabSz="685800">
                <a:lnSpc>
                  <a:spcPct val="130000"/>
                </a:lnSpc>
              </a:pPr>
              <a:r>
                <a:rPr lang="zh-CN" altLang="en-US" sz="2000" dirty="0">
                  <a:latin typeface="微软雅黑" panose="020B0503020204020204" pitchFamily="34" charset="-122"/>
                  <a:ea typeface="微软雅黑" panose="020B0503020204020204" pitchFamily="34" charset="-122"/>
                  <a:sym typeface="微软雅黑" panose="020B0503020204020204" pitchFamily="34" charset="-122"/>
                </a:rPr>
                <a:t>建成</a:t>
              </a:r>
              <a:r>
                <a:rPr lang="zh-CN" altLang="en-US" sz="2000" b="1" dirty="0">
                  <a:solidFill>
                    <a:srgbClr val="C00000"/>
                  </a:solidFill>
                  <a:latin typeface="微软雅黑" panose="020B0503020204020204" pitchFamily="34" charset="-122"/>
                  <a:ea typeface="微软雅黑" panose="020B0503020204020204" pitchFamily="34" charset="-122"/>
                  <a:sym typeface="微软雅黑" panose="020B0503020204020204" pitchFamily="34" charset="-122"/>
                </a:rPr>
                <a:t>现代化经济体系，</a:t>
              </a:r>
              <a:r>
                <a:rPr lang="zh-CN" altLang="en-US" sz="2000" dirty="0">
                  <a:latin typeface="微软雅黑" panose="020B0503020204020204" pitchFamily="34" charset="-122"/>
                  <a:ea typeface="微软雅黑" panose="020B0503020204020204" pitchFamily="34" charset="-122"/>
                  <a:sym typeface="微软雅黑" panose="020B0503020204020204" pitchFamily="34" charset="-122"/>
                </a:rPr>
                <a:t>形成新发展格局，基本实现新型工业化、信息化、城镇化、农业现代化</a:t>
              </a:r>
            </a:p>
          </p:txBody>
        </p:sp>
        <p:sp>
          <p:nvSpPr>
            <p:cNvPr id="21" name="圆角矩形 20"/>
            <p:cNvSpPr/>
            <p:nvPr/>
          </p:nvSpPr>
          <p:spPr>
            <a:xfrm>
              <a:off x="1319402" y="2325347"/>
              <a:ext cx="396000" cy="396000"/>
            </a:xfrm>
            <a:prstGeom prst="roundRect">
              <a:avLst/>
            </a:prstGeom>
            <a:gradFill>
              <a:gsLst>
                <a:gs pos="0">
                  <a:schemeClr val="accent2"/>
                </a:gs>
                <a:gs pos="100000">
                  <a:srgbClr val="C00000"/>
                </a:gs>
              </a:gsLst>
              <a:lin ang="1200000" scaled="0"/>
            </a:gradFill>
            <a:ln w="19050">
              <a:solidFill>
                <a:schemeClr val="bg1"/>
              </a:solidFill>
            </a:ln>
            <a:effectLst>
              <a:outerShdw blurRad="508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600" b="1"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三</a:t>
              </a:r>
            </a:p>
          </p:txBody>
        </p:sp>
      </p:grpSp>
      <p:grpSp>
        <p:nvGrpSpPr>
          <p:cNvPr id="22" name="组合 21"/>
          <p:cNvGrpSpPr/>
          <p:nvPr/>
        </p:nvGrpSpPr>
        <p:grpSpPr>
          <a:xfrm>
            <a:off x="782062" y="5308337"/>
            <a:ext cx="10627876" cy="1080000"/>
            <a:chOff x="951280" y="1995517"/>
            <a:chExt cx="10627876" cy="1080000"/>
          </a:xfrm>
        </p:grpSpPr>
        <p:sp>
          <p:nvSpPr>
            <p:cNvPr id="23" name="矩形 22"/>
            <p:cNvSpPr/>
            <p:nvPr/>
          </p:nvSpPr>
          <p:spPr>
            <a:xfrm>
              <a:off x="951280" y="1995517"/>
              <a:ext cx="10627876" cy="1080000"/>
            </a:xfrm>
            <a:prstGeom prst="rect">
              <a:avLst/>
            </a:prstGeom>
            <a:solidFill>
              <a:schemeClr val="bg1"/>
            </a:solidFill>
            <a:ln>
              <a:no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Rectangle 24"/>
            <p:cNvSpPr>
              <a:spLocks noChangeArrowheads="1"/>
            </p:cNvSpPr>
            <p:nvPr/>
          </p:nvSpPr>
          <p:spPr bwMode="invGray">
            <a:xfrm>
              <a:off x="2048279" y="2089642"/>
              <a:ext cx="9000000" cy="867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nchor="ctr">
              <a:spAutoFit/>
            </a:bodyPr>
            <a:lstStyle>
              <a:lvl1pPr algn="ctr">
                <a:defRPr>
                  <a:solidFill>
                    <a:schemeClr val="tx1"/>
                  </a:solidFill>
                  <a:latin typeface="Arial" panose="020B0604020202020204" pitchFamily="34" charset="0"/>
                  <a:ea typeface="黑体" panose="02010609060101010101" charset="-122"/>
                </a:defRPr>
              </a:lvl1pPr>
              <a:lvl2pPr marL="742950" indent="-285750" algn="ctr">
                <a:defRPr>
                  <a:solidFill>
                    <a:schemeClr val="tx1"/>
                  </a:solidFill>
                  <a:latin typeface="Arial" panose="020B0604020202020204" pitchFamily="34" charset="0"/>
                  <a:ea typeface="黑体" panose="02010609060101010101" charset="-122"/>
                </a:defRPr>
              </a:lvl2pPr>
              <a:lvl3pPr marL="1143000" indent="-228600" algn="ctr">
                <a:defRPr>
                  <a:solidFill>
                    <a:schemeClr val="tx1"/>
                  </a:solidFill>
                  <a:latin typeface="Arial" panose="020B0604020202020204" pitchFamily="34" charset="0"/>
                  <a:ea typeface="黑体" panose="02010609060101010101" charset="-122"/>
                </a:defRPr>
              </a:lvl3pPr>
              <a:lvl4pPr marL="1600200" indent="-228600" algn="ctr">
                <a:defRPr>
                  <a:solidFill>
                    <a:schemeClr val="tx1"/>
                  </a:solidFill>
                  <a:latin typeface="Arial" panose="020B0604020202020204" pitchFamily="34" charset="0"/>
                  <a:ea typeface="黑体" panose="02010609060101010101" charset="-122"/>
                </a:defRPr>
              </a:lvl4pPr>
              <a:lvl5pPr marL="2057400" indent="-228600" algn="ctr">
                <a:defRPr>
                  <a:solidFill>
                    <a:schemeClr val="tx1"/>
                  </a:solidFill>
                  <a:latin typeface="Arial" panose="020B0604020202020204" pitchFamily="34" charset="0"/>
                  <a:ea typeface="黑体" panose="02010609060101010101" charset="-122"/>
                </a:defRPr>
              </a:lvl5pPr>
              <a:lvl6pPr marL="25146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6pPr>
              <a:lvl7pPr marL="29718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7pPr>
              <a:lvl8pPr marL="34290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8pPr>
              <a:lvl9pPr marL="38862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9pPr>
            </a:lstStyle>
            <a:p>
              <a:pPr algn="just" defTabSz="685800">
                <a:lnSpc>
                  <a:spcPct val="130000"/>
                </a:lnSpc>
              </a:pPr>
              <a:r>
                <a:rPr lang="zh-CN" altLang="en-US" sz="2000" b="1" dirty="0">
                  <a:solidFill>
                    <a:srgbClr val="C00000"/>
                  </a:solidFill>
                  <a:latin typeface="微软雅黑" panose="020B0503020204020204" pitchFamily="34" charset="-122"/>
                  <a:ea typeface="微软雅黑" panose="020B0503020204020204" pitchFamily="34" charset="-122"/>
                  <a:sym typeface="微软雅黑" panose="020B0503020204020204" pitchFamily="34" charset="-122"/>
                </a:rPr>
                <a:t>基本实现国家治理体系和治理能力现代化</a:t>
              </a:r>
              <a:r>
                <a:rPr lang="zh-CN" altLang="en-US" sz="2000" dirty="0">
                  <a:latin typeface="微软雅黑" panose="020B0503020204020204" pitchFamily="34" charset="-122"/>
                  <a:ea typeface="微软雅黑" panose="020B0503020204020204" pitchFamily="34" charset="-122"/>
                  <a:sym typeface="微软雅黑" panose="020B0503020204020204" pitchFamily="34" charset="-122"/>
                </a:rPr>
                <a:t>，全过程人民民主制度更加健全，基本建成法治国家、法治政府、法治社会</a:t>
              </a:r>
            </a:p>
          </p:txBody>
        </p:sp>
        <p:sp>
          <p:nvSpPr>
            <p:cNvPr id="25" name="圆角矩形 24"/>
            <p:cNvSpPr/>
            <p:nvPr/>
          </p:nvSpPr>
          <p:spPr>
            <a:xfrm>
              <a:off x="1319402" y="2325347"/>
              <a:ext cx="396000" cy="396000"/>
            </a:xfrm>
            <a:prstGeom prst="roundRect">
              <a:avLst/>
            </a:prstGeom>
            <a:gradFill>
              <a:gsLst>
                <a:gs pos="0">
                  <a:schemeClr val="accent2"/>
                </a:gs>
                <a:gs pos="100000">
                  <a:srgbClr val="C00000"/>
                </a:gs>
              </a:gsLst>
              <a:lin ang="1200000" scaled="0"/>
            </a:gradFill>
            <a:ln w="19050">
              <a:solidFill>
                <a:schemeClr val="bg1"/>
              </a:solidFill>
            </a:ln>
            <a:effectLst>
              <a:outerShdw blurRad="508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600" b="1"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四</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782320" y="789305"/>
            <a:ext cx="10627360" cy="5259310"/>
            <a:chOff x="1499" y="964"/>
            <a:chExt cx="16736" cy="7355"/>
          </a:xfrm>
        </p:grpSpPr>
        <p:grpSp>
          <p:nvGrpSpPr>
            <p:cNvPr id="12" name="组合 11"/>
            <p:cNvGrpSpPr/>
            <p:nvPr/>
          </p:nvGrpSpPr>
          <p:grpSpPr>
            <a:xfrm>
              <a:off x="1499" y="964"/>
              <a:ext cx="16736" cy="1701"/>
              <a:chOff x="951956" y="2006700"/>
              <a:chExt cx="10627200" cy="1080000"/>
            </a:xfrm>
          </p:grpSpPr>
          <p:sp>
            <p:nvSpPr>
              <p:cNvPr id="10" name="矩形 9"/>
              <p:cNvSpPr/>
              <p:nvPr/>
            </p:nvSpPr>
            <p:spPr>
              <a:xfrm>
                <a:off x="951956" y="2006700"/>
                <a:ext cx="10627200" cy="1080000"/>
              </a:xfrm>
              <a:prstGeom prst="rect">
                <a:avLst/>
              </a:prstGeom>
              <a:solidFill>
                <a:schemeClr val="bg1"/>
              </a:solidFill>
              <a:ln>
                <a:no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Rectangle 24"/>
              <p:cNvSpPr>
                <a:spLocks noChangeArrowheads="1"/>
              </p:cNvSpPr>
              <p:nvPr/>
            </p:nvSpPr>
            <p:spPr bwMode="invGray">
              <a:xfrm>
                <a:off x="2048584" y="2161753"/>
                <a:ext cx="9346424" cy="770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nchor="ctr">
                <a:spAutoFit/>
              </a:bodyPr>
              <a:lstStyle>
                <a:lvl1pPr algn="ctr">
                  <a:defRPr>
                    <a:solidFill>
                      <a:schemeClr val="tx1"/>
                    </a:solidFill>
                    <a:latin typeface="Arial" panose="020B0604020202020204" pitchFamily="34" charset="0"/>
                    <a:ea typeface="黑体" panose="02010609060101010101" charset="-122"/>
                  </a:defRPr>
                </a:lvl1pPr>
                <a:lvl2pPr marL="742950" indent="-285750" algn="ctr">
                  <a:defRPr>
                    <a:solidFill>
                      <a:schemeClr val="tx1"/>
                    </a:solidFill>
                    <a:latin typeface="Arial" panose="020B0604020202020204" pitchFamily="34" charset="0"/>
                    <a:ea typeface="黑体" panose="02010609060101010101" charset="-122"/>
                  </a:defRPr>
                </a:lvl2pPr>
                <a:lvl3pPr marL="1143000" indent="-228600" algn="ctr">
                  <a:defRPr>
                    <a:solidFill>
                      <a:schemeClr val="tx1"/>
                    </a:solidFill>
                    <a:latin typeface="Arial" panose="020B0604020202020204" pitchFamily="34" charset="0"/>
                    <a:ea typeface="黑体" panose="02010609060101010101" charset="-122"/>
                  </a:defRPr>
                </a:lvl3pPr>
                <a:lvl4pPr marL="1600200" indent="-228600" algn="ctr">
                  <a:defRPr>
                    <a:solidFill>
                      <a:schemeClr val="tx1"/>
                    </a:solidFill>
                    <a:latin typeface="Arial" panose="020B0604020202020204" pitchFamily="34" charset="0"/>
                    <a:ea typeface="黑体" panose="02010609060101010101" charset="-122"/>
                  </a:defRPr>
                </a:lvl4pPr>
                <a:lvl5pPr marL="2057400" indent="-228600" algn="ctr">
                  <a:defRPr>
                    <a:solidFill>
                      <a:schemeClr val="tx1"/>
                    </a:solidFill>
                    <a:latin typeface="Arial" panose="020B0604020202020204" pitchFamily="34" charset="0"/>
                    <a:ea typeface="黑体" panose="02010609060101010101" charset="-122"/>
                  </a:defRPr>
                </a:lvl5pPr>
                <a:lvl6pPr marL="25146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6pPr>
                <a:lvl7pPr marL="29718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7pPr>
                <a:lvl8pPr marL="34290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8pPr>
                <a:lvl9pPr marL="38862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9pPr>
              </a:lstStyle>
              <a:p>
                <a:pPr algn="just" defTabSz="685800">
                  <a:lnSpc>
                    <a:spcPct val="130000"/>
                  </a:lnSpc>
                </a:pPr>
                <a:r>
                  <a:rPr lang="zh-CN" altLang="en-US" sz="2000" dirty="0">
                    <a:latin typeface="微软雅黑" panose="020B0503020204020204" pitchFamily="34" charset="-122"/>
                    <a:ea typeface="微软雅黑" panose="020B0503020204020204" pitchFamily="34" charset="-122"/>
                    <a:sym typeface="微软雅黑" panose="020B0503020204020204" pitchFamily="34" charset="-122"/>
                  </a:rPr>
                  <a:t>建成教育强国、科技强国、人才强国、文化强国、体育强国、健康中国，</a:t>
                </a:r>
                <a:r>
                  <a:rPr lang="zh-CN" altLang="en-US" sz="2000" b="1" dirty="0">
                    <a:solidFill>
                      <a:srgbClr val="C00000"/>
                    </a:solidFill>
                    <a:latin typeface="微软雅黑" panose="020B0503020204020204" pitchFamily="34" charset="-122"/>
                    <a:ea typeface="微软雅黑" panose="020B0503020204020204" pitchFamily="34" charset="-122"/>
                    <a:sym typeface="微软雅黑" panose="020B0503020204020204" pitchFamily="34" charset="-122"/>
                  </a:rPr>
                  <a:t>国家文化软实力</a:t>
                </a:r>
                <a:r>
                  <a:rPr lang="zh-CN" altLang="en-US" sz="2000" dirty="0">
                    <a:latin typeface="微软雅黑" panose="020B0503020204020204" pitchFamily="34" charset="-122"/>
                    <a:ea typeface="微软雅黑" panose="020B0503020204020204" pitchFamily="34" charset="-122"/>
                    <a:sym typeface="微软雅黑" panose="020B0503020204020204" pitchFamily="34" charset="-122"/>
                  </a:rPr>
                  <a:t>显著增强</a:t>
                </a:r>
              </a:p>
            </p:txBody>
          </p:sp>
          <p:sp>
            <p:nvSpPr>
              <p:cNvPr id="11" name="圆角矩形 10"/>
              <p:cNvSpPr/>
              <p:nvPr/>
            </p:nvSpPr>
            <p:spPr>
              <a:xfrm>
                <a:off x="1319402" y="2348700"/>
                <a:ext cx="396000" cy="396000"/>
              </a:xfrm>
              <a:prstGeom prst="roundRect">
                <a:avLst/>
              </a:prstGeom>
              <a:gradFill>
                <a:gsLst>
                  <a:gs pos="0">
                    <a:schemeClr val="accent2"/>
                  </a:gs>
                  <a:gs pos="100000">
                    <a:srgbClr val="C00000"/>
                  </a:gs>
                </a:gsLst>
                <a:lin ang="1200000" scaled="0"/>
              </a:gradFill>
              <a:ln w="19050">
                <a:solidFill>
                  <a:schemeClr val="bg1"/>
                </a:solidFill>
              </a:ln>
              <a:effectLst>
                <a:outerShdw blurRad="508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600" b="1"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五</a:t>
                </a:r>
              </a:p>
            </p:txBody>
          </p:sp>
        </p:grpSp>
        <p:grpSp>
          <p:nvGrpSpPr>
            <p:cNvPr id="13" name="组合 12"/>
            <p:cNvGrpSpPr/>
            <p:nvPr/>
          </p:nvGrpSpPr>
          <p:grpSpPr>
            <a:xfrm>
              <a:off x="1499" y="2844"/>
              <a:ext cx="16736" cy="2059"/>
              <a:chOff x="951956" y="1995989"/>
              <a:chExt cx="10627200" cy="1307541"/>
            </a:xfrm>
          </p:grpSpPr>
          <p:sp>
            <p:nvSpPr>
              <p:cNvPr id="14" name="矩形 13"/>
              <p:cNvSpPr/>
              <p:nvPr/>
            </p:nvSpPr>
            <p:spPr>
              <a:xfrm>
                <a:off x="951956" y="1995989"/>
                <a:ext cx="10627200" cy="1307541"/>
              </a:xfrm>
              <a:prstGeom prst="rect">
                <a:avLst/>
              </a:prstGeom>
              <a:solidFill>
                <a:schemeClr val="bg1"/>
              </a:solidFill>
              <a:ln>
                <a:no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Rectangle 24"/>
              <p:cNvSpPr>
                <a:spLocks noChangeArrowheads="1"/>
              </p:cNvSpPr>
              <p:nvPr/>
            </p:nvSpPr>
            <p:spPr bwMode="invGray">
              <a:xfrm>
                <a:off x="2048584" y="2087346"/>
                <a:ext cx="9346424" cy="1125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nchor="ctr">
                <a:spAutoFit/>
              </a:bodyPr>
              <a:lstStyle>
                <a:lvl1pPr algn="ctr">
                  <a:defRPr>
                    <a:solidFill>
                      <a:schemeClr val="tx1"/>
                    </a:solidFill>
                    <a:latin typeface="Arial" panose="020B0604020202020204" pitchFamily="34" charset="0"/>
                    <a:ea typeface="黑体" panose="02010609060101010101" charset="-122"/>
                  </a:defRPr>
                </a:lvl1pPr>
                <a:lvl2pPr marL="742950" indent="-285750" algn="ctr">
                  <a:defRPr>
                    <a:solidFill>
                      <a:schemeClr val="tx1"/>
                    </a:solidFill>
                    <a:latin typeface="Arial" panose="020B0604020202020204" pitchFamily="34" charset="0"/>
                    <a:ea typeface="黑体" panose="02010609060101010101" charset="-122"/>
                  </a:defRPr>
                </a:lvl2pPr>
                <a:lvl3pPr marL="1143000" indent="-228600" algn="ctr">
                  <a:defRPr>
                    <a:solidFill>
                      <a:schemeClr val="tx1"/>
                    </a:solidFill>
                    <a:latin typeface="Arial" panose="020B0604020202020204" pitchFamily="34" charset="0"/>
                    <a:ea typeface="黑体" panose="02010609060101010101" charset="-122"/>
                  </a:defRPr>
                </a:lvl3pPr>
                <a:lvl4pPr marL="1600200" indent="-228600" algn="ctr">
                  <a:defRPr>
                    <a:solidFill>
                      <a:schemeClr val="tx1"/>
                    </a:solidFill>
                    <a:latin typeface="Arial" panose="020B0604020202020204" pitchFamily="34" charset="0"/>
                    <a:ea typeface="黑体" panose="02010609060101010101" charset="-122"/>
                  </a:defRPr>
                </a:lvl4pPr>
                <a:lvl5pPr marL="2057400" indent="-228600" algn="ctr">
                  <a:defRPr>
                    <a:solidFill>
                      <a:schemeClr val="tx1"/>
                    </a:solidFill>
                    <a:latin typeface="Arial" panose="020B0604020202020204" pitchFamily="34" charset="0"/>
                    <a:ea typeface="黑体" panose="02010609060101010101" charset="-122"/>
                  </a:defRPr>
                </a:lvl5pPr>
                <a:lvl6pPr marL="25146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6pPr>
                <a:lvl7pPr marL="29718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7pPr>
                <a:lvl8pPr marL="34290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8pPr>
                <a:lvl9pPr marL="38862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9pPr>
              </a:lstStyle>
              <a:p>
                <a:pPr algn="just" defTabSz="685800">
                  <a:lnSpc>
                    <a:spcPct val="130000"/>
                  </a:lnSpc>
                </a:pPr>
                <a:r>
                  <a:rPr lang="zh-CN" altLang="en-US" sz="2000" dirty="0">
                    <a:latin typeface="微软雅黑" panose="020B0503020204020204" pitchFamily="34" charset="-122"/>
                    <a:ea typeface="微软雅黑" panose="020B0503020204020204" pitchFamily="34" charset="-122"/>
                    <a:sym typeface="微软雅黑" panose="020B0503020204020204" pitchFamily="34" charset="-122"/>
                  </a:rPr>
                  <a:t>人民生活更加幸福美好，居民人均可支配收入再上新台阶，中等收入群体比重明显提高，基本公共服务实现均等化，农村基本具备现代生活条件，社会保持长期稳定，</a:t>
                </a:r>
                <a:r>
                  <a:rPr lang="zh-CN" altLang="en-US" sz="2000" b="1" dirty="0">
                    <a:solidFill>
                      <a:srgbClr val="C00000"/>
                    </a:solidFill>
                    <a:latin typeface="微软雅黑" panose="020B0503020204020204" pitchFamily="34" charset="-122"/>
                    <a:ea typeface="微软雅黑" panose="020B0503020204020204" pitchFamily="34" charset="-122"/>
                    <a:sym typeface="微软雅黑" panose="020B0503020204020204" pitchFamily="34" charset="-122"/>
                  </a:rPr>
                  <a:t>人的全面发展、全体人民共同富裕取得更为明显的实质性进展</a:t>
                </a:r>
              </a:p>
            </p:txBody>
          </p:sp>
          <p:sp>
            <p:nvSpPr>
              <p:cNvPr id="16" name="圆角矩形 15"/>
              <p:cNvSpPr/>
              <p:nvPr/>
            </p:nvSpPr>
            <p:spPr>
              <a:xfrm>
                <a:off x="1319402" y="2451759"/>
                <a:ext cx="396000" cy="396000"/>
              </a:xfrm>
              <a:prstGeom prst="roundRect">
                <a:avLst/>
              </a:prstGeom>
              <a:gradFill>
                <a:gsLst>
                  <a:gs pos="0">
                    <a:schemeClr val="accent2"/>
                  </a:gs>
                  <a:gs pos="100000">
                    <a:srgbClr val="C00000"/>
                  </a:gs>
                </a:gsLst>
                <a:lin ang="1200000" scaled="0"/>
              </a:gradFill>
              <a:ln w="19050">
                <a:solidFill>
                  <a:schemeClr val="bg1"/>
                </a:solidFill>
              </a:ln>
              <a:effectLst>
                <a:outerShdw blurRad="508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600" b="1"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六</a:t>
                </a:r>
              </a:p>
            </p:txBody>
          </p:sp>
        </p:grpSp>
        <p:grpSp>
          <p:nvGrpSpPr>
            <p:cNvPr id="18" name="组合 17"/>
            <p:cNvGrpSpPr/>
            <p:nvPr/>
          </p:nvGrpSpPr>
          <p:grpSpPr>
            <a:xfrm>
              <a:off x="1499" y="5081"/>
              <a:ext cx="16736" cy="1701"/>
              <a:chOff x="951956" y="2213057"/>
              <a:chExt cx="10627200" cy="1080000"/>
            </a:xfrm>
          </p:grpSpPr>
          <p:sp>
            <p:nvSpPr>
              <p:cNvPr id="19" name="矩形 18"/>
              <p:cNvSpPr/>
              <p:nvPr/>
            </p:nvSpPr>
            <p:spPr>
              <a:xfrm>
                <a:off x="951956" y="2213057"/>
                <a:ext cx="10627200" cy="1080000"/>
              </a:xfrm>
              <a:prstGeom prst="rect">
                <a:avLst/>
              </a:prstGeom>
              <a:solidFill>
                <a:schemeClr val="bg1"/>
              </a:solidFill>
              <a:ln>
                <a:no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 name="Rectangle 24"/>
              <p:cNvSpPr>
                <a:spLocks noChangeArrowheads="1"/>
              </p:cNvSpPr>
              <p:nvPr/>
            </p:nvSpPr>
            <p:spPr bwMode="invGray">
              <a:xfrm>
                <a:off x="2048584" y="2368110"/>
                <a:ext cx="9176247" cy="770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nchor="ctr">
                <a:spAutoFit/>
              </a:bodyPr>
              <a:lstStyle>
                <a:lvl1pPr algn="ctr">
                  <a:defRPr>
                    <a:solidFill>
                      <a:schemeClr val="tx1"/>
                    </a:solidFill>
                    <a:latin typeface="Arial" panose="020B0604020202020204" pitchFamily="34" charset="0"/>
                    <a:ea typeface="黑体" panose="02010609060101010101" charset="-122"/>
                  </a:defRPr>
                </a:lvl1pPr>
                <a:lvl2pPr marL="742950" indent="-285750" algn="ctr">
                  <a:defRPr>
                    <a:solidFill>
                      <a:schemeClr val="tx1"/>
                    </a:solidFill>
                    <a:latin typeface="Arial" panose="020B0604020202020204" pitchFamily="34" charset="0"/>
                    <a:ea typeface="黑体" panose="02010609060101010101" charset="-122"/>
                  </a:defRPr>
                </a:lvl2pPr>
                <a:lvl3pPr marL="1143000" indent="-228600" algn="ctr">
                  <a:defRPr>
                    <a:solidFill>
                      <a:schemeClr val="tx1"/>
                    </a:solidFill>
                    <a:latin typeface="Arial" panose="020B0604020202020204" pitchFamily="34" charset="0"/>
                    <a:ea typeface="黑体" panose="02010609060101010101" charset="-122"/>
                  </a:defRPr>
                </a:lvl3pPr>
                <a:lvl4pPr marL="1600200" indent="-228600" algn="ctr">
                  <a:defRPr>
                    <a:solidFill>
                      <a:schemeClr val="tx1"/>
                    </a:solidFill>
                    <a:latin typeface="Arial" panose="020B0604020202020204" pitchFamily="34" charset="0"/>
                    <a:ea typeface="黑体" panose="02010609060101010101" charset="-122"/>
                  </a:defRPr>
                </a:lvl4pPr>
                <a:lvl5pPr marL="2057400" indent="-228600" algn="ctr">
                  <a:defRPr>
                    <a:solidFill>
                      <a:schemeClr val="tx1"/>
                    </a:solidFill>
                    <a:latin typeface="Arial" panose="020B0604020202020204" pitchFamily="34" charset="0"/>
                    <a:ea typeface="黑体" panose="02010609060101010101" charset="-122"/>
                  </a:defRPr>
                </a:lvl5pPr>
                <a:lvl6pPr marL="25146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6pPr>
                <a:lvl7pPr marL="29718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7pPr>
                <a:lvl8pPr marL="34290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8pPr>
                <a:lvl9pPr marL="38862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9pPr>
              </a:lstStyle>
              <a:p>
                <a:pPr algn="just" defTabSz="685800">
                  <a:lnSpc>
                    <a:spcPct val="130000"/>
                  </a:lnSpc>
                </a:pPr>
                <a:r>
                  <a:rPr lang="zh-CN" altLang="en-US" sz="2000" dirty="0">
                    <a:latin typeface="微软雅黑" panose="020B0503020204020204" pitchFamily="34" charset="-122"/>
                    <a:ea typeface="微软雅黑" panose="020B0503020204020204" pitchFamily="34" charset="-122"/>
                    <a:sym typeface="微软雅黑" panose="020B0503020204020204" pitchFamily="34" charset="-122"/>
                  </a:rPr>
                  <a:t>广泛形成绿色生产生活方式，碳排放达峰后稳中有降，生态环境根本好转，</a:t>
                </a:r>
                <a:r>
                  <a:rPr lang="zh-CN" altLang="en-US" sz="2000" b="1" dirty="0">
                    <a:solidFill>
                      <a:srgbClr val="C00000"/>
                    </a:solidFill>
                    <a:latin typeface="微软雅黑" panose="020B0503020204020204" pitchFamily="34" charset="-122"/>
                    <a:ea typeface="微软雅黑" panose="020B0503020204020204" pitchFamily="34" charset="-122"/>
                    <a:sym typeface="微软雅黑" panose="020B0503020204020204" pitchFamily="34" charset="-122"/>
                  </a:rPr>
                  <a:t>美丽中国目标基本实现</a:t>
                </a:r>
              </a:p>
            </p:txBody>
          </p:sp>
          <p:sp>
            <p:nvSpPr>
              <p:cNvPr id="21" name="圆角矩形 20"/>
              <p:cNvSpPr/>
              <p:nvPr/>
            </p:nvSpPr>
            <p:spPr>
              <a:xfrm>
                <a:off x="1319402" y="2555057"/>
                <a:ext cx="396000" cy="396000"/>
              </a:xfrm>
              <a:prstGeom prst="roundRect">
                <a:avLst/>
              </a:prstGeom>
              <a:gradFill>
                <a:gsLst>
                  <a:gs pos="0">
                    <a:schemeClr val="accent2"/>
                  </a:gs>
                  <a:gs pos="100000">
                    <a:srgbClr val="C00000"/>
                  </a:gs>
                </a:gsLst>
                <a:lin ang="1200000" scaled="0"/>
              </a:gradFill>
              <a:ln w="19050">
                <a:solidFill>
                  <a:schemeClr val="bg1"/>
                </a:solidFill>
              </a:ln>
              <a:effectLst>
                <a:outerShdw blurRad="508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600" b="1"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七</a:t>
                </a:r>
              </a:p>
            </p:txBody>
          </p:sp>
        </p:grpSp>
        <p:grpSp>
          <p:nvGrpSpPr>
            <p:cNvPr id="22" name="组合 21"/>
            <p:cNvGrpSpPr/>
            <p:nvPr/>
          </p:nvGrpSpPr>
          <p:grpSpPr>
            <a:xfrm>
              <a:off x="1499" y="6960"/>
              <a:ext cx="16736" cy="1359"/>
              <a:chOff x="951956" y="2212966"/>
              <a:chExt cx="10627200" cy="862551"/>
            </a:xfrm>
          </p:grpSpPr>
          <p:sp>
            <p:nvSpPr>
              <p:cNvPr id="23" name="矩形 22"/>
              <p:cNvSpPr/>
              <p:nvPr/>
            </p:nvSpPr>
            <p:spPr>
              <a:xfrm>
                <a:off x="951956" y="2212966"/>
                <a:ext cx="10627200" cy="862551"/>
              </a:xfrm>
              <a:prstGeom prst="rect">
                <a:avLst/>
              </a:prstGeom>
              <a:solidFill>
                <a:schemeClr val="bg1"/>
              </a:solidFill>
              <a:ln>
                <a:no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Rectangle 24"/>
              <p:cNvSpPr>
                <a:spLocks noChangeArrowheads="1"/>
              </p:cNvSpPr>
              <p:nvPr/>
            </p:nvSpPr>
            <p:spPr bwMode="invGray">
              <a:xfrm>
                <a:off x="2048279" y="2477892"/>
                <a:ext cx="9000000" cy="33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nchor="ctr">
                <a:spAutoFit/>
              </a:bodyPr>
              <a:lstStyle>
                <a:lvl1pPr algn="ctr">
                  <a:defRPr>
                    <a:solidFill>
                      <a:schemeClr val="tx1"/>
                    </a:solidFill>
                    <a:latin typeface="Arial" panose="020B0604020202020204" pitchFamily="34" charset="0"/>
                    <a:ea typeface="黑体" panose="02010609060101010101" charset="-122"/>
                  </a:defRPr>
                </a:lvl1pPr>
                <a:lvl2pPr marL="742950" indent="-285750" algn="ctr">
                  <a:defRPr>
                    <a:solidFill>
                      <a:schemeClr val="tx1"/>
                    </a:solidFill>
                    <a:latin typeface="Arial" panose="020B0604020202020204" pitchFamily="34" charset="0"/>
                    <a:ea typeface="黑体" panose="02010609060101010101" charset="-122"/>
                  </a:defRPr>
                </a:lvl2pPr>
                <a:lvl3pPr marL="1143000" indent="-228600" algn="ctr">
                  <a:defRPr>
                    <a:solidFill>
                      <a:schemeClr val="tx1"/>
                    </a:solidFill>
                    <a:latin typeface="Arial" panose="020B0604020202020204" pitchFamily="34" charset="0"/>
                    <a:ea typeface="黑体" panose="02010609060101010101" charset="-122"/>
                  </a:defRPr>
                </a:lvl3pPr>
                <a:lvl4pPr marL="1600200" indent="-228600" algn="ctr">
                  <a:defRPr>
                    <a:solidFill>
                      <a:schemeClr val="tx1"/>
                    </a:solidFill>
                    <a:latin typeface="Arial" panose="020B0604020202020204" pitchFamily="34" charset="0"/>
                    <a:ea typeface="黑体" panose="02010609060101010101" charset="-122"/>
                  </a:defRPr>
                </a:lvl4pPr>
                <a:lvl5pPr marL="2057400" indent="-228600" algn="ctr">
                  <a:defRPr>
                    <a:solidFill>
                      <a:schemeClr val="tx1"/>
                    </a:solidFill>
                    <a:latin typeface="Arial" panose="020B0604020202020204" pitchFamily="34" charset="0"/>
                    <a:ea typeface="黑体" panose="02010609060101010101" charset="-122"/>
                  </a:defRPr>
                </a:lvl5pPr>
                <a:lvl6pPr marL="25146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6pPr>
                <a:lvl7pPr marL="29718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7pPr>
                <a:lvl8pPr marL="34290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8pPr>
                <a:lvl9pPr marL="3886200" indent="-228600" algn="ctr" eaLnBrk="0" fontAlgn="base" hangingPunct="0">
                  <a:spcBef>
                    <a:spcPct val="0"/>
                  </a:spcBef>
                  <a:spcAft>
                    <a:spcPct val="0"/>
                  </a:spcAft>
                  <a:defRPr>
                    <a:solidFill>
                      <a:schemeClr val="tx1"/>
                    </a:solidFill>
                    <a:latin typeface="Arial" panose="020B0604020202020204" pitchFamily="34" charset="0"/>
                    <a:ea typeface="黑体" panose="02010609060101010101" charset="-122"/>
                  </a:defRPr>
                </a:lvl9pPr>
              </a:lstStyle>
              <a:p>
                <a:pPr algn="just" defTabSz="685800"/>
                <a:r>
                  <a:rPr lang="zh-CN" altLang="en-US" sz="2000" dirty="0">
                    <a:latin typeface="微软雅黑" panose="020B0503020204020204" pitchFamily="34" charset="-122"/>
                    <a:ea typeface="微软雅黑" panose="020B0503020204020204" pitchFamily="34" charset="-122"/>
                    <a:sym typeface="微软雅黑" panose="020B0503020204020204" pitchFamily="34" charset="-122"/>
                  </a:rPr>
                  <a:t>国家安全体系和能力全面加强，</a:t>
                </a:r>
                <a:r>
                  <a:rPr lang="zh-CN" altLang="en-US" sz="2000" b="1" dirty="0">
                    <a:solidFill>
                      <a:srgbClr val="C00000"/>
                    </a:solidFill>
                    <a:latin typeface="微软雅黑" panose="020B0503020204020204" pitchFamily="34" charset="-122"/>
                    <a:ea typeface="微软雅黑" panose="020B0503020204020204" pitchFamily="34" charset="-122"/>
                    <a:sym typeface="微软雅黑" panose="020B0503020204020204" pitchFamily="34" charset="-122"/>
                  </a:rPr>
                  <a:t>基本实现国防和军队现代化</a:t>
                </a:r>
              </a:p>
            </p:txBody>
          </p:sp>
          <p:sp>
            <p:nvSpPr>
              <p:cNvPr id="25" name="圆角矩形 24"/>
              <p:cNvSpPr/>
              <p:nvPr/>
            </p:nvSpPr>
            <p:spPr>
              <a:xfrm>
                <a:off x="1319402" y="2446242"/>
                <a:ext cx="396000" cy="396000"/>
              </a:xfrm>
              <a:prstGeom prst="roundRect">
                <a:avLst/>
              </a:prstGeom>
              <a:gradFill>
                <a:gsLst>
                  <a:gs pos="0">
                    <a:schemeClr val="accent2"/>
                  </a:gs>
                  <a:gs pos="100000">
                    <a:srgbClr val="C00000"/>
                  </a:gs>
                </a:gsLst>
                <a:lin ang="1200000" scaled="0"/>
              </a:gradFill>
              <a:ln w="19050">
                <a:solidFill>
                  <a:schemeClr val="bg1"/>
                </a:solidFill>
              </a:ln>
              <a:effectLst>
                <a:outerShdw blurRad="508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600" b="1"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八</a:t>
                </a:r>
              </a:p>
            </p:txBody>
          </p:sp>
        </p:gr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 y="1008000"/>
            <a:ext cx="12192000" cy="2662171"/>
            <a:chOff x="1" y="3647148"/>
            <a:chExt cx="12192000" cy="2662171"/>
          </a:xfrm>
        </p:grpSpPr>
        <p:pic>
          <p:nvPicPr>
            <p:cNvPr id="3" name="图片 2"/>
            <p:cNvPicPr>
              <a:picLocks noChangeAspect="1"/>
            </p:cNvPicPr>
            <p:nvPr/>
          </p:nvPicPr>
          <p:blipFill rotWithShape="1">
            <a:blip r:embed="rId2"/>
            <a:srcRect t="46639" b="-1"/>
            <a:stretch>
              <a:fillRect/>
            </a:stretch>
          </p:blipFill>
          <p:spPr>
            <a:xfrm>
              <a:off x="1" y="3647148"/>
              <a:ext cx="12192000" cy="2662171"/>
            </a:xfrm>
            <a:prstGeom prst="rect">
              <a:avLst/>
            </a:prstGeom>
            <a:noFill/>
          </p:spPr>
        </p:pic>
        <p:sp>
          <p:nvSpPr>
            <p:cNvPr id="4" name="矩形 3"/>
            <p:cNvSpPr/>
            <p:nvPr/>
          </p:nvSpPr>
          <p:spPr>
            <a:xfrm>
              <a:off x="1" y="6105316"/>
              <a:ext cx="12191999" cy="72000"/>
            </a:xfrm>
            <a:prstGeom prst="rect">
              <a:avLst/>
            </a:prstGeom>
            <a:solidFill>
              <a:srgbClr val="FFFD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 name="işlídê"/>
          <p:cNvSpPr/>
          <p:nvPr/>
        </p:nvSpPr>
        <p:spPr>
          <a:xfrm>
            <a:off x="1056000" y="2726446"/>
            <a:ext cx="10080000" cy="324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6" name="文本框 5"/>
          <p:cNvSpPr txBox="1"/>
          <p:nvPr/>
        </p:nvSpPr>
        <p:spPr>
          <a:xfrm>
            <a:off x="911424" y="1324131"/>
            <a:ext cx="10369152" cy="1107996"/>
          </a:xfrm>
          <a:prstGeom prst="rect">
            <a:avLst/>
          </a:prstGeom>
          <a:noFill/>
        </p:spPr>
        <p:txBody>
          <a:bodyPr wrap="square">
            <a:spAutoFit/>
          </a:bodyPr>
          <a:lstStyle/>
          <a:p>
            <a:pPr algn="ctr">
              <a:spcAft>
                <a:spcPts val="1200"/>
              </a:spcAft>
            </a:pPr>
            <a:r>
              <a:rPr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到本世纪中叶，把我国建设成为</a:t>
            </a:r>
            <a:endParaRPr lang="en-US" altLang="zh-CN"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a:p>
            <a:pPr algn="ctr">
              <a:spcAft>
                <a:spcPts val="1200"/>
              </a:spcAft>
            </a:pPr>
            <a:r>
              <a:rPr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综合国力和国际影响力领先的社会主义现代化强国</a:t>
            </a:r>
          </a:p>
        </p:txBody>
      </p:sp>
      <p:sp>
        <p:nvSpPr>
          <p:cNvPr id="7" name="文本框 6"/>
          <p:cNvSpPr txBox="1"/>
          <p:nvPr/>
        </p:nvSpPr>
        <p:spPr>
          <a:xfrm>
            <a:off x="1956000" y="3266446"/>
            <a:ext cx="8280000" cy="2160000"/>
          </a:xfrm>
          <a:prstGeom prst="rect">
            <a:avLst/>
          </a:prstGeom>
          <a:noFill/>
          <a:ln w="9525">
            <a:noFill/>
          </a:ln>
        </p:spPr>
        <p:txBody>
          <a:bodyPr wrap="square">
            <a:spAutoFit/>
          </a:bodyPr>
          <a:lstStyle/>
          <a:p>
            <a:pPr algn="just">
              <a:lnSpc>
                <a:spcPct val="150000"/>
              </a:lnSpc>
            </a:pPr>
            <a:r>
              <a:rPr lang="zh-CN" altLang="en-US" sz="2200" b="0" dirty="0">
                <a:latin typeface="微软雅黑" panose="020B0503020204020204" pitchFamily="34" charset="-122"/>
                <a:ea typeface="微软雅黑" panose="020B0503020204020204" pitchFamily="34" charset="-122"/>
              </a:rPr>
              <a:t>　　到那时，我国物质文明、政治文明、精神文明、社会文明、生态文明将全面提升，实现国家治理体系和治理能力现代化，全体人民共同富裕基本实现，我国人民将享有更加幸福安康的生活，中华民族将以更加昂扬的姿态屹立于世界民族之林。</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0" y="0"/>
            <a:ext cx="12192000" cy="6878321"/>
            <a:chOff x="0" y="-20320"/>
            <a:chExt cx="12192000" cy="6878321"/>
          </a:xfrm>
        </p:grpSpPr>
        <p:pic>
          <p:nvPicPr>
            <p:cNvPr id="3" name="图片 2"/>
            <p:cNvPicPr>
              <a:picLocks noChangeAspect="1"/>
            </p:cNvPicPr>
            <p:nvPr/>
          </p:nvPicPr>
          <p:blipFill rotWithShape="1">
            <a:blip r:embed="rId3" cstate="print">
              <a:extLst>
                <a:ext uri="{28A0092B-C50C-407E-A947-70E740481C1C}">
                  <a14:useLocalDpi xmlns:a14="http://schemas.microsoft.com/office/drawing/2010/main" val="0"/>
                </a:ext>
              </a:extLst>
            </a:blip>
            <a:srcRect b="42003"/>
            <a:stretch>
              <a:fillRect/>
            </a:stretch>
          </p:blipFill>
          <p:spPr>
            <a:xfrm>
              <a:off x="0" y="2160001"/>
              <a:ext cx="12192000" cy="4698000"/>
            </a:xfrm>
            <a:prstGeom prst="rect">
              <a:avLst/>
            </a:prstGeom>
          </p:spPr>
        </p:pic>
        <p:sp>
          <p:nvSpPr>
            <p:cNvPr id="5" name="矩形 4"/>
            <p:cNvSpPr/>
            <p:nvPr/>
          </p:nvSpPr>
          <p:spPr>
            <a:xfrm>
              <a:off x="0" y="-20320"/>
              <a:ext cx="12192000" cy="2180320"/>
            </a:xfrm>
            <a:prstGeom prst="rect">
              <a:avLst/>
            </a:prstGeom>
            <a:gradFill>
              <a:gsLst>
                <a:gs pos="50400">
                  <a:srgbClr val="8491A2"/>
                </a:gs>
                <a:gs pos="0">
                  <a:srgbClr val="A5ACB2"/>
                </a:gs>
                <a:gs pos="100000">
                  <a:srgbClr val="6D7D9F"/>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9" name="立方体 8"/>
          <p:cNvSpPr/>
          <p:nvPr/>
        </p:nvSpPr>
        <p:spPr>
          <a:xfrm>
            <a:off x="1416000" y="4021195"/>
            <a:ext cx="9360000" cy="1872000"/>
          </a:xfrm>
          <a:prstGeom prst="cube">
            <a:avLst>
              <a:gd name="adj" fmla="val 3981"/>
            </a:avLst>
          </a:prstGeom>
          <a:gradFill>
            <a:gsLst>
              <a:gs pos="0">
                <a:schemeClr val="accent1">
                  <a:lumMod val="75000"/>
                </a:schemeClr>
              </a:gs>
              <a:gs pos="100000">
                <a:schemeClr val="accent1">
                  <a:lumMod val="75000"/>
                  <a:alpha val="0"/>
                </a:schemeClr>
              </a:gs>
            </a:gsLst>
            <a:lin ang="5400000" scaled="0"/>
          </a:gradFill>
          <a:ln w="6350">
            <a:gradFill>
              <a:gsLst>
                <a:gs pos="0">
                  <a:schemeClr val="accent1">
                    <a:lumMod val="20000"/>
                    <a:lumOff val="80000"/>
                    <a:alpha val="52000"/>
                  </a:schemeClr>
                </a:gs>
                <a:gs pos="100000">
                  <a:schemeClr val="accent1">
                    <a:lumMod val="20000"/>
                    <a:lumOff val="80000"/>
                    <a:alpha val="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 name="矩形 1"/>
          <p:cNvSpPr/>
          <p:nvPr/>
        </p:nvSpPr>
        <p:spPr>
          <a:xfrm>
            <a:off x="2532000" y="936000"/>
            <a:ext cx="7128000" cy="429895"/>
          </a:xfrm>
          <a:prstGeom prst="rect">
            <a:avLst/>
          </a:prstGeom>
          <a:noFill/>
        </p:spPr>
        <p:txBody>
          <a:bodyPr wrap="square" rtlCol="0">
            <a:spAutoFit/>
          </a:bodyPr>
          <a:lstStyle/>
          <a:p>
            <a:pPr algn="ctr">
              <a:buClr>
                <a:srgbClr val="C00000"/>
              </a:buClr>
              <a:buSzPct val="80000"/>
            </a:pPr>
            <a:r>
              <a:rPr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（三）中国式现代化是强国建设、民族复兴的康庄大道</a:t>
            </a:r>
          </a:p>
        </p:txBody>
      </p:sp>
      <p:sp>
        <p:nvSpPr>
          <p:cNvPr id="4" name="文本框 3"/>
          <p:cNvSpPr txBox="1"/>
          <p:nvPr/>
        </p:nvSpPr>
        <p:spPr>
          <a:xfrm>
            <a:off x="1657717" y="1783075"/>
            <a:ext cx="8876567" cy="1938020"/>
          </a:xfrm>
          <a:prstGeom prst="rect">
            <a:avLst/>
          </a:prstGeom>
          <a:noFill/>
        </p:spPr>
        <p:txBody>
          <a:bodyPr wrap="square" rtlCol="0">
            <a:spAutoFit/>
          </a:bodyPr>
          <a:lstStyle/>
          <a:p>
            <a:pPr indent="508000" algn="just" fontAlgn="auto">
              <a:lnSpc>
                <a:spcPct val="150000"/>
              </a:lnSpc>
              <a:extLst>
                <a:ext uri="{35155182-B16C-46BC-9424-99874614C6A1}">
                  <wpsdc:indentchars xmlns:wpsdc="http://www.wps.cn/officeDocument/2017/drawingmlCustomData" xmlns="" val="200" checksum="282533468"/>
                </a:ext>
              </a:extLst>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第二次世界大战结束后，亚非拉许多发展中国家照搬西方模式推进现代化，结果却事与愿违，纷纷陷入</a:t>
            </a:r>
            <a:r>
              <a:rPr lang="zh-CN" altLang="en-US" sz="2000" b="1" dirty="0">
                <a:solidFill>
                  <a:schemeClr val="accent4">
                    <a:lumMod val="60000"/>
                    <a:lumOff val="40000"/>
                  </a:schemeClr>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水土不服的发展困境。</a:t>
            </a: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后发国家在追赶世界潮流的同时，不自觉地陷入“西化”与“民族化”、“希望加快发展”与“希望保持自身独立性”之间的矛盾。</a:t>
            </a:r>
            <a:endParaRPr lang="en-US"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endParaRPr>
          </a:p>
        </p:txBody>
      </p:sp>
      <p:sp>
        <p:nvSpPr>
          <p:cNvPr id="8" name="文本框 7"/>
          <p:cNvSpPr txBox="1"/>
          <p:nvPr/>
        </p:nvSpPr>
        <p:spPr>
          <a:xfrm>
            <a:off x="2053644" y="4298421"/>
            <a:ext cx="8104807" cy="1029970"/>
          </a:xfrm>
          <a:prstGeom prst="rect">
            <a:avLst/>
          </a:prstGeom>
          <a:noFill/>
          <a:ln>
            <a:noFill/>
          </a:ln>
        </p:spPr>
        <p:txBody>
          <a:bodyPr wrap="square" rtlCol="0">
            <a:spAutoFit/>
          </a:bodyPr>
          <a:lstStyle/>
          <a:p>
            <a:pPr algn="ctr">
              <a:spcAft>
                <a:spcPts val="600"/>
              </a:spcAft>
            </a:pPr>
            <a:r>
              <a:rPr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sym typeface="+mn-ea"/>
              </a:rPr>
              <a:t>欧美国家率先走向现代化，</a:t>
            </a:r>
            <a:endParaRPr lang="en-US" altLang="zh-CN"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sym typeface="+mn-ea"/>
            </a:endParaRPr>
          </a:p>
          <a:p>
            <a:pPr algn="ctr">
              <a:spcAft>
                <a:spcPts val="600"/>
              </a:spcAft>
            </a:pPr>
            <a:r>
              <a:rPr lang="zh-CN" altLang="en-US"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sym typeface="+mn-ea"/>
              </a:rPr>
              <a:t>并非表明其他国家只能跟在后面亦步亦趋。</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FDFD"/>
        </a:solidFill>
        <a:effectLst/>
      </p:bgPr>
    </p:bg>
    <p:spTree>
      <p:nvGrpSpPr>
        <p:cNvPr id="1" name=""/>
        <p:cNvGrpSpPr/>
        <p:nvPr/>
      </p:nvGrpSpPr>
      <p:grpSpPr>
        <a:xfrm>
          <a:off x="0" y="0"/>
          <a:ext cx="0" cy="0"/>
          <a:chOff x="0" y="0"/>
          <a:chExt cx="0" cy="0"/>
        </a:xfrm>
      </p:grpSpPr>
      <p:sp>
        <p:nvSpPr>
          <p:cNvPr id="4" name="矩形 3"/>
          <p:cNvSpPr/>
          <p:nvPr/>
        </p:nvSpPr>
        <p:spPr>
          <a:xfrm>
            <a:off x="3329842" y="4210738"/>
            <a:ext cx="5532317" cy="275590"/>
          </a:xfrm>
          <a:prstGeom prst="rect">
            <a:avLst/>
          </a:prstGeom>
          <a:noFill/>
        </p:spPr>
        <p:txBody>
          <a:bodyPr wrap="square" rtlCol="0" anchor="t">
            <a:spAutoFit/>
          </a:bodyPr>
          <a:lstStyle/>
          <a:p>
            <a:pPr algn="ct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深圳的变迁</a:t>
            </a:r>
          </a:p>
        </p:txBody>
      </p:sp>
      <p:grpSp>
        <p:nvGrpSpPr>
          <p:cNvPr id="17" name="组合 16"/>
          <p:cNvGrpSpPr/>
          <p:nvPr/>
        </p:nvGrpSpPr>
        <p:grpSpPr>
          <a:xfrm>
            <a:off x="346048" y="4608941"/>
            <a:ext cx="11520000" cy="1944000"/>
            <a:chOff x="346048" y="4528021"/>
            <a:chExt cx="11520000" cy="1944000"/>
          </a:xfrm>
        </p:grpSpPr>
        <p:grpSp>
          <p:nvGrpSpPr>
            <p:cNvPr id="9" name="组合 8"/>
            <p:cNvGrpSpPr/>
            <p:nvPr/>
          </p:nvGrpSpPr>
          <p:grpSpPr>
            <a:xfrm>
              <a:off x="346048" y="4528021"/>
              <a:ext cx="11520000" cy="1944000"/>
              <a:chOff x="340243" y="1994762"/>
              <a:chExt cx="11515060" cy="3916941"/>
            </a:xfrm>
          </p:grpSpPr>
          <p:pic>
            <p:nvPicPr>
              <p:cNvPr id="15" name="图片 14"/>
              <p:cNvPicPr>
                <a:picLocks noChangeAspect="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l="65" r="2569"/>
              <a:stretch>
                <a:fillRect/>
              </a:stretch>
            </p:blipFill>
            <p:spPr>
              <a:xfrm>
                <a:off x="340243" y="1994763"/>
                <a:ext cx="11515060" cy="3916940"/>
              </a:xfrm>
              <a:prstGeom prst="rect">
                <a:avLst/>
              </a:prstGeom>
            </p:spPr>
          </p:pic>
          <p:sp>
            <p:nvSpPr>
              <p:cNvPr id="16" name="矩形 15"/>
              <p:cNvSpPr/>
              <p:nvPr/>
            </p:nvSpPr>
            <p:spPr>
              <a:xfrm>
                <a:off x="1056000" y="1994762"/>
                <a:ext cx="10080000" cy="3599999"/>
              </a:xfrm>
              <a:prstGeom prst="rect">
                <a:avLst/>
              </a:prstGeom>
              <a:gradFill>
                <a:gsLst>
                  <a:gs pos="75000">
                    <a:srgbClr val="FFFDFD"/>
                  </a:gs>
                  <a:gs pos="0">
                    <a:srgbClr val="FFFDEB"/>
                  </a:gs>
                </a:gsLst>
                <a:lin ang="2700000" scaled="0"/>
              </a:gra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latin typeface="等线" panose="02010600030101010101" charset="-122"/>
                  <a:ea typeface="等线" panose="02010600030101010101" charset="-122"/>
                </a:endParaRPr>
              </a:p>
            </p:txBody>
          </p:sp>
        </p:grpSp>
        <p:grpSp>
          <p:nvGrpSpPr>
            <p:cNvPr id="10" name="组合 9"/>
            <p:cNvGrpSpPr>
              <a:grpSpLocks noChangeAspect="1"/>
            </p:cNvGrpSpPr>
            <p:nvPr/>
          </p:nvGrpSpPr>
          <p:grpSpPr>
            <a:xfrm>
              <a:off x="1980297" y="4814173"/>
              <a:ext cx="1045188" cy="1080000"/>
              <a:chOff x="847275" y="774238"/>
              <a:chExt cx="1114865" cy="1152000"/>
            </a:xfrm>
          </p:grpSpPr>
          <p:sp>
            <p:nvSpPr>
              <p:cNvPr id="13" name="文本框 12"/>
              <p:cNvSpPr txBox="1">
                <a:spLocks noChangeAspect="1"/>
              </p:cNvSpPr>
              <p:nvPr/>
            </p:nvSpPr>
            <p:spPr>
              <a:xfrm rot="900000">
                <a:off x="1363731" y="968247"/>
                <a:ext cx="598409" cy="864000"/>
              </a:xfrm>
              <a:custGeom>
                <a:avLst/>
                <a:gdLst/>
                <a:ahLst/>
                <a:cxnLst/>
                <a:rect l="l" t="t" r="r" b="b"/>
                <a:pathLst>
                  <a:path w="562502" h="812155">
                    <a:moveTo>
                      <a:pt x="257655" y="620500"/>
                    </a:moveTo>
                    <a:cubicBezTo>
                      <a:pt x="319902" y="626389"/>
                      <a:pt x="353866" y="659088"/>
                      <a:pt x="359548" y="718598"/>
                    </a:cubicBezTo>
                    <a:cubicBezTo>
                      <a:pt x="353576" y="775122"/>
                      <a:pt x="319674" y="806308"/>
                      <a:pt x="257842" y="812155"/>
                    </a:cubicBezTo>
                    <a:cubicBezTo>
                      <a:pt x="195968" y="806349"/>
                      <a:pt x="162066" y="775101"/>
                      <a:pt x="156136" y="718411"/>
                    </a:cubicBezTo>
                    <a:cubicBezTo>
                      <a:pt x="161776" y="659026"/>
                      <a:pt x="195615" y="626389"/>
                      <a:pt x="257655" y="620500"/>
                    </a:cubicBezTo>
                    <a:close/>
                    <a:moveTo>
                      <a:pt x="284590" y="0"/>
                    </a:moveTo>
                    <a:cubicBezTo>
                      <a:pt x="464364" y="5433"/>
                      <a:pt x="556967" y="70417"/>
                      <a:pt x="562400" y="194952"/>
                    </a:cubicBezTo>
                    <a:cubicBezTo>
                      <a:pt x="565095" y="272916"/>
                      <a:pt x="514895" y="336822"/>
                      <a:pt x="411800" y="386669"/>
                    </a:cubicBezTo>
                    <a:cubicBezTo>
                      <a:pt x="319736" y="427932"/>
                      <a:pt x="278908" y="492999"/>
                      <a:pt x="289318" y="581870"/>
                    </a:cubicBezTo>
                    <a:lnTo>
                      <a:pt x="223566" y="581870"/>
                    </a:lnTo>
                    <a:cubicBezTo>
                      <a:pt x="215065" y="491921"/>
                      <a:pt x="239968" y="417689"/>
                      <a:pt x="298275" y="359175"/>
                    </a:cubicBezTo>
                    <a:cubicBezTo>
                      <a:pt x="362264" y="292822"/>
                      <a:pt x="391646" y="234660"/>
                      <a:pt x="386420" y="184688"/>
                    </a:cubicBezTo>
                    <a:cubicBezTo>
                      <a:pt x="386420" y="98140"/>
                      <a:pt x="351005" y="54865"/>
                      <a:pt x="280173" y="54865"/>
                    </a:cubicBezTo>
                    <a:cubicBezTo>
                      <a:pt x="225225" y="49681"/>
                      <a:pt x="190390" y="97663"/>
                      <a:pt x="175668" y="198809"/>
                    </a:cubicBezTo>
                    <a:cubicBezTo>
                      <a:pt x="169821" y="248573"/>
                      <a:pt x="139962" y="273455"/>
                      <a:pt x="86092" y="273455"/>
                    </a:cubicBezTo>
                    <a:cubicBezTo>
                      <a:pt x="28697" y="273455"/>
                      <a:pt x="0" y="248407"/>
                      <a:pt x="0" y="198311"/>
                    </a:cubicBezTo>
                    <a:cubicBezTo>
                      <a:pt x="13478" y="74232"/>
                      <a:pt x="108341" y="8128"/>
                      <a:pt x="284590" y="0"/>
                    </a:cubicBezTo>
                    <a:close/>
                  </a:path>
                </a:pathLst>
              </a:custGeom>
              <a:gradFill>
                <a:gsLst>
                  <a:gs pos="0">
                    <a:schemeClr val="bg1"/>
                  </a:gs>
                  <a:gs pos="20000">
                    <a:srgbClr val="F7C973">
                      <a:alpha val="80000"/>
                    </a:srgbClr>
                  </a:gs>
                  <a:gs pos="100000">
                    <a:srgbClr val="ED2123">
                      <a:alpha val="0"/>
                    </a:srgbClr>
                  </a:gs>
                </a:gsLst>
                <a:lin ang="0" scaled="0"/>
              </a:gradFill>
              <a:ln>
                <a:noFill/>
              </a:ln>
              <a:effectLst>
                <a:outerShdw dist="63500" dir="2700000" algn="tl" rotWithShape="0">
                  <a:schemeClr val="accent2">
                    <a:lumMod val="20000"/>
                    <a:lumOff val="80000"/>
                  </a:scheme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8000" b="1" dirty="0">
                  <a:latin typeface="方正粗雅宋_GBK" panose="02000500000000000000" pitchFamily="2" charset="-122"/>
                  <a:ea typeface="方正粗雅宋_GBK" panose="02000500000000000000" pitchFamily="2" charset="-122"/>
                </a:endParaRPr>
              </a:p>
            </p:txBody>
          </p:sp>
          <p:sp>
            <p:nvSpPr>
              <p:cNvPr id="14" name="文本框 13"/>
              <p:cNvSpPr txBox="1">
                <a:spLocks noChangeAspect="1"/>
              </p:cNvSpPr>
              <p:nvPr/>
            </p:nvSpPr>
            <p:spPr>
              <a:xfrm>
                <a:off x="847275" y="774238"/>
                <a:ext cx="797879" cy="1152000"/>
              </a:xfrm>
              <a:custGeom>
                <a:avLst/>
                <a:gdLst/>
                <a:ahLst/>
                <a:cxnLst/>
                <a:rect l="l" t="t" r="r" b="b"/>
                <a:pathLst>
                  <a:path w="562502" h="812155">
                    <a:moveTo>
                      <a:pt x="257655" y="620500"/>
                    </a:moveTo>
                    <a:cubicBezTo>
                      <a:pt x="319902" y="626389"/>
                      <a:pt x="353866" y="659088"/>
                      <a:pt x="359548" y="718598"/>
                    </a:cubicBezTo>
                    <a:cubicBezTo>
                      <a:pt x="353576" y="775122"/>
                      <a:pt x="319674" y="806308"/>
                      <a:pt x="257842" y="812155"/>
                    </a:cubicBezTo>
                    <a:cubicBezTo>
                      <a:pt x="195968" y="806349"/>
                      <a:pt x="162066" y="775101"/>
                      <a:pt x="156136" y="718411"/>
                    </a:cubicBezTo>
                    <a:cubicBezTo>
                      <a:pt x="161776" y="659026"/>
                      <a:pt x="195615" y="626389"/>
                      <a:pt x="257655" y="620500"/>
                    </a:cubicBezTo>
                    <a:close/>
                    <a:moveTo>
                      <a:pt x="284590" y="0"/>
                    </a:moveTo>
                    <a:cubicBezTo>
                      <a:pt x="464364" y="5433"/>
                      <a:pt x="556967" y="70417"/>
                      <a:pt x="562400" y="194952"/>
                    </a:cubicBezTo>
                    <a:cubicBezTo>
                      <a:pt x="565095" y="272916"/>
                      <a:pt x="514895" y="336822"/>
                      <a:pt x="411800" y="386669"/>
                    </a:cubicBezTo>
                    <a:cubicBezTo>
                      <a:pt x="319736" y="427932"/>
                      <a:pt x="278908" y="492999"/>
                      <a:pt x="289318" y="581870"/>
                    </a:cubicBezTo>
                    <a:lnTo>
                      <a:pt x="223566" y="581870"/>
                    </a:lnTo>
                    <a:cubicBezTo>
                      <a:pt x="215065" y="491921"/>
                      <a:pt x="239968" y="417689"/>
                      <a:pt x="298275" y="359175"/>
                    </a:cubicBezTo>
                    <a:cubicBezTo>
                      <a:pt x="362264" y="292822"/>
                      <a:pt x="391646" y="234660"/>
                      <a:pt x="386420" y="184688"/>
                    </a:cubicBezTo>
                    <a:cubicBezTo>
                      <a:pt x="386420" y="98140"/>
                      <a:pt x="351005" y="54865"/>
                      <a:pt x="280173" y="54865"/>
                    </a:cubicBezTo>
                    <a:cubicBezTo>
                      <a:pt x="225225" y="49681"/>
                      <a:pt x="190390" y="97663"/>
                      <a:pt x="175668" y="198809"/>
                    </a:cubicBezTo>
                    <a:cubicBezTo>
                      <a:pt x="169821" y="248573"/>
                      <a:pt x="139962" y="273455"/>
                      <a:pt x="86092" y="273455"/>
                    </a:cubicBezTo>
                    <a:cubicBezTo>
                      <a:pt x="28697" y="273455"/>
                      <a:pt x="0" y="248407"/>
                      <a:pt x="0" y="198311"/>
                    </a:cubicBezTo>
                    <a:cubicBezTo>
                      <a:pt x="13478" y="74232"/>
                      <a:pt x="108341" y="8128"/>
                      <a:pt x="284590" y="0"/>
                    </a:cubicBezTo>
                    <a:close/>
                  </a:path>
                </a:pathLst>
              </a:custGeom>
              <a:gradFill>
                <a:gsLst>
                  <a:gs pos="0">
                    <a:srgbClr val="FFFDFD"/>
                  </a:gs>
                  <a:gs pos="20000">
                    <a:srgbClr val="F7C973"/>
                  </a:gs>
                  <a:gs pos="100000">
                    <a:srgbClr val="ED2124"/>
                  </a:gs>
                </a:gsLst>
                <a:lin ang="0" scaled="0"/>
              </a:gradFill>
              <a:ln>
                <a:noFill/>
              </a:ln>
              <a:effectLst>
                <a:outerShdw dist="63500" dir="2700000" algn="tl" rotWithShape="0">
                  <a:srgbClr val="FAE7D0"/>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8000" b="1" dirty="0">
                  <a:latin typeface="方正粗雅宋_GBK" panose="02000500000000000000" pitchFamily="2" charset="-122"/>
                  <a:ea typeface="方正粗雅宋_GBK" panose="02000500000000000000" pitchFamily="2" charset="-122"/>
                </a:endParaRPr>
              </a:p>
            </p:txBody>
          </p:sp>
        </p:grpSp>
        <p:cxnSp>
          <p:nvCxnSpPr>
            <p:cNvPr id="11" name="直接连接符 10"/>
            <p:cNvCxnSpPr/>
            <p:nvPr/>
          </p:nvCxnSpPr>
          <p:spPr>
            <a:xfrm>
              <a:off x="3933031" y="4722894"/>
              <a:ext cx="0" cy="1440000"/>
            </a:xfrm>
            <a:prstGeom prst="line">
              <a:avLst/>
            </a:prstGeom>
            <a:ln>
              <a:gradFill>
                <a:gsLst>
                  <a:gs pos="0">
                    <a:srgbClr val="9E0406"/>
                  </a:gs>
                  <a:gs pos="100000">
                    <a:srgbClr val="9E0406">
                      <a:alpha val="0"/>
                    </a:srgbClr>
                  </a:gs>
                </a:gsLst>
                <a:lin ang="5400000" scaled="1"/>
              </a:gradFill>
              <a:headEnd type="diamond"/>
              <a:tailEnd type="diamond"/>
            </a:ln>
          </p:spPr>
          <p:style>
            <a:lnRef idx="1">
              <a:schemeClr val="accent1"/>
            </a:lnRef>
            <a:fillRef idx="0">
              <a:schemeClr val="accent1"/>
            </a:fillRef>
            <a:effectRef idx="0">
              <a:schemeClr val="accent1"/>
            </a:effectRef>
            <a:fontRef idx="minor">
              <a:schemeClr val="tx1"/>
            </a:fontRef>
          </p:style>
        </p:cxnSp>
        <p:sp>
          <p:nvSpPr>
            <p:cNvPr id="12" name="矩形 11"/>
            <p:cNvSpPr/>
            <p:nvPr/>
          </p:nvSpPr>
          <p:spPr>
            <a:xfrm>
              <a:off x="4404365" y="4699459"/>
              <a:ext cx="6300000" cy="1410970"/>
            </a:xfrm>
            <a:prstGeom prst="rect">
              <a:avLst/>
            </a:prstGeom>
          </p:spPr>
          <p:txBody>
            <a:bodyPr wrap="square">
              <a:spAutoFit/>
            </a:bodyPr>
            <a:lstStyle/>
            <a:p>
              <a:pPr algn="just">
                <a:lnSpc>
                  <a:spcPct val="130000"/>
                </a:lnSpc>
                <a:buClr>
                  <a:schemeClr val="tx1">
                    <a:lumMod val="85000"/>
                    <a:lumOff val="15000"/>
                  </a:schemeClr>
                </a:buClr>
              </a:pPr>
              <a:r>
                <a:rPr lang="zh-CN" altLang="en-US" sz="2200" b="1" dirty="0">
                  <a:solidFill>
                    <a:schemeClr val="tx1">
                      <a:lumMod val="85000"/>
                      <a:lumOff val="15000"/>
                    </a:schemeClr>
                  </a:solidFill>
                  <a:latin typeface="微软雅黑" panose="020B0503020204020204" pitchFamily="34" charset="-122"/>
                  <a:ea typeface="微软雅黑" panose="020B0503020204020204" pitchFamily="34" charset="-122"/>
                </a:rPr>
                <a:t>　　我们仅用几十年时间就走完发达国家几百年走过的工业化历程，实现了人类历史上前所未有的大变革。为什么能够发生这种变化？</a:t>
              </a:r>
            </a:p>
          </p:txBody>
        </p:sp>
      </p:grpSp>
      <p:grpSp>
        <p:nvGrpSpPr>
          <p:cNvPr id="2" name="组合 1"/>
          <p:cNvGrpSpPr/>
          <p:nvPr/>
        </p:nvGrpSpPr>
        <p:grpSpPr>
          <a:xfrm>
            <a:off x="0" y="758821"/>
            <a:ext cx="12208549" cy="3372079"/>
            <a:chOff x="-1" y="758821"/>
            <a:chExt cx="12208549" cy="3372079"/>
          </a:xfrm>
        </p:grpSpPr>
        <p:pic>
          <p:nvPicPr>
            <p:cNvPr id="20" name="图片 19"/>
            <p:cNvPicPr>
              <a:picLocks noChangeAspect="1"/>
            </p:cNvPicPr>
            <p:nvPr/>
          </p:nvPicPr>
          <p:blipFill rotWithShape="1">
            <a:blip r:embed="rId5"/>
            <a:srcRect r="4143" b="3785"/>
            <a:stretch>
              <a:fillRect/>
            </a:stretch>
          </p:blipFill>
          <p:spPr>
            <a:xfrm>
              <a:off x="-1" y="758821"/>
              <a:ext cx="6104275" cy="3372079"/>
            </a:xfrm>
            <a:prstGeom prst="rect">
              <a:avLst/>
            </a:prstGeom>
            <a:solidFill>
              <a:schemeClr val="bg1"/>
            </a:solidFill>
            <a:ln w="38100">
              <a:solidFill>
                <a:srgbClr val="FFFFFF"/>
              </a:solidFill>
              <a:miter lim="800000"/>
              <a:headEnd/>
              <a:tailEnd/>
            </a:ln>
            <a:effectLst>
              <a:outerShdw blurRad="50800" dist="38100" dir="2700000" algn="tl" rotWithShape="0">
                <a:prstClr val="black">
                  <a:alpha val="40000"/>
                </a:prstClr>
              </a:outerShdw>
            </a:effectLst>
          </p:spPr>
        </p:pic>
        <p:pic>
          <p:nvPicPr>
            <p:cNvPr id="21" name="图片 20"/>
            <p:cNvPicPr>
              <a:picLocks noChangeAspect="1"/>
            </p:cNvPicPr>
            <p:nvPr/>
          </p:nvPicPr>
          <p:blipFill rotWithShape="1">
            <a:blip r:embed="rId6" cstate="print">
              <a:extLst>
                <a:ext uri="{28A0092B-C50C-407E-A947-70E740481C1C}">
                  <a14:useLocalDpi xmlns:a14="http://schemas.microsoft.com/office/drawing/2010/main" val="0"/>
                </a:ext>
              </a:extLst>
            </a:blip>
            <a:srcRect t="17187"/>
            <a:stretch>
              <a:fillRect/>
            </a:stretch>
          </p:blipFill>
          <p:spPr>
            <a:xfrm>
              <a:off x="6104274" y="758821"/>
              <a:ext cx="6104274" cy="3372079"/>
            </a:xfrm>
            <a:prstGeom prst="rect">
              <a:avLst/>
            </a:prstGeom>
            <a:solidFill>
              <a:schemeClr val="bg1"/>
            </a:solidFill>
            <a:ln w="38100">
              <a:solidFill>
                <a:srgbClr val="FFFFFF"/>
              </a:solidFill>
              <a:miter lim="800000"/>
              <a:headEnd/>
              <a:tailEnd/>
            </a:ln>
            <a:effectLst>
              <a:outerShdw blurRad="50800" dist="38100" dir="2700000" algn="tl" rotWithShape="0">
                <a:prstClr val="black">
                  <a:alpha val="40000"/>
                </a:prstClr>
              </a:outerShdw>
            </a:effectLst>
          </p:spPr>
        </p:pic>
      </p:gr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对角圆角矩形 55"/>
          <p:cNvSpPr/>
          <p:nvPr/>
        </p:nvSpPr>
        <p:spPr>
          <a:xfrm flipH="1">
            <a:off x="4116000" y="900000"/>
            <a:ext cx="396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我国创造了经济快速发展奇迹</a:t>
            </a:r>
          </a:p>
        </p:txBody>
      </p:sp>
      <p:grpSp>
        <p:nvGrpSpPr>
          <p:cNvPr id="14" name="组合 13"/>
          <p:cNvGrpSpPr/>
          <p:nvPr/>
        </p:nvGrpSpPr>
        <p:grpSpPr>
          <a:xfrm>
            <a:off x="0" y="1701872"/>
            <a:ext cx="12192001" cy="4500000"/>
            <a:chOff x="0" y="1780244"/>
            <a:chExt cx="12192001" cy="4500000"/>
          </a:xfrm>
        </p:grpSpPr>
        <p:grpSp>
          <p:nvGrpSpPr>
            <p:cNvPr id="20" name="组合 19"/>
            <p:cNvGrpSpPr/>
            <p:nvPr/>
          </p:nvGrpSpPr>
          <p:grpSpPr>
            <a:xfrm>
              <a:off x="0" y="1780244"/>
              <a:ext cx="12192001" cy="4500000"/>
              <a:chOff x="0" y="1780244"/>
              <a:chExt cx="12192001" cy="4500000"/>
            </a:xfrm>
          </p:grpSpPr>
          <p:grpSp>
            <p:nvGrpSpPr>
              <p:cNvPr id="22" name="组合 21"/>
              <p:cNvGrpSpPr/>
              <p:nvPr/>
            </p:nvGrpSpPr>
            <p:grpSpPr>
              <a:xfrm>
                <a:off x="0" y="1780244"/>
                <a:ext cx="12192001" cy="4500000"/>
                <a:chOff x="0" y="1780244"/>
                <a:chExt cx="12192001" cy="4500000"/>
              </a:xfrm>
            </p:grpSpPr>
            <p:sp>
              <p:nvSpPr>
                <p:cNvPr id="24" name="işlídê"/>
                <p:cNvSpPr/>
                <p:nvPr/>
              </p:nvSpPr>
              <p:spPr>
                <a:xfrm>
                  <a:off x="0" y="1780244"/>
                  <a:ext cx="12192000" cy="450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graphicFrame>
              <p:nvGraphicFramePr>
                <p:cNvPr id="25" name="图表 24"/>
                <p:cNvGraphicFramePr>
                  <a:graphicFrameLocks noChangeAspect="1"/>
                </p:cNvGraphicFramePr>
                <p:nvPr/>
              </p:nvGraphicFramePr>
              <p:xfrm>
                <a:off x="73151" y="2117621"/>
                <a:ext cx="12045699" cy="3174174"/>
              </p:xfrm>
              <a:graphic>
                <a:graphicData uri="http://schemas.openxmlformats.org/drawingml/2006/chart">
                  <c:chart xmlns:c="http://schemas.openxmlformats.org/drawingml/2006/chart" xmlns:r="http://schemas.openxmlformats.org/officeDocument/2006/relationships" r:id="rId3"/>
                </a:graphicData>
              </a:graphic>
            </p:graphicFrame>
            <p:sp>
              <p:nvSpPr>
                <p:cNvPr id="26" name="矩形 25"/>
                <p:cNvSpPr/>
                <p:nvPr/>
              </p:nvSpPr>
              <p:spPr>
                <a:xfrm>
                  <a:off x="1682854" y="4980603"/>
                  <a:ext cx="9378043" cy="3668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27" name="文本框 26"/>
                <p:cNvSpPr txBox="1"/>
                <p:nvPr/>
              </p:nvSpPr>
              <p:spPr>
                <a:xfrm>
                  <a:off x="9834504" y="5864246"/>
                  <a:ext cx="2233380" cy="288000"/>
                </a:xfrm>
                <a:prstGeom prst="rect">
                  <a:avLst/>
                </a:prstGeom>
                <a:noFill/>
              </p:spPr>
              <p:txBody>
                <a:bodyPr wrap="square" rtlCol="0" anchor="t">
                  <a:spAutoFit/>
                </a:bodyPr>
                <a:lstStyle/>
                <a:p>
                  <a:pPr algn="r"/>
                  <a:r>
                    <a:rPr lang="zh-CN" altLang="en-US" sz="1200" dirty="0">
                      <a:solidFill>
                        <a:prstClr val="black">
                          <a:lumMod val="50000"/>
                          <a:lumOff val="50000"/>
                        </a:prstClr>
                      </a:solidFill>
                      <a:latin typeface="微软雅黑" panose="020B0503020204020204" pitchFamily="34" charset="-122"/>
                      <a:ea typeface="微软雅黑" panose="020B0503020204020204" pitchFamily="34" charset="-122"/>
                      <a:sym typeface="+mn-ea"/>
                    </a:rPr>
                    <a:t>数据来源：</a:t>
                  </a:r>
                  <a:r>
                    <a:rPr lang="zh-CN" altLang="zh-CN" sz="1200" dirty="0">
                      <a:solidFill>
                        <a:prstClr val="black">
                          <a:lumMod val="50000"/>
                          <a:lumOff val="50000"/>
                        </a:prstClr>
                      </a:solidFill>
                      <a:latin typeface="微软雅黑" panose="020B0503020204020204" pitchFamily="34" charset="-122"/>
                      <a:ea typeface="微软雅黑" panose="020B0503020204020204" pitchFamily="34" charset="-122"/>
                      <a:sym typeface="+mn-ea"/>
                    </a:rPr>
                    <a:t>中国国家统计局 </a:t>
                  </a:r>
                  <a:endParaRPr lang="zh-CN" altLang="en-US" sz="1200" dirty="0">
                    <a:solidFill>
                      <a:prstClr val="black">
                        <a:lumMod val="50000"/>
                        <a:lumOff val="50000"/>
                      </a:prstClr>
                    </a:solidFill>
                  </a:endParaRPr>
                </a:p>
              </p:txBody>
            </p:sp>
            <p:sp>
              <p:nvSpPr>
                <p:cNvPr id="28" name="文本框 27"/>
                <p:cNvSpPr txBox="1"/>
                <p:nvPr/>
              </p:nvSpPr>
              <p:spPr>
                <a:xfrm>
                  <a:off x="1" y="5779421"/>
                  <a:ext cx="12192000" cy="338554"/>
                </a:xfrm>
                <a:prstGeom prst="rect">
                  <a:avLst/>
                </a:prstGeom>
                <a:noFill/>
              </p:spPr>
              <p:txBody>
                <a:bodyPr wrap="square" rtlCol="0">
                  <a:spAutoFit/>
                </a:bodyPr>
                <a:lstStyle/>
                <a:p>
                  <a:pPr algn="ctr"/>
                  <a:r>
                    <a:rPr lang="en-US" altLang="zh-CN" sz="1600" dirty="0">
                      <a:solidFill>
                        <a:prstClr val="white">
                          <a:lumMod val="50000"/>
                        </a:prstClr>
                      </a:solidFill>
                      <a:latin typeface="微软雅黑" panose="020B0503020204020204" pitchFamily="34" charset="-122"/>
                      <a:ea typeface="微软雅黑" panose="020B0503020204020204" pitchFamily="34" charset="-122"/>
                      <a:cs typeface="楷体" panose="02010609060101010101" pitchFamily="49" charset="-122"/>
                    </a:rPr>
                    <a:t>1978</a:t>
                  </a:r>
                  <a:r>
                    <a:rPr lang="zh-CN" altLang="en-US" sz="1600" dirty="0">
                      <a:solidFill>
                        <a:prstClr val="white">
                          <a:lumMod val="50000"/>
                        </a:prstClr>
                      </a:solidFill>
                      <a:latin typeface="微软雅黑" panose="020B0503020204020204" pitchFamily="34" charset="-122"/>
                      <a:ea typeface="微软雅黑" panose="020B0503020204020204" pitchFamily="34" charset="-122"/>
                      <a:cs typeface="楷体" panose="02010609060101010101" pitchFamily="49" charset="-122"/>
                    </a:rPr>
                    <a:t>年、</a:t>
                  </a:r>
                  <a:r>
                    <a:rPr lang="en-US" altLang="zh-CN" sz="1600" dirty="0">
                      <a:solidFill>
                        <a:prstClr val="white">
                          <a:lumMod val="50000"/>
                        </a:prstClr>
                      </a:solidFill>
                      <a:latin typeface="微软雅黑" panose="020B0503020204020204" pitchFamily="34" charset="-122"/>
                      <a:ea typeface="微软雅黑" panose="020B0503020204020204" pitchFamily="34" charset="-122"/>
                      <a:cs typeface="楷体" panose="02010609060101010101" pitchFamily="49" charset="-122"/>
                    </a:rPr>
                    <a:t>2000</a:t>
                  </a:r>
                  <a:r>
                    <a:rPr lang="zh-CN" altLang="en-US" sz="1600" dirty="0">
                      <a:solidFill>
                        <a:prstClr val="white">
                          <a:lumMod val="50000"/>
                        </a:prstClr>
                      </a:solidFill>
                      <a:latin typeface="微软雅黑" panose="020B0503020204020204" pitchFamily="34" charset="-122"/>
                      <a:ea typeface="微软雅黑" panose="020B0503020204020204" pitchFamily="34" charset="-122"/>
                      <a:cs typeface="楷体" panose="02010609060101010101" pitchFamily="49" charset="-122"/>
                    </a:rPr>
                    <a:t>年、</a:t>
                  </a:r>
                  <a:r>
                    <a:rPr lang="en-US" altLang="zh-CN" sz="1600" dirty="0">
                      <a:solidFill>
                        <a:prstClr val="white">
                          <a:lumMod val="50000"/>
                        </a:prstClr>
                      </a:solidFill>
                      <a:latin typeface="微软雅黑" panose="020B0503020204020204" pitchFamily="34" charset="-122"/>
                      <a:ea typeface="微软雅黑" panose="020B0503020204020204" pitchFamily="34" charset="-122"/>
                      <a:cs typeface="楷体" panose="02010609060101010101" pitchFamily="49" charset="-122"/>
                    </a:rPr>
                    <a:t>2021</a:t>
                  </a:r>
                  <a:r>
                    <a:rPr lang="zh-CN" altLang="en-US" sz="1600" dirty="0">
                      <a:solidFill>
                        <a:prstClr val="white">
                          <a:lumMod val="50000"/>
                        </a:prstClr>
                      </a:solidFill>
                      <a:latin typeface="微软雅黑" panose="020B0503020204020204" pitchFamily="34" charset="-122"/>
                      <a:ea typeface="微软雅黑" panose="020B0503020204020204" pitchFamily="34" charset="-122"/>
                      <a:cs typeface="楷体" panose="02010609060101010101" pitchFamily="49" charset="-122"/>
                    </a:rPr>
                    <a:t>年国内生产总值和居民人均可支配收入情况</a:t>
                  </a:r>
                </a:p>
              </p:txBody>
            </p:sp>
            <p:sp>
              <p:nvSpPr>
                <p:cNvPr id="29" name="文本框 28"/>
                <p:cNvSpPr txBox="1"/>
                <p:nvPr/>
              </p:nvSpPr>
              <p:spPr>
                <a:xfrm>
                  <a:off x="2128156" y="4982063"/>
                  <a:ext cx="1235529" cy="307777"/>
                </a:xfrm>
                <a:prstGeom prst="rect">
                  <a:avLst/>
                </a:prstGeom>
                <a:noFill/>
              </p:spPr>
              <p:txBody>
                <a:bodyPr wrap="square" rtlCol="0">
                  <a:spAutoFit/>
                </a:bodyPr>
                <a:lstStyle/>
                <a:p>
                  <a:pPr algn="ctr"/>
                  <a:r>
                    <a:rPr lang="en-US" altLang="zh-CN" sz="1400" dirty="0">
                      <a:solidFill>
                        <a:prstClr val="black">
                          <a:lumMod val="50000"/>
                          <a:lumOff val="50000"/>
                        </a:prstClr>
                      </a:solidFill>
                      <a:latin typeface="微软雅黑" panose="020B0503020204020204" pitchFamily="34" charset="-122"/>
                      <a:ea typeface="微软雅黑" panose="020B0503020204020204" pitchFamily="34" charset="-122"/>
                    </a:rPr>
                    <a:t>1978</a:t>
                  </a:r>
                  <a:r>
                    <a:rPr lang="zh-CN" altLang="en-US" sz="1400" dirty="0">
                      <a:solidFill>
                        <a:prstClr val="black">
                          <a:lumMod val="50000"/>
                          <a:lumOff val="50000"/>
                        </a:prstClr>
                      </a:solidFill>
                      <a:latin typeface="微软雅黑" panose="020B0503020204020204" pitchFamily="34" charset="-122"/>
                      <a:ea typeface="微软雅黑" panose="020B0503020204020204" pitchFamily="34" charset="-122"/>
                    </a:rPr>
                    <a:t>年</a:t>
                  </a:r>
                </a:p>
              </p:txBody>
            </p:sp>
            <p:sp>
              <p:nvSpPr>
                <p:cNvPr id="30" name="文本框 29"/>
                <p:cNvSpPr txBox="1"/>
                <p:nvPr/>
              </p:nvSpPr>
              <p:spPr>
                <a:xfrm>
                  <a:off x="5578928" y="4982062"/>
                  <a:ext cx="1235529" cy="307777"/>
                </a:xfrm>
                <a:prstGeom prst="rect">
                  <a:avLst/>
                </a:prstGeom>
                <a:noFill/>
              </p:spPr>
              <p:txBody>
                <a:bodyPr wrap="square" rtlCol="0">
                  <a:spAutoFit/>
                </a:bodyPr>
                <a:lstStyle/>
                <a:p>
                  <a:pPr algn="ctr"/>
                  <a:r>
                    <a:rPr lang="en-US" altLang="zh-CN" sz="1400" dirty="0">
                      <a:solidFill>
                        <a:prstClr val="black">
                          <a:lumMod val="50000"/>
                          <a:lumOff val="50000"/>
                        </a:prstClr>
                      </a:solidFill>
                      <a:latin typeface="微软雅黑" panose="020B0503020204020204" pitchFamily="34" charset="-122"/>
                      <a:ea typeface="微软雅黑" panose="020B0503020204020204" pitchFamily="34" charset="-122"/>
                    </a:rPr>
                    <a:t>2000</a:t>
                  </a:r>
                  <a:r>
                    <a:rPr lang="zh-CN" altLang="en-US" sz="1400" dirty="0">
                      <a:solidFill>
                        <a:prstClr val="black">
                          <a:lumMod val="50000"/>
                          <a:lumOff val="50000"/>
                        </a:prstClr>
                      </a:solidFill>
                      <a:latin typeface="微软雅黑" panose="020B0503020204020204" pitchFamily="34" charset="-122"/>
                      <a:ea typeface="微软雅黑" panose="020B0503020204020204" pitchFamily="34" charset="-122"/>
                    </a:rPr>
                    <a:t>年</a:t>
                  </a:r>
                </a:p>
              </p:txBody>
            </p:sp>
            <p:sp>
              <p:nvSpPr>
                <p:cNvPr id="31" name="文本框 30"/>
                <p:cNvSpPr txBox="1"/>
                <p:nvPr/>
              </p:nvSpPr>
              <p:spPr>
                <a:xfrm>
                  <a:off x="9160328" y="4984292"/>
                  <a:ext cx="1235529" cy="307777"/>
                </a:xfrm>
                <a:prstGeom prst="rect">
                  <a:avLst/>
                </a:prstGeom>
                <a:noFill/>
              </p:spPr>
              <p:txBody>
                <a:bodyPr wrap="square" rtlCol="0">
                  <a:spAutoFit/>
                </a:bodyPr>
                <a:lstStyle/>
                <a:p>
                  <a:pPr algn="ctr"/>
                  <a:r>
                    <a:rPr lang="en-US" altLang="zh-CN" sz="1400" dirty="0">
                      <a:solidFill>
                        <a:prstClr val="black">
                          <a:lumMod val="50000"/>
                          <a:lumOff val="50000"/>
                        </a:prstClr>
                      </a:solidFill>
                      <a:latin typeface="微软雅黑" panose="020B0503020204020204" pitchFamily="34" charset="-122"/>
                      <a:ea typeface="微软雅黑" panose="020B0503020204020204" pitchFamily="34" charset="-122"/>
                    </a:rPr>
                    <a:t>2021</a:t>
                  </a:r>
                  <a:r>
                    <a:rPr lang="zh-CN" altLang="en-US" sz="1400" dirty="0">
                      <a:solidFill>
                        <a:prstClr val="black">
                          <a:lumMod val="50000"/>
                          <a:lumOff val="50000"/>
                        </a:prstClr>
                      </a:solidFill>
                      <a:latin typeface="微软雅黑" panose="020B0503020204020204" pitchFamily="34" charset="-122"/>
                      <a:ea typeface="微软雅黑" panose="020B0503020204020204" pitchFamily="34" charset="-122"/>
                    </a:rPr>
                    <a:t>年</a:t>
                  </a:r>
                </a:p>
              </p:txBody>
            </p:sp>
            <p:sp>
              <p:nvSpPr>
                <p:cNvPr id="32" name="矩形 31"/>
                <p:cNvSpPr/>
                <p:nvPr/>
              </p:nvSpPr>
              <p:spPr>
                <a:xfrm>
                  <a:off x="6396412" y="5266015"/>
                  <a:ext cx="2116948" cy="52004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200" dirty="0">
                      <a:solidFill>
                        <a:prstClr val="white">
                          <a:lumMod val="50000"/>
                        </a:prstClr>
                      </a:solidFill>
                      <a:latin typeface="微软雅黑" panose="020B0503020204020204" pitchFamily="34" charset="-122"/>
                      <a:ea typeface="微软雅黑" panose="020B0503020204020204" pitchFamily="34" charset="-122"/>
                    </a:rPr>
                    <a:t>居民人均可支配收入（元）</a:t>
                  </a:r>
                </a:p>
              </p:txBody>
            </p:sp>
            <p:sp>
              <p:nvSpPr>
                <p:cNvPr id="33" name="矩形 32"/>
                <p:cNvSpPr/>
                <p:nvPr/>
              </p:nvSpPr>
              <p:spPr>
                <a:xfrm>
                  <a:off x="3858778" y="5258677"/>
                  <a:ext cx="2116948" cy="52004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200">
                      <a:solidFill>
                        <a:prstClr val="white">
                          <a:lumMod val="50000"/>
                        </a:prstClr>
                      </a:solidFill>
                      <a:latin typeface="微软雅黑" panose="020B0503020204020204" pitchFamily="34" charset="-122"/>
                      <a:ea typeface="微软雅黑" panose="020B0503020204020204" pitchFamily="34" charset="-122"/>
                    </a:rPr>
                    <a:t>国内生产总值（亿元</a:t>
                  </a:r>
                  <a:r>
                    <a:rPr lang="zh-CN" altLang="en-US" sz="1200" dirty="0">
                      <a:solidFill>
                        <a:prstClr val="white">
                          <a:lumMod val="50000"/>
                        </a:prstClr>
                      </a:solidFill>
                      <a:latin typeface="微软雅黑" panose="020B0503020204020204" pitchFamily="34" charset="-122"/>
                      <a:ea typeface="微软雅黑" panose="020B0503020204020204" pitchFamily="34" charset="-122"/>
                    </a:rPr>
                    <a:t>）</a:t>
                  </a:r>
                </a:p>
              </p:txBody>
            </p:sp>
          </p:grpSp>
          <p:cxnSp>
            <p:nvCxnSpPr>
              <p:cNvPr id="23" name="直接连接符 22"/>
              <p:cNvCxnSpPr/>
              <p:nvPr/>
            </p:nvCxnSpPr>
            <p:spPr>
              <a:xfrm>
                <a:off x="6048200" y="5508103"/>
                <a:ext cx="367323" cy="0"/>
              </a:xfrm>
              <a:prstGeom prst="line">
                <a:avLst/>
              </a:prstGeom>
              <a:ln w="38100">
                <a:solidFill>
                  <a:srgbClr val="FFC000"/>
                </a:solidFill>
              </a:ln>
              <a:effectLst>
                <a:outerShdw blurRad="50800" dist="38100" dir="1800000" algn="tl" rotWithShape="0">
                  <a:prstClr val="black">
                    <a:alpha val="46000"/>
                  </a:prstClr>
                </a:outerShdw>
              </a:effectLst>
            </p:spPr>
            <p:style>
              <a:lnRef idx="1">
                <a:schemeClr val="accent1"/>
              </a:lnRef>
              <a:fillRef idx="0">
                <a:schemeClr val="accent1"/>
              </a:fillRef>
              <a:effectRef idx="0">
                <a:schemeClr val="accent1"/>
              </a:effectRef>
              <a:fontRef idx="minor">
                <a:schemeClr val="tx1"/>
              </a:fontRef>
            </p:style>
          </p:cxnSp>
        </p:grpSp>
        <p:sp>
          <p:nvSpPr>
            <p:cNvPr id="21" name="矩形 20"/>
            <p:cNvSpPr/>
            <p:nvPr/>
          </p:nvSpPr>
          <p:spPr>
            <a:xfrm>
              <a:off x="3665964" y="5407534"/>
              <a:ext cx="385627" cy="201138"/>
            </a:xfrm>
            <a:prstGeom prst="rect">
              <a:avLst/>
            </a:prstGeom>
            <a:solidFill>
              <a:srgbClr val="F47926"/>
            </a:solidFill>
            <a:ln w="38100">
              <a:noFill/>
            </a:ln>
            <a:effectLst>
              <a:outerShdw blurRad="50800" dist="38100" dir="1800000" algn="tl" rotWithShape="0">
                <a:prstClr val="black">
                  <a:alpha val="46000"/>
                </a:prstClr>
              </a:outerShdw>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solidFill>
                  <a:prstClr val="black"/>
                </a:solidFill>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组合 11"/>
          <p:cNvGrpSpPr/>
          <p:nvPr/>
        </p:nvGrpSpPr>
        <p:grpSpPr>
          <a:xfrm>
            <a:off x="0" y="1787561"/>
            <a:ext cx="12192000" cy="5070439"/>
            <a:chOff x="0" y="1787561"/>
            <a:chExt cx="12192000" cy="5070439"/>
          </a:xfrm>
        </p:grpSpPr>
        <p:pic>
          <p:nvPicPr>
            <p:cNvPr id="13" name="图片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787562"/>
              <a:ext cx="12192000" cy="5070438"/>
            </a:xfrm>
            <a:prstGeom prst="rect">
              <a:avLst/>
            </a:prstGeom>
          </p:spPr>
        </p:pic>
        <p:sp>
          <p:nvSpPr>
            <p:cNvPr id="14" name="矩形 13"/>
            <p:cNvSpPr/>
            <p:nvPr/>
          </p:nvSpPr>
          <p:spPr>
            <a:xfrm>
              <a:off x="0" y="1787561"/>
              <a:ext cx="12192000" cy="4817776"/>
            </a:xfrm>
            <a:prstGeom prst="rect">
              <a:avLst/>
            </a:prstGeom>
            <a:gradFill>
              <a:gsLst>
                <a:gs pos="50000">
                  <a:schemeClr val="bg1">
                    <a:alpha val="95000"/>
                  </a:schemeClr>
                </a:gs>
                <a:gs pos="0">
                  <a:srgbClr val="FFFDFD"/>
                </a:gs>
                <a:gs pos="100000">
                  <a:srgbClr val="FFFDFD">
                    <a:alpha val="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2" name="对角圆角矩形 55"/>
          <p:cNvSpPr/>
          <p:nvPr/>
        </p:nvSpPr>
        <p:spPr>
          <a:xfrm flipH="1">
            <a:off x="4116000" y="900000"/>
            <a:ext cx="396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我国创造了社会长期稳定奇迹</a:t>
            </a:r>
          </a:p>
        </p:txBody>
      </p:sp>
      <p:sp>
        <p:nvSpPr>
          <p:cNvPr id="3" name="矩形 2"/>
          <p:cNvSpPr/>
          <p:nvPr/>
        </p:nvSpPr>
        <p:spPr>
          <a:xfrm>
            <a:off x="5579856" y="2418747"/>
            <a:ext cx="5530577" cy="2400657"/>
          </a:xfrm>
          <a:prstGeom prst="rect">
            <a:avLst/>
          </a:prstGeom>
        </p:spPr>
        <p:txBody>
          <a:bodyPr wrap="square">
            <a:spAutoFit/>
          </a:bodyPr>
          <a:lstStyle/>
          <a:p>
            <a:pPr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我国长期保持社会和谐稳定、人民安居乐业，成为</a:t>
            </a:r>
            <a:r>
              <a:rPr lang="zh-CN" altLang="en-US" sz="2000" b="1" dirty="0">
                <a:solidFill>
                  <a:srgbClr val="C00000"/>
                </a:solidFill>
                <a:latin typeface="微软雅黑" panose="020B0503020204020204" pitchFamily="34" charset="-122"/>
                <a:ea typeface="微软雅黑" panose="020B0503020204020204" pitchFamily="34" charset="-122"/>
              </a:rPr>
              <a:t>国际社会公认的最有安全感的国家之一。</a:t>
            </a:r>
          </a:p>
          <a:p>
            <a:pPr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sym typeface="+mn-ea"/>
              </a:rPr>
              <a:t>　　美国民调机构盖洛普发布《2021年全球法律与秩序报告》，中国得分高达93分，位列全球第二，排名上升一位，并已连续三年上升。</a:t>
            </a:r>
          </a:p>
        </p:txBody>
      </p:sp>
      <p:grpSp>
        <p:nvGrpSpPr>
          <p:cNvPr id="7" name="组合 6"/>
          <p:cNvGrpSpPr/>
          <p:nvPr/>
        </p:nvGrpSpPr>
        <p:grpSpPr>
          <a:xfrm>
            <a:off x="688161" y="1778034"/>
            <a:ext cx="4587987" cy="3780000"/>
            <a:chOff x="688161" y="1778034"/>
            <a:chExt cx="4587987" cy="3780000"/>
          </a:xfrm>
        </p:grpSpPr>
        <p:pic>
          <p:nvPicPr>
            <p:cNvPr id="9" name="图片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8845" y="1778034"/>
              <a:ext cx="4207303" cy="3780000"/>
            </a:xfrm>
            <a:prstGeom prst="rect">
              <a:avLst/>
            </a:prstGeom>
          </p:spPr>
        </p:pic>
        <p:pic>
          <p:nvPicPr>
            <p:cNvPr id="11" name="图片 10"/>
            <p:cNvPicPr>
              <a:picLocks noChangeAspect="1"/>
            </p:cNvPicPr>
            <p:nvPr/>
          </p:nvPicPr>
          <p:blipFill rotWithShape="1">
            <a:blip r:embed="rId3">
              <a:extLst>
                <a:ext uri="{28A0092B-C50C-407E-A947-70E740481C1C}">
                  <a14:useLocalDpi xmlns:a14="http://schemas.microsoft.com/office/drawing/2010/main" val="0"/>
                </a:ext>
              </a:extLst>
            </a:blip>
            <a:srcRect t="34714" r="53797" b="60916"/>
            <a:stretch>
              <a:fillRect/>
            </a:stretch>
          </p:blipFill>
          <p:spPr>
            <a:xfrm>
              <a:off x="688161" y="2999379"/>
              <a:ext cx="4308795" cy="360000"/>
            </a:xfrm>
            <a:prstGeom prst="rect">
              <a:avLst/>
            </a:prstGeom>
            <a:ln w="63500">
              <a:solidFill>
                <a:schemeClr val="accent6">
                  <a:alpha val="50000"/>
                </a:schemeClr>
              </a:solidFill>
              <a:miter lim="800000"/>
              <a:headEnd/>
              <a:tailEnd/>
            </a:ln>
          </p:spPr>
        </p:pic>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8"/>
          <p:cNvGrpSpPr/>
          <p:nvPr/>
        </p:nvGrpSpPr>
        <p:grpSpPr>
          <a:xfrm>
            <a:off x="2520000" y="2100000"/>
            <a:ext cx="8460000" cy="1080000"/>
            <a:chOff x="2462006" y="2182539"/>
            <a:chExt cx="8460000" cy="1080000"/>
          </a:xfrm>
        </p:grpSpPr>
        <p:sp>
          <p:nvSpPr>
            <p:cNvPr id="7" name="任意多边形 11"/>
            <p:cNvSpPr/>
            <p:nvPr>
              <p:custDataLst>
                <p:tags r:id="rId8"/>
              </p:custDataLst>
            </p:nvPr>
          </p:nvSpPr>
          <p:spPr>
            <a:xfrm>
              <a:off x="2462006" y="2182539"/>
              <a:ext cx="8460000" cy="1080000"/>
            </a:xfrm>
            <a:custGeom>
              <a:avLst/>
              <a:gdLst>
                <a:gd name="connsiteX0" fmla="*/ 0 w 9180000"/>
                <a:gd name="connsiteY0" fmla="*/ 0 h 1080000"/>
                <a:gd name="connsiteX1" fmla="*/ 9180000 w 9180000"/>
                <a:gd name="connsiteY1" fmla="*/ 0 h 1080000"/>
                <a:gd name="connsiteX2" fmla="*/ 9180000 w 9180000"/>
                <a:gd name="connsiteY2" fmla="*/ 1080000 h 1080000"/>
                <a:gd name="connsiteX3" fmla="*/ 0 w 9180000"/>
                <a:gd name="connsiteY3" fmla="*/ 1080000 h 1080000"/>
              </a:gdLst>
              <a:ahLst/>
              <a:cxnLst>
                <a:cxn ang="0">
                  <a:pos x="connsiteX0" y="connsiteY0"/>
                </a:cxn>
                <a:cxn ang="0">
                  <a:pos x="connsiteX1" y="connsiteY1"/>
                </a:cxn>
                <a:cxn ang="0">
                  <a:pos x="connsiteX2" y="connsiteY2"/>
                </a:cxn>
                <a:cxn ang="0">
                  <a:pos x="connsiteX3" y="connsiteY3"/>
                </a:cxn>
              </a:cxnLst>
              <a:rect l="l" t="t" r="r" b="b"/>
              <a:pathLst>
                <a:path w="9180000" h="1080000">
                  <a:moveTo>
                    <a:pt x="0" y="0"/>
                  </a:moveTo>
                  <a:lnTo>
                    <a:pt x="9180000" y="0"/>
                  </a:lnTo>
                  <a:lnTo>
                    <a:pt x="9180000" y="1080000"/>
                  </a:lnTo>
                  <a:lnTo>
                    <a:pt x="0" y="1080000"/>
                  </a:lnTo>
                  <a:close/>
                </a:path>
              </a:pathLst>
            </a:custGeom>
            <a:solidFill>
              <a:schemeClr val="bg1"/>
            </a:solidFill>
            <a:ln>
              <a:no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dirty="0">
                <a:solidFill>
                  <a:schemeClr val="tx1">
                    <a:lumMod val="85000"/>
                    <a:lumOff val="15000"/>
                  </a:schemeClr>
                </a:solidFill>
                <a:latin typeface="方正粗雅宋_GBK" panose="02000500000000000000" pitchFamily="2" charset="-122"/>
                <a:ea typeface="方正粗雅宋_GBK" panose="02000500000000000000" pitchFamily="2" charset="-122"/>
              </a:endParaRPr>
            </a:p>
          </p:txBody>
        </p:sp>
        <p:sp>
          <p:nvSpPr>
            <p:cNvPr id="11" name="文本框 10"/>
            <p:cNvSpPr txBox="1"/>
            <p:nvPr>
              <p:custDataLst>
                <p:tags r:id="rId9"/>
              </p:custDataLst>
            </p:nvPr>
          </p:nvSpPr>
          <p:spPr>
            <a:xfrm>
              <a:off x="3002006" y="2241895"/>
              <a:ext cx="7380000" cy="1014730"/>
            </a:xfrm>
            <a:prstGeom prst="rect">
              <a:avLst/>
            </a:prstGeom>
            <a:noFill/>
          </p:spPr>
          <p:txBody>
            <a:bodyPr wrap="square" rtlCol="0">
              <a:spAutoFit/>
            </a:bodyPr>
            <a:lstStyle/>
            <a:p>
              <a:pPr algn="just">
                <a:lnSpc>
                  <a:spcPct val="150000"/>
                </a:lnSpc>
              </a:pPr>
              <a:r>
                <a:rPr lang="zh-CN" altLang="en-US" sz="2000" b="1" dirty="0">
                  <a:solidFill>
                    <a:srgbClr val="C00000"/>
                  </a:solidFill>
                  <a:latin typeface="微软雅黑" panose="020B0503020204020204" pitchFamily="34" charset="-122"/>
                  <a:ea typeface="微软雅黑" panose="020B0503020204020204" pitchFamily="34" charset="-122"/>
                </a:rPr>
                <a:t>构建中国式现代化的理论体系</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，使中国式现代化更加清晰、更加科学、更加可感可行</a:t>
              </a:r>
            </a:p>
          </p:txBody>
        </p:sp>
      </p:grpSp>
      <p:grpSp>
        <p:nvGrpSpPr>
          <p:cNvPr id="8" name="组合 7"/>
          <p:cNvGrpSpPr/>
          <p:nvPr/>
        </p:nvGrpSpPr>
        <p:grpSpPr>
          <a:xfrm>
            <a:off x="2520000" y="3300000"/>
            <a:ext cx="8460000" cy="1080000"/>
            <a:chOff x="2451846" y="3659519"/>
            <a:chExt cx="8460000" cy="1080000"/>
          </a:xfrm>
        </p:grpSpPr>
        <p:sp>
          <p:nvSpPr>
            <p:cNvPr id="12" name="任意多边形 11"/>
            <p:cNvSpPr/>
            <p:nvPr>
              <p:custDataLst>
                <p:tags r:id="rId6"/>
              </p:custDataLst>
            </p:nvPr>
          </p:nvSpPr>
          <p:spPr>
            <a:xfrm>
              <a:off x="2451846" y="3659519"/>
              <a:ext cx="8460000" cy="1080000"/>
            </a:xfrm>
            <a:custGeom>
              <a:avLst/>
              <a:gdLst>
                <a:gd name="connsiteX0" fmla="*/ 0 w 9180000"/>
                <a:gd name="connsiteY0" fmla="*/ 0 h 1080000"/>
                <a:gd name="connsiteX1" fmla="*/ 9180000 w 9180000"/>
                <a:gd name="connsiteY1" fmla="*/ 0 h 1080000"/>
                <a:gd name="connsiteX2" fmla="*/ 9180000 w 9180000"/>
                <a:gd name="connsiteY2" fmla="*/ 1080000 h 1080000"/>
                <a:gd name="connsiteX3" fmla="*/ 0 w 9180000"/>
                <a:gd name="connsiteY3" fmla="*/ 1080000 h 1080000"/>
              </a:gdLst>
              <a:ahLst/>
              <a:cxnLst>
                <a:cxn ang="0">
                  <a:pos x="connsiteX0" y="connsiteY0"/>
                </a:cxn>
                <a:cxn ang="0">
                  <a:pos x="connsiteX1" y="connsiteY1"/>
                </a:cxn>
                <a:cxn ang="0">
                  <a:pos x="connsiteX2" y="connsiteY2"/>
                </a:cxn>
                <a:cxn ang="0">
                  <a:pos x="connsiteX3" y="connsiteY3"/>
                </a:cxn>
              </a:cxnLst>
              <a:rect l="l" t="t" r="r" b="b"/>
              <a:pathLst>
                <a:path w="9180000" h="1080000">
                  <a:moveTo>
                    <a:pt x="0" y="0"/>
                  </a:moveTo>
                  <a:lnTo>
                    <a:pt x="9180000" y="0"/>
                  </a:lnTo>
                  <a:lnTo>
                    <a:pt x="9180000" y="1080000"/>
                  </a:lnTo>
                  <a:lnTo>
                    <a:pt x="0" y="1080000"/>
                  </a:lnTo>
                  <a:close/>
                </a:path>
              </a:pathLst>
            </a:custGeom>
            <a:solidFill>
              <a:schemeClr val="bg1"/>
            </a:solidFill>
            <a:ln>
              <a:no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dirty="0">
                <a:solidFill>
                  <a:schemeClr val="tx1">
                    <a:lumMod val="85000"/>
                    <a:lumOff val="15000"/>
                  </a:schemeClr>
                </a:solidFill>
                <a:latin typeface="方正粗雅宋_GBK" panose="02000500000000000000" pitchFamily="2" charset="-122"/>
                <a:ea typeface="方正粗雅宋_GBK" panose="02000500000000000000" pitchFamily="2" charset="-122"/>
              </a:endParaRPr>
            </a:p>
          </p:txBody>
        </p:sp>
        <p:sp>
          <p:nvSpPr>
            <p:cNvPr id="13" name="文本框 12"/>
            <p:cNvSpPr txBox="1"/>
            <p:nvPr>
              <p:custDataLst>
                <p:tags r:id="rId7"/>
              </p:custDataLst>
            </p:nvPr>
          </p:nvSpPr>
          <p:spPr>
            <a:xfrm>
              <a:off x="2991846" y="3718875"/>
              <a:ext cx="7380000" cy="1014730"/>
            </a:xfrm>
            <a:prstGeom prst="rect">
              <a:avLst/>
            </a:prstGeom>
            <a:noFill/>
          </p:spPr>
          <p:txBody>
            <a:bodyPr wrap="square" rtlCol="0">
              <a:spAutoFit/>
            </a:bodyPr>
            <a:lstStyle/>
            <a:p>
              <a:pPr algn="just">
                <a:lnSpc>
                  <a:spcPct val="150000"/>
                </a:lnSpc>
              </a:pPr>
              <a:r>
                <a:rPr lang="zh-CN" altLang="en-US" sz="2000" b="1" dirty="0">
                  <a:solidFill>
                    <a:srgbClr val="C00000"/>
                  </a:solidFill>
                  <a:latin typeface="微软雅黑" panose="020B0503020204020204" pitchFamily="34" charset="-122"/>
                  <a:ea typeface="微软雅黑" panose="020B0503020204020204" pitchFamily="34" charset="-122"/>
                </a:rPr>
                <a:t>确立推进中国式现代化的战略规划和总体部署</a:t>
              </a:r>
              <a:r>
                <a:rPr lang="zh-CN" sz="2000" dirty="0">
                  <a:solidFill>
                    <a:schemeClr val="tx1">
                      <a:lumMod val="85000"/>
                      <a:lumOff val="15000"/>
                    </a:schemeClr>
                  </a:solidFill>
                  <a:latin typeface="微软雅黑" panose="020B0503020204020204" pitchFamily="34" charset="-122"/>
                  <a:ea typeface="微软雅黑" panose="020B0503020204020204" pitchFamily="34" charset="-122"/>
                </a:rPr>
                <a:t>，为中国式现代化提供坚实战略支撑</a:t>
              </a:r>
            </a:p>
          </p:txBody>
        </p:sp>
      </p:grpSp>
      <p:grpSp>
        <p:nvGrpSpPr>
          <p:cNvPr id="3" name="组合 2"/>
          <p:cNvGrpSpPr/>
          <p:nvPr/>
        </p:nvGrpSpPr>
        <p:grpSpPr>
          <a:xfrm>
            <a:off x="2520000" y="4500000"/>
            <a:ext cx="8460000" cy="1620000"/>
            <a:chOff x="2451846" y="5160325"/>
            <a:chExt cx="8460000" cy="1620000"/>
          </a:xfrm>
        </p:grpSpPr>
        <p:sp>
          <p:nvSpPr>
            <p:cNvPr id="27" name="任意多边形 26"/>
            <p:cNvSpPr/>
            <p:nvPr>
              <p:custDataLst>
                <p:tags r:id="rId4"/>
              </p:custDataLst>
            </p:nvPr>
          </p:nvSpPr>
          <p:spPr>
            <a:xfrm>
              <a:off x="2451846" y="5160325"/>
              <a:ext cx="8460000" cy="1620000"/>
            </a:xfrm>
            <a:custGeom>
              <a:avLst/>
              <a:gdLst>
                <a:gd name="connsiteX0" fmla="*/ 0 w 9180000"/>
                <a:gd name="connsiteY0" fmla="*/ 0 h 1080000"/>
                <a:gd name="connsiteX1" fmla="*/ 9180000 w 9180000"/>
                <a:gd name="connsiteY1" fmla="*/ 0 h 1080000"/>
                <a:gd name="connsiteX2" fmla="*/ 9180000 w 9180000"/>
                <a:gd name="connsiteY2" fmla="*/ 1080000 h 1080000"/>
                <a:gd name="connsiteX3" fmla="*/ 0 w 9180000"/>
                <a:gd name="connsiteY3" fmla="*/ 1080000 h 1080000"/>
              </a:gdLst>
              <a:ahLst/>
              <a:cxnLst>
                <a:cxn ang="0">
                  <a:pos x="connsiteX0" y="connsiteY0"/>
                </a:cxn>
                <a:cxn ang="0">
                  <a:pos x="connsiteX1" y="connsiteY1"/>
                </a:cxn>
                <a:cxn ang="0">
                  <a:pos x="connsiteX2" y="connsiteY2"/>
                </a:cxn>
                <a:cxn ang="0">
                  <a:pos x="connsiteX3" y="connsiteY3"/>
                </a:cxn>
              </a:cxnLst>
              <a:rect l="l" t="t" r="r" b="b"/>
              <a:pathLst>
                <a:path w="9180000" h="1080000">
                  <a:moveTo>
                    <a:pt x="0" y="0"/>
                  </a:moveTo>
                  <a:lnTo>
                    <a:pt x="9180000" y="0"/>
                  </a:lnTo>
                  <a:lnTo>
                    <a:pt x="9180000" y="1080000"/>
                  </a:lnTo>
                  <a:lnTo>
                    <a:pt x="0" y="1080000"/>
                  </a:lnTo>
                  <a:close/>
                </a:path>
              </a:pathLst>
            </a:custGeom>
            <a:solidFill>
              <a:schemeClr val="bg1"/>
            </a:solidFill>
            <a:ln>
              <a:no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dirty="0">
                <a:solidFill>
                  <a:schemeClr val="tx1">
                    <a:lumMod val="85000"/>
                    <a:lumOff val="15000"/>
                  </a:schemeClr>
                </a:solidFill>
                <a:latin typeface="方正粗雅宋_GBK" panose="02000500000000000000" pitchFamily="2" charset="-122"/>
                <a:ea typeface="方正粗雅宋_GBK" panose="02000500000000000000" pitchFamily="2" charset="-122"/>
              </a:endParaRPr>
            </a:p>
          </p:txBody>
        </p:sp>
        <p:sp>
          <p:nvSpPr>
            <p:cNvPr id="29" name="文本框 28"/>
            <p:cNvSpPr txBox="1"/>
            <p:nvPr>
              <p:custDataLst>
                <p:tags r:id="rId5"/>
              </p:custDataLst>
            </p:nvPr>
          </p:nvSpPr>
          <p:spPr>
            <a:xfrm>
              <a:off x="2991846" y="5258848"/>
              <a:ext cx="7380000" cy="1476375"/>
            </a:xfrm>
            <a:prstGeom prst="rect">
              <a:avLst/>
            </a:prstGeom>
            <a:noFill/>
          </p:spPr>
          <p:txBody>
            <a:bodyPr wrap="square" rtlCol="0">
              <a:spAutoFit/>
            </a:bodyPr>
            <a:lstStyle/>
            <a:p>
              <a:pPr algn="just">
                <a:lnSpc>
                  <a:spcPct val="150000"/>
                </a:lnSpc>
              </a:pPr>
              <a:r>
                <a:rPr lang="zh-CN" altLang="en-US" sz="2000" b="1" dirty="0">
                  <a:solidFill>
                    <a:srgbClr val="C00000"/>
                  </a:solidFill>
                  <a:latin typeface="微软雅黑" panose="020B0503020204020204" pitchFamily="34" charset="-122"/>
                  <a:ea typeface="微软雅黑" panose="020B0503020204020204" pitchFamily="34" charset="-122"/>
                </a:rPr>
                <a:t>推动党和国家事业取得历史性成就、发生历史性变革</a:t>
              </a:r>
              <a:r>
                <a:rPr lang="zh-CN" sz="2000" dirty="0">
                  <a:solidFill>
                    <a:schemeClr val="tx1">
                      <a:lumMod val="85000"/>
                      <a:lumOff val="15000"/>
                    </a:schemeClr>
                  </a:solidFill>
                  <a:latin typeface="微软雅黑" panose="020B0503020204020204" pitchFamily="34" charset="-122"/>
                  <a:ea typeface="微软雅黑" panose="020B0503020204020204" pitchFamily="34" charset="-122"/>
                </a:rPr>
                <a:t>，为中国式现代化提供更为完善的制度保证、更为坚实的物质基础、更为主动的精神力量</a:t>
              </a:r>
            </a:p>
          </p:txBody>
        </p:sp>
      </p:grpSp>
      <p:grpSp>
        <p:nvGrpSpPr>
          <p:cNvPr id="10" name="组合 9"/>
          <p:cNvGrpSpPr/>
          <p:nvPr/>
        </p:nvGrpSpPr>
        <p:grpSpPr>
          <a:xfrm>
            <a:off x="2520000" y="900000"/>
            <a:ext cx="8460000" cy="1080000"/>
            <a:chOff x="2468356" y="735560"/>
            <a:chExt cx="8460000" cy="1080000"/>
          </a:xfrm>
        </p:grpSpPr>
        <p:sp>
          <p:nvSpPr>
            <p:cNvPr id="5" name="任意多边形 11"/>
            <p:cNvSpPr/>
            <p:nvPr>
              <p:custDataLst>
                <p:tags r:id="rId2"/>
              </p:custDataLst>
            </p:nvPr>
          </p:nvSpPr>
          <p:spPr>
            <a:xfrm>
              <a:off x="2468356" y="735560"/>
              <a:ext cx="8460000" cy="1080000"/>
            </a:xfrm>
            <a:custGeom>
              <a:avLst/>
              <a:gdLst>
                <a:gd name="connsiteX0" fmla="*/ 0 w 9180000"/>
                <a:gd name="connsiteY0" fmla="*/ 0 h 1080000"/>
                <a:gd name="connsiteX1" fmla="*/ 9180000 w 9180000"/>
                <a:gd name="connsiteY1" fmla="*/ 0 h 1080000"/>
                <a:gd name="connsiteX2" fmla="*/ 9180000 w 9180000"/>
                <a:gd name="connsiteY2" fmla="*/ 1080000 h 1080000"/>
                <a:gd name="connsiteX3" fmla="*/ 0 w 9180000"/>
                <a:gd name="connsiteY3" fmla="*/ 1080000 h 1080000"/>
              </a:gdLst>
              <a:ahLst/>
              <a:cxnLst>
                <a:cxn ang="0">
                  <a:pos x="connsiteX0" y="connsiteY0"/>
                </a:cxn>
                <a:cxn ang="0">
                  <a:pos x="connsiteX1" y="connsiteY1"/>
                </a:cxn>
                <a:cxn ang="0">
                  <a:pos x="connsiteX2" y="connsiteY2"/>
                </a:cxn>
                <a:cxn ang="0">
                  <a:pos x="connsiteX3" y="connsiteY3"/>
                </a:cxn>
              </a:cxnLst>
              <a:rect l="l" t="t" r="r" b="b"/>
              <a:pathLst>
                <a:path w="9180000" h="1080000">
                  <a:moveTo>
                    <a:pt x="0" y="0"/>
                  </a:moveTo>
                  <a:lnTo>
                    <a:pt x="9180000" y="0"/>
                  </a:lnTo>
                  <a:lnTo>
                    <a:pt x="9180000" y="1080000"/>
                  </a:lnTo>
                  <a:lnTo>
                    <a:pt x="0" y="1080000"/>
                  </a:lnTo>
                  <a:close/>
                </a:path>
              </a:pathLst>
            </a:custGeom>
            <a:solidFill>
              <a:schemeClr val="bg1"/>
            </a:solidFill>
            <a:ln>
              <a:noFill/>
            </a:ln>
            <a:effectLst>
              <a:outerShdw blurRad="3810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dirty="0">
                <a:solidFill>
                  <a:schemeClr val="tx1">
                    <a:lumMod val="85000"/>
                    <a:lumOff val="15000"/>
                  </a:schemeClr>
                </a:solidFill>
                <a:latin typeface="方正粗雅宋_GBK" panose="02000500000000000000" pitchFamily="2" charset="-122"/>
                <a:ea typeface="方正粗雅宋_GBK" panose="02000500000000000000" pitchFamily="2" charset="-122"/>
              </a:endParaRPr>
            </a:p>
          </p:txBody>
        </p:sp>
        <p:sp>
          <p:nvSpPr>
            <p:cNvPr id="6" name="文本框 5"/>
            <p:cNvSpPr txBox="1"/>
            <p:nvPr>
              <p:custDataLst>
                <p:tags r:id="rId3"/>
              </p:custDataLst>
            </p:nvPr>
          </p:nvSpPr>
          <p:spPr>
            <a:xfrm>
              <a:off x="3008356" y="767729"/>
              <a:ext cx="7380000" cy="1014730"/>
            </a:xfrm>
            <a:prstGeom prst="rect">
              <a:avLst/>
            </a:prstGeom>
            <a:noFill/>
          </p:spPr>
          <p:txBody>
            <a:bodyPr wrap="square" rtlCol="0">
              <a:spAutoFit/>
            </a:bodyPr>
            <a:lstStyle/>
            <a:p>
              <a:pPr algn="just">
                <a:lnSpc>
                  <a:spcPct val="150000"/>
                </a:lnSpc>
              </a:pPr>
              <a:r>
                <a:rPr lang="zh-CN" altLang="en-US" sz="2000" b="1" dirty="0">
                  <a:solidFill>
                    <a:srgbClr val="C00000"/>
                  </a:solidFill>
                  <a:latin typeface="微软雅黑" panose="020B0503020204020204" pitchFamily="34" charset="-122"/>
                  <a:ea typeface="微软雅黑" panose="020B0503020204020204" pitchFamily="34" charset="-122"/>
                </a:rPr>
                <a:t>创立习近平新时代中国特色社会主义思想</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，为中国式现代化提供根本遵循</a:t>
              </a:r>
            </a:p>
          </p:txBody>
        </p:sp>
      </p:grpSp>
      <p:grpSp>
        <p:nvGrpSpPr>
          <p:cNvPr id="2" name="组合 1"/>
          <p:cNvGrpSpPr/>
          <p:nvPr/>
        </p:nvGrpSpPr>
        <p:grpSpPr>
          <a:xfrm>
            <a:off x="1080000" y="792000"/>
            <a:ext cx="1656000" cy="5580000"/>
            <a:chOff x="443865" y="826134"/>
            <a:chExt cx="1656000" cy="5580000"/>
          </a:xfrm>
        </p:grpSpPr>
        <p:sp>
          <p:nvSpPr>
            <p:cNvPr id="17" name="立方体 16"/>
            <p:cNvSpPr/>
            <p:nvPr>
              <p:custDataLst>
                <p:tags r:id="rId1"/>
              </p:custDataLst>
            </p:nvPr>
          </p:nvSpPr>
          <p:spPr>
            <a:xfrm>
              <a:off x="443865" y="826134"/>
              <a:ext cx="1656000" cy="5580000"/>
            </a:xfrm>
            <a:prstGeom prst="cube">
              <a:avLst>
                <a:gd name="adj" fmla="val 4738"/>
              </a:avLst>
            </a:prstGeom>
            <a:gradFill>
              <a:gsLst>
                <a:gs pos="0">
                  <a:srgbClr val="9E0406"/>
                </a:gs>
                <a:gs pos="100000">
                  <a:schemeClr val="accent2"/>
                </a:gs>
              </a:gsLst>
              <a:lin ang="1200000" scaled="0"/>
            </a:gradFill>
            <a:ln>
              <a:noFill/>
            </a:ln>
            <a:effectLst>
              <a:outerShdw blurRad="381000" dist="1905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5" name="文本框 24"/>
            <p:cNvSpPr txBox="1"/>
            <p:nvPr/>
          </p:nvSpPr>
          <p:spPr>
            <a:xfrm>
              <a:off x="779423" y="942339"/>
              <a:ext cx="984885" cy="5347590"/>
            </a:xfrm>
            <a:prstGeom prst="rect">
              <a:avLst/>
            </a:prstGeom>
            <a:noFill/>
          </p:spPr>
          <p:txBody>
            <a:bodyPr vert="eaVert" wrap="square" rtlCol="0">
              <a:spAutoFit/>
            </a:bodyPr>
            <a:lstStyle/>
            <a:p>
              <a:pPr algn="ctr"/>
              <a:r>
                <a:rPr lang="zh-CN" altLang="en-US" sz="2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sym typeface="+mn-ea"/>
                </a:rPr>
                <a:t>新时代成功推进和拓展</a:t>
              </a:r>
              <a:r>
                <a:rPr lang="zh-CN" altLang="en-US" sz="2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了</a:t>
              </a:r>
              <a:endParaRPr lang="en-US" altLang="zh-CN" sz="2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a:p>
              <a:pPr algn="ctr"/>
              <a:r>
                <a:rPr lang="zh-CN" altLang="en-US" sz="2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中国式现代化</a:t>
              </a:r>
              <a:endParaRPr lang="zh-CN" altLang="en-US" sz="2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sym typeface="+mn-ea"/>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0" y="5400844"/>
            <a:ext cx="12192000" cy="1457156"/>
          </a:xfrm>
          <a:prstGeom prst="rect">
            <a:avLst/>
          </a:prstGeom>
        </p:spPr>
      </p:pic>
      <p:grpSp>
        <p:nvGrpSpPr>
          <p:cNvPr id="4" name="组合 3"/>
          <p:cNvGrpSpPr/>
          <p:nvPr/>
        </p:nvGrpSpPr>
        <p:grpSpPr>
          <a:xfrm>
            <a:off x="949488" y="1858922"/>
            <a:ext cx="10293024" cy="3278085"/>
            <a:chOff x="949488" y="1519958"/>
            <a:chExt cx="10293024" cy="3278085"/>
          </a:xfrm>
        </p:grpSpPr>
        <p:grpSp>
          <p:nvGrpSpPr>
            <p:cNvPr id="5" name="组合 4"/>
            <p:cNvGrpSpPr/>
            <p:nvPr/>
          </p:nvGrpSpPr>
          <p:grpSpPr>
            <a:xfrm>
              <a:off x="949488" y="1519958"/>
              <a:ext cx="10293024" cy="3278085"/>
              <a:chOff x="1064709" y="1638633"/>
              <a:chExt cx="10293024" cy="3278085"/>
            </a:xfrm>
          </p:grpSpPr>
          <p:sp>
            <p:nvSpPr>
              <p:cNvPr id="7" name="图文框 6"/>
              <p:cNvSpPr/>
              <p:nvPr/>
            </p:nvSpPr>
            <p:spPr>
              <a:xfrm>
                <a:off x="1064709" y="1638633"/>
                <a:ext cx="10080000" cy="3060000"/>
              </a:xfrm>
              <a:prstGeom prst="frame">
                <a:avLst>
                  <a:gd name="adj1" fmla="val 3500"/>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8" name="组合 7"/>
              <p:cNvGrpSpPr/>
              <p:nvPr/>
            </p:nvGrpSpPr>
            <p:grpSpPr>
              <a:xfrm>
                <a:off x="1277733" y="1856718"/>
                <a:ext cx="10080000" cy="3060000"/>
                <a:chOff x="1277733" y="1856718"/>
                <a:chExt cx="10080000" cy="3060000"/>
              </a:xfrm>
            </p:grpSpPr>
            <p:sp>
              <p:nvSpPr>
                <p:cNvPr id="9" name="矩形 8"/>
                <p:cNvSpPr/>
                <p:nvPr/>
              </p:nvSpPr>
              <p:spPr>
                <a:xfrm>
                  <a:off x="1277733" y="1856718"/>
                  <a:ext cx="10080000" cy="306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 name="图片 9"/>
                <p:cNvPicPr>
                  <a:picLocks noChangeAspect="1"/>
                </p:cNvPicPr>
                <p:nvPr/>
              </p:nvPicPr>
              <p:blipFill rotWithShape="1">
                <a:blip r:embed="rId3" cstate="print">
                  <a:duotone>
                    <a:schemeClr val="accent2">
                      <a:shade val="45000"/>
                      <a:satMod val="135000"/>
                    </a:schemeClr>
                    <a:prstClr val="white"/>
                  </a:duotone>
                  <a:extLst>
                    <a:ext uri="{28A0092B-C50C-407E-A947-70E740481C1C}">
                      <a14:useLocalDpi xmlns:a14="http://schemas.microsoft.com/office/drawing/2010/main" val="0"/>
                    </a:ext>
                  </a:extLst>
                </a:blip>
                <a:srcRect r="6647" b="50000"/>
                <a:stretch>
                  <a:fillRect/>
                </a:stretch>
              </p:blipFill>
              <p:spPr>
                <a:xfrm flipH="1">
                  <a:off x="3977733" y="3656718"/>
                  <a:ext cx="7380000" cy="1260000"/>
                </a:xfrm>
                <a:prstGeom prst="rect">
                  <a:avLst/>
                </a:prstGeom>
              </p:spPr>
            </p:pic>
          </p:grpSp>
        </p:grpSp>
        <p:sp>
          <p:nvSpPr>
            <p:cNvPr id="6" name="矩形 5"/>
            <p:cNvSpPr/>
            <p:nvPr/>
          </p:nvSpPr>
          <p:spPr>
            <a:xfrm>
              <a:off x="1879600" y="1956661"/>
              <a:ext cx="8432800" cy="2456180"/>
            </a:xfrm>
            <a:prstGeom prst="rect">
              <a:avLst/>
            </a:prstGeom>
          </p:spPr>
          <p:txBody>
            <a:bodyPr wrap="square">
              <a:spAutoFit/>
            </a:bodyPr>
            <a:lstStyle/>
            <a:p>
              <a:pPr algn="just">
                <a:lnSpc>
                  <a:spcPct val="150000"/>
                </a:lnSpc>
              </a:pPr>
              <a:r>
                <a:rPr lang="zh-CN" altLang="en-US" sz="2200" b="1" dirty="0">
                  <a:latin typeface="楷体" panose="02010609060101010101" pitchFamily="49" charset="-122"/>
                  <a:ea typeface="楷体" panose="02010609060101010101" pitchFamily="49" charset="-122"/>
                </a:rPr>
                <a:t>　　实践证明，中国式现代化走得通、行得稳，是强国建设、民族复兴的唯一正确道路。</a:t>
              </a:r>
            </a:p>
            <a:p>
              <a:pPr algn="r">
                <a:lnSpc>
                  <a:spcPct val="150000"/>
                </a:lnSpc>
                <a:spcBef>
                  <a:spcPts val="800"/>
                </a:spcBef>
              </a:pPr>
              <a:r>
                <a:rPr lang="en-US" altLang="zh-CN" b="1" dirty="0">
                  <a:latin typeface="楷体" panose="02010609060101010101" pitchFamily="49" charset="-122"/>
                  <a:ea typeface="楷体" panose="02010609060101010101" pitchFamily="49" charset="-122"/>
                </a:rPr>
                <a:t>——</a:t>
              </a:r>
              <a:r>
                <a:rPr lang="zh-CN" altLang="en-US" b="1" dirty="0">
                  <a:latin typeface="楷体" panose="02010609060101010101" pitchFamily="49" charset="-122"/>
                  <a:ea typeface="楷体" panose="02010609060101010101" pitchFamily="49" charset="-122"/>
                </a:rPr>
                <a:t>习近平</a:t>
              </a:r>
              <a:r>
                <a:rPr b="1" dirty="0">
                  <a:latin typeface="楷体" panose="02010609060101010101" pitchFamily="49" charset="-122"/>
                  <a:ea typeface="楷体" panose="02010609060101010101" pitchFamily="49" charset="-122"/>
                </a:rPr>
                <a:t>在新进中央委员会的委员、候补委员和省部级主要领导干部学习贯彻习近平新时代中国特色社会主义思想和党的二十大精神研讨班上</a:t>
              </a:r>
              <a:r>
                <a:rPr lang="zh-CN" b="1" dirty="0">
                  <a:latin typeface="楷体" panose="02010609060101010101" pitchFamily="49" charset="-122"/>
                  <a:ea typeface="楷体" panose="02010609060101010101" pitchFamily="49" charset="-122"/>
                </a:rPr>
                <a:t>的</a:t>
              </a:r>
              <a:r>
                <a:rPr b="1" dirty="0">
                  <a:latin typeface="楷体" panose="02010609060101010101" pitchFamily="49" charset="-122"/>
                  <a:ea typeface="楷体" panose="02010609060101010101" pitchFamily="49" charset="-122"/>
                </a:rPr>
                <a:t>讲话</a:t>
              </a:r>
            </a:p>
            <a:p>
              <a:pPr algn="r">
                <a:lnSpc>
                  <a:spcPct val="150000"/>
                </a:lnSpc>
              </a:pPr>
              <a:r>
                <a:rPr lang="zh-CN" altLang="en-US" b="1" dirty="0">
                  <a:latin typeface="楷体" panose="02010609060101010101" pitchFamily="49" charset="-122"/>
                  <a:ea typeface="楷体" panose="02010609060101010101" pitchFamily="49" charset="-122"/>
                </a:rPr>
                <a:t>（</a:t>
              </a:r>
              <a:r>
                <a:rPr lang="en-US" altLang="zh-CN" b="1" dirty="0">
                  <a:latin typeface="楷体" panose="02010609060101010101" pitchFamily="49" charset="-122"/>
                  <a:ea typeface="楷体" panose="02010609060101010101" pitchFamily="49" charset="-122"/>
                </a:rPr>
                <a:t>2023</a:t>
              </a:r>
              <a:r>
                <a:rPr lang="zh-CN" altLang="en-US" b="1" dirty="0">
                  <a:latin typeface="楷体" panose="02010609060101010101" pitchFamily="49" charset="-122"/>
                  <a:ea typeface="楷体" panose="02010609060101010101" pitchFamily="49" charset="-122"/>
                </a:rPr>
                <a:t>年</a:t>
              </a:r>
              <a:r>
                <a:rPr lang="en-US" altLang="zh-CN" b="1" dirty="0">
                  <a:latin typeface="楷体" panose="02010609060101010101" pitchFamily="49" charset="-122"/>
                  <a:ea typeface="楷体" panose="02010609060101010101" pitchFamily="49" charset="-122"/>
                </a:rPr>
                <a:t>2</a:t>
              </a:r>
              <a:r>
                <a:rPr lang="zh-CN" altLang="en-US" b="1" dirty="0">
                  <a:latin typeface="楷体" panose="02010609060101010101" pitchFamily="49" charset="-122"/>
                  <a:ea typeface="楷体" panose="02010609060101010101" pitchFamily="49" charset="-122"/>
                </a:rPr>
                <a:t>月</a:t>
              </a:r>
              <a:r>
                <a:rPr lang="en-US" altLang="zh-CN" b="1" dirty="0">
                  <a:latin typeface="楷体" panose="02010609060101010101" pitchFamily="49" charset="-122"/>
                  <a:ea typeface="楷体" panose="02010609060101010101" pitchFamily="49" charset="-122"/>
                </a:rPr>
                <a:t>7</a:t>
              </a:r>
              <a:r>
                <a:rPr lang="zh-CN" altLang="en-US" b="1" dirty="0">
                  <a:latin typeface="楷体" panose="02010609060101010101" pitchFamily="49" charset="-122"/>
                  <a:ea typeface="楷体" panose="02010609060101010101" pitchFamily="49" charset="-122"/>
                </a:rPr>
                <a:t>日）</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14000" y="-1494"/>
            <a:ext cx="12420000" cy="6860989"/>
            <a:chOff x="-114000" y="-1494"/>
            <a:chExt cx="12420000" cy="6860989"/>
          </a:xfrm>
        </p:grpSpPr>
        <p:pic>
          <p:nvPicPr>
            <p:cNvPr id="3" name="图片 2"/>
            <p:cNvPicPr>
              <a:picLocks noChangeAspect="1"/>
            </p:cNvPicPr>
            <p:nvPr/>
          </p:nvPicPr>
          <p:blipFill rotWithShape="1">
            <a:blip r:embed="rId2">
              <a:extLst>
                <a:ext uri="{BEBA8EAE-BF5A-486C-A8C5-ECC9F3942E4B}">
                  <a14:imgProps xmlns:a14="http://schemas.microsoft.com/office/drawing/2010/main">
                    <a14:imgLayer r:embed="rId3">
                      <a14:imgEffect>
                        <a14:artisticBlur radius="19"/>
                      </a14:imgEffect>
                    </a14:imgLayer>
                  </a14:imgProps>
                </a:ext>
              </a:extLst>
            </a:blip>
            <a:srcRect l="126"/>
            <a:stretch>
              <a:fillRect/>
            </a:stretch>
          </p:blipFill>
          <p:spPr>
            <a:xfrm>
              <a:off x="0" y="-1494"/>
              <a:ext cx="12191999" cy="6860989"/>
            </a:xfrm>
            <a:prstGeom prst="rect">
              <a:avLst/>
            </a:prstGeom>
          </p:spPr>
        </p:pic>
        <p:sp>
          <p:nvSpPr>
            <p:cNvPr id="4" name="矩形 3"/>
            <p:cNvSpPr/>
            <p:nvPr/>
          </p:nvSpPr>
          <p:spPr>
            <a:xfrm>
              <a:off x="1"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5" name="图片 4"/>
            <p:cNvPicPr>
              <a:picLocks noChangeAspect="1"/>
            </p:cNvPicPr>
            <p:nvPr/>
          </p:nvPicPr>
          <p:blipFill rotWithShape="1">
            <a:blip r:embed="rId4"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1"/>
              <a:ext cx="12192000" cy="3246410"/>
            </a:xfrm>
            <a:prstGeom prst="rect">
              <a:avLst/>
            </a:prstGeom>
          </p:spPr>
        </p:pic>
        <p:pic>
          <p:nvPicPr>
            <p:cNvPr id="6" name="图片 5"/>
            <p:cNvPicPr preferRelativeResize="0"/>
            <p:nvPr/>
          </p:nvPicPr>
          <p:blipFill rotWithShape="1">
            <a:blip r:embed="rId5" cstate="print">
              <a:extLst>
                <a:ext uri="{28A0092B-C50C-407E-A947-70E740481C1C}">
                  <a14:useLocalDpi xmlns:a14="http://schemas.microsoft.com/office/drawing/2010/main" val="0"/>
                </a:ext>
              </a:extLst>
            </a:blip>
            <a:srcRect t="29937" b="29938"/>
            <a:stretch>
              <a:fillRect/>
            </a:stretch>
          </p:blipFill>
          <p:spPr>
            <a:xfrm>
              <a:off x="-114000" y="2079000"/>
              <a:ext cx="12420000" cy="2700000"/>
            </a:xfrm>
            <a:prstGeom prst="cube">
              <a:avLst>
                <a:gd name="adj" fmla="val 1454"/>
              </a:avLst>
            </a:prstGeom>
            <a:noFill/>
            <a:effectLst>
              <a:outerShdw blurRad="381000" dist="127000" dir="5400000" algn="t" rotWithShape="0">
                <a:prstClr val="black">
                  <a:alpha val="15000"/>
                </a:prstClr>
              </a:outerShdw>
            </a:effectLst>
          </p:spPr>
        </p:pic>
      </p:grpSp>
      <p:sp>
        <p:nvSpPr>
          <p:cNvPr id="10" name="文本框 9"/>
          <p:cNvSpPr txBox="1"/>
          <p:nvPr/>
        </p:nvSpPr>
        <p:spPr>
          <a:xfrm>
            <a:off x="1811365" y="2592000"/>
            <a:ext cx="8568000" cy="755650"/>
          </a:xfrm>
          <a:prstGeom prst="rect">
            <a:avLst/>
          </a:prstGeom>
          <a:noFill/>
        </p:spPr>
        <p:txBody>
          <a:bodyPr wrap="square" rtlCol="0">
            <a:spAutoFit/>
          </a:bodyPr>
          <a:lstStyle/>
          <a:p>
            <a:pPr algn="ctr">
              <a:lnSpc>
                <a:spcPct val="120000"/>
              </a:lnSpc>
            </a:pPr>
            <a:r>
              <a:rPr lang="zh-CN" altLang="en-US"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三、中国式现代化是一种什么样的现代化</a:t>
            </a:r>
          </a:p>
        </p:txBody>
      </p:sp>
      <p:cxnSp>
        <p:nvCxnSpPr>
          <p:cNvPr id="11" name="直接连接符 10"/>
          <p:cNvCxnSpPr/>
          <p:nvPr/>
        </p:nvCxnSpPr>
        <p:spPr>
          <a:xfrm>
            <a:off x="1416000" y="3509825"/>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2" name="文本框 11"/>
          <p:cNvSpPr txBox="1"/>
          <p:nvPr/>
        </p:nvSpPr>
        <p:spPr>
          <a:xfrm>
            <a:off x="2322829" y="3672000"/>
            <a:ext cx="7546340" cy="460375"/>
          </a:xfrm>
          <a:prstGeom prst="rect">
            <a:avLst/>
          </a:prstGeom>
          <a:noFill/>
        </p:spPr>
        <p:txBody>
          <a:bodyPr wrap="none" rtlCol="0">
            <a:spAutoFit/>
          </a:bodyPr>
          <a:lstStyle/>
          <a:p>
            <a:pPr algn="ctr"/>
            <a:r>
              <a:rPr lang="en-US" altLang="zh-CN"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lang="zh-CN" altLang="en-US"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中国式现代化是中国共产党领导的社会主义现代化</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1" name="组合 20"/>
          <p:cNvGrpSpPr/>
          <p:nvPr/>
        </p:nvGrpSpPr>
        <p:grpSpPr>
          <a:xfrm>
            <a:off x="-1656000" y="560041"/>
            <a:ext cx="16200000" cy="5739959"/>
            <a:chOff x="-1656000" y="560041"/>
            <a:chExt cx="16200000" cy="5739959"/>
          </a:xfrm>
        </p:grpSpPr>
        <p:sp>
          <p:nvSpPr>
            <p:cNvPr id="22" name="平行四边形 21"/>
            <p:cNvSpPr/>
            <p:nvPr/>
          </p:nvSpPr>
          <p:spPr>
            <a:xfrm>
              <a:off x="-1656000" y="4788000"/>
              <a:ext cx="16200000" cy="1512000"/>
            </a:xfrm>
            <a:prstGeom prst="parallelogram">
              <a:avLst>
                <a:gd name="adj" fmla="val 147228"/>
              </a:avLst>
            </a:prstGeom>
            <a:solidFill>
              <a:schemeClr val="bg1">
                <a:lumMod val="95000"/>
              </a:schemeClr>
            </a:solidFill>
            <a:ln>
              <a:noFill/>
            </a:ln>
            <a:effectLst>
              <a:outerShdw dist="63500" dir="5400000" algn="t" rotWithShape="0">
                <a:schemeClr val="bg1">
                  <a:lumMod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立方体 22"/>
            <p:cNvSpPr/>
            <p:nvPr/>
          </p:nvSpPr>
          <p:spPr>
            <a:xfrm>
              <a:off x="10433261" y="560041"/>
              <a:ext cx="1872000" cy="4320000"/>
            </a:xfrm>
            <a:prstGeom prst="cube">
              <a:avLst>
                <a:gd name="adj" fmla="val 4716"/>
              </a:avLst>
            </a:prstGeom>
            <a:gradFill>
              <a:gsLst>
                <a:gs pos="0">
                  <a:srgbClr val="F0BC7C"/>
                </a:gs>
                <a:gs pos="100000">
                  <a:schemeClr val="bg1">
                    <a:alpha val="0"/>
                  </a:schemeClr>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4" name="组合 23"/>
            <p:cNvGrpSpPr/>
            <p:nvPr/>
          </p:nvGrpSpPr>
          <p:grpSpPr>
            <a:xfrm>
              <a:off x="0" y="1764000"/>
              <a:ext cx="1800000" cy="624176"/>
              <a:chOff x="11762383" y="4254174"/>
              <a:chExt cx="1800000" cy="624176"/>
            </a:xfrm>
          </p:grpSpPr>
          <p:sp>
            <p:nvSpPr>
              <p:cNvPr id="26" name="矩形 25"/>
              <p:cNvSpPr/>
              <p:nvPr/>
            </p:nvSpPr>
            <p:spPr>
              <a:xfrm>
                <a:off x="11762383" y="4254174"/>
                <a:ext cx="1800000" cy="144000"/>
              </a:xfrm>
              <a:prstGeom prst="rect">
                <a:avLst/>
              </a:prstGeom>
              <a:gradFill>
                <a:gsLst>
                  <a:gs pos="0">
                    <a:srgbClr val="FF9000"/>
                  </a:gs>
                  <a:gs pos="100000">
                    <a:srgbClr val="F7C973">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27" name="矩形 26"/>
              <p:cNvSpPr/>
              <p:nvPr/>
            </p:nvSpPr>
            <p:spPr>
              <a:xfrm>
                <a:off x="11762383" y="4494262"/>
                <a:ext cx="1800000" cy="144000"/>
              </a:xfrm>
              <a:prstGeom prst="rect">
                <a:avLst/>
              </a:prstGeom>
              <a:gradFill>
                <a:gsLst>
                  <a:gs pos="0">
                    <a:srgbClr val="D49A78"/>
                  </a:gs>
                  <a:gs pos="100000">
                    <a:srgbClr val="FFFDFD"/>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28" name="矩形 27"/>
              <p:cNvSpPr/>
              <p:nvPr/>
            </p:nvSpPr>
            <p:spPr>
              <a:xfrm>
                <a:off x="11762383" y="4734350"/>
                <a:ext cx="1800000" cy="144000"/>
              </a:xfrm>
              <a:prstGeom prst="rect">
                <a:avLst/>
              </a:prstGeom>
              <a:gradFill>
                <a:gsLst>
                  <a:gs pos="0">
                    <a:srgbClr val="B00000"/>
                  </a:gs>
                  <a:gs pos="100000">
                    <a:srgbClr val="B00000">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25" name="立方体 24"/>
            <p:cNvSpPr/>
            <p:nvPr/>
          </p:nvSpPr>
          <p:spPr>
            <a:xfrm>
              <a:off x="876000" y="930240"/>
              <a:ext cx="10440000" cy="5040000"/>
            </a:xfrm>
            <a:prstGeom prst="cube">
              <a:avLst>
                <a:gd name="adj" fmla="val 1344"/>
              </a:avLst>
            </a:prstGeom>
            <a:gradFill>
              <a:gsLst>
                <a:gs pos="0">
                  <a:srgbClr val="9E0406"/>
                </a:gs>
                <a:gs pos="100000">
                  <a:schemeClr val="accent2"/>
                </a:gs>
              </a:gsLst>
              <a:lin ang="12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38" name="组合 37"/>
          <p:cNvGrpSpPr/>
          <p:nvPr/>
        </p:nvGrpSpPr>
        <p:grpSpPr>
          <a:xfrm>
            <a:off x="1867413" y="1800000"/>
            <a:ext cx="9365113" cy="568907"/>
            <a:chOff x="1416000" y="1780152"/>
            <a:chExt cx="9365113" cy="568907"/>
          </a:xfrm>
        </p:grpSpPr>
        <p:cxnSp>
          <p:nvCxnSpPr>
            <p:cNvPr id="39" name="直接连接符 38"/>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40" name="文本框 39"/>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（一）中国式现代化的中国特色 </a:t>
              </a:r>
            </a:p>
          </p:txBody>
        </p:sp>
      </p:grpSp>
      <p:grpSp>
        <p:nvGrpSpPr>
          <p:cNvPr id="41" name="组合 40"/>
          <p:cNvGrpSpPr/>
          <p:nvPr/>
        </p:nvGrpSpPr>
        <p:grpSpPr>
          <a:xfrm>
            <a:off x="1867413" y="2712000"/>
            <a:ext cx="9365113" cy="568907"/>
            <a:chOff x="1416000" y="1780152"/>
            <a:chExt cx="9365113" cy="568907"/>
          </a:xfrm>
        </p:grpSpPr>
        <p:cxnSp>
          <p:nvCxnSpPr>
            <p:cNvPr id="42" name="直接连接符 41"/>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43" name="文本框 42"/>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（二）中国式现代化的本质要求</a:t>
              </a:r>
            </a:p>
          </p:txBody>
        </p:sp>
      </p:grpSp>
      <p:grpSp>
        <p:nvGrpSpPr>
          <p:cNvPr id="44" name="组合 43"/>
          <p:cNvGrpSpPr/>
          <p:nvPr/>
        </p:nvGrpSpPr>
        <p:grpSpPr>
          <a:xfrm>
            <a:off x="1867413" y="3624000"/>
            <a:ext cx="9365113" cy="568907"/>
            <a:chOff x="1416000" y="1780152"/>
            <a:chExt cx="9365113" cy="568907"/>
          </a:xfrm>
        </p:grpSpPr>
        <p:cxnSp>
          <p:nvCxnSpPr>
            <p:cNvPr id="45" name="直接连接符 44"/>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46" name="文本框 45"/>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（三）中国式现代化创造了人类文明新形态 </a:t>
              </a:r>
            </a:p>
          </p:txBody>
        </p:sp>
      </p:grpSp>
      <p:grpSp>
        <p:nvGrpSpPr>
          <p:cNvPr id="47" name="组合 46"/>
          <p:cNvGrpSpPr/>
          <p:nvPr/>
        </p:nvGrpSpPr>
        <p:grpSpPr>
          <a:xfrm>
            <a:off x="1867413" y="4536000"/>
            <a:ext cx="9365113" cy="568907"/>
            <a:chOff x="1416000" y="1780152"/>
            <a:chExt cx="9365113" cy="568907"/>
          </a:xfrm>
        </p:grpSpPr>
        <p:cxnSp>
          <p:nvCxnSpPr>
            <p:cNvPr id="48" name="直接连接符 47"/>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49" name="文本框 48"/>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（四）推进中国式现代化需要把握的重大原则和重大关系</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6" name="组合 45"/>
          <p:cNvGrpSpPr/>
          <p:nvPr/>
        </p:nvGrpSpPr>
        <p:grpSpPr>
          <a:xfrm>
            <a:off x="0" y="0"/>
            <a:ext cx="12192000" cy="6858000"/>
            <a:chOff x="0" y="1"/>
            <a:chExt cx="12192000" cy="6858000"/>
          </a:xfrm>
        </p:grpSpPr>
        <p:pic>
          <p:nvPicPr>
            <p:cNvPr id="44" name="图片 43"/>
            <p:cNvPicPr>
              <a:picLocks noChangeAspect="1"/>
            </p:cNvPicPr>
            <p:nvPr/>
          </p:nvPicPr>
          <p:blipFill rotWithShape="1">
            <a:blip r:embed="rId3" cstate="print">
              <a:extLst>
                <a:ext uri="{28A0092B-C50C-407E-A947-70E740481C1C}">
                  <a14:useLocalDpi xmlns:a14="http://schemas.microsoft.com/office/drawing/2010/main" val="0"/>
                </a:ext>
              </a:extLst>
            </a:blip>
            <a:srcRect b="45189"/>
            <a:stretch>
              <a:fillRect/>
            </a:stretch>
          </p:blipFill>
          <p:spPr>
            <a:xfrm>
              <a:off x="0" y="2664001"/>
              <a:ext cx="12192000" cy="4194000"/>
            </a:xfrm>
            <a:prstGeom prst="rect">
              <a:avLst/>
            </a:prstGeom>
          </p:spPr>
        </p:pic>
        <p:sp>
          <p:nvSpPr>
            <p:cNvPr id="45" name="矩形 44"/>
            <p:cNvSpPr/>
            <p:nvPr/>
          </p:nvSpPr>
          <p:spPr>
            <a:xfrm>
              <a:off x="0" y="1"/>
              <a:ext cx="12191999" cy="2664000"/>
            </a:xfrm>
            <a:prstGeom prst="rect">
              <a:avLst/>
            </a:prstGeom>
            <a:gradFill>
              <a:gsLst>
                <a:gs pos="24800">
                  <a:srgbClr val="C7D0D5"/>
                </a:gs>
                <a:gs pos="0">
                  <a:srgbClr val="A2B0B9"/>
                </a:gs>
                <a:gs pos="75000">
                  <a:srgbClr val="CCD5DA"/>
                </a:gs>
                <a:gs pos="50000">
                  <a:srgbClr val="CFD6DC"/>
                </a:gs>
                <a:gs pos="100000">
                  <a:srgbClr val="C0CBD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 name="立方体 4"/>
          <p:cNvSpPr/>
          <p:nvPr/>
        </p:nvSpPr>
        <p:spPr>
          <a:xfrm>
            <a:off x="2157729" y="1512000"/>
            <a:ext cx="7876540" cy="1206288"/>
          </a:xfrm>
          <a:prstGeom prst="cube">
            <a:avLst>
              <a:gd name="adj" fmla="val 6258"/>
            </a:avLst>
          </a:prstGeom>
          <a:gradFill>
            <a:gsLst>
              <a:gs pos="0">
                <a:schemeClr val="accent1">
                  <a:lumMod val="75000"/>
                </a:schemeClr>
              </a:gs>
              <a:gs pos="100000">
                <a:schemeClr val="accent5"/>
              </a:gs>
            </a:gsLst>
            <a:lin ang="1200000" scaled="0"/>
          </a:gradFill>
          <a:ln>
            <a:gradFill>
              <a:gsLst>
                <a:gs pos="0">
                  <a:schemeClr val="bg1"/>
                </a:gs>
                <a:gs pos="100000">
                  <a:schemeClr val="bg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t>
            </a: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中国式现代化，是中国共产党领导的社会主义现代化，</a:t>
            </a:r>
          </a:p>
          <a:p>
            <a:pPr algn="ctr">
              <a:lnSpc>
                <a:spcPct val="150000"/>
              </a:lnSpc>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既有各国现代化的共同特征，更有基于自己国情的中国特色。</a:t>
            </a:r>
          </a:p>
        </p:txBody>
      </p:sp>
      <p:sp>
        <p:nvSpPr>
          <p:cNvPr id="7" name="işlídê"/>
          <p:cNvSpPr/>
          <p:nvPr/>
        </p:nvSpPr>
        <p:spPr>
          <a:xfrm>
            <a:off x="344115" y="2933668"/>
            <a:ext cx="2160000" cy="1800000"/>
          </a:xfrm>
          <a:prstGeom prst="foldedCorner">
            <a:avLst>
              <a:gd name="adj" fmla="val 11282"/>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8" name="文本框 7"/>
          <p:cNvSpPr txBox="1"/>
          <p:nvPr/>
        </p:nvSpPr>
        <p:spPr>
          <a:xfrm>
            <a:off x="452115" y="3090773"/>
            <a:ext cx="1944000" cy="977265"/>
          </a:xfrm>
          <a:prstGeom prst="rect">
            <a:avLst/>
          </a:prstGeom>
          <a:noFill/>
        </p:spPr>
        <p:txBody>
          <a:bodyPr wrap="square" rtlCol="0">
            <a:spAutoFit/>
          </a:bodyPr>
          <a:lstStyle/>
          <a:p>
            <a:pPr algn="ctr">
              <a:lnSpc>
                <a:spcPct val="120000"/>
              </a:lnSpc>
            </a:pPr>
            <a:r>
              <a:rPr lang="zh-CN" altLang="en-US" sz="2400" b="1" dirty="0">
                <a:solidFill>
                  <a:srgbClr val="C00000"/>
                </a:solidFill>
                <a:latin typeface="华文中宋" panose="02010600040101010101" pitchFamily="2" charset="-122"/>
                <a:ea typeface="华文中宋" panose="02010600040101010101" pitchFamily="2" charset="-122"/>
              </a:rPr>
              <a:t>人口规模</a:t>
            </a:r>
          </a:p>
          <a:p>
            <a:pPr algn="ctr">
              <a:lnSpc>
                <a:spcPct val="120000"/>
              </a:lnSpc>
            </a:pPr>
            <a:r>
              <a:rPr lang="zh-CN" altLang="en-US" sz="2400" b="1" dirty="0">
                <a:solidFill>
                  <a:srgbClr val="C00000"/>
                </a:solidFill>
                <a:latin typeface="华文中宋" panose="02010600040101010101" pitchFamily="2" charset="-122"/>
                <a:ea typeface="华文中宋" panose="02010600040101010101" pitchFamily="2" charset="-122"/>
              </a:rPr>
              <a:t>巨大</a:t>
            </a:r>
          </a:p>
        </p:txBody>
      </p:sp>
      <p:sp>
        <p:nvSpPr>
          <p:cNvPr id="36" name="işlídê"/>
          <p:cNvSpPr/>
          <p:nvPr/>
        </p:nvSpPr>
        <p:spPr>
          <a:xfrm>
            <a:off x="2683235" y="2933668"/>
            <a:ext cx="2160000" cy="1800000"/>
          </a:xfrm>
          <a:prstGeom prst="foldedCorner">
            <a:avLst>
              <a:gd name="adj" fmla="val 11282"/>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7" name="文本框 36"/>
          <p:cNvSpPr txBox="1"/>
          <p:nvPr/>
        </p:nvSpPr>
        <p:spPr>
          <a:xfrm>
            <a:off x="2791235" y="3090773"/>
            <a:ext cx="1944000" cy="977265"/>
          </a:xfrm>
          <a:prstGeom prst="rect">
            <a:avLst/>
          </a:prstGeom>
          <a:noFill/>
        </p:spPr>
        <p:txBody>
          <a:bodyPr wrap="square" rtlCol="0">
            <a:spAutoFit/>
          </a:bodyPr>
          <a:lstStyle/>
          <a:p>
            <a:pPr algn="ctr">
              <a:lnSpc>
                <a:spcPct val="120000"/>
              </a:lnSpc>
              <a:buClrTx/>
              <a:buSzTx/>
              <a:buNone/>
            </a:pPr>
            <a:r>
              <a:rPr lang="zh-CN" altLang="en-US" sz="2400" b="1" dirty="0">
                <a:solidFill>
                  <a:srgbClr val="C00000"/>
                </a:solidFill>
                <a:latin typeface="华文中宋" panose="02010600040101010101" pitchFamily="2" charset="-122"/>
                <a:ea typeface="华文中宋" panose="02010600040101010101" pitchFamily="2" charset="-122"/>
              </a:rPr>
              <a:t>全体人民</a:t>
            </a:r>
          </a:p>
          <a:p>
            <a:pPr algn="ctr">
              <a:lnSpc>
                <a:spcPct val="120000"/>
              </a:lnSpc>
              <a:buClrTx/>
              <a:buSzTx/>
              <a:buNone/>
            </a:pPr>
            <a:r>
              <a:rPr lang="zh-CN" altLang="en-US" sz="2400" b="1" dirty="0">
                <a:solidFill>
                  <a:srgbClr val="C00000"/>
                </a:solidFill>
                <a:latin typeface="华文中宋" panose="02010600040101010101" pitchFamily="2" charset="-122"/>
                <a:ea typeface="华文中宋" panose="02010600040101010101" pitchFamily="2" charset="-122"/>
              </a:rPr>
              <a:t>共同富裕</a:t>
            </a:r>
          </a:p>
        </p:txBody>
      </p:sp>
      <p:sp>
        <p:nvSpPr>
          <p:cNvPr id="38" name="işlídê"/>
          <p:cNvSpPr/>
          <p:nvPr/>
        </p:nvSpPr>
        <p:spPr>
          <a:xfrm>
            <a:off x="5022355" y="2933668"/>
            <a:ext cx="2160000" cy="1800000"/>
          </a:xfrm>
          <a:prstGeom prst="foldedCorner">
            <a:avLst>
              <a:gd name="adj" fmla="val 11282"/>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9" name="文本框 38"/>
          <p:cNvSpPr txBox="1"/>
          <p:nvPr/>
        </p:nvSpPr>
        <p:spPr>
          <a:xfrm>
            <a:off x="5130355" y="3090773"/>
            <a:ext cx="1944000" cy="1420495"/>
          </a:xfrm>
          <a:prstGeom prst="rect">
            <a:avLst/>
          </a:prstGeom>
          <a:noFill/>
        </p:spPr>
        <p:txBody>
          <a:bodyPr wrap="square" rtlCol="0">
            <a:spAutoFit/>
          </a:bodyPr>
          <a:lstStyle/>
          <a:p>
            <a:pPr algn="ctr">
              <a:lnSpc>
                <a:spcPct val="120000"/>
              </a:lnSpc>
              <a:buClrTx/>
              <a:buSzTx/>
              <a:buNone/>
            </a:pPr>
            <a:r>
              <a:rPr lang="zh-CN" altLang="en-US" sz="2400" b="1" dirty="0">
                <a:solidFill>
                  <a:srgbClr val="C00000"/>
                </a:solidFill>
                <a:latin typeface="华文中宋" panose="02010600040101010101" pitchFamily="2" charset="-122"/>
                <a:ea typeface="华文中宋" panose="02010600040101010101" pitchFamily="2" charset="-122"/>
              </a:rPr>
              <a:t>物质文明</a:t>
            </a:r>
          </a:p>
          <a:p>
            <a:pPr algn="ctr">
              <a:lnSpc>
                <a:spcPct val="120000"/>
              </a:lnSpc>
              <a:buClrTx/>
              <a:buSzTx/>
              <a:buNone/>
            </a:pPr>
            <a:r>
              <a:rPr lang="zh-CN" altLang="en-US" sz="2400" b="1" dirty="0">
                <a:solidFill>
                  <a:srgbClr val="C00000"/>
                </a:solidFill>
                <a:latin typeface="华文中宋" panose="02010600040101010101" pitchFamily="2" charset="-122"/>
                <a:ea typeface="华文中宋" panose="02010600040101010101" pitchFamily="2" charset="-122"/>
              </a:rPr>
              <a:t>和精神文明相协调</a:t>
            </a:r>
          </a:p>
        </p:txBody>
      </p:sp>
      <p:sp>
        <p:nvSpPr>
          <p:cNvPr id="40" name="işlídê"/>
          <p:cNvSpPr/>
          <p:nvPr/>
        </p:nvSpPr>
        <p:spPr>
          <a:xfrm>
            <a:off x="7361475" y="2933668"/>
            <a:ext cx="2160000" cy="1800000"/>
          </a:xfrm>
          <a:prstGeom prst="foldedCorner">
            <a:avLst>
              <a:gd name="adj" fmla="val 11282"/>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1" name="文本框 40"/>
          <p:cNvSpPr txBox="1"/>
          <p:nvPr/>
        </p:nvSpPr>
        <p:spPr>
          <a:xfrm>
            <a:off x="7469475" y="3090773"/>
            <a:ext cx="1944000" cy="977265"/>
          </a:xfrm>
          <a:prstGeom prst="rect">
            <a:avLst/>
          </a:prstGeom>
          <a:noFill/>
        </p:spPr>
        <p:txBody>
          <a:bodyPr wrap="square" rtlCol="0">
            <a:spAutoFit/>
          </a:bodyPr>
          <a:lstStyle/>
          <a:p>
            <a:pPr algn="ctr">
              <a:lnSpc>
                <a:spcPct val="120000"/>
              </a:lnSpc>
              <a:buClrTx/>
              <a:buSzTx/>
              <a:buNone/>
            </a:pPr>
            <a:r>
              <a:rPr lang="zh-CN" altLang="en-US" sz="2400" b="1" dirty="0">
                <a:solidFill>
                  <a:srgbClr val="C00000"/>
                </a:solidFill>
                <a:latin typeface="华文中宋" panose="02010600040101010101" pitchFamily="2" charset="-122"/>
                <a:ea typeface="华文中宋" panose="02010600040101010101" pitchFamily="2" charset="-122"/>
              </a:rPr>
              <a:t>人与自然</a:t>
            </a:r>
          </a:p>
          <a:p>
            <a:pPr algn="ctr">
              <a:lnSpc>
                <a:spcPct val="120000"/>
              </a:lnSpc>
              <a:buClrTx/>
              <a:buSzTx/>
              <a:buNone/>
            </a:pPr>
            <a:r>
              <a:rPr lang="zh-CN" altLang="en-US" sz="2400" b="1" dirty="0">
                <a:solidFill>
                  <a:srgbClr val="C00000"/>
                </a:solidFill>
                <a:latin typeface="华文中宋" panose="02010600040101010101" pitchFamily="2" charset="-122"/>
                <a:ea typeface="华文中宋" panose="02010600040101010101" pitchFamily="2" charset="-122"/>
              </a:rPr>
              <a:t>和谐共生</a:t>
            </a:r>
            <a:endParaRPr lang="zh-CN" altLang="en-US" sz="2400" b="1" dirty="0">
              <a:solidFill>
                <a:schemeClr val="tx1">
                  <a:lumMod val="85000"/>
                  <a:lumOff val="15000"/>
                </a:schemeClr>
              </a:solidFill>
              <a:latin typeface="华文中宋" panose="02010600040101010101" pitchFamily="2" charset="-122"/>
              <a:ea typeface="华文中宋" panose="02010600040101010101" pitchFamily="2" charset="-122"/>
            </a:endParaRPr>
          </a:p>
        </p:txBody>
      </p:sp>
      <p:sp>
        <p:nvSpPr>
          <p:cNvPr id="42" name="işlídê"/>
          <p:cNvSpPr/>
          <p:nvPr/>
        </p:nvSpPr>
        <p:spPr>
          <a:xfrm>
            <a:off x="9700595" y="2933668"/>
            <a:ext cx="2160000" cy="1800000"/>
          </a:xfrm>
          <a:prstGeom prst="foldedCorner">
            <a:avLst>
              <a:gd name="adj" fmla="val 11282"/>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3" name="文本框 42"/>
          <p:cNvSpPr txBox="1"/>
          <p:nvPr/>
        </p:nvSpPr>
        <p:spPr>
          <a:xfrm>
            <a:off x="9808595" y="3090773"/>
            <a:ext cx="1944000" cy="977265"/>
          </a:xfrm>
          <a:prstGeom prst="rect">
            <a:avLst/>
          </a:prstGeom>
          <a:noFill/>
        </p:spPr>
        <p:txBody>
          <a:bodyPr wrap="square" rtlCol="0">
            <a:spAutoFit/>
          </a:bodyPr>
          <a:lstStyle/>
          <a:p>
            <a:pPr algn="ctr">
              <a:lnSpc>
                <a:spcPct val="120000"/>
              </a:lnSpc>
              <a:buClrTx/>
              <a:buSzTx/>
              <a:buNone/>
            </a:pPr>
            <a:r>
              <a:rPr lang="zh-CN" altLang="en-US" sz="2400" b="1" dirty="0">
                <a:solidFill>
                  <a:srgbClr val="C00000"/>
                </a:solidFill>
                <a:latin typeface="华文中宋" panose="02010600040101010101" pitchFamily="2" charset="-122"/>
                <a:ea typeface="华文中宋" panose="02010600040101010101" pitchFamily="2" charset="-122"/>
              </a:rPr>
              <a:t>走和平</a:t>
            </a:r>
          </a:p>
          <a:p>
            <a:pPr algn="ctr">
              <a:lnSpc>
                <a:spcPct val="120000"/>
              </a:lnSpc>
              <a:buClrTx/>
              <a:buSzTx/>
              <a:buNone/>
            </a:pPr>
            <a:r>
              <a:rPr lang="zh-CN" altLang="en-US" sz="2400" b="1" dirty="0">
                <a:solidFill>
                  <a:srgbClr val="C00000"/>
                </a:solidFill>
                <a:latin typeface="华文中宋" panose="02010600040101010101" pitchFamily="2" charset="-122"/>
                <a:ea typeface="华文中宋" panose="02010600040101010101" pitchFamily="2" charset="-122"/>
              </a:rPr>
              <a:t>发展道路</a:t>
            </a:r>
            <a:endParaRPr lang="zh-CN" altLang="en-US" sz="2400" b="1" dirty="0">
              <a:solidFill>
                <a:schemeClr val="tx1">
                  <a:lumMod val="85000"/>
                  <a:lumOff val="15000"/>
                </a:schemeClr>
              </a:solidFill>
              <a:latin typeface="华文中宋" panose="02010600040101010101" pitchFamily="2" charset="-122"/>
              <a:ea typeface="华文中宋" panose="02010600040101010101" pitchFamily="2" charset="-122"/>
            </a:endParaRPr>
          </a:p>
        </p:txBody>
      </p:sp>
      <p:sp>
        <p:nvSpPr>
          <p:cNvPr id="2" name="文本框 1"/>
          <p:cNvSpPr txBox="1"/>
          <p:nvPr/>
        </p:nvSpPr>
        <p:spPr>
          <a:xfrm>
            <a:off x="3048000" y="936000"/>
            <a:ext cx="6096000" cy="429895"/>
          </a:xfrm>
          <a:prstGeom prst="rect">
            <a:avLst/>
          </a:prstGeom>
          <a:noFill/>
        </p:spPr>
        <p:txBody>
          <a:bodyPr wrap="square" rtlCol="0" anchor="t">
            <a:spAutoFit/>
          </a:bodyPr>
          <a:lstStyle/>
          <a:p>
            <a:pPr algn="ct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sym typeface="+mn-ea"/>
              </a:rPr>
              <a:t>（一）中国式现代化的中国特色</a:t>
            </a:r>
            <a:endParaRPr kumimoji="1" lang="zh-CN" altLang="en-US" sz="2000" b="1" dirty="0">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D7D7D7"/>
        </a:solidFill>
        <a:effectLst/>
      </p:bgPr>
    </p:bg>
    <p:spTree>
      <p:nvGrpSpPr>
        <p:cNvPr id="1" name=""/>
        <p:cNvGrpSpPr/>
        <p:nvPr/>
      </p:nvGrpSpPr>
      <p:grpSpPr>
        <a:xfrm>
          <a:off x="0" y="0"/>
          <a:ext cx="0" cy="0"/>
          <a:chOff x="0" y="0"/>
          <a:chExt cx="0" cy="0"/>
        </a:xfrm>
      </p:grpSpPr>
      <p:grpSp>
        <p:nvGrpSpPr>
          <p:cNvPr id="24" name="组合 23"/>
          <p:cNvGrpSpPr/>
          <p:nvPr/>
        </p:nvGrpSpPr>
        <p:grpSpPr>
          <a:xfrm>
            <a:off x="-1" y="10795"/>
            <a:ext cx="12192001" cy="6858000"/>
            <a:chOff x="-1" y="0"/>
            <a:chExt cx="12192001" cy="6858000"/>
          </a:xfrm>
        </p:grpSpPr>
        <p:pic>
          <p:nvPicPr>
            <p:cNvPr id="10" name="图片 9"/>
            <p:cNvPicPr>
              <a:picLocks noChangeAspect="1"/>
            </p:cNvPicPr>
            <p:nvPr/>
          </p:nvPicPr>
          <p:blipFill rotWithShape="1">
            <a:blip r:embed="rId6">
              <a:extLst>
                <a:ext uri="{28A0092B-C50C-407E-A947-70E740481C1C}">
                  <a14:useLocalDpi xmlns:a14="http://schemas.microsoft.com/office/drawing/2010/main" val="0"/>
                </a:ext>
              </a:extLst>
            </a:blip>
            <a:srcRect l="31343"/>
            <a:stretch>
              <a:fillRect/>
            </a:stretch>
          </p:blipFill>
          <p:spPr>
            <a:xfrm>
              <a:off x="-1" y="1456660"/>
              <a:ext cx="5933403" cy="5401340"/>
            </a:xfrm>
            <a:prstGeom prst="rect">
              <a:avLst/>
            </a:prstGeom>
          </p:spPr>
        </p:pic>
        <p:sp>
          <p:nvSpPr>
            <p:cNvPr id="11" name="矩形 10"/>
            <p:cNvSpPr/>
            <p:nvPr/>
          </p:nvSpPr>
          <p:spPr>
            <a:xfrm>
              <a:off x="3912000" y="0"/>
              <a:ext cx="8280000" cy="6858000"/>
            </a:xfrm>
            <a:prstGeom prst="rect">
              <a:avLst/>
            </a:prstGeom>
            <a:gradFill>
              <a:gsLst>
                <a:gs pos="35000">
                  <a:srgbClr val="D9D9D9"/>
                </a:gs>
                <a:gs pos="0">
                  <a:srgbClr val="D9D9D9">
                    <a:alpha val="0"/>
                  </a:srgbClr>
                </a:gs>
                <a:gs pos="100000">
                  <a:srgbClr val="D9D9D9"/>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5" name="矩形 24"/>
          <p:cNvSpPr/>
          <p:nvPr/>
        </p:nvSpPr>
        <p:spPr>
          <a:xfrm>
            <a:off x="2966700" y="5330053"/>
            <a:ext cx="1800000" cy="1080000"/>
          </a:xfrm>
          <a:prstGeom prst="rect">
            <a:avLst/>
          </a:prstGeom>
          <a:gradFill flip="none" rotWithShape="1">
            <a:gsLst>
              <a:gs pos="0">
                <a:schemeClr val="accent5">
                  <a:lumMod val="40000"/>
                  <a:lumOff val="60000"/>
                </a:schemeClr>
              </a:gs>
              <a:gs pos="46000">
                <a:schemeClr val="accent5">
                  <a:lumMod val="95000"/>
                  <a:lumOff val="5000"/>
                </a:schemeClr>
              </a:gs>
              <a:gs pos="100000">
                <a:schemeClr val="accent5">
                  <a:lumMod val="60000"/>
                </a:schemeClr>
              </a:gs>
            </a:gsLst>
            <a:path path="circle">
              <a:fillToRect l="50000" t="130000" r="50000" b="-30000"/>
            </a:path>
            <a:tileRect/>
          </a:gradFill>
          <a:ln>
            <a:noFill/>
          </a:ln>
          <a:effectLst>
            <a:outerShdw blurRad="76200" dir="13500000" sy="23000" kx="1200000" algn="br" rotWithShape="0">
              <a:prstClr val="black">
                <a:alpha val="20000"/>
              </a:prstClr>
            </a:outerShdw>
          </a:effectLst>
          <a:scene3d>
            <a:camera prst="perspectiveHeroicExtremeRightFacing">
              <a:rot lat="150460" lon="20114400" rev="254885"/>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zh-CN" altLang="en-US" sz="26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千万级</a:t>
            </a:r>
            <a:endParaRPr lang="en-US" altLang="zh-CN" sz="26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endParaRPr>
          </a:p>
          <a:p>
            <a:pPr algn="ctr">
              <a:spcAft>
                <a:spcPts val="600"/>
              </a:spcAft>
            </a:pPr>
            <a:r>
              <a:rPr lang="zh-CN" altLang="en-US" sz="26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英国</a:t>
            </a:r>
          </a:p>
        </p:txBody>
      </p:sp>
      <p:sp>
        <p:nvSpPr>
          <p:cNvPr id="26" name="矩形 25"/>
          <p:cNvSpPr/>
          <p:nvPr/>
        </p:nvSpPr>
        <p:spPr>
          <a:xfrm>
            <a:off x="1162953" y="3738295"/>
            <a:ext cx="1800000" cy="1080000"/>
          </a:xfrm>
          <a:prstGeom prst="rect">
            <a:avLst/>
          </a:prstGeom>
          <a:gradFill flip="none" rotWithShape="1">
            <a:gsLst>
              <a:gs pos="0">
                <a:schemeClr val="accent6">
                  <a:lumMod val="40000"/>
                  <a:lumOff val="60000"/>
                </a:schemeClr>
              </a:gs>
              <a:gs pos="46000">
                <a:schemeClr val="accent6">
                  <a:lumMod val="95000"/>
                  <a:lumOff val="5000"/>
                </a:schemeClr>
              </a:gs>
              <a:gs pos="100000">
                <a:schemeClr val="accent6">
                  <a:lumMod val="60000"/>
                </a:schemeClr>
              </a:gs>
            </a:gsLst>
            <a:path path="circle">
              <a:fillToRect l="50000" t="130000" r="50000" b="-30000"/>
            </a:path>
            <a:tileRect/>
          </a:gradFill>
          <a:ln>
            <a:noFill/>
          </a:ln>
          <a:effectLst>
            <a:outerShdw blurRad="76200" dir="13500000" sy="23000" kx="1200000" algn="br" rotWithShape="0">
              <a:prstClr val="black">
                <a:alpha val="20000"/>
              </a:prstClr>
            </a:outerShdw>
          </a:effectLst>
          <a:scene3d>
            <a:camera prst="perspectiveHeroicExtremeRightFacing">
              <a:rot lat="150460" lon="20114400" rev="254885"/>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zh-CN" altLang="en-US" sz="26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亿级</a:t>
            </a:r>
            <a:endParaRPr lang="en-US" altLang="zh-CN" sz="26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endParaRPr>
          </a:p>
          <a:p>
            <a:pPr algn="ctr">
              <a:spcAft>
                <a:spcPts val="600"/>
              </a:spcAft>
            </a:pPr>
            <a:r>
              <a:rPr lang="zh-CN" altLang="en-US" sz="26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美国</a:t>
            </a:r>
          </a:p>
        </p:txBody>
      </p:sp>
      <p:sp>
        <p:nvSpPr>
          <p:cNvPr id="27" name="矩形 26"/>
          <p:cNvSpPr/>
          <p:nvPr/>
        </p:nvSpPr>
        <p:spPr>
          <a:xfrm>
            <a:off x="3413402" y="2106000"/>
            <a:ext cx="1800000" cy="1080000"/>
          </a:xfrm>
          <a:prstGeom prst="rect">
            <a:avLst/>
          </a:prstGeom>
          <a:gradFill flip="none" rotWithShape="1">
            <a:gsLst>
              <a:gs pos="0">
                <a:schemeClr val="accent2">
                  <a:lumMod val="40000"/>
                  <a:lumOff val="60000"/>
                </a:schemeClr>
              </a:gs>
              <a:gs pos="46000">
                <a:srgbClr val="EF593B"/>
              </a:gs>
              <a:gs pos="100000">
                <a:srgbClr val="C00000"/>
              </a:gs>
            </a:gsLst>
            <a:path path="circle">
              <a:fillToRect l="50000" t="130000" r="50000" b="-30000"/>
            </a:path>
            <a:tileRect/>
          </a:gradFill>
          <a:ln>
            <a:noFill/>
          </a:ln>
          <a:effectLst>
            <a:outerShdw blurRad="76200" dir="13500000" sy="23000" kx="1200000" algn="br" rotWithShape="0">
              <a:prstClr val="black">
                <a:alpha val="20000"/>
              </a:prstClr>
            </a:outerShdw>
          </a:effectLst>
          <a:scene3d>
            <a:camera prst="perspectiveHeroicExtremeRightFacing">
              <a:rot lat="21114369" lon="20674191" rev="174803"/>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zh-CN" altLang="en-US" sz="26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十亿级</a:t>
            </a:r>
            <a:endParaRPr lang="en-US" altLang="zh-CN" sz="26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endParaRPr>
          </a:p>
          <a:p>
            <a:pPr algn="ctr">
              <a:spcAft>
                <a:spcPts val="600"/>
              </a:spcAft>
            </a:pPr>
            <a:r>
              <a:rPr lang="zh-CN" altLang="en-US" sz="26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中国</a:t>
            </a:r>
          </a:p>
        </p:txBody>
      </p:sp>
      <p:grpSp>
        <p:nvGrpSpPr>
          <p:cNvPr id="13" name="组合 12"/>
          <p:cNvGrpSpPr/>
          <p:nvPr/>
        </p:nvGrpSpPr>
        <p:grpSpPr>
          <a:xfrm>
            <a:off x="5400000" y="1800000"/>
            <a:ext cx="6375723" cy="4046307"/>
            <a:chOff x="6381031" y="2156626"/>
            <a:chExt cx="6161608" cy="4046452"/>
          </a:xfrm>
        </p:grpSpPr>
        <p:sp>
          <p:nvSpPr>
            <p:cNvPr id="14" name="矩形 13"/>
            <p:cNvSpPr/>
            <p:nvPr>
              <p:custDataLst>
                <p:tags r:id="rId3"/>
              </p:custDataLst>
            </p:nvPr>
          </p:nvSpPr>
          <p:spPr>
            <a:xfrm flipV="1">
              <a:off x="6454211" y="2242936"/>
              <a:ext cx="6088428" cy="3960142"/>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矩形 14"/>
            <p:cNvSpPr/>
            <p:nvPr>
              <p:custDataLst>
                <p:tags r:id="rId4"/>
              </p:custDataLst>
            </p:nvPr>
          </p:nvSpPr>
          <p:spPr>
            <a:xfrm flipV="1">
              <a:off x="6381031" y="2156626"/>
              <a:ext cx="6088428" cy="3960142"/>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6" name="文本框 15"/>
          <p:cNvSpPr txBox="1"/>
          <p:nvPr>
            <p:custDataLst>
              <p:tags r:id="rId1"/>
            </p:custDataLst>
          </p:nvPr>
        </p:nvSpPr>
        <p:spPr>
          <a:xfrm>
            <a:off x="5835850" y="2118006"/>
            <a:ext cx="5579745" cy="3323987"/>
          </a:xfrm>
          <a:prstGeom prst="rect">
            <a:avLst/>
          </a:prstGeom>
          <a:noFill/>
        </p:spPr>
        <p:txBody>
          <a:bodyPr wrap="square" rtlCol="0">
            <a:spAutoFit/>
          </a:bodyPr>
          <a:lstStyle/>
          <a:p>
            <a:pPr fontAlgn="auto">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0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这是中国式现代化的显著特征。</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rPr>
              <a:t>我国十四亿多人口整体迈进现代化社会，规模超过现有发达国家人口的总和，艰巨性和复杂性前所未</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sym typeface="+mn-ea"/>
              </a:rPr>
              <a:t>有，发展途径和推进方式也必然具有自己的特点。</a:t>
            </a:r>
            <a:endParaRPr lang="zh-CN" altLang="en-US" sz="2000" dirty="0">
              <a:latin typeface="微软雅黑" panose="020B0503020204020204" pitchFamily="34" charset="-122"/>
              <a:ea typeface="微软雅黑" panose="020B0503020204020204" pitchFamily="34" charset="-122"/>
              <a:cs typeface="微软雅黑" panose="020B0503020204020204" pitchFamily="34" charset="-122"/>
            </a:endParaRPr>
          </a:p>
          <a:p>
            <a:pPr fontAlgn="auto">
              <a:lnSpc>
                <a:spcPct val="150000"/>
              </a:lnSpc>
            </a:pPr>
            <a:r>
              <a:rPr lang="en-US" altLang="zh-CN" sz="2000" dirty="0">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sym typeface="+mn-ea"/>
              </a:rPr>
              <a:t>必须始终从国情出发想问题、作决策、办事情，既不好高骛远，也不因循守旧，保持历史耐心，坚持稳中求进、循序渐进、持续推进。</a:t>
            </a:r>
            <a:endParaRPr lang="zh-CN" altLang="en-US" sz="2000" b="0" dirty="0">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4" name="对角圆角矩形 55"/>
          <p:cNvSpPr/>
          <p:nvPr>
            <p:custDataLst>
              <p:tags r:id="rId2"/>
            </p:custDataLst>
          </p:nvPr>
        </p:nvSpPr>
        <p:spPr>
          <a:xfrm flipH="1">
            <a:off x="4116000" y="900000"/>
            <a:ext cx="396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人口规模巨大的现代化</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1800000"/>
            <a:ext cx="12192000" cy="4445183"/>
          </a:xfrm>
          <a:prstGeom prst="rect">
            <a:avLst/>
          </a:prstGeom>
          <a:solidFill>
            <a:schemeClr val="bg1"/>
          </a:solidFill>
          <a:ln>
            <a:noFill/>
          </a:ln>
          <a:effectLst>
            <a:outerShdw blurRad="355600" algn="ctr" rotWithShape="0">
              <a:schemeClr val="tx1">
                <a:lumMod val="75000"/>
                <a:lumOff val="2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endParaRPr lang="zh-CN" altLang="en-US" dirty="0"/>
          </a:p>
        </p:txBody>
      </p:sp>
      <p:sp>
        <p:nvSpPr>
          <p:cNvPr id="12" name="矩形 146"/>
          <p:cNvSpPr>
            <a:spLocks noChangeArrowheads="1"/>
          </p:cNvSpPr>
          <p:nvPr/>
        </p:nvSpPr>
        <p:spPr bwMode="auto">
          <a:xfrm>
            <a:off x="6999432" y="1922768"/>
            <a:ext cx="4860000" cy="332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9pPr>
          </a:lstStyle>
          <a:p>
            <a:pPr indent="0" algn="just" fontAlgn="auto">
              <a:lnSpc>
                <a:spcPct val="150000"/>
              </a:lnSpc>
              <a:spcBef>
                <a:spcPct val="0"/>
              </a:spcBef>
              <a:buNone/>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sz="2000" b="1" dirty="0">
                <a:solidFill>
                  <a:srgbClr val="C00000"/>
                </a:solidFill>
                <a:effectLst/>
                <a:latin typeface="微软雅黑" panose="020B0503020204020204" pitchFamily="34" charset="-122"/>
                <a:ea typeface="微软雅黑" panose="020B0503020204020204" pitchFamily="34" charset="-122"/>
                <a:cs typeface="微软雅黑" panose="020B0503020204020204" pitchFamily="34" charset="-122"/>
              </a:rPr>
              <a:t>这是中国式现代化的本质特征，也是区别于西方现代化的显著标志。</a:t>
            </a:r>
            <a:r>
              <a:rPr lang="zh-CN" altLang="en-US" sz="2000" dirty="0">
                <a:effectLst/>
                <a:latin typeface="微软雅黑" panose="020B0503020204020204" pitchFamily="34" charset="-122"/>
                <a:ea typeface="微软雅黑" panose="020B0503020204020204" pitchFamily="34" charset="-122"/>
                <a:cs typeface="微软雅黑" panose="020B0503020204020204" pitchFamily="34" charset="-122"/>
                <a:sym typeface="+mn-ea"/>
              </a:rPr>
              <a:t>必须把实现人民对美好生活的向往作为现代化建设的出发点和落脚点，在推动高质量发展的同时，解决好地区差距、城乡差距、收入分配差距，着力维护和促进社会公平正义，坚决防止两极分化。</a:t>
            </a:r>
          </a:p>
        </p:txBody>
      </p:sp>
      <p:sp>
        <p:nvSpPr>
          <p:cNvPr id="3" name="文本框 2"/>
          <p:cNvSpPr txBox="1"/>
          <p:nvPr/>
        </p:nvSpPr>
        <p:spPr>
          <a:xfrm>
            <a:off x="8460366" y="5508883"/>
            <a:ext cx="3040380" cy="533400"/>
          </a:xfrm>
          <a:prstGeom prst="rect">
            <a:avLst/>
          </a:prstGeom>
        </p:spPr>
        <p:txBody>
          <a:bodyPr wrap="square">
            <a:spAutoFit/>
          </a:bodyPr>
          <a:lstStyle>
            <a:defPPr>
              <a:defRPr lang="zh-CN"/>
            </a:defPPr>
            <a:lvl1pPr algn="ctr">
              <a:defRPr sz="1200">
                <a:solidFill>
                  <a:schemeClr val="tx1">
                    <a:lumMod val="50000"/>
                    <a:lumOff val="50000"/>
                  </a:schemeClr>
                </a:solidFill>
                <a:latin typeface="微软雅黑" panose="020B0503020204020204" pitchFamily="34" charset="-122"/>
                <a:ea typeface="微软雅黑" panose="020B0503020204020204" pitchFamily="34" charset="-122"/>
              </a:defRPr>
            </a:lvl1pPr>
          </a:lstStyle>
          <a:p>
            <a:pPr algn="l">
              <a:lnSpc>
                <a:spcPct val="120000"/>
              </a:lnSpc>
            </a:pPr>
            <a:r>
              <a:rPr dirty="0">
                <a:sym typeface="+mn-ea"/>
              </a:rPr>
              <a:t>  中国式现代化是更加平等公平的现代化</a:t>
            </a:r>
          </a:p>
          <a:p>
            <a:pPr algn="l">
              <a:lnSpc>
                <a:spcPct val="120000"/>
              </a:lnSpc>
            </a:pPr>
            <a:r>
              <a:rPr dirty="0">
                <a:sym typeface="+mn-ea"/>
              </a:rPr>
              <a:t>——英国剑桥大学前资深研究员马丁·雅克</a:t>
            </a:r>
          </a:p>
        </p:txBody>
      </p:sp>
      <p:cxnSp>
        <p:nvCxnSpPr>
          <p:cNvPr id="7" name="直接连接符 6"/>
          <p:cNvCxnSpPr/>
          <p:nvPr/>
        </p:nvCxnSpPr>
        <p:spPr>
          <a:xfrm>
            <a:off x="6868752" y="5291103"/>
            <a:ext cx="5039995" cy="0"/>
          </a:xfrm>
          <a:prstGeom prst="line">
            <a:avLst/>
          </a:prstGeom>
          <a:ln w="12700">
            <a:gradFill flip="none" rotWithShape="1">
              <a:gsLst>
                <a:gs pos="51700">
                  <a:srgbClr val="C00000"/>
                </a:gs>
                <a:gs pos="66963">
                  <a:srgbClr val="FF9000"/>
                </a:gs>
                <a:gs pos="34691">
                  <a:srgbClr val="FF9000"/>
                </a:gs>
                <a:gs pos="0">
                  <a:schemeClr val="bg1">
                    <a:alpha val="0"/>
                  </a:schemeClr>
                </a:gs>
                <a:gs pos="100000">
                  <a:schemeClr val="bg1">
                    <a:alpha val="0"/>
                  </a:schemeClr>
                </a:gs>
              </a:gsLst>
              <a:lin ang="0" scaled="1"/>
              <a:tileRect/>
            </a:gradFill>
          </a:ln>
        </p:spPr>
        <p:style>
          <a:lnRef idx="1">
            <a:schemeClr val="accent1"/>
          </a:lnRef>
          <a:fillRef idx="0">
            <a:schemeClr val="accent1"/>
          </a:fillRef>
          <a:effectRef idx="0">
            <a:schemeClr val="accent1"/>
          </a:effectRef>
          <a:fontRef idx="minor">
            <a:schemeClr val="tx1"/>
          </a:fontRef>
        </p:style>
      </p:cxnSp>
      <p:grpSp>
        <p:nvGrpSpPr>
          <p:cNvPr id="11" name="组合 10"/>
          <p:cNvGrpSpPr/>
          <p:nvPr/>
        </p:nvGrpSpPr>
        <p:grpSpPr>
          <a:xfrm>
            <a:off x="7880789" y="5487583"/>
            <a:ext cx="576000" cy="576000"/>
            <a:chOff x="10027920" y="1418508"/>
            <a:chExt cx="613495" cy="612622"/>
          </a:xfrm>
        </p:grpSpPr>
        <p:sp>
          <p:nvSpPr>
            <p:cNvPr id="14" name="椭圆 13"/>
            <p:cNvSpPr/>
            <p:nvPr/>
          </p:nvSpPr>
          <p:spPr>
            <a:xfrm>
              <a:off x="10027920" y="1418508"/>
              <a:ext cx="609685" cy="609685"/>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iconfont-10043-4933224"/>
            <p:cNvSpPr/>
            <p:nvPr/>
          </p:nvSpPr>
          <p:spPr>
            <a:xfrm>
              <a:off x="10031730" y="1421445"/>
              <a:ext cx="609685" cy="609685"/>
            </a:xfrm>
            <a:custGeom>
              <a:avLst/>
              <a:gdLst>
                <a:gd name="T0" fmla="*/ 5600 w 11200"/>
                <a:gd name="T1" fmla="*/ 11200 h 11200"/>
                <a:gd name="T2" fmla="*/ 0 w 11200"/>
                <a:gd name="T3" fmla="*/ 5600 h 11200"/>
                <a:gd name="T4" fmla="*/ 5600 w 11200"/>
                <a:gd name="T5" fmla="*/ 0 h 11200"/>
                <a:gd name="T6" fmla="*/ 11200 w 11200"/>
                <a:gd name="T7" fmla="*/ 5600 h 11200"/>
                <a:gd name="T8" fmla="*/ 5600 w 11200"/>
                <a:gd name="T9" fmla="*/ 11200 h 11200"/>
                <a:gd name="T10" fmla="*/ 5600 w 11200"/>
                <a:gd name="T11" fmla="*/ 800 h 11200"/>
                <a:gd name="T12" fmla="*/ 800 w 11200"/>
                <a:gd name="T13" fmla="*/ 5600 h 11200"/>
                <a:gd name="T14" fmla="*/ 5600 w 11200"/>
                <a:gd name="T15" fmla="*/ 10400 h 11200"/>
                <a:gd name="T16" fmla="*/ 10400 w 11200"/>
                <a:gd name="T17" fmla="*/ 5600 h 11200"/>
                <a:gd name="T18" fmla="*/ 5600 w 11200"/>
                <a:gd name="T19" fmla="*/ 800 h 11200"/>
                <a:gd name="T20" fmla="*/ 4620 w 11200"/>
                <a:gd name="T21" fmla="*/ 7600 h 11200"/>
                <a:gd name="T22" fmla="*/ 4420 w 11200"/>
                <a:gd name="T23" fmla="*/ 7540 h 11200"/>
                <a:gd name="T24" fmla="*/ 4220 w 11200"/>
                <a:gd name="T25" fmla="*/ 7200 h 11200"/>
                <a:gd name="T26" fmla="*/ 4220 w 11200"/>
                <a:gd name="T27" fmla="*/ 4000 h 11200"/>
                <a:gd name="T28" fmla="*/ 4420 w 11200"/>
                <a:gd name="T29" fmla="*/ 3660 h 11200"/>
                <a:gd name="T30" fmla="*/ 4820 w 11200"/>
                <a:gd name="T31" fmla="*/ 3660 h 11200"/>
                <a:gd name="T32" fmla="*/ 7600 w 11200"/>
                <a:gd name="T33" fmla="*/ 5260 h 11200"/>
                <a:gd name="T34" fmla="*/ 7800 w 11200"/>
                <a:gd name="T35" fmla="*/ 5600 h 11200"/>
                <a:gd name="T36" fmla="*/ 7600 w 11200"/>
                <a:gd name="T37" fmla="*/ 5940 h 11200"/>
                <a:gd name="T38" fmla="*/ 4820 w 11200"/>
                <a:gd name="T39" fmla="*/ 7540 h 11200"/>
                <a:gd name="T40" fmla="*/ 4620 w 11200"/>
                <a:gd name="T41" fmla="*/ 7600 h 11200"/>
                <a:gd name="T42" fmla="*/ 5020 w 11200"/>
                <a:gd name="T43" fmla="*/ 4700 h 11200"/>
                <a:gd name="T44" fmla="*/ 5020 w 11200"/>
                <a:gd name="T45" fmla="*/ 6520 h 11200"/>
                <a:gd name="T46" fmla="*/ 6600 w 11200"/>
                <a:gd name="T47" fmla="*/ 5620 h 11200"/>
                <a:gd name="T48" fmla="*/ 5020 w 11200"/>
                <a:gd name="T49" fmla="*/ 4700 h 1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200" h="11200">
                  <a:moveTo>
                    <a:pt x="5600" y="11200"/>
                  </a:moveTo>
                  <a:cubicBezTo>
                    <a:pt x="2520" y="11200"/>
                    <a:pt x="0" y="8680"/>
                    <a:pt x="0" y="5600"/>
                  </a:cubicBezTo>
                  <a:cubicBezTo>
                    <a:pt x="0" y="2520"/>
                    <a:pt x="2520" y="0"/>
                    <a:pt x="5600" y="0"/>
                  </a:cubicBezTo>
                  <a:cubicBezTo>
                    <a:pt x="8680" y="0"/>
                    <a:pt x="11200" y="2520"/>
                    <a:pt x="11200" y="5600"/>
                  </a:cubicBezTo>
                  <a:cubicBezTo>
                    <a:pt x="11200" y="8680"/>
                    <a:pt x="8680" y="11200"/>
                    <a:pt x="5600" y="11200"/>
                  </a:cubicBezTo>
                  <a:close/>
                  <a:moveTo>
                    <a:pt x="5600" y="800"/>
                  </a:moveTo>
                  <a:cubicBezTo>
                    <a:pt x="2960" y="800"/>
                    <a:pt x="800" y="2960"/>
                    <a:pt x="800" y="5600"/>
                  </a:cubicBezTo>
                  <a:cubicBezTo>
                    <a:pt x="800" y="8240"/>
                    <a:pt x="2960" y="10400"/>
                    <a:pt x="5600" y="10400"/>
                  </a:cubicBezTo>
                  <a:cubicBezTo>
                    <a:pt x="8240" y="10400"/>
                    <a:pt x="10400" y="8240"/>
                    <a:pt x="10400" y="5600"/>
                  </a:cubicBezTo>
                  <a:cubicBezTo>
                    <a:pt x="10400" y="2960"/>
                    <a:pt x="8240" y="800"/>
                    <a:pt x="5600" y="800"/>
                  </a:cubicBezTo>
                  <a:close/>
                  <a:moveTo>
                    <a:pt x="4620" y="7600"/>
                  </a:moveTo>
                  <a:cubicBezTo>
                    <a:pt x="4560" y="7600"/>
                    <a:pt x="4480" y="7580"/>
                    <a:pt x="4420" y="7540"/>
                  </a:cubicBezTo>
                  <a:cubicBezTo>
                    <a:pt x="4300" y="7460"/>
                    <a:pt x="4220" y="7340"/>
                    <a:pt x="4220" y="7200"/>
                  </a:cubicBezTo>
                  <a:lnTo>
                    <a:pt x="4220" y="4000"/>
                  </a:lnTo>
                  <a:cubicBezTo>
                    <a:pt x="4220" y="3860"/>
                    <a:pt x="4300" y="3720"/>
                    <a:pt x="4420" y="3660"/>
                  </a:cubicBezTo>
                  <a:cubicBezTo>
                    <a:pt x="4540" y="3580"/>
                    <a:pt x="4700" y="3580"/>
                    <a:pt x="4820" y="3660"/>
                  </a:cubicBezTo>
                  <a:lnTo>
                    <a:pt x="7600" y="5260"/>
                  </a:lnTo>
                  <a:cubicBezTo>
                    <a:pt x="7720" y="5340"/>
                    <a:pt x="7800" y="5460"/>
                    <a:pt x="7800" y="5600"/>
                  </a:cubicBezTo>
                  <a:cubicBezTo>
                    <a:pt x="7800" y="5740"/>
                    <a:pt x="7720" y="5880"/>
                    <a:pt x="7600" y="5940"/>
                  </a:cubicBezTo>
                  <a:lnTo>
                    <a:pt x="4820" y="7540"/>
                  </a:lnTo>
                  <a:cubicBezTo>
                    <a:pt x="4760" y="7580"/>
                    <a:pt x="4680" y="7600"/>
                    <a:pt x="4620" y="7600"/>
                  </a:cubicBezTo>
                  <a:close/>
                  <a:moveTo>
                    <a:pt x="5020" y="4700"/>
                  </a:moveTo>
                  <a:lnTo>
                    <a:pt x="5020" y="6520"/>
                  </a:lnTo>
                  <a:lnTo>
                    <a:pt x="6600" y="5620"/>
                  </a:lnTo>
                  <a:lnTo>
                    <a:pt x="5020" y="4700"/>
                  </a:lnTo>
                  <a:close/>
                </a:path>
              </a:pathLst>
            </a:custGeom>
            <a:gradFill>
              <a:gsLst>
                <a:gs pos="0">
                  <a:srgbClr val="FF9000"/>
                </a:gs>
                <a:gs pos="100000">
                  <a:srgbClr val="C00000"/>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对角圆角矩形 55"/>
          <p:cNvSpPr/>
          <p:nvPr>
            <p:custDataLst>
              <p:tags r:id="rId1"/>
            </p:custDataLst>
          </p:nvPr>
        </p:nvSpPr>
        <p:spPr>
          <a:xfrm flipH="1">
            <a:off x="4116000" y="900000"/>
            <a:ext cx="396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全体人民共同富裕的现代化</a:t>
            </a:r>
          </a:p>
        </p:txBody>
      </p:sp>
      <p:pic>
        <p:nvPicPr>
          <p:cNvPr id="5" name="503747689131e390d6a3776761bdc74d">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0" y="2150591"/>
            <a:ext cx="6656000" cy="3744000"/>
          </a:xfrm>
          <a:prstGeom prst="rect">
            <a:avLst/>
          </a:prstGeom>
          <a:noFill/>
          <a:ln w="38100">
            <a:solidFill>
              <a:srgbClr val="FFFFFF"/>
            </a:solidFill>
            <a:miter lim="800000"/>
            <a:headEnd/>
            <a:tailEnd/>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1000" tmFilter="0, 0; .2, .5; .8, .5; 1, 0"/>
                                        <p:tgtEl>
                                          <p:spTgt spid="11"/>
                                        </p:tgtEl>
                                      </p:cBhvr>
                                    </p:animEffect>
                                    <p:animScale>
                                      <p:cBhvr>
                                        <p:cTn id="7" dur="500" autoRev="1" fill="hold"/>
                                        <p:tgtEl>
                                          <p:spTgt spid="11"/>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8" fill="hold" display="0">
                  <p:stCondLst>
                    <p:cond delay="indefinite"/>
                  </p:stCondLst>
                </p:cTn>
                <p:tgtEl>
                  <p:spTgt spid="5"/>
                </p:tgtEl>
              </p:cMediaNode>
            </p:video>
            <p:seq concurrent="1" nextAc="seek">
              <p:cTn id="9" restart="whenNotActive" fill="hold" evtFilter="cancelBubble" nodeType="interactiveSeq">
                <p:stCondLst>
                  <p:cond evt="onClick" delay="0">
                    <p:tgtEl>
                      <p:spTgt spid="11"/>
                    </p:tgtEl>
                  </p:cond>
                </p:stCondLst>
                <p:endSync evt="end" delay="0">
                  <p:rtn val="all"/>
                </p:endSync>
                <p:childTnLst>
                  <p:par>
                    <p:cTn id="10" fill="hold">
                      <p:stCondLst>
                        <p:cond delay="0"/>
                      </p:stCondLst>
                      <p:childTnLst>
                        <p:par>
                          <p:cTn id="11" fill="hold">
                            <p:stCondLst>
                              <p:cond delay="0"/>
                            </p:stCondLst>
                            <p:childTnLst>
                              <p:par>
                                <p:cTn id="12" presetID="2" presetClass="mediacall" presetSubtype="0" fill="hold" nodeType="clickEffect">
                                  <p:stCondLst>
                                    <p:cond delay="0"/>
                                  </p:stCondLst>
                                  <p:childTnLst>
                                    <p:cmd type="call" cmd="togglePause">
                                      <p:cBhvr>
                                        <p:cTn id="13" dur="1" fill="hold"/>
                                        <p:tgtEl>
                                          <p:spTgt spid="5"/>
                                        </p:tgtEl>
                                      </p:cBhvr>
                                    </p:cmd>
                                  </p:childTnLst>
                                </p:cTn>
                              </p:par>
                            </p:childTnLst>
                          </p:cTn>
                        </p:par>
                      </p:childTnLst>
                    </p:cTn>
                  </p:par>
                </p:childTnLst>
              </p:cTn>
              <p:nextCondLst>
                <p:cond evt="onClick" delay="0">
                  <p:tgtEl>
                    <p:spTgt spid="11"/>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组合 7"/>
          <p:cNvGrpSpPr/>
          <p:nvPr/>
        </p:nvGrpSpPr>
        <p:grpSpPr>
          <a:xfrm>
            <a:off x="1902142" y="2291715"/>
            <a:ext cx="8387715" cy="3032125"/>
            <a:chOff x="2238" y="3156"/>
            <a:chExt cx="15130" cy="4775"/>
          </a:xfrm>
        </p:grpSpPr>
        <p:grpSp>
          <p:nvGrpSpPr>
            <p:cNvPr id="15" name="组合 14"/>
            <p:cNvGrpSpPr/>
            <p:nvPr/>
          </p:nvGrpSpPr>
          <p:grpSpPr>
            <a:xfrm>
              <a:off x="2238" y="3156"/>
              <a:ext cx="6494" cy="4770"/>
              <a:chOff x="1420913" y="2004069"/>
              <a:chExt cx="4123736" cy="3028804"/>
            </a:xfrm>
          </p:grpSpPr>
          <p:sp>
            <p:nvSpPr>
              <p:cNvPr id="9" name="işlídê"/>
              <p:cNvSpPr/>
              <p:nvPr>
                <p:custDataLst>
                  <p:tags r:id="rId7"/>
                </p:custDataLst>
              </p:nvPr>
            </p:nvSpPr>
            <p:spPr>
              <a:xfrm>
                <a:off x="1420913" y="2004069"/>
                <a:ext cx="4123736" cy="3028804"/>
              </a:xfrm>
              <a:prstGeom prst="rect">
                <a:avLst/>
              </a:prstGeom>
              <a:solidFill>
                <a:schemeClr val="bg1">
                  <a:alpha val="80000"/>
                </a:schemeClr>
              </a:solidFill>
              <a:ln w="6350">
                <a:gradFill>
                  <a:gsLst>
                    <a:gs pos="0">
                      <a:srgbClr val="9E0406"/>
                    </a:gs>
                    <a:gs pos="100000">
                      <a:srgbClr val="9E0406">
                        <a:alpha val="0"/>
                      </a:srgbClr>
                    </a:gs>
                  </a:gsLst>
                  <a:lin ang="5400000" scaled="1"/>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1" name="文本框 10"/>
              <p:cNvSpPr txBox="1"/>
              <p:nvPr>
                <p:custDataLst>
                  <p:tags r:id="rId8"/>
                </p:custDataLst>
              </p:nvPr>
            </p:nvSpPr>
            <p:spPr>
              <a:xfrm>
                <a:off x="1783705" y="3071093"/>
                <a:ext cx="3398152" cy="1476304"/>
              </a:xfrm>
              <a:prstGeom prst="rect">
                <a:avLst/>
              </a:prstGeom>
              <a:noFill/>
            </p:spPr>
            <p:txBody>
              <a:bodyPr wrap="square">
                <a:spAutoFit/>
              </a:bodyPr>
              <a:lstStyle/>
              <a:p>
                <a:pPr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不断厚植现代化的物质基础，不断夯实人民幸福生活的物质条件。</a:t>
                </a:r>
              </a:p>
            </p:txBody>
          </p:sp>
          <p:cxnSp>
            <p:nvCxnSpPr>
              <p:cNvPr id="28" name="直接连接符 27"/>
              <p:cNvCxnSpPr/>
              <p:nvPr>
                <p:custDataLst>
                  <p:tags r:id="rId9"/>
                </p:custDataLst>
              </p:nvPr>
            </p:nvCxnSpPr>
            <p:spPr>
              <a:xfrm>
                <a:off x="1592781" y="2926320"/>
                <a:ext cx="3780000" cy="0"/>
              </a:xfrm>
              <a:prstGeom prst="line">
                <a:avLst/>
              </a:prstGeom>
              <a:ln>
                <a:solidFill>
                  <a:srgbClr val="9E0406"/>
                </a:solidFill>
                <a:headEnd type="oval"/>
                <a:tailEnd type="oval"/>
              </a:ln>
            </p:spPr>
            <p:style>
              <a:lnRef idx="1">
                <a:schemeClr val="accent1"/>
              </a:lnRef>
              <a:fillRef idx="0">
                <a:schemeClr val="accent1"/>
              </a:fillRef>
              <a:effectRef idx="0">
                <a:schemeClr val="accent1"/>
              </a:effectRef>
              <a:fontRef idx="minor">
                <a:schemeClr val="tx1"/>
              </a:fontRef>
            </p:style>
          </p:cxnSp>
        </p:grpSp>
        <p:grpSp>
          <p:nvGrpSpPr>
            <p:cNvPr id="16" name="组合 15"/>
            <p:cNvGrpSpPr/>
            <p:nvPr/>
          </p:nvGrpSpPr>
          <p:grpSpPr>
            <a:xfrm>
              <a:off x="10874" y="3156"/>
              <a:ext cx="6494" cy="4775"/>
              <a:chOff x="6905086" y="2004069"/>
              <a:chExt cx="4124008" cy="3031979"/>
            </a:xfrm>
          </p:grpSpPr>
          <p:sp>
            <p:nvSpPr>
              <p:cNvPr id="24" name="işlídê"/>
              <p:cNvSpPr/>
              <p:nvPr>
                <p:custDataLst>
                  <p:tags r:id="rId4"/>
                </p:custDataLst>
              </p:nvPr>
            </p:nvSpPr>
            <p:spPr>
              <a:xfrm>
                <a:off x="6905086" y="2004069"/>
                <a:ext cx="4124008" cy="3031979"/>
              </a:xfrm>
              <a:prstGeom prst="rect">
                <a:avLst/>
              </a:prstGeom>
              <a:solidFill>
                <a:schemeClr val="bg1">
                  <a:alpha val="79000"/>
                </a:schemeClr>
              </a:solidFill>
              <a:ln w="6350">
                <a:gradFill>
                  <a:gsLst>
                    <a:gs pos="0">
                      <a:srgbClr val="9E0406"/>
                    </a:gs>
                    <a:gs pos="100000">
                      <a:srgbClr val="9E0406">
                        <a:alpha val="0"/>
                      </a:srgbClr>
                    </a:gs>
                  </a:gsLst>
                  <a:lin ang="5400000" scaled="1"/>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6" name="文本框 25"/>
              <p:cNvSpPr txBox="1"/>
              <p:nvPr>
                <p:custDataLst>
                  <p:tags r:id="rId5"/>
                </p:custDataLst>
              </p:nvPr>
            </p:nvSpPr>
            <p:spPr>
              <a:xfrm>
                <a:off x="7285756" y="3070817"/>
                <a:ext cx="3362669" cy="1476304"/>
              </a:xfrm>
              <a:prstGeom prst="rect">
                <a:avLst/>
              </a:prstGeom>
              <a:noFill/>
            </p:spPr>
            <p:txBody>
              <a:bodyPr wrap="square">
                <a:spAutoFit/>
              </a:bodyPr>
              <a:lstStyle/>
              <a:p>
                <a:pPr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大力发展社会主义先进文化，加强理想信念教育，传承中华文明。</a:t>
                </a:r>
              </a:p>
            </p:txBody>
          </p:sp>
          <p:cxnSp>
            <p:nvCxnSpPr>
              <p:cNvPr id="30" name="直接连接符 29"/>
              <p:cNvCxnSpPr/>
              <p:nvPr>
                <p:custDataLst>
                  <p:tags r:id="rId6"/>
                </p:custDataLst>
              </p:nvPr>
            </p:nvCxnSpPr>
            <p:spPr>
              <a:xfrm>
                <a:off x="7077091" y="2926320"/>
                <a:ext cx="3780000" cy="0"/>
              </a:xfrm>
              <a:prstGeom prst="line">
                <a:avLst/>
              </a:prstGeom>
              <a:ln>
                <a:solidFill>
                  <a:srgbClr val="9E0406"/>
                </a:solidFill>
                <a:headEnd type="oval"/>
                <a:tailEnd type="oval"/>
              </a:ln>
            </p:spPr>
            <p:style>
              <a:lnRef idx="1">
                <a:schemeClr val="accent1"/>
              </a:lnRef>
              <a:fillRef idx="0">
                <a:schemeClr val="accent1"/>
              </a:fillRef>
              <a:effectRef idx="0">
                <a:schemeClr val="accent1"/>
              </a:effectRef>
              <a:fontRef idx="minor">
                <a:schemeClr val="tx1"/>
              </a:fontRef>
            </p:style>
          </p:cxnSp>
        </p:grpSp>
      </p:grpSp>
      <p:sp>
        <p:nvSpPr>
          <p:cNvPr id="10" name="文本框 9"/>
          <p:cNvSpPr txBox="1"/>
          <p:nvPr/>
        </p:nvSpPr>
        <p:spPr>
          <a:xfrm>
            <a:off x="2112162" y="2530295"/>
            <a:ext cx="3180080" cy="445135"/>
          </a:xfrm>
          <a:prstGeom prst="rect">
            <a:avLst/>
          </a:prstGeom>
          <a:noFill/>
        </p:spPr>
        <p:txBody>
          <a:bodyPr wrap="square" rtlCol="0" anchor="t">
            <a:spAutoFit/>
          </a:bodyPr>
          <a:lstStyle/>
          <a:p>
            <a:pPr algn="ctr"/>
            <a:r>
              <a:rPr lang="zh-CN" sz="2300" b="1" dirty="0">
                <a:solidFill>
                  <a:srgbClr val="C00000"/>
                </a:solidFill>
                <a:latin typeface="华文中宋" panose="02010600040101010101" pitchFamily="2" charset="-122"/>
                <a:ea typeface="华文中宋" panose="02010600040101010101" pitchFamily="2" charset="-122"/>
                <a:sym typeface="+mn-ea"/>
              </a:rPr>
              <a:t>物质贫困不是社会主义</a:t>
            </a:r>
            <a:endParaRPr lang="zh-CN" altLang="en-US" sz="2300" b="1" dirty="0">
              <a:solidFill>
                <a:srgbClr val="C00000"/>
              </a:solidFill>
              <a:latin typeface="华文中宋" panose="02010600040101010101" pitchFamily="2" charset="-122"/>
              <a:ea typeface="华文中宋" panose="02010600040101010101" pitchFamily="2" charset="-122"/>
              <a:sym typeface="+mn-ea"/>
            </a:endParaRPr>
          </a:p>
        </p:txBody>
      </p:sp>
      <p:sp>
        <p:nvSpPr>
          <p:cNvPr id="12" name="文本框 11"/>
          <p:cNvSpPr txBox="1"/>
          <p:nvPr/>
        </p:nvSpPr>
        <p:spPr>
          <a:xfrm>
            <a:off x="6654329" y="2528047"/>
            <a:ext cx="3670935" cy="445135"/>
          </a:xfrm>
          <a:prstGeom prst="rect">
            <a:avLst/>
          </a:prstGeom>
          <a:noFill/>
        </p:spPr>
        <p:txBody>
          <a:bodyPr wrap="square" rtlCol="0" anchor="t">
            <a:spAutoFit/>
          </a:bodyPr>
          <a:lstStyle/>
          <a:p>
            <a:pPr algn="ctr"/>
            <a:r>
              <a:rPr lang="zh-CN" sz="2300" b="1" dirty="0">
                <a:solidFill>
                  <a:srgbClr val="C00000"/>
                </a:solidFill>
                <a:latin typeface="华文中宋" panose="02010600040101010101" pitchFamily="2" charset="-122"/>
                <a:ea typeface="华文中宋" panose="02010600040101010101" pitchFamily="2" charset="-122"/>
                <a:sym typeface="+mn-ea"/>
              </a:rPr>
              <a:t>精神贫乏也不是社会主义</a:t>
            </a:r>
            <a:endParaRPr lang="zh-CN" altLang="en-US" sz="2000" dirty="0">
              <a:solidFill>
                <a:srgbClr val="C00000"/>
              </a:solidFill>
              <a:latin typeface="微软雅黑" panose="020B0503020204020204" pitchFamily="34" charset="-122"/>
              <a:ea typeface="宋体" panose="02010600030101010101" pitchFamily="2" charset="-122"/>
              <a:sym typeface="+mn-ea"/>
            </a:endParaRPr>
          </a:p>
        </p:txBody>
      </p:sp>
      <p:pic>
        <p:nvPicPr>
          <p:cNvPr id="66" name="图片 65"/>
          <p:cNvPicPr preferRelativeResize="0"/>
          <p:nvPr>
            <p:custDataLst>
              <p:tags r:id="rId1"/>
            </p:custDataLst>
          </p:nvPr>
        </p:nvPicPr>
        <p:blipFill rotWithShape="1">
          <a:blip r:embed="rId11" cstate="print">
            <a:extLst>
              <a:ext uri="{28A0092B-C50C-407E-A947-70E740481C1C}">
                <a14:useLocalDpi xmlns:a14="http://schemas.microsoft.com/office/drawing/2010/main" val="0"/>
              </a:ext>
            </a:extLst>
          </a:blip>
          <a:srcRect l="383" t="46452" r="395" b="28628"/>
          <a:stretch>
            <a:fillRect/>
          </a:stretch>
        </p:blipFill>
        <p:spPr>
          <a:xfrm>
            <a:off x="635" y="5033010"/>
            <a:ext cx="12244070" cy="1419860"/>
          </a:xfrm>
          <a:prstGeom prst="cube">
            <a:avLst>
              <a:gd name="adj" fmla="val 3726"/>
            </a:avLst>
          </a:prstGeom>
          <a:noFill/>
          <a:effectLst>
            <a:outerShdw blurRad="381000" dist="127000" dir="5400000" algn="t" rotWithShape="0">
              <a:prstClr val="black">
                <a:alpha val="15000"/>
              </a:prstClr>
            </a:outerShdw>
          </a:effectLst>
        </p:spPr>
      </p:pic>
      <p:sp>
        <p:nvSpPr>
          <p:cNvPr id="5" name="矩形 4"/>
          <p:cNvSpPr/>
          <p:nvPr>
            <p:custDataLst>
              <p:tags r:id="rId2"/>
            </p:custDataLst>
          </p:nvPr>
        </p:nvSpPr>
        <p:spPr>
          <a:xfrm>
            <a:off x="1756801" y="1620000"/>
            <a:ext cx="8678398" cy="430887"/>
          </a:xfrm>
          <a:prstGeom prst="rect">
            <a:avLst/>
          </a:prstGeom>
        </p:spPr>
        <p:txBody>
          <a:bodyPr wrap="square">
            <a:spAutoFit/>
          </a:bodyPr>
          <a:lstStyle/>
          <a:p>
            <a:pPr lvl="0" algn="ctr" fontAlgn="auto"/>
            <a:r>
              <a:rPr lang="zh-CN" altLang="en-US" sz="2200" b="1" dirty="0">
                <a:solidFill>
                  <a:srgbClr val="C00000"/>
                </a:solidFill>
                <a:latin typeface="华文中宋" panose="02010600040101010101" pitchFamily="2" charset="-122"/>
                <a:ea typeface="华文中宋" panose="02010600040101010101" pitchFamily="2" charset="-122"/>
                <a:sym typeface="+mn-lt"/>
              </a:rPr>
              <a:t>既要物质富足、也要精神富有，是中国式现代化的崇高追求</a:t>
            </a:r>
          </a:p>
        </p:txBody>
      </p:sp>
      <p:sp>
        <p:nvSpPr>
          <p:cNvPr id="13" name="文本框 12"/>
          <p:cNvSpPr txBox="1"/>
          <p:nvPr/>
        </p:nvSpPr>
        <p:spPr>
          <a:xfrm>
            <a:off x="3074670" y="5481955"/>
            <a:ext cx="6096000" cy="521970"/>
          </a:xfrm>
          <a:prstGeom prst="rect">
            <a:avLst/>
          </a:prstGeom>
          <a:noFill/>
        </p:spPr>
        <p:txBody>
          <a:bodyPr wrap="square" rtlCol="0" anchor="t">
            <a:spAutoFit/>
          </a:bodyPr>
          <a:lstStyle/>
          <a:p>
            <a:pPr indent="266700"/>
            <a:r>
              <a:rPr lang="zh-CN" sz="28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促进物的全面丰富和人的全面发展</a:t>
            </a:r>
            <a:endParaRPr lang="zh-CN" altLang="en-US" sz="28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endParaRPr>
          </a:p>
        </p:txBody>
      </p:sp>
      <p:sp>
        <p:nvSpPr>
          <p:cNvPr id="4" name="对角圆角矩形 55"/>
          <p:cNvSpPr/>
          <p:nvPr>
            <p:custDataLst>
              <p:tags r:id="rId3"/>
            </p:custDataLst>
          </p:nvPr>
        </p:nvSpPr>
        <p:spPr>
          <a:xfrm flipH="1">
            <a:off x="3667376" y="900000"/>
            <a:ext cx="4857248"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物质文明和精神文明相协调的现代化</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p:cNvSpPr txBox="1"/>
          <p:nvPr/>
        </p:nvSpPr>
        <p:spPr>
          <a:xfrm>
            <a:off x="2640330" y="1472487"/>
            <a:ext cx="6911340" cy="835025"/>
          </a:xfrm>
          <a:prstGeom prst="rect">
            <a:avLst/>
          </a:prstGeom>
          <a:noFill/>
        </p:spPr>
        <p:txBody>
          <a:bodyPr wrap="square" rtlCol="0" anchor="t">
            <a:spAutoFit/>
          </a:bodyPr>
          <a:lstStyle/>
          <a:p>
            <a:pPr algn="ctr">
              <a:lnSpc>
                <a:spcPct val="110000"/>
              </a:lnSpc>
            </a:pPr>
            <a:r>
              <a:rPr lang="en-US" altLang="zh-CN" sz="2000" dirty="0">
                <a:solidFill>
                  <a:srgbClr val="C00000"/>
                </a:solidFill>
                <a:latin typeface="微软雅黑" panose="020B0503020204020204" pitchFamily="34" charset="-122"/>
                <a:ea typeface="微软雅黑" panose="020B0503020204020204" pitchFamily="34" charset="-122"/>
              </a:rPr>
              <a:t>     </a:t>
            </a:r>
            <a:r>
              <a:rPr lang="zh-CN" altLang="en-US" sz="2200" b="1" dirty="0">
                <a:solidFill>
                  <a:srgbClr val="C00000"/>
                </a:solidFill>
                <a:latin typeface="华文中宋" panose="02010600040101010101" pitchFamily="2" charset="-122"/>
                <a:ea typeface="华文中宋" panose="02010600040101010101" pitchFamily="2" charset="-122"/>
              </a:rPr>
              <a:t>尊重自然、顺应自然、保护自然，</a:t>
            </a:r>
          </a:p>
          <a:p>
            <a:pPr algn="just">
              <a:lnSpc>
                <a:spcPct val="110000"/>
              </a:lnSpc>
            </a:pPr>
            <a:r>
              <a:rPr lang="zh-CN" altLang="en-US" sz="2200" b="1" dirty="0">
                <a:solidFill>
                  <a:srgbClr val="C00000"/>
                </a:solidFill>
                <a:latin typeface="华文中宋" panose="02010600040101010101" pitchFamily="2" charset="-122"/>
                <a:ea typeface="华文中宋" panose="02010600040101010101" pitchFamily="2" charset="-122"/>
              </a:rPr>
              <a:t>促进人与自然和谐共生，是中国式现代化的鲜明特点</a:t>
            </a:r>
          </a:p>
        </p:txBody>
      </p:sp>
      <p:grpSp>
        <p:nvGrpSpPr>
          <p:cNvPr id="9" name="组合 8"/>
          <p:cNvGrpSpPr/>
          <p:nvPr/>
        </p:nvGrpSpPr>
        <p:grpSpPr>
          <a:xfrm>
            <a:off x="154940" y="2412000"/>
            <a:ext cx="11882120" cy="2438400"/>
            <a:chOff x="256" y="3162"/>
            <a:chExt cx="18712" cy="3840"/>
          </a:xfrm>
        </p:grpSpPr>
        <p:pic>
          <p:nvPicPr>
            <p:cNvPr id="115" name="图片 114"/>
            <p:cNvPicPr/>
            <p:nvPr>
              <p:custDataLst>
                <p:tags r:id="rId4"/>
              </p:custDataLst>
            </p:nvPr>
          </p:nvPicPr>
          <p:blipFill>
            <a:blip r:embed="rId10"/>
            <a:stretch>
              <a:fillRect/>
            </a:stretch>
          </p:blipFill>
          <p:spPr>
            <a:xfrm>
              <a:off x="15128" y="3162"/>
              <a:ext cx="3840" cy="3840"/>
            </a:xfrm>
            <a:prstGeom prst="roundRect">
              <a:avLst/>
            </a:prstGeom>
            <a:noFill/>
            <a:ln w="9525">
              <a:noFill/>
            </a:ln>
            <a:effectLst>
              <a:outerShdw blurRad="50800" dist="38100" dir="2700000" algn="tl" rotWithShape="0">
                <a:prstClr val="black">
                  <a:alpha val="20000"/>
                </a:prstClr>
              </a:outerShdw>
            </a:effectLst>
          </p:spPr>
        </p:pic>
        <p:pic>
          <p:nvPicPr>
            <p:cNvPr id="114" name="图片 113"/>
            <p:cNvPicPr/>
            <p:nvPr>
              <p:custDataLst>
                <p:tags r:id="rId5"/>
              </p:custDataLst>
            </p:nvPr>
          </p:nvPicPr>
          <p:blipFill>
            <a:blip r:embed="rId11"/>
            <a:stretch>
              <a:fillRect/>
            </a:stretch>
          </p:blipFill>
          <p:spPr>
            <a:xfrm>
              <a:off x="11410" y="3162"/>
              <a:ext cx="3840" cy="3840"/>
            </a:xfrm>
            <a:prstGeom prst="roundRect">
              <a:avLst/>
            </a:prstGeom>
            <a:noFill/>
            <a:ln w="9525">
              <a:noFill/>
            </a:ln>
            <a:effectLst>
              <a:outerShdw blurRad="50800" dist="38100" dir="2700000" algn="tl" rotWithShape="0">
                <a:prstClr val="black">
                  <a:alpha val="20000"/>
                </a:prstClr>
              </a:outerShdw>
            </a:effectLst>
          </p:spPr>
        </p:pic>
        <p:pic>
          <p:nvPicPr>
            <p:cNvPr id="112" name="图片 111"/>
            <p:cNvPicPr/>
            <p:nvPr>
              <p:custDataLst>
                <p:tags r:id="rId6"/>
              </p:custDataLst>
            </p:nvPr>
          </p:nvPicPr>
          <p:blipFill>
            <a:blip r:embed="rId12"/>
            <a:stretch>
              <a:fillRect/>
            </a:stretch>
          </p:blipFill>
          <p:spPr>
            <a:xfrm>
              <a:off x="7692" y="3162"/>
              <a:ext cx="3840" cy="3840"/>
            </a:xfrm>
            <a:prstGeom prst="roundRect">
              <a:avLst/>
            </a:prstGeom>
            <a:noFill/>
            <a:ln w="9525">
              <a:noFill/>
            </a:ln>
            <a:effectLst>
              <a:outerShdw blurRad="50800" dist="38100" dir="2700000" algn="tl" rotWithShape="0">
                <a:prstClr val="black">
                  <a:alpha val="20000"/>
                </a:prstClr>
              </a:outerShdw>
            </a:effectLst>
          </p:spPr>
        </p:pic>
        <p:pic>
          <p:nvPicPr>
            <p:cNvPr id="109" name="图片 108"/>
            <p:cNvPicPr/>
            <p:nvPr>
              <p:custDataLst>
                <p:tags r:id="rId7"/>
              </p:custDataLst>
            </p:nvPr>
          </p:nvPicPr>
          <p:blipFill>
            <a:blip r:embed="rId13"/>
            <a:stretch>
              <a:fillRect/>
            </a:stretch>
          </p:blipFill>
          <p:spPr>
            <a:xfrm>
              <a:off x="3974" y="3162"/>
              <a:ext cx="3840" cy="3840"/>
            </a:xfrm>
            <a:prstGeom prst="roundRect">
              <a:avLst/>
            </a:prstGeom>
            <a:noFill/>
            <a:ln w="9525">
              <a:noFill/>
            </a:ln>
            <a:effectLst>
              <a:outerShdw blurRad="50800" dist="38100" dir="2700000" algn="tl" rotWithShape="0">
                <a:prstClr val="black">
                  <a:alpha val="20000"/>
                </a:prstClr>
              </a:outerShdw>
            </a:effectLst>
          </p:spPr>
        </p:pic>
        <p:pic>
          <p:nvPicPr>
            <p:cNvPr id="116" name="图片 115"/>
            <p:cNvPicPr/>
            <p:nvPr>
              <p:custDataLst>
                <p:tags r:id="rId8"/>
              </p:custDataLst>
            </p:nvPr>
          </p:nvPicPr>
          <p:blipFill>
            <a:blip r:embed="rId14"/>
            <a:stretch>
              <a:fillRect/>
            </a:stretch>
          </p:blipFill>
          <p:spPr>
            <a:xfrm>
              <a:off x="256" y="3162"/>
              <a:ext cx="3840" cy="3840"/>
            </a:xfrm>
            <a:prstGeom prst="roundRect">
              <a:avLst/>
            </a:prstGeom>
            <a:noFill/>
            <a:ln w="9525">
              <a:noFill/>
            </a:ln>
            <a:effectLst>
              <a:outerShdw blurRad="50800" dist="38100" dir="2700000" algn="tl" rotWithShape="0">
                <a:prstClr val="black">
                  <a:alpha val="20000"/>
                </a:prstClr>
              </a:outerShdw>
            </a:effectLst>
          </p:spPr>
        </p:pic>
      </p:grpSp>
      <p:grpSp>
        <p:nvGrpSpPr>
          <p:cNvPr id="33" name="组合 32"/>
          <p:cNvGrpSpPr/>
          <p:nvPr/>
        </p:nvGrpSpPr>
        <p:grpSpPr>
          <a:xfrm>
            <a:off x="0" y="4791174"/>
            <a:ext cx="12192000" cy="2066826"/>
            <a:chOff x="0" y="3893294"/>
            <a:chExt cx="12192000" cy="2964708"/>
          </a:xfrm>
        </p:grpSpPr>
        <p:sp>
          <p:nvSpPr>
            <p:cNvPr id="34" name="矩形 33"/>
            <p:cNvSpPr/>
            <p:nvPr>
              <p:custDataLst>
                <p:tags r:id="rId2"/>
              </p:custDataLst>
            </p:nvPr>
          </p:nvSpPr>
          <p:spPr>
            <a:xfrm flipH="1">
              <a:off x="0" y="3893294"/>
              <a:ext cx="12192000" cy="2964708"/>
            </a:xfrm>
            <a:prstGeom prst="rect">
              <a:avLst/>
            </a:prstGeom>
            <a:gradFill flip="none" rotWithShape="1">
              <a:gsLst>
                <a:gs pos="0">
                  <a:schemeClr val="accent2">
                    <a:lumMod val="60000"/>
                    <a:lumOff val="40000"/>
                  </a:schemeClr>
                </a:gs>
                <a:gs pos="46000">
                  <a:srgbClr val="E66914"/>
                </a:gs>
                <a:gs pos="100000">
                  <a:srgbClr val="9E0406"/>
                </a:gs>
              </a:gsLst>
              <a:path path="circle">
                <a:fillToRect l="50000" t="130000" r="50000" b="-30000"/>
              </a:path>
              <a:tileRect/>
            </a:gra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5" name="矩形 34"/>
            <p:cNvSpPr/>
            <p:nvPr>
              <p:custDataLst>
                <p:tags r:id="rId3"/>
              </p:custDataLst>
            </p:nvPr>
          </p:nvSpPr>
          <p:spPr>
            <a:xfrm>
              <a:off x="0" y="6786000"/>
              <a:ext cx="12192000" cy="72000"/>
            </a:xfrm>
            <a:prstGeom prst="rect">
              <a:avLst/>
            </a:prstGeom>
            <a:gradFill>
              <a:gsLst>
                <a:gs pos="0">
                  <a:schemeClr val="bg1"/>
                </a:gs>
                <a:gs pos="100000">
                  <a:srgbClr val="FF9000"/>
                </a:gs>
              </a:gsLst>
              <a:lin ang="0" scaled="0"/>
            </a:gradFill>
            <a:ln>
              <a:noFill/>
            </a:ln>
            <a:effectLst>
              <a:outerShdw blurRad="127000" dist="63500" dir="18900000" algn="b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8" name="文本框 107"/>
          <p:cNvSpPr txBox="1"/>
          <p:nvPr/>
        </p:nvSpPr>
        <p:spPr>
          <a:xfrm>
            <a:off x="1146000" y="5043489"/>
            <a:ext cx="9900000" cy="1512000"/>
          </a:xfrm>
          <a:prstGeom prst="rect">
            <a:avLst/>
          </a:prstGeom>
          <a:noFill/>
          <a:ln w="9525">
            <a:noFill/>
          </a:ln>
        </p:spPr>
        <p:txBody>
          <a:bodyPr>
            <a:spAutoFit/>
          </a:bodyPr>
          <a:lstStyle/>
          <a:p>
            <a:pPr indent="266700" algn="just">
              <a:lnSpc>
                <a:spcPct val="130000"/>
              </a:lnSpc>
            </a:pPr>
            <a:r>
              <a:rPr lang="en-US" altLang="zh-CN" sz="2200" b="0" dirty="0">
                <a:solidFill>
                  <a:srgbClr val="222222"/>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     </a:t>
            </a: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华文中宋" panose="02010600040101010101" pitchFamily="2" charset="-122"/>
              </a:rPr>
              <a:t>必须牢固树立和践行绿水青山就是金山银山的理念，坚持节约优先、保护优先、自然恢复为主的方针，像保护眼睛一样保护自然和生态环境，坚定不移走生产发展、生活富裕、生态良好的文明发展道路，实现中华民族永续发展。</a:t>
            </a:r>
          </a:p>
        </p:txBody>
      </p:sp>
      <p:sp>
        <p:nvSpPr>
          <p:cNvPr id="4" name="对角圆角矩形 55"/>
          <p:cNvSpPr/>
          <p:nvPr>
            <p:custDataLst>
              <p:tags r:id="rId1"/>
            </p:custDataLst>
          </p:nvPr>
        </p:nvSpPr>
        <p:spPr>
          <a:xfrm flipH="1">
            <a:off x="4116000" y="900000"/>
            <a:ext cx="396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人与自然和谐共生的现代化</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组合 4"/>
          <p:cNvGrpSpPr/>
          <p:nvPr/>
        </p:nvGrpSpPr>
        <p:grpSpPr>
          <a:xfrm>
            <a:off x="912495" y="2695605"/>
            <a:ext cx="10391775" cy="3144268"/>
            <a:chOff x="1437" y="2305"/>
            <a:chExt cx="16365" cy="5576"/>
          </a:xfrm>
        </p:grpSpPr>
        <p:sp>
          <p:nvSpPr>
            <p:cNvPr id="12" name="işlídê"/>
            <p:cNvSpPr/>
            <p:nvPr>
              <p:custDataLst>
                <p:tags r:id="rId5"/>
              </p:custDataLst>
            </p:nvPr>
          </p:nvSpPr>
          <p:spPr>
            <a:xfrm>
              <a:off x="9848" y="2841"/>
              <a:ext cx="7954" cy="3636"/>
            </a:xfrm>
            <a:prstGeom prst="rect">
              <a:avLst/>
            </a:prstGeom>
            <a:solidFill>
              <a:schemeClr val="bg1">
                <a:alpha val="79000"/>
              </a:schemeClr>
            </a:solidFill>
            <a:ln w="6350">
              <a:gradFill>
                <a:gsLst>
                  <a:gs pos="0">
                    <a:srgbClr val="9E0406"/>
                  </a:gs>
                  <a:gs pos="100000">
                    <a:srgbClr val="9E0406">
                      <a:alpha val="0"/>
                    </a:srgbClr>
                  </a:gs>
                </a:gsLst>
                <a:lin ang="5400000" scaled="1"/>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8" name="işlídê"/>
            <p:cNvSpPr/>
            <p:nvPr>
              <p:custDataLst>
                <p:tags r:id="rId6"/>
              </p:custDataLst>
            </p:nvPr>
          </p:nvSpPr>
          <p:spPr>
            <a:xfrm>
              <a:off x="1437" y="2842"/>
              <a:ext cx="7954" cy="3635"/>
            </a:xfrm>
            <a:prstGeom prst="rect">
              <a:avLst/>
            </a:prstGeom>
            <a:solidFill>
              <a:schemeClr val="bg1">
                <a:alpha val="79000"/>
              </a:schemeClr>
            </a:solidFill>
            <a:ln w="6350">
              <a:gradFill>
                <a:gsLst>
                  <a:gs pos="0">
                    <a:srgbClr val="9E0406"/>
                  </a:gs>
                  <a:gs pos="100000">
                    <a:srgbClr val="9E0406">
                      <a:alpha val="0"/>
                    </a:srgbClr>
                  </a:gs>
                </a:gsLst>
                <a:lin ang="5400000" scaled="1"/>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1" name="矩形 20"/>
            <p:cNvSpPr/>
            <p:nvPr>
              <p:custDataLst>
                <p:tags r:id="rId7"/>
              </p:custDataLst>
            </p:nvPr>
          </p:nvSpPr>
          <p:spPr>
            <a:xfrm flipH="1">
              <a:off x="1871" y="3671"/>
              <a:ext cx="7087" cy="4210"/>
            </a:xfrm>
            <a:prstGeom prst="rect">
              <a:avLst/>
            </a:prstGeom>
            <a:noFill/>
            <a:ln>
              <a:noFill/>
            </a:ln>
          </p:spPr>
          <p:txBody>
            <a:bodyPr wrap="square" tIns="144145">
              <a:noAutofit/>
            </a:bodyPr>
            <a:lstStyle/>
            <a:p>
              <a:pPr lvl="0" indent="0" algn="just">
                <a:lnSpc>
                  <a:spcPct val="150000"/>
                </a:lnSpc>
                <a:buClr>
                  <a:srgbClr val="C00000"/>
                </a:buClr>
                <a:buSzPct val="80000"/>
                <a:buFont typeface="Wingdings" panose="05000000000000000000" pitchFamily="2" charset="2"/>
                <a:buNone/>
                <a:defRPr/>
              </a:pPr>
              <a:r>
                <a:rPr lang="en-US" altLang="zh-CN" sz="1700" b="1" dirty="0">
                  <a:solidFill>
                    <a:schemeClr val="tx1">
                      <a:lumMod val="85000"/>
                      <a:lumOff val="15000"/>
                    </a:schemeClr>
                  </a:solidFill>
                  <a:latin typeface="华文中宋" panose="02010600040101010101" pitchFamily="2" charset="-122"/>
                  <a:ea typeface="华文中宋" panose="02010600040101010101" pitchFamily="2" charset="-122"/>
                </a:rPr>
                <a:t>      </a:t>
              </a:r>
              <a:r>
                <a:rPr lang="zh-CN" altLang="en-US" sz="1700" b="1" dirty="0">
                  <a:solidFill>
                    <a:schemeClr val="tx1">
                      <a:lumMod val="85000"/>
                      <a:lumOff val="15000"/>
                    </a:schemeClr>
                  </a:solidFill>
                  <a:latin typeface="华文中宋" panose="02010600040101010101" pitchFamily="2" charset="-122"/>
                  <a:ea typeface="华文中宋" panose="02010600040101010101" pitchFamily="2" charset="-122"/>
                </a:rPr>
                <a:t>自15世纪末开始，西方殖民者在300多年间，仅从中南美洲就抢走了250万公斤黄金、1亿公斤白银。</a:t>
              </a:r>
            </a:p>
          </p:txBody>
        </p:sp>
        <p:sp>
          <p:nvSpPr>
            <p:cNvPr id="4" name="矩形 3"/>
            <p:cNvSpPr/>
            <p:nvPr>
              <p:custDataLst>
                <p:tags r:id="rId8"/>
              </p:custDataLst>
            </p:nvPr>
          </p:nvSpPr>
          <p:spPr>
            <a:xfrm>
              <a:off x="10588" y="3387"/>
              <a:ext cx="6475" cy="4439"/>
            </a:xfrm>
            <a:prstGeom prst="rect">
              <a:avLst/>
            </a:prstGeom>
            <a:noFill/>
            <a:ln>
              <a:noFill/>
            </a:ln>
          </p:spPr>
          <p:txBody>
            <a:bodyPr wrap="square">
              <a:noAutofit/>
            </a:bodyPr>
            <a:lstStyle/>
            <a:p>
              <a:pPr indent="0">
                <a:lnSpc>
                  <a:spcPct val="150000"/>
                </a:lnSpc>
                <a:spcBef>
                  <a:spcPts val="600"/>
                </a:spcBef>
                <a:buClr>
                  <a:srgbClr val="C00000"/>
                </a:buClr>
                <a:buSzPct val="80000"/>
                <a:buFont typeface="Wingdings" panose="05000000000000000000" pitchFamily="2" charset="2"/>
                <a:buNone/>
              </a:pPr>
              <a:r>
                <a:rPr lang="en-US" altLang="zh-CN" sz="1700" b="1" dirty="0">
                  <a:solidFill>
                    <a:schemeClr val="tx1">
                      <a:lumMod val="85000"/>
                      <a:lumOff val="15000"/>
                    </a:schemeClr>
                  </a:solidFill>
                  <a:latin typeface="华文中宋" panose="02010600040101010101" pitchFamily="2" charset="-122"/>
                  <a:ea typeface="华文中宋" panose="02010600040101010101" pitchFamily="2" charset="-122"/>
                </a:rPr>
                <a:t>   </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6" name="立方体 5"/>
            <p:cNvSpPr/>
            <p:nvPr>
              <p:custDataLst>
                <p:tags r:id="rId9"/>
              </p:custDataLst>
            </p:nvPr>
          </p:nvSpPr>
          <p:spPr>
            <a:xfrm>
              <a:off x="2023" y="2305"/>
              <a:ext cx="6935" cy="1312"/>
            </a:xfrm>
            <a:prstGeom prst="cube">
              <a:avLst>
                <a:gd name="adj" fmla="val 5891"/>
              </a:avLst>
            </a:prstGeom>
            <a:solidFill>
              <a:srgbClr val="FFFDFD"/>
            </a:solidFill>
            <a:ln w="6350">
              <a:gradFill>
                <a:gsLst>
                  <a:gs pos="0">
                    <a:srgbClr val="9E0406"/>
                  </a:gs>
                  <a:gs pos="100000">
                    <a:srgbClr val="CDCBCB"/>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r>
                <a:rPr lang="zh-CN" altLang="en-US" b="1" dirty="0">
                  <a:solidFill>
                    <a:schemeClr val="tx1">
                      <a:lumMod val="85000"/>
                      <a:lumOff val="15000"/>
                    </a:schemeClr>
                  </a:solidFill>
                  <a:latin typeface="微软雅黑" panose="020B0503020204020204" pitchFamily="34" charset="-122"/>
                  <a:ea typeface="微软雅黑" panose="020B0503020204020204" pitchFamily="34" charset="-122"/>
                  <a:cs typeface="+mn-ea"/>
                </a:rPr>
                <a:t>不走通过战争、殖民等实现现代化的老路</a:t>
              </a:r>
            </a:p>
          </p:txBody>
        </p:sp>
        <p:sp>
          <p:nvSpPr>
            <p:cNvPr id="7" name="立方体 6"/>
            <p:cNvSpPr/>
            <p:nvPr>
              <p:custDataLst>
                <p:tags r:id="rId10"/>
              </p:custDataLst>
            </p:nvPr>
          </p:nvSpPr>
          <p:spPr>
            <a:xfrm>
              <a:off x="10587" y="2359"/>
              <a:ext cx="6476" cy="1312"/>
            </a:xfrm>
            <a:prstGeom prst="cube">
              <a:avLst>
                <a:gd name="adj" fmla="val 5891"/>
              </a:avLst>
            </a:prstGeom>
            <a:solidFill>
              <a:srgbClr val="FFFDFD"/>
            </a:solidFill>
            <a:ln w="6350">
              <a:gradFill>
                <a:gsLst>
                  <a:gs pos="0">
                    <a:srgbClr val="9E0406"/>
                  </a:gs>
                  <a:gs pos="100000">
                    <a:srgbClr val="CDCBCB"/>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b="1" dirty="0">
                  <a:solidFill>
                    <a:schemeClr val="tx1">
                      <a:lumMod val="85000"/>
                      <a:lumOff val="15000"/>
                    </a:schemeClr>
                  </a:solidFill>
                  <a:latin typeface="微软雅黑" panose="020B0503020204020204" pitchFamily="34" charset="-122"/>
                  <a:ea typeface="微软雅黑" panose="020B0503020204020204" pitchFamily="34" charset="-122"/>
                  <a:cs typeface="+mn-ea"/>
                  <a:sym typeface="+mn-ea"/>
                </a:rPr>
                <a:t>走依靠和平发展实现现代化的道路</a:t>
              </a:r>
              <a:endParaRPr lang="zh-CN" altLang="en-US" b="1" dirty="0">
                <a:solidFill>
                  <a:schemeClr val="tx1">
                    <a:lumMod val="85000"/>
                    <a:lumOff val="15000"/>
                  </a:schemeClr>
                </a:solidFill>
                <a:latin typeface="微软雅黑" panose="020B0503020204020204" pitchFamily="34" charset="-122"/>
                <a:ea typeface="微软雅黑" panose="020B0503020204020204" pitchFamily="34" charset="-122"/>
                <a:cs typeface="+mn-ea"/>
              </a:endParaRPr>
            </a:p>
          </p:txBody>
        </p:sp>
        <p:sp>
          <p:nvSpPr>
            <p:cNvPr id="2" name="文本框 1"/>
            <p:cNvSpPr txBox="1"/>
            <p:nvPr/>
          </p:nvSpPr>
          <p:spPr>
            <a:xfrm>
              <a:off x="10282" y="3671"/>
              <a:ext cx="7087" cy="3283"/>
            </a:xfrm>
            <a:prstGeom prst="rect">
              <a:avLst/>
            </a:prstGeom>
            <a:noFill/>
            <a:ln>
              <a:noFill/>
            </a:ln>
          </p:spPr>
          <p:txBody>
            <a:bodyPr wrap="square" tIns="144145">
              <a:noAutofit/>
            </a:bodyPr>
            <a:lstStyle>
              <a:defPPr>
                <a:defRPr lang="zh-CN"/>
              </a:defPPr>
              <a:lvl1pPr lvl="0" indent="0" algn="just">
                <a:lnSpc>
                  <a:spcPct val="150000"/>
                </a:lnSpc>
                <a:buClr>
                  <a:srgbClr val="C00000"/>
                </a:buClr>
                <a:buSzPct val="80000"/>
                <a:buFont typeface="Wingdings" panose="05000000000000000000" pitchFamily="2" charset="2"/>
                <a:buNone/>
                <a:defRPr sz="1700" b="1">
                  <a:solidFill>
                    <a:schemeClr val="tx1">
                      <a:lumMod val="85000"/>
                      <a:lumOff val="15000"/>
                    </a:schemeClr>
                  </a:solidFill>
                  <a:latin typeface="华文中宋" panose="02010600040101010101" pitchFamily="2" charset="-122"/>
                  <a:ea typeface="华文中宋" panose="02010600040101010101" pitchFamily="2" charset="-122"/>
                </a:defRPr>
              </a:lvl1pPr>
            </a:lstStyle>
            <a:p>
              <a:r>
                <a:rPr lang="en-US" altLang="zh-CN" dirty="0">
                  <a:sym typeface="+mn-ea"/>
                </a:rPr>
                <a:t>      </a:t>
              </a:r>
              <a:r>
                <a:rPr lang="zh-CN" altLang="en-US" dirty="0">
                  <a:sym typeface="+mn-ea"/>
                </a:rPr>
                <a:t>600多年前郑和下西洋时率领的是当时世界最庞大的船队，带去的是丝绸、茶叶和瓷器，而不是战争。</a:t>
              </a:r>
            </a:p>
            <a:p>
              <a:pPr algn="l"/>
              <a:r>
                <a:rPr lang="zh-CN" altLang="en-US" dirty="0">
                  <a:sym typeface="+mn-ea"/>
                </a:rPr>
                <a:t> </a:t>
              </a:r>
              <a:r>
                <a:rPr lang="en-US" altLang="zh-CN" dirty="0">
                  <a:sym typeface="+mn-ea"/>
                </a:rPr>
                <a:t>    </a:t>
              </a:r>
              <a:endParaRPr lang="zh-CN" altLang="en-US" dirty="0"/>
            </a:p>
          </p:txBody>
        </p:sp>
        <p:cxnSp>
          <p:nvCxnSpPr>
            <p:cNvPr id="10" name="直接连接符 9"/>
            <p:cNvCxnSpPr/>
            <p:nvPr>
              <p:custDataLst>
                <p:tags r:id="rId11"/>
              </p:custDataLst>
            </p:nvPr>
          </p:nvCxnSpPr>
          <p:spPr>
            <a:xfrm>
              <a:off x="12230" y="3671"/>
              <a:ext cx="3191" cy="0"/>
            </a:xfrm>
            <a:prstGeom prst="line">
              <a:avLst/>
            </a:prstGeom>
            <a:ln>
              <a:solidFill>
                <a:srgbClr val="9E0406"/>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12"/>
              </p:custDataLst>
            </p:nvPr>
          </p:nvCxnSpPr>
          <p:spPr>
            <a:xfrm>
              <a:off x="3818" y="3617"/>
              <a:ext cx="3191" cy="0"/>
            </a:xfrm>
            <a:prstGeom prst="line">
              <a:avLst/>
            </a:prstGeom>
            <a:ln>
              <a:solidFill>
                <a:srgbClr val="9E0406"/>
              </a:solidFill>
              <a:headEnd type="oval"/>
              <a:tailEnd type="oval"/>
            </a:ln>
          </p:spPr>
          <p:style>
            <a:lnRef idx="1">
              <a:schemeClr val="accent1"/>
            </a:lnRef>
            <a:fillRef idx="0">
              <a:schemeClr val="accent1"/>
            </a:fillRef>
            <a:effectRef idx="0">
              <a:schemeClr val="accent1"/>
            </a:effectRef>
            <a:fontRef idx="minor">
              <a:schemeClr val="tx1"/>
            </a:fontRef>
          </p:style>
        </p:cxnSp>
      </p:grpSp>
      <p:sp>
        <p:nvSpPr>
          <p:cNvPr id="11" name="文本框 10"/>
          <p:cNvSpPr txBox="1"/>
          <p:nvPr>
            <p:custDataLst>
              <p:tags r:id="rId1"/>
            </p:custDataLst>
          </p:nvPr>
        </p:nvSpPr>
        <p:spPr>
          <a:xfrm>
            <a:off x="594678" y="1584000"/>
            <a:ext cx="11002645" cy="972574"/>
          </a:xfrm>
          <a:prstGeom prst="rect">
            <a:avLst/>
          </a:prstGeom>
          <a:noFill/>
        </p:spPr>
        <p:txBody>
          <a:bodyPr wrap="square" rtlCol="0" anchor="t">
            <a:spAutoFit/>
          </a:bodyPr>
          <a:lstStyle/>
          <a:p>
            <a:pPr algn="ctr">
              <a:lnSpc>
                <a:spcPct val="130000"/>
              </a:lnSpc>
            </a:pPr>
            <a:r>
              <a:rPr lang="zh-CN" altLang="en-US" sz="2200" b="1" dirty="0">
                <a:solidFill>
                  <a:srgbClr val="C00000"/>
                </a:solidFill>
                <a:latin typeface="华文中宋" panose="02010600040101010101" pitchFamily="2" charset="-122"/>
                <a:ea typeface="华文中宋" panose="02010600040101010101" pitchFamily="2" charset="-122"/>
              </a:rPr>
              <a:t>坚持和平发展，在坚定维护世界和平与发展中谋求自身发展，又以自身发展</a:t>
            </a:r>
          </a:p>
          <a:p>
            <a:pPr algn="ctr">
              <a:lnSpc>
                <a:spcPct val="130000"/>
              </a:lnSpc>
            </a:pPr>
            <a:r>
              <a:rPr lang="zh-CN" altLang="en-US" sz="2200" b="1" dirty="0">
                <a:solidFill>
                  <a:srgbClr val="C00000"/>
                </a:solidFill>
                <a:latin typeface="华文中宋" panose="02010600040101010101" pitchFamily="2" charset="-122"/>
                <a:ea typeface="华文中宋" panose="02010600040101010101" pitchFamily="2" charset="-122"/>
              </a:rPr>
              <a:t>更好维护世界和平与发展，推动构建人类命运共同体，是中国式现代化的突出特征。</a:t>
            </a:r>
          </a:p>
        </p:txBody>
      </p:sp>
      <p:sp>
        <p:nvSpPr>
          <p:cNvPr id="13" name="对角圆角矩形 55"/>
          <p:cNvSpPr/>
          <p:nvPr>
            <p:custDataLst>
              <p:tags r:id="rId2"/>
            </p:custDataLst>
          </p:nvPr>
        </p:nvSpPr>
        <p:spPr>
          <a:xfrm flipH="1">
            <a:off x="4116000" y="900000"/>
            <a:ext cx="396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走和平发展道路的现代化</a:t>
            </a:r>
          </a:p>
        </p:txBody>
      </p:sp>
      <p:grpSp>
        <p:nvGrpSpPr>
          <p:cNvPr id="9" name="组合 8"/>
          <p:cNvGrpSpPr/>
          <p:nvPr/>
        </p:nvGrpSpPr>
        <p:grpSpPr>
          <a:xfrm>
            <a:off x="635" y="5048167"/>
            <a:ext cx="12192000" cy="1809833"/>
            <a:chOff x="0" y="4154727"/>
            <a:chExt cx="12192000" cy="2703273"/>
          </a:xfrm>
        </p:grpSpPr>
        <p:sp>
          <p:nvSpPr>
            <p:cNvPr id="30" name="矩形 29"/>
            <p:cNvSpPr/>
            <p:nvPr>
              <p:custDataLst>
                <p:tags r:id="rId3"/>
              </p:custDataLst>
            </p:nvPr>
          </p:nvSpPr>
          <p:spPr>
            <a:xfrm flipH="1">
              <a:off x="0" y="4154727"/>
              <a:ext cx="12192000" cy="2703273"/>
            </a:xfrm>
            <a:prstGeom prst="rect">
              <a:avLst/>
            </a:prstGeom>
            <a:gradFill>
              <a:gsLst>
                <a:gs pos="100000">
                  <a:srgbClr val="9E0406"/>
                </a:gs>
                <a:gs pos="0">
                  <a:schemeClr val="accent2">
                    <a:lumMod val="75000"/>
                  </a:schemeClr>
                </a:gs>
              </a:gsLst>
              <a:lin ang="0" scaled="0"/>
            </a:gra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5" name="矩形 34"/>
            <p:cNvSpPr/>
            <p:nvPr>
              <p:custDataLst>
                <p:tags r:id="rId4"/>
              </p:custDataLst>
            </p:nvPr>
          </p:nvSpPr>
          <p:spPr>
            <a:xfrm>
              <a:off x="0" y="6786000"/>
              <a:ext cx="12192000" cy="72000"/>
            </a:xfrm>
            <a:prstGeom prst="rect">
              <a:avLst/>
            </a:prstGeom>
            <a:gradFill>
              <a:gsLst>
                <a:gs pos="0">
                  <a:schemeClr val="bg1"/>
                </a:gs>
                <a:gs pos="100000">
                  <a:srgbClr val="FF9000"/>
                </a:gs>
              </a:gsLst>
              <a:lin ang="0" scaled="0"/>
            </a:gradFill>
            <a:ln>
              <a:noFill/>
            </a:ln>
            <a:effectLst>
              <a:outerShdw blurRad="127000" dist="63500" dir="18900000" algn="b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5" name="矩形 14"/>
          <p:cNvSpPr/>
          <p:nvPr/>
        </p:nvSpPr>
        <p:spPr>
          <a:xfrm>
            <a:off x="531749" y="5316325"/>
            <a:ext cx="11128502" cy="1107996"/>
          </a:xfrm>
          <a:prstGeom prst="rect">
            <a:avLst/>
          </a:prstGeom>
        </p:spPr>
        <p:txBody>
          <a:bodyPr wrap="square">
            <a:spAutoFit/>
          </a:bodyPr>
          <a:lstStyle/>
          <a:p>
            <a:pPr algn="ctr" fontAlgn="auto">
              <a:lnSpc>
                <a:spcPct val="150000"/>
              </a:lnSpc>
            </a:pPr>
            <a:r>
              <a:rPr lang="zh-CN" altLang="en-US" sz="2200" dirty="0">
                <a:solidFill>
                  <a:schemeClr val="tx1">
                    <a:lumMod val="85000"/>
                    <a:lumOff val="15000"/>
                  </a:schemeClr>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t>
            </a: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必须始终高举和平、发展、合作、共赢旗帜，奉行互利共赢的开放战略，</a:t>
            </a:r>
          </a:p>
          <a:p>
            <a:pPr algn="ctr" fontAlgn="auto">
              <a:lnSpc>
                <a:spcPct val="150000"/>
              </a:lnSpc>
            </a:pP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为广大发展中国家提供力所能及的支持和帮助，以中国新发展为世界提供新机遇。</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3"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26655"/>
            <a:ext cx="12192000" cy="3246410"/>
          </a:xfrm>
          <a:prstGeom prst="rect">
            <a:avLst/>
          </a:prstGeom>
        </p:spPr>
      </p:pic>
      <p:grpSp>
        <p:nvGrpSpPr>
          <p:cNvPr id="3" name="组合 2"/>
          <p:cNvGrpSpPr/>
          <p:nvPr/>
        </p:nvGrpSpPr>
        <p:grpSpPr>
          <a:xfrm>
            <a:off x="504000" y="1872000"/>
            <a:ext cx="6333024" cy="3818085"/>
            <a:chOff x="1064709" y="1638633"/>
            <a:chExt cx="6333024" cy="3818085"/>
          </a:xfrm>
        </p:grpSpPr>
        <p:sp>
          <p:nvSpPr>
            <p:cNvPr id="4" name="图文框 3"/>
            <p:cNvSpPr/>
            <p:nvPr/>
          </p:nvSpPr>
          <p:spPr>
            <a:xfrm>
              <a:off x="1064709" y="1638633"/>
              <a:ext cx="6120000" cy="3600000"/>
            </a:xfrm>
            <a:prstGeom prst="frame">
              <a:avLst>
                <a:gd name="adj1" fmla="val 3688"/>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 name="组合 4"/>
            <p:cNvGrpSpPr/>
            <p:nvPr/>
          </p:nvGrpSpPr>
          <p:grpSpPr>
            <a:xfrm>
              <a:off x="1277733" y="1856718"/>
              <a:ext cx="6120000" cy="3600000"/>
              <a:chOff x="1277733" y="1856718"/>
              <a:chExt cx="6120000" cy="3600000"/>
            </a:xfrm>
          </p:grpSpPr>
          <p:sp>
            <p:nvSpPr>
              <p:cNvPr id="6" name="矩形 5"/>
              <p:cNvSpPr/>
              <p:nvPr/>
            </p:nvSpPr>
            <p:spPr>
              <a:xfrm>
                <a:off x="1277733" y="1856718"/>
                <a:ext cx="6120000" cy="360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7" name="图片 6"/>
              <p:cNvPicPr>
                <a:picLocks noChangeAspect="1"/>
              </p:cNvPicPr>
              <p:nvPr/>
            </p:nvPicPr>
            <p:blipFill rotWithShape="1">
              <a:blip r:embed="rId4" cstate="print">
                <a:duotone>
                  <a:schemeClr val="accent2">
                    <a:shade val="45000"/>
                    <a:satMod val="135000"/>
                  </a:schemeClr>
                  <a:prstClr val="white"/>
                </a:duotone>
                <a:extLst>
                  <a:ext uri="{BEBA8EAE-BF5A-486C-A8C5-ECC9F3942E4B}">
                    <a14:imgProps xmlns:a14="http://schemas.microsoft.com/office/drawing/2010/main">
                      <a14:imgLayer r:embed="rId5">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22585" b="50000"/>
              <a:stretch>
                <a:fillRect/>
              </a:stretch>
            </p:blipFill>
            <p:spPr>
              <a:xfrm flipH="1">
                <a:off x="1277733" y="4196718"/>
                <a:ext cx="6120000" cy="1260000"/>
              </a:xfrm>
              <a:prstGeom prst="rect">
                <a:avLst/>
              </a:prstGeom>
            </p:spPr>
          </p:pic>
        </p:grpSp>
      </p:grpSp>
      <p:sp>
        <p:nvSpPr>
          <p:cNvPr id="8" name="矩形 7"/>
          <p:cNvSpPr/>
          <p:nvPr/>
        </p:nvSpPr>
        <p:spPr>
          <a:xfrm flipH="1">
            <a:off x="1000620" y="2243503"/>
            <a:ext cx="5552807" cy="3141980"/>
          </a:xfrm>
          <a:prstGeom prst="rect">
            <a:avLst/>
          </a:prstGeom>
        </p:spPr>
        <p:txBody>
          <a:bodyPr wrap="square">
            <a:spAutoFit/>
          </a:bodyPr>
          <a:lstStyle/>
          <a:p>
            <a:pPr algn="just" fontAlgn="auto">
              <a:lnSpc>
                <a:spcPct val="150000"/>
              </a:lnSpc>
              <a:buClr>
                <a:srgbClr val="A40000"/>
              </a:buClr>
              <a:defRPr/>
            </a:pPr>
            <a:r>
              <a:rPr lang="zh-CN" altLang="en-US" sz="2000" b="1" dirty="0">
                <a:latin typeface="楷体" panose="02010609060101010101" pitchFamily="49" charset="-122"/>
                <a:ea typeface="楷体" panose="02010609060101010101" pitchFamily="49" charset="-122"/>
              </a:rPr>
              <a:t>　　中国式现代化的本质要求是：坚持中国共产党领导，坚持中国特色社会主义，实现高质量发展，发展全过程人民民主，丰富人民精神世界，实现全体人民共同富裕，促进人与自然和谐共生，推动构建人类命运共同体，创造人类文明新形态。</a:t>
            </a:r>
            <a:endParaRPr lang="en-US" altLang="zh-CN" sz="2000" b="1" dirty="0">
              <a:latin typeface="楷体" panose="02010609060101010101" pitchFamily="49" charset="-122"/>
              <a:ea typeface="楷体" panose="02010609060101010101" pitchFamily="49" charset="-122"/>
            </a:endParaRPr>
          </a:p>
          <a:p>
            <a:pPr algn="r">
              <a:lnSpc>
                <a:spcPct val="130000"/>
              </a:lnSpc>
              <a:spcBef>
                <a:spcPts val="800"/>
              </a:spcBef>
              <a:buClr>
                <a:srgbClr val="A40000"/>
              </a:buClr>
              <a:defRPr/>
            </a:pPr>
            <a:r>
              <a:rPr lang="en-US" altLang="zh-CN" sz="1600" b="1" dirty="0">
                <a:latin typeface="楷体" panose="02010609060101010101" pitchFamily="49" charset="-122"/>
                <a:ea typeface="楷体" panose="02010609060101010101" pitchFamily="49" charset="-122"/>
              </a:rPr>
              <a:t>——</a:t>
            </a:r>
            <a:r>
              <a:rPr lang="zh-CN" altLang="en-US" sz="1600" b="1" dirty="0">
                <a:latin typeface="楷体" panose="02010609060101010101" pitchFamily="49" charset="-122"/>
                <a:ea typeface="楷体" panose="02010609060101010101" pitchFamily="49" charset="-122"/>
              </a:rPr>
              <a:t>习近平在中国共产党第二十次全国代表大会上的报告</a:t>
            </a:r>
          </a:p>
          <a:p>
            <a:pPr algn="r">
              <a:lnSpc>
                <a:spcPct val="130000"/>
              </a:lnSpc>
              <a:buClr>
                <a:srgbClr val="A40000"/>
              </a:buClr>
              <a:defRPr/>
            </a:pPr>
            <a:r>
              <a:rPr lang="zh-CN" altLang="en-US" sz="1600" b="1" dirty="0">
                <a:latin typeface="楷体" panose="02010609060101010101" pitchFamily="49" charset="-122"/>
                <a:ea typeface="楷体" panose="02010609060101010101" pitchFamily="49" charset="-122"/>
              </a:rPr>
              <a:t>（</a:t>
            </a:r>
            <a:r>
              <a:rPr lang="en-US" altLang="zh-CN" sz="1600" b="1" dirty="0">
                <a:latin typeface="楷体" panose="02010609060101010101" pitchFamily="49" charset="-122"/>
                <a:ea typeface="楷体" panose="02010609060101010101" pitchFamily="49" charset="-122"/>
              </a:rPr>
              <a:t>2022</a:t>
            </a:r>
            <a:r>
              <a:rPr lang="zh-CN" altLang="en-US" sz="1600" b="1" dirty="0">
                <a:latin typeface="楷体" panose="02010609060101010101" pitchFamily="49" charset="-122"/>
                <a:ea typeface="楷体" panose="02010609060101010101" pitchFamily="49" charset="-122"/>
              </a:rPr>
              <a:t>年</a:t>
            </a:r>
            <a:r>
              <a:rPr lang="en-US" altLang="zh-CN" sz="1600" b="1" dirty="0">
                <a:latin typeface="楷体" panose="02010609060101010101" pitchFamily="49" charset="-122"/>
                <a:ea typeface="楷体" panose="02010609060101010101" pitchFamily="49" charset="-122"/>
              </a:rPr>
              <a:t>10</a:t>
            </a:r>
            <a:r>
              <a:rPr lang="zh-CN" altLang="en-US" sz="1600" b="1" dirty="0">
                <a:latin typeface="楷体" panose="02010609060101010101" pitchFamily="49" charset="-122"/>
                <a:ea typeface="楷体" panose="02010609060101010101" pitchFamily="49" charset="-122"/>
              </a:rPr>
              <a:t>月</a:t>
            </a:r>
            <a:r>
              <a:rPr lang="en-US" altLang="zh-CN" sz="1600" b="1" dirty="0">
                <a:latin typeface="楷体" panose="02010609060101010101" pitchFamily="49" charset="-122"/>
                <a:ea typeface="楷体" panose="02010609060101010101" pitchFamily="49" charset="-122"/>
              </a:rPr>
              <a:t>16</a:t>
            </a:r>
            <a:r>
              <a:rPr lang="zh-CN" altLang="en-US" sz="1600" b="1" dirty="0">
                <a:latin typeface="楷体" panose="02010609060101010101" pitchFamily="49" charset="-122"/>
                <a:ea typeface="楷体" panose="02010609060101010101" pitchFamily="49" charset="-122"/>
              </a:rPr>
              <a:t>日）</a:t>
            </a:r>
          </a:p>
        </p:txBody>
      </p:sp>
      <p:sp>
        <p:nvSpPr>
          <p:cNvPr id="10" name="文本框 9"/>
          <p:cNvSpPr txBox="1"/>
          <p:nvPr/>
        </p:nvSpPr>
        <p:spPr>
          <a:xfrm>
            <a:off x="7341024" y="2270085"/>
            <a:ext cx="4140000" cy="3240000"/>
          </a:xfrm>
          <a:prstGeom prst="rect">
            <a:avLst/>
          </a:prstGeom>
          <a:noFill/>
        </p:spPr>
        <p:txBody>
          <a:bodyPr wrap="square" rtlCol="0">
            <a:noAutofit/>
          </a:bodyPr>
          <a:lstStyle/>
          <a:p>
            <a:pPr algn="just">
              <a:lnSpc>
                <a:spcPct val="160000"/>
              </a:lnSpc>
            </a:pPr>
            <a:r>
              <a:rPr lang="en-US" altLang="zh-CN" dirty="0">
                <a:latin typeface="微软雅黑" panose="020B0503020204020204" pitchFamily="34" charset="-122"/>
                <a:ea typeface="微软雅黑" panose="020B0503020204020204" pitchFamily="34" charset="-122"/>
              </a:rPr>
              <a:t>        </a:t>
            </a:r>
            <a:r>
              <a:rPr lang="zh-CN" altLang="en-US" dirty="0">
                <a:latin typeface="微软雅黑" panose="020B0503020204020204" pitchFamily="34" charset="-122"/>
                <a:ea typeface="微软雅黑" panose="020B0503020204020204" pitchFamily="34" charset="-122"/>
              </a:rPr>
              <a:t>这一本质要求符合人类现代化的一般规律，阐明了中国式现代化的</a:t>
            </a:r>
            <a:r>
              <a:rPr lang="zh-CN" altLang="en-US" b="1" dirty="0">
                <a:solidFill>
                  <a:srgbClr val="C00000"/>
                </a:solidFill>
                <a:latin typeface="微软雅黑" panose="020B0503020204020204" pitchFamily="34" charset="-122"/>
                <a:ea typeface="微软雅黑" panose="020B0503020204020204" pitchFamily="34" charset="-122"/>
              </a:rPr>
              <a:t>内在规定性，</a:t>
            </a:r>
            <a:r>
              <a:rPr lang="zh-CN" altLang="en-US" dirty="0">
                <a:latin typeface="微软雅黑" panose="020B0503020204020204" pitchFamily="34" charset="-122"/>
                <a:ea typeface="微软雅黑" panose="020B0503020204020204" pitchFamily="34" charset="-122"/>
              </a:rPr>
              <a:t>明确了中国式现代化的</a:t>
            </a:r>
            <a:r>
              <a:rPr lang="zh-CN" altLang="en-US" b="1" dirty="0">
                <a:solidFill>
                  <a:srgbClr val="C00000"/>
                </a:solidFill>
                <a:latin typeface="微软雅黑" panose="020B0503020204020204" pitchFamily="34" charset="-122"/>
                <a:ea typeface="微软雅黑" panose="020B0503020204020204" pitchFamily="34" charset="-122"/>
              </a:rPr>
              <a:t>领导力量、发展道路和根本方向、总体布局和战略要求，</a:t>
            </a:r>
            <a:r>
              <a:rPr lang="zh-CN" altLang="en-US" dirty="0">
                <a:latin typeface="微软雅黑" panose="020B0503020204020204" pitchFamily="34" charset="-122"/>
                <a:ea typeface="微软雅黑" panose="020B0503020204020204" pitchFamily="34" charset="-122"/>
              </a:rPr>
              <a:t>以及对人类文明和世界发展的</a:t>
            </a:r>
            <a:r>
              <a:rPr lang="zh-CN" altLang="en-US" b="1" dirty="0">
                <a:solidFill>
                  <a:srgbClr val="C00000"/>
                </a:solidFill>
                <a:latin typeface="微软雅黑" panose="020B0503020204020204" pitchFamily="34" charset="-122"/>
                <a:ea typeface="微软雅黑" panose="020B0503020204020204" pitchFamily="34" charset="-122"/>
              </a:rPr>
              <a:t>重大意义，</a:t>
            </a:r>
            <a:r>
              <a:rPr lang="zh-CN" altLang="en-US" dirty="0">
                <a:latin typeface="微软雅黑" panose="020B0503020204020204" pitchFamily="34" charset="-122"/>
                <a:ea typeface="微软雅黑" panose="020B0503020204020204" pitchFamily="34" charset="-122"/>
              </a:rPr>
              <a:t>是推进中国式现代化的重要遵循。</a:t>
            </a:r>
          </a:p>
        </p:txBody>
      </p:sp>
      <p:sp>
        <p:nvSpPr>
          <p:cNvPr id="11" name="矩形 10"/>
          <p:cNvSpPr/>
          <p:nvPr/>
        </p:nvSpPr>
        <p:spPr>
          <a:xfrm>
            <a:off x="7050048" y="2090085"/>
            <a:ext cx="4680000" cy="3600000"/>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文本框 11"/>
          <p:cNvSpPr txBox="1"/>
          <p:nvPr>
            <p:custDataLst>
              <p:tags r:id="rId1"/>
            </p:custDataLst>
          </p:nvPr>
        </p:nvSpPr>
        <p:spPr>
          <a:xfrm>
            <a:off x="3048000" y="936000"/>
            <a:ext cx="6096000" cy="429895"/>
          </a:xfrm>
          <a:prstGeom prst="rect">
            <a:avLst/>
          </a:prstGeom>
          <a:noFill/>
        </p:spPr>
        <p:txBody>
          <a:bodyPr wrap="square" rtlCol="0" anchor="t">
            <a:spAutoFit/>
          </a:bodyPr>
          <a:lstStyle/>
          <a:p>
            <a:pPr algn="ct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sym typeface="+mn-ea"/>
              </a:rPr>
              <a:t>（二）中国式现代化的本质要求</a:t>
            </a:r>
            <a:endParaRPr kumimoji="1" lang="zh-CN" altLang="en-US" sz="2000" b="1" dirty="0">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图片 17"/>
          <p:cNvPicPr>
            <a:picLocks noChangeAspect="1"/>
          </p:cNvPicPr>
          <p:nvPr/>
        </p:nvPicPr>
        <p:blipFill rotWithShape="1">
          <a:blip r:embed="rId7"/>
          <a:srcRect t="46639" b="-1"/>
          <a:stretch>
            <a:fillRect/>
          </a:stretch>
        </p:blipFill>
        <p:spPr>
          <a:xfrm>
            <a:off x="0" y="3767774"/>
            <a:ext cx="12192000" cy="2535325"/>
          </a:xfrm>
          <a:prstGeom prst="rect">
            <a:avLst/>
          </a:prstGeom>
          <a:noFill/>
        </p:spPr>
      </p:pic>
      <p:sp>
        <p:nvSpPr>
          <p:cNvPr id="2" name="对角圆角矩形 55"/>
          <p:cNvSpPr/>
          <p:nvPr>
            <p:custDataLst>
              <p:tags r:id="rId1"/>
            </p:custDataLst>
          </p:nvPr>
        </p:nvSpPr>
        <p:spPr>
          <a:xfrm flipH="1">
            <a:off x="2946000" y="900000"/>
            <a:ext cx="630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中国式现代化是中国共产党领导的社会主义现代化</a:t>
            </a:r>
          </a:p>
        </p:txBody>
      </p:sp>
      <p:grpSp>
        <p:nvGrpSpPr>
          <p:cNvPr id="4" name="组合 3"/>
          <p:cNvGrpSpPr/>
          <p:nvPr/>
        </p:nvGrpSpPr>
        <p:grpSpPr>
          <a:xfrm>
            <a:off x="1416000" y="1535544"/>
            <a:ext cx="9360000" cy="684000"/>
            <a:chOff x="1416000" y="1535544"/>
            <a:chExt cx="9360000" cy="684000"/>
          </a:xfrm>
        </p:grpSpPr>
        <p:pic>
          <p:nvPicPr>
            <p:cNvPr id="19" name="图片 18"/>
            <p:cNvPicPr preferRelativeResize="0"/>
            <p:nvPr/>
          </p:nvPicPr>
          <p:blipFill rotWithShape="1">
            <a:blip r:embed="rId8" cstate="print">
              <a:extLst>
                <a:ext uri="{28A0092B-C50C-407E-A947-70E740481C1C}">
                  <a14:useLocalDpi xmlns:a14="http://schemas.microsoft.com/office/drawing/2010/main" val="0"/>
                </a:ext>
              </a:extLst>
            </a:blip>
            <a:srcRect l="383" t="50671" r="395" b="26088"/>
            <a:stretch>
              <a:fillRect/>
            </a:stretch>
          </p:blipFill>
          <p:spPr>
            <a:xfrm>
              <a:off x="1416000" y="1535544"/>
              <a:ext cx="9360000" cy="684000"/>
            </a:xfrm>
            <a:prstGeom prst="cube">
              <a:avLst>
                <a:gd name="adj" fmla="val 11187"/>
              </a:avLst>
            </a:prstGeom>
            <a:noFill/>
            <a:effectLst>
              <a:outerShdw blurRad="76200" dir="18900000" sy="23000" kx="-1200000" algn="bl" rotWithShape="0">
                <a:prstClr val="black">
                  <a:alpha val="20000"/>
                </a:prstClr>
              </a:outerShdw>
            </a:effectLst>
          </p:spPr>
        </p:pic>
        <p:sp>
          <p:nvSpPr>
            <p:cNvPr id="3" name="文本框 2"/>
            <p:cNvSpPr txBox="1"/>
            <p:nvPr/>
          </p:nvSpPr>
          <p:spPr>
            <a:xfrm>
              <a:off x="1570355" y="1651000"/>
              <a:ext cx="9051290" cy="430887"/>
            </a:xfrm>
            <a:prstGeom prst="rect">
              <a:avLst/>
            </a:prstGeom>
            <a:noFill/>
          </p:spPr>
          <p:txBody>
            <a:bodyPr wrap="square" rtlCol="0" anchor="t">
              <a:spAutoFit/>
            </a:bodyPr>
            <a:lstStyle/>
            <a:p>
              <a:pPr algn="ct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这是对中国式现代化定性的话，是管总、管根本的</a:t>
              </a:r>
              <a:endParaRPr lang="zh-CN" altLang="en-US" sz="22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7" name="组合 6"/>
          <p:cNvGrpSpPr/>
          <p:nvPr/>
        </p:nvGrpSpPr>
        <p:grpSpPr>
          <a:xfrm>
            <a:off x="1416000" y="2520000"/>
            <a:ext cx="4320000" cy="3420000"/>
            <a:chOff x="1416000" y="2387088"/>
            <a:chExt cx="4320000" cy="3420000"/>
          </a:xfrm>
        </p:grpSpPr>
        <p:sp>
          <p:nvSpPr>
            <p:cNvPr id="21" name="işlídê"/>
            <p:cNvSpPr/>
            <p:nvPr/>
          </p:nvSpPr>
          <p:spPr>
            <a:xfrm>
              <a:off x="1416000" y="2387088"/>
              <a:ext cx="4320000" cy="342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3" name="矩形 22"/>
            <p:cNvSpPr/>
            <p:nvPr>
              <p:custDataLst>
                <p:tags r:id="rId4"/>
              </p:custDataLst>
            </p:nvPr>
          </p:nvSpPr>
          <p:spPr>
            <a:xfrm>
              <a:off x="1776000" y="3646401"/>
              <a:ext cx="3600000" cy="1705403"/>
            </a:xfrm>
            <a:prstGeom prst="rect">
              <a:avLst/>
            </a:prstGeom>
            <a:noFill/>
          </p:spPr>
          <p:txBody>
            <a:bodyPr wrap="square">
              <a:spAutoFit/>
            </a:bodyPr>
            <a:lstStyle/>
            <a:p>
              <a:pPr indent="0" algn="just">
                <a:lnSpc>
                  <a:spcPct val="150000"/>
                </a:lnSpc>
                <a:spcAft>
                  <a:spcPts val="600"/>
                </a:spcAft>
                <a:buClr>
                  <a:srgbClr val="9E0406"/>
                </a:buClr>
                <a:buSzPct val="80000"/>
                <a:buFont typeface="Wingdings" panose="05000000000000000000" pitchFamily="2" charset="2"/>
                <a:buNone/>
              </a:pPr>
              <a:r>
                <a:rPr lang="zh-CN" altLang="en-US" b="1" dirty="0">
                  <a:latin typeface="微软雅黑" panose="020B0503020204020204" pitchFamily="34" charset="-122"/>
                  <a:ea typeface="微软雅黑" panose="020B0503020204020204" pitchFamily="34" charset="-122"/>
                </a:rPr>
                <a:t>　　</a:t>
              </a:r>
              <a:r>
                <a:rPr lang="zh-CN" altLang="en-US" dirty="0">
                  <a:latin typeface="微软雅黑" panose="020B0503020204020204" pitchFamily="34" charset="-122"/>
                  <a:ea typeface="微软雅黑" panose="020B0503020204020204" pitchFamily="34" charset="-122"/>
                </a:rPr>
                <a:t>党的性质宗旨、初心使命、信仰信念、政策主张决定了中国式现代化是社会主义现代化，而不是别的什么现代化。</a:t>
              </a:r>
            </a:p>
          </p:txBody>
        </p:sp>
        <p:sp>
          <p:nvSpPr>
            <p:cNvPr id="59" name="文本框 58"/>
            <p:cNvSpPr txBox="1"/>
            <p:nvPr>
              <p:custDataLst>
                <p:tags r:id="rId5"/>
              </p:custDataLst>
            </p:nvPr>
          </p:nvSpPr>
          <p:spPr>
            <a:xfrm>
              <a:off x="1717754" y="2640707"/>
              <a:ext cx="3716492" cy="837152"/>
            </a:xfrm>
            <a:prstGeom prst="rect">
              <a:avLst/>
            </a:prstGeom>
            <a:noFill/>
          </p:spPr>
          <p:txBody>
            <a:bodyPr wrap="square" rtlCol="0">
              <a:spAutoFit/>
            </a:bodyPr>
            <a:lstStyle/>
            <a:p>
              <a:pPr algn="ctr">
                <a:lnSpc>
                  <a:spcPct val="110000"/>
                </a:lnSpc>
              </a:pPr>
              <a:r>
                <a:rPr lang="zh-CN" altLang="en-US" sz="2200" b="1" dirty="0">
                  <a:solidFill>
                    <a:srgbClr val="C00000"/>
                  </a:solidFill>
                  <a:latin typeface="华文中宋" panose="02010600040101010101" pitchFamily="2" charset="-122"/>
                  <a:ea typeface="华文中宋" panose="02010600040101010101" pitchFamily="2" charset="-122"/>
                </a:rPr>
                <a:t>决定中国式现代化</a:t>
              </a:r>
            </a:p>
            <a:p>
              <a:pPr algn="ctr">
                <a:lnSpc>
                  <a:spcPct val="110000"/>
                </a:lnSpc>
              </a:pPr>
              <a:r>
                <a:rPr lang="zh-CN" altLang="en-US" sz="2200" b="1" dirty="0">
                  <a:solidFill>
                    <a:srgbClr val="C00000"/>
                  </a:solidFill>
                  <a:latin typeface="华文中宋" panose="02010600040101010101" pitchFamily="2" charset="-122"/>
                  <a:ea typeface="华文中宋" panose="02010600040101010101" pitchFamily="2" charset="-122"/>
                </a:rPr>
                <a:t>的根本性质</a:t>
              </a:r>
            </a:p>
          </p:txBody>
        </p:sp>
        <p:cxnSp>
          <p:nvCxnSpPr>
            <p:cNvPr id="6" name="直接连接符 5"/>
            <p:cNvCxnSpPr/>
            <p:nvPr/>
          </p:nvCxnSpPr>
          <p:spPr>
            <a:xfrm>
              <a:off x="1776000" y="3549082"/>
              <a:ext cx="3600000" cy="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25" name="组合 24"/>
          <p:cNvGrpSpPr/>
          <p:nvPr/>
        </p:nvGrpSpPr>
        <p:grpSpPr>
          <a:xfrm>
            <a:off x="6456000" y="2520000"/>
            <a:ext cx="4320000" cy="3420000"/>
            <a:chOff x="1416000" y="2387088"/>
            <a:chExt cx="4320000" cy="3420000"/>
          </a:xfrm>
        </p:grpSpPr>
        <p:sp>
          <p:nvSpPr>
            <p:cNvPr id="26" name="işlídê"/>
            <p:cNvSpPr/>
            <p:nvPr/>
          </p:nvSpPr>
          <p:spPr>
            <a:xfrm>
              <a:off x="1416000" y="2387088"/>
              <a:ext cx="4320000" cy="342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7" name="矩形 26"/>
            <p:cNvSpPr/>
            <p:nvPr>
              <p:custDataLst>
                <p:tags r:id="rId2"/>
              </p:custDataLst>
            </p:nvPr>
          </p:nvSpPr>
          <p:spPr>
            <a:xfrm>
              <a:off x="1776000" y="3646401"/>
              <a:ext cx="3600000" cy="1705403"/>
            </a:xfrm>
            <a:prstGeom prst="rect">
              <a:avLst/>
            </a:prstGeom>
            <a:noFill/>
          </p:spPr>
          <p:txBody>
            <a:bodyPr wrap="square">
              <a:spAutoFit/>
            </a:bodyPr>
            <a:lstStyle/>
            <a:p>
              <a:pPr indent="0" algn="just">
                <a:lnSpc>
                  <a:spcPct val="150000"/>
                </a:lnSpc>
                <a:spcAft>
                  <a:spcPts val="600"/>
                </a:spcAft>
                <a:buClr>
                  <a:srgbClr val="9E0406"/>
                </a:buClr>
                <a:buSzPct val="80000"/>
                <a:buFont typeface="Wingdings" panose="05000000000000000000" pitchFamily="2" charset="2"/>
                <a:buNone/>
              </a:pPr>
              <a:r>
                <a:rPr lang="zh-CN" altLang="en-US" b="1" dirty="0">
                  <a:latin typeface="微软雅黑" panose="020B0503020204020204" pitchFamily="34" charset="-122"/>
                  <a:ea typeface="微软雅黑" panose="020B0503020204020204" pitchFamily="34" charset="-122"/>
                </a:rPr>
                <a:t>　　</a:t>
              </a:r>
              <a:r>
                <a:rPr lang="zh-CN" altLang="en-US" dirty="0">
                  <a:latin typeface="微软雅黑" panose="020B0503020204020204" pitchFamily="34" charset="-122"/>
                  <a:ea typeface="微软雅黑" panose="020B0503020204020204" pitchFamily="34" charset="-122"/>
                </a:rPr>
                <a:t>坚持把远大理想和阶段性目标统一起来，保证奋斗目标一以贯之，一代一代地接力推进，不断取得举世瞩目的辉煌业绩。</a:t>
              </a:r>
            </a:p>
          </p:txBody>
        </p:sp>
        <p:sp>
          <p:nvSpPr>
            <p:cNvPr id="28" name="文本框 27"/>
            <p:cNvSpPr txBox="1"/>
            <p:nvPr>
              <p:custDataLst>
                <p:tags r:id="rId3"/>
              </p:custDataLst>
            </p:nvPr>
          </p:nvSpPr>
          <p:spPr>
            <a:xfrm>
              <a:off x="1717754" y="2640707"/>
              <a:ext cx="3716492" cy="811056"/>
            </a:xfrm>
            <a:prstGeom prst="rect">
              <a:avLst/>
            </a:prstGeom>
            <a:noFill/>
          </p:spPr>
          <p:txBody>
            <a:bodyPr wrap="square" rtlCol="0">
              <a:spAutoFit/>
            </a:bodyPr>
            <a:lstStyle/>
            <a:p>
              <a:pPr algn="ctr">
                <a:lnSpc>
                  <a:spcPct val="110000"/>
                </a:lnSpc>
              </a:pPr>
              <a:r>
                <a:rPr lang="zh-CN" altLang="en-US" sz="2200" b="1" dirty="0">
                  <a:solidFill>
                    <a:srgbClr val="C00000"/>
                  </a:solidFill>
                  <a:latin typeface="华文中宋" panose="02010600040101010101" pitchFamily="2" charset="-122"/>
                  <a:ea typeface="华文中宋" panose="02010600040101010101" pitchFamily="2" charset="-122"/>
                </a:rPr>
                <a:t>确保中国式现代化锚定</a:t>
              </a:r>
            </a:p>
            <a:p>
              <a:pPr algn="ctr">
                <a:lnSpc>
                  <a:spcPct val="110000"/>
                </a:lnSpc>
              </a:pPr>
              <a:r>
                <a:rPr lang="zh-CN" altLang="en-US" sz="2200" b="1" dirty="0">
                  <a:solidFill>
                    <a:srgbClr val="C00000"/>
                  </a:solidFill>
                  <a:latin typeface="华文中宋" panose="02010600040101010101" pitchFamily="2" charset="-122"/>
                  <a:ea typeface="华文中宋" panose="02010600040101010101" pitchFamily="2" charset="-122"/>
                </a:rPr>
                <a:t>奋斗目标行稳致远</a:t>
              </a:r>
            </a:p>
          </p:txBody>
        </p:sp>
        <p:cxnSp>
          <p:nvCxnSpPr>
            <p:cNvPr id="29" name="直接连接符 28"/>
            <p:cNvCxnSpPr/>
            <p:nvPr/>
          </p:nvCxnSpPr>
          <p:spPr>
            <a:xfrm>
              <a:off x="1776000" y="3549082"/>
              <a:ext cx="3600000" cy="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图片 17"/>
          <p:cNvPicPr>
            <a:picLocks noChangeAspect="1"/>
          </p:cNvPicPr>
          <p:nvPr/>
        </p:nvPicPr>
        <p:blipFill rotWithShape="1">
          <a:blip r:embed="rId7"/>
          <a:srcRect t="46639" b="-1"/>
          <a:stretch>
            <a:fillRect/>
          </a:stretch>
        </p:blipFill>
        <p:spPr>
          <a:xfrm>
            <a:off x="0" y="3767774"/>
            <a:ext cx="12192000" cy="2535325"/>
          </a:xfrm>
          <a:prstGeom prst="rect">
            <a:avLst/>
          </a:prstGeom>
          <a:noFill/>
        </p:spPr>
      </p:pic>
      <p:sp>
        <p:nvSpPr>
          <p:cNvPr id="2" name="对角圆角矩形 55"/>
          <p:cNvSpPr/>
          <p:nvPr>
            <p:custDataLst>
              <p:tags r:id="rId1"/>
            </p:custDataLst>
          </p:nvPr>
        </p:nvSpPr>
        <p:spPr>
          <a:xfrm flipH="1">
            <a:off x="2946000" y="900000"/>
            <a:ext cx="630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中国式现代化是中国共产党领导的社会主义现代化</a:t>
            </a:r>
          </a:p>
        </p:txBody>
      </p:sp>
      <p:grpSp>
        <p:nvGrpSpPr>
          <p:cNvPr id="4" name="组合 3"/>
          <p:cNvGrpSpPr/>
          <p:nvPr/>
        </p:nvGrpSpPr>
        <p:grpSpPr>
          <a:xfrm>
            <a:off x="1416000" y="1535544"/>
            <a:ext cx="9360000" cy="684000"/>
            <a:chOff x="1416000" y="1535544"/>
            <a:chExt cx="9360000" cy="684000"/>
          </a:xfrm>
        </p:grpSpPr>
        <p:pic>
          <p:nvPicPr>
            <p:cNvPr id="19" name="图片 18"/>
            <p:cNvPicPr preferRelativeResize="0"/>
            <p:nvPr/>
          </p:nvPicPr>
          <p:blipFill rotWithShape="1">
            <a:blip r:embed="rId8" cstate="print">
              <a:extLst>
                <a:ext uri="{28A0092B-C50C-407E-A947-70E740481C1C}">
                  <a14:useLocalDpi xmlns:a14="http://schemas.microsoft.com/office/drawing/2010/main" val="0"/>
                </a:ext>
              </a:extLst>
            </a:blip>
            <a:srcRect l="383" t="50671" r="395" b="26088"/>
            <a:stretch>
              <a:fillRect/>
            </a:stretch>
          </p:blipFill>
          <p:spPr>
            <a:xfrm>
              <a:off x="1416000" y="1535544"/>
              <a:ext cx="9360000" cy="684000"/>
            </a:xfrm>
            <a:prstGeom prst="cube">
              <a:avLst>
                <a:gd name="adj" fmla="val 11187"/>
              </a:avLst>
            </a:prstGeom>
            <a:noFill/>
            <a:effectLst>
              <a:outerShdw blurRad="76200" dir="18900000" sy="23000" kx="-1200000" algn="bl" rotWithShape="0">
                <a:prstClr val="black">
                  <a:alpha val="20000"/>
                </a:prstClr>
              </a:outerShdw>
            </a:effectLst>
          </p:spPr>
        </p:pic>
        <p:sp>
          <p:nvSpPr>
            <p:cNvPr id="3" name="文本框 2"/>
            <p:cNvSpPr txBox="1"/>
            <p:nvPr/>
          </p:nvSpPr>
          <p:spPr>
            <a:xfrm>
              <a:off x="1570355" y="1651000"/>
              <a:ext cx="9051290" cy="430887"/>
            </a:xfrm>
            <a:prstGeom prst="rect">
              <a:avLst/>
            </a:prstGeom>
            <a:noFill/>
          </p:spPr>
          <p:txBody>
            <a:bodyPr wrap="square" rtlCol="0" anchor="t">
              <a:spAutoFit/>
            </a:bodyPr>
            <a:lstStyle/>
            <a:p>
              <a:pPr algn="ct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这是对中国式现代化定性的话，是管总、管根本的</a:t>
              </a:r>
              <a:endParaRPr lang="zh-CN" altLang="en-US" sz="22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7" name="组合 6"/>
          <p:cNvGrpSpPr/>
          <p:nvPr/>
        </p:nvGrpSpPr>
        <p:grpSpPr>
          <a:xfrm>
            <a:off x="1416000" y="2520000"/>
            <a:ext cx="4320000" cy="3420000"/>
            <a:chOff x="1416000" y="2387088"/>
            <a:chExt cx="4320000" cy="3420000"/>
          </a:xfrm>
        </p:grpSpPr>
        <p:sp>
          <p:nvSpPr>
            <p:cNvPr id="21" name="işlídê"/>
            <p:cNvSpPr/>
            <p:nvPr/>
          </p:nvSpPr>
          <p:spPr>
            <a:xfrm>
              <a:off x="1416000" y="2387088"/>
              <a:ext cx="4320000" cy="342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3" name="矩形 22"/>
            <p:cNvSpPr/>
            <p:nvPr>
              <p:custDataLst>
                <p:tags r:id="rId4"/>
              </p:custDataLst>
            </p:nvPr>
          </p:nvSpPr>
          <p:spPr>
            <a:xfrm>
              <a:off x="1776000" y="3646401"/>
              <a:ext cx="3600000" cy="1289905"/>
            </a:xfrm>
            <a:prstGeom prst="rect">
              <a:avLst/>
            </a:prstGeom>
            <a:noFill/>
          </p:spPr>
          <p:txBody>
            <a:bodyPr wrap="square">
              <a:spAutoFit/>
            </a:bodyPr>
            <a:lstStyle/>
            <a:p>
              <a:pPr indent="0" algn="just">
                <a:lnSpc>
                  <a:spcPct val="150000"/>
                </a:lnSpc>
                <a:spcAft>
                  <a:spcPts val="600"/>
                </a:spcAft>
                <a:buClr>
                  <a:srgbClr val="9E0406"/>
                </a:buClr>
                <a:buSzPct val="80000"/>
                <a:buFont typeface="Wingdings" panose="05000000000000000000" pitchFamily="2" charset="2"/>
                <a:buNone/>
              </a:pPr>
              <a:r>
                <a:rPr lang="zh-CN" altLang="en-US" b="1" dirty="0">
                  <a:latin typeface="微软雅黑" panose="020B0503020204020204" pitchFamily="34" charset="-122"/>
                  <a:ea typeface="微软雅黑" panose="020B0503020204020204" pitchFamily="34" charset="-122"/>
                </a:rPr>
                <a:t>　　</a:t>
              </a:r>
              <a:r>
                <a:rPr lang="zh-CN" altLang="en-US" dirty="0">
                  <a:latin typeface="微软雅黑" panose="020B0503020204020204" pitchFamily="34" charset="-122"/>
                  <a:ea typeface="微软雅黑" panose="020B0503020204020204" pitchFamily="34" charset="-122"/>
                </a:rPr>
                <a:t>勇于改革创新，不断破除各方面体制机制弊端，为中国式现代化注入不竭动力。</a:t>
              </a:r>
            </a:p>
          </p:txBody>
        </p:sp>
        <p:sp>
          <p:nvSpPr>
            <p:cNvPr id="59" name="文本框 58"/>
            <p:cNvSpPr txBox="1"/>
            <p:nvPr>
              <p:custDataLst>
                <p:tags r:id="rId5"/>
              </p:custDataLst>
            </p:nvPr>
          </p:nvSpPr>
          <p:spPr>
            <a:xfrm>
              <a:off x="1717754" y="2640707"/>
              <a:ext cx="3716492" cy="811056"/>
            </a:xfrm>
            <a:prstGeom prst="rect">
              <a:avLst/>
            </a:prstGeom>
            <a:noFill/>
          </p:spPr>
          <p:txBody>
            <a:bodyPr wrap="square" rtlCol="0">
              <a:spAutoFit/>
            </a:bodyPr>
            <a:lstStyle/>
            <a:p>
              <a:pPr algn="ctr">
                <a:lnSpc>
                  <a:spcPct val="110000"/>
                </a:lnSpc>
              </a:pPr>
              <a:r>
                <a:rPr lang="zh-CN" altLang="en-US" sz="2200" b="1" dirty="0">
                  <a:solidFill>
                    <a:srgbClr val="C00000"/>
                  </a:solidFill>
                  <a:latin typeface="华文中宋" panose="02010600040101010101" pitchFamily="2" charset="-122"/>
                  <a:ea typeface="华文中宋" panose="02010600040101010101" pitchFamily="2" charset="-122"/>
                </a:rPr>
                <a:t>激发建设中国式</a:t>
              </a:r>
            </a:p>
            <a:p>
              <a:pPr algn="ctr">
                <a:lnSpc>
                  <a:spcPct val="110000"/>
                </a:lnSpc>
              </a:pPr>
              <a:r>
                <a:rPr lang="zh-CN" altLang="en-US" sz="2200" b="1" dirty="0">
                  <a:solidFill>
                    <a:srgbClr val="C00000"/>
                  </a:solidFill>
                  <a:latin typeface="华文中宋" panose="02010600040101010101" pitchFamily="2" charset="-122"/>
                  <a:ea typeface="华文中宋" panose="02010600040101010101" pitchFamily="2" charset="-122"/>
                </a:rPr>
                <a:t>现代化的强劲动力</a:t>
              </a:r>
            </a:p>
          </p:txBody>
        </p:sp>
        <p:cxnSp>
          <p:nvCxnSpPr>
            <p:cNvPr id="6" name="直接连接符 5"/>
            <p:cNvCxnSpPr/>
            <p:nvPr/>
          </p:nvCxnSpPr>
          <p:spPr>
            <a:xfrm>
              <a:off x="1776000" y="3549082"/>
              <a:ext cx="3600000" cy="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25" name="组合 24"/>
          <p:cNvGrpSpPr/>
          <p:nvPr/>
        </p:nvGrpSpPr>
        <p:grpSpPr>
          <a:xfrm>
            <a:off x="6456000" y="2520000"/>
            <a:ext cx="4320000" cy="3420000"/>
            <a:chOff x="1416000" y="2387088"/>
            <a:chExt cx="4320000" cy="3420000"/>
          </a:xfrm>
        </p:grpSpPr>
        <p:sp>
          <p:nvSpPr>
            <p:cNvPr id="26" name="işlídê"/>
            <p:cNvSpPr/>
            <p:nvPr/>
          </p:nvSpPr>
          <p:spPr>
            <a:xfrm>
              <a:off x="1416000" y="2387088"/>
              <a:ext cx="4320000" cy="342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7" name="矩形 26"/>
            <p:cNvSpPr/>
            <p:nvPr>
              <p:custDataLst>
                <p:tags r:id="rId2"/>
              </p:custDataLst>
            </p:nvPr>
          </p:nvSpPr>
          <p:spPr>
            <a:xfrm>
              <a:off x="1776000" y="3646401"/>
              <a:ext cx="3600000" cy="1705403"/>
            </a:xfrm>
            <a:prstGeom prst="rect">
              <a:avLst/>
            </a:prstGeom>
            <a:noFill/>
          </p:spPr>
          <p:txBody>
            <a:bodyPr wrap="square">
              <a:spAutoFit/>
            </a:bodyPr>
            <a:lstStyle/>
            <a:p>
              <a:pPr indent="0" algn="just">
                <a:lnSpc>
                  <a:spcPct val="150000"/>
                </a:lnSpc>
                <a:spcAft>
                  <a:spcPts val="600"/>
                </a:spcAft>
                <a:buClr>
                  <a:srgbClr val="9E0406"/>
                </a:buClr>
                <a:buSzPct val="80000"/>
                <a:buFont typeface="Wingdings" panose="05000000000000000000" pitchFamily="2" charset="2"/>
                <a:buNone/>
              </a:pPr>
              <a:r>
                <a:rPr lang="zh-CN" altLang="en-US" b="1" dirty="0">
                  <a:latin typeface="微软雅黑" panose="020B0503020204020204" pitchFamily="34" charset="-122"/>
                  <a:ea typeface="微软雅黑" panose="020B0503020204020204" pitchFamily="34" charset="-122"/>
                </a:rPr>
                <a:t>　　</a:t>
              </a:r>
              <a:r>
                <a:rPr lang="zh-CN" altLang="en-US" dirty="0">
                  <a:latin typeface="微软雅黑" panose="020B0503020204020204" pitchFamily="34" charset="-122"/>
                  <a:ea typeface="微软雅黑" panose="020B0503020204020204" pitchFamily="34" charset="-122"/>
                </a:rPr>
                <a:t>党紧紧依靠人民，尊重人民创造精神，汇集全体人民的智慧和力量，推动中国式现代化不断向前发展。</a:t>
              </a:r>
            </a:p>
          </p:txBody>
        </p:sp>
        <p:sp>
          <p:nvSpPr>
            <p:cNvPr id="28" name="文本框 27"/>
            <p:cNvSpPr txBox="1"/>
            <p:nvPr>
              <p:custDataLst>
                <p:tags r:id="rId3"/>
              </p:custDataLst>
            </p:nvPr>
          </p:nvSpPr>
          <p:spPr>
            <a:xfrm>
              <a:off x="1717754" y="2640707"/>
              <a:ext cx="3716492" cy="811056"/>
            </a:xfrm>
            <a:prstGeom prst="rect">
              <a:avLst/>
            </a:prstGeom>
            <a:noFill/>
          </p:spPr>
          <p:txBody>
            <a:bodyPr wrap="square" rtlCol="0">
              <a:spAutoFit/>
            </a:bodyPr>
            <a:lstStyle/>
            <a:p>
              <a:pPr algn="ctr">
                <a:lnSpc>
                  <a:spcPct val="110000"/>
                </a:lnSpc>
              </a:pPr>
              <a:r>
                <a:rPr lang="zh-CN" altLang="en-US" sz="2200" b="1" dirty="0">
                  <a:solidFill>
                    <a:srgbClr val="C00000"/>
                  </a:solidFill>
                  <a:latin typeface="华文中宋" panose="02010600040101010101" pitchFamily="2" charset="-122"/>
                  <a:ea typeface="华文中宋" panose="02010600040101010101" pitchFamily="2" charset="-122"/>
                </a:rPr>
                <a:t>凝聚建设中国式</a:t>
              </a:r>
            </a:p>
            <a:p>
              <a:pPr algn="ctr">
                <a:lnSpc>
                  <a:spcPct val="110000"/>
                </a:lnSpc>
              </a:pPr>
              <a:r>
                <a:rPr lang="zh-CN" altLang="en-US" sz="2200" b="1" dirty="0">
                  <a:solidFill>
                    <a:srgbClr val="C00000"/>
                  </a:solidFill>
                  <a:latin typeface="华文中宋" panose="02010600040101010101" pitchFamily="2" charset="-122"/>
                  <a:ea typeface="华文中宋" panose="02010600040101010101" pitchFamily="2" charset="-122"/>
                </a:rPr>
                <a:t>现代化的磅礴力量</a:t>
              </a:r>
            </a:p>
          </p:txBody>
        </p:sp>
        <p:cxnSp>
          <p:nvCxnSpPr>
            <p:cNvPr id="29" name="直接连接符 28"/>
            <p:cNvCxnSpPr/>
            <p:nvPr/>
          </p:nvCxnSpPr>
          <p:spPr>
            <a:xfrm>
              <a:off x="1776000" y="3549082"/>
              <a:ext cx="3600000" cy="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矩形 13"/>
          <p:cNvSpPr/>
          <p:nvPr>
            <p:custDataLst>
              <p:tags r:id="rId1"/>
            </p:custDataLst>
          </p:nvPr>
        </p:nvSpPr>
        <p:spPr>
          <a:xfrm>
            <a:off x="5292709" y="3142643"/>
            <a:ext cx="6186185" cy="2700000"/>
          </a:xfrm>
          <a:prstGeom prst="rect">
            <a:avLst/>
          </a:prstGeom>
          <a:solidFill>
            <a:schemeClr val="bg1"/>
          </a:solidFill>
          <a:ln>
            <a:noFill/>
          </a:ln>
          <a:effectLst>
            <a:outerShdw blurRad="355600" algn="ctr" rotWithShape="0">
              <a:schemeClr val="tx1">
                <a:lumMod val="75000"/>
                <a:lumOff val="2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endParaRPr lang="zh-CN" altLang="en-US" dirty="0"/>
          </a:p>
        </p:txBody>
      </p:sp>
      <p:sp>
        <p:nvSpPr>
          <p:cNvPr id="12" name="文本框 11"/>
          <p:cNvSpPr txBox="1"/>
          <p:nvPr>
            <p:custDataLst>
              <p:tags r:id="rId2"/>
            </p:custDataLst>
          </p:nvPr>
        </p:nvSpPr>
        <p:spPr>
          <a:xfrm>
            <a:off x="3048000" y="936000"/>
            <a:ext cx="6096000" cy="429895"/>
          </a:xfrm>
          <a:prstGeom prst="rect">
            <a:avLst/>
          </a:prstGeom>
          <a:noFill/>
        </p:spPr>
        <p:txBody>
          <a:bodyPr wrap="square" rtlCol="0" anchor="t">
            <a:spAutoFit/>
          </a:bodyPr>
          <a:lstStyle/>
          <a:p>
            <a:pPr algn="ct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sym typeface="+mn-ea"/>
              </a:rPr>
              <a:t>（三）中国式现代化创造了人类文明新形态</a:t>
            </a:r>
            <a:endParaRPr kumimoji="1" lang="zh-CN" altLang="en-US" sz="2000" b="1"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endParaRPr>
          </a:p>
        </p:txBody>
      </p:sp>
      <p:sp>
        <p:nvSpPr>
          <p:cNvPr id="4" name="对角圆角矩形 55"/>
          <p:cNvSpPr/>
          <p:nvPr>
            <p:custDataLst>
              <p:tags r:id="rId3"/>
            </p:custDataLst>
          </p:nvPr>
        </p:nvSpPr>
        <p:spPr>
          <a:xfrm flipH="1">
            <a:off x="3306000" y="1620000"/>
            <a:ext cx="558000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中国式现代化提供了一种全新的现代化模式</a:t>
            </a:r>
          </a:p>
        </p:txBody>
      </p:sp>
      <p:sp>
        <p:nvSpPr>
          <p:cNvPr id="38" name="文本框 37"/>
          <p:cNvSpPr txBox="1"/>
          <p:nvPr>
            <p:custDataLst>
              <p:tags r:id="rId4"/>
            </p:custDataLst>
          </p:nvPr>
        </p:nvSpPr>
        <p:spPr>
          <a:xfrm>
            <a:off x="713105" y="2160000"/>
            <a:ext cx="10765790" cy="867930"/>
          </a:xfrm>
          <a:prstGeom prst="rect">
            <a:avLst/>
          </a:prstGeom>
          <a:noFill/>
          <a:ln w="9525">
            <a:noFill/>
          </a:ln>
        </p:spPr>
        <p:txBody>
          <a:bodyPr wrap="square">
            <a:spAutoFit/>
          </a:bodyPr>
          <a:lstStyle/>
          <a:p>
            <a:pPr indent="304800" algn="ctr">
              <a:lnSpc>
                <a:spcPct val="140000"/>
              </a:lnSpc>
            </a:pPr>
            <a:r>
              <a:rPr lang="zh-CN" altLang="en-US" dirty="0">
                <a:latin typeface="微软雅黑" panose="020B0503020204020204" pitchFamily="34" charset="-122"/>
                <a:ea typeface="微软雅黑" panose="020B0503020204020204" pitchFamily="34" charset="-122"/>
                <a:cs typeface="微软雅黑" panose="020B0503020204020204" pitchFamily="34" charset="-122"/>
              </a:rPr>
              <a:t>人类走向现代化并不是只有一条路，西方的现代化暴露出许多问题，并不能奉为圭臬。</a:t>
            </a:r>
            <a:endParaRPr lang="en-US" altLang="zh-CN" dirty="0">
              <a:latin typeface="微软雅黑" panose="020B0503020204020204" pitchFamily="34" charset="-122"/>
              <a:ea typeface="微软雅黑" panose="020B0503020204020204" pitchFamily="34" charset="-122"/>
              <a:cs typeface="微软雅黑" panose="020B0503020204020204" pitchFamily="34" charset="-122"/>
            </a:endParaRPr>
          </a:p>
          <a:p>
            <a:pPr indent="304800" algn="ctr">
              <a:lnSpc>
                <a:spcPct val="140000"/>
              </a:lnSpc>
            </a:pPr>
            <a:r>
              <a:rPr lang="zh-CN" altLang="en-US" dirty="0">
                <a:latin typeface="微软雅黑" panose="020B0503020204020204" pitchFamily="34" charset="-122"/>
                <a:ea typeface="微软雅黑" panose="020B0503020204020204" pitchFamily="34" charset="-122"/>
                <a:cs typeface="微软雅黑" panose="020B0503020204020204" pitchFamily="34" charset="-122"/>
                <a:sym typeface="+mn-ea"/>
              </a:rPr>
              <a:t>中国式现代化，</a:t>
            </a:r>
            <a:r>
              <a:rPr lang="zh-CN" altLang="en-US"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打破了“现代化=西方化”的迷思，</a:t>
            </a:r>
            <a:r>
              <a:rPr lang="zh-CN" altLang="en-US" dirty="0">
                <a:latin typeface="微软雅黑" panose="020B0503020204020204" pitchFamily="34" charset="-122"/>
                <a:ea typeface="微软雅黑" panose="020B0503020204020204" pitchFamily="34" charset="-122"/>
                <a:cs typeface="微软雅黑" panose="020B0503020204020204" pitchFamily="34" charset="-122"/>
                <a:sym typeface="+mn-ea"/>
              </a:rPr>
              <a:t>展现了不同于西方现代化的新图景。</a:t>
            </a:r>
            <a:endParaRPr lang="zh-CN" altLang="en-US" b="1" dirty="0">
              <a:latin typeface="微软雅黑" panose="020B0503020204020204" pitchFamily="34" charset="-122"/>
              <a:ea typeface="微软雅黑" panose="020B0503020204020204" pitchFamily="34" charset="-122"/>
              <a:cs typeface="华文中宋" panose="02010600040101010101" pitchFamily="2" charset="-122"/>
              <a:sym typeface="+mn-ea"/>
            </a:endParaRPr>
          </a:p>
        </p:txBody>
      </p:sp>
      <p:sp>
        <p:nvSpPr>
          <p:cNvPr id="24" name="文本框 23"/>
          <p:cNvSpPr txBox="1"/>
          <p:nvPr>
            <p:custDataLst>
              <p:tags r:id="rId5"/>
            </p:custDataLst>
          </p:nvPr>
        </p:nvSpPr>
        <p:spPr>
          <a:xfrm>
            <a:off x="564835" y="5892148"/>
            <a:ext cx="4860000" cy="533400"/>
          </a:xfrm>
          <a:prstGeom prst="rect">
            <a:avLst/>
          </a:prstGeom>
          <a:noFill/>
        </p:spPr>
        <p:txBody>
          <a:bodyPr wrap="square" rtlCol="0">
            <a:spAutoFit/>
          </a:bodyPr>
          <a:lstStyle/>
          <a:p>
            <a:pPr>
              <a:lnSpc>
                <a:spcPct val="120000"/>
              </a:lnSpc>
            </a:pP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　　</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2023</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年</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3</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月</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15</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日，习近平在北京出席中国共产党与世界政党高层对话会，并发表题为《携手同行现代化之路》的主旨讲话。</a:t>
            </a:r>
          </a:p>
        </p:txBody>
      </p:sp>
      <p:sp>
        <p:nvSpPr>
          <p:cNvPr id="16" name="文本框 15"/>
          <p:cNvSpPr txBox="1"/>
          <p:nvPr>
            <p:custDataLst>
              <p:tags r:id="rId6"/>
            </p:custDataLst>
          </p:nvPr>
        </p:nvSpPr>
        <p:spPr>
          <a:xfrm>
            <a:off x="5650044" y="3926051"/>
            <a:ext cx="5471515" cy="1865126"/>
          </a:xfrm>
          <a:prstGeom prst="rect">
            <a:avLst/>
          </a:prstGeom>
          <a:noFill/>
        </p:spPr>
        <p:txBody>
          <a:bodyPr wrap="square" rtlCol="0">
            <a:spAutoFit/>
          </a:bodyPr>
          <a:lstStyle/>
          <a:p>
            <a:pPr>
              <a:lnSpc>
                <a:spcPct val="160000"/>
              </a:lnSpc>
              <a:spcBef>
                <a:spcPts val="0"/>
              </a:spcBef>
              <a:spcAft>
                <a:spcPts val="0"/>
              </a:spcAft>
            </a:pPr>
            <a:r>
              <a:rPr lang="en-US" altLang="zh-CN" b="1" i="1" dirty="0">
                <a:solidFill>
                  <a:srgbClr val="C00000"/>
                </a:solidFill>
                <a:latin typeface="微软雅黑" panose="020B0503020204020204" pitchFamily="34" charset="-122"/>
                <a:ea typeface="微软雅黑" panose="020B0503020204020204" pitchFamily="34" charset="-122"/>
              </a:rPr>
              <a:t>    </a:t>
            </a:r>
            <a:r>
              <a:rPr lang="zh-CN" altLang="en-US" dirty="0">
                <a:latin typeface="微软雅黑" panose="020B0503020204020204" pitchFamily="34" charset="-122"/>
                <a:ea typeface="微软雅黑" panose="020B0503020204020204" pitchFamily="34" charset="-122"/>
                <a:cs typeface="微软雅黑" panose="020B0503020204020204" pitchFamily="34" charset="-122"/>
              </a:rPr>
              <a:t>   中国式现代化强调同世界各国互利共赢，致力于建设一个共同繁荣的世界，有力推动了世界经济的发展。</a:t>
            </a:r>
            <a:r>
              <a:rPr lang="zh-CN" altLang="en-US"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中国式现代化代表人类文明进步的发展方向，</a:t>
            </a:r>
            <a:r>
              <a:rPr lang="zh-CN" altLang="en-US" dirty="0">
                <a:latin typeface="微软雅黑" panose="020B0503020204020204" pitchFamily="34" charset="-122"/>
                <a:ea typeface="微软雅黑" panose="020B0503020204020204" pitchFamily="34" charset="-122"/>
                <a:cs typeface="微软雅黑" panose="020B0503020204020204" pitchFamily="34" charset="-122"/>
              </a:rPr>
              <a:t>展现了不同于西方现代化模式的新图景。</a:t>
            </a:r>
          </a:p>
        </p:txBody>
      </p:sp>
      <p:sp>
        <p:nvSpPr>
          <p:cNvPr id="17" name="文本框 16"/>
          <p:cNvSpPr txBox="1"/>
          <p:nvPr>
            <p:custDataLst>
              <p:tags r:id="rId7"/>
            </p:custDataLst>
          </p:nvPr>
        </p:nvSpPr>
        <p:spPr>
          <a:xfrm>
            <a:off x="7370139" y="3287109"/>
            <a:ext cx="2031325" cy="723275"/>
          </a:xfrm>
          <a:prstGeom prst="rect">
            <a:avLst/>
          </a:prstGeom>
          <a:noFill/>
        </p:spPr>
        <p:txBody>
          <a:bodyPr wrap="none" rtlCol="0">
            <a:spAutoFit/>
          </a:bodyPr>
          <a:lstStyle/>
          <a:p>
            <a:pPr algn="ctr">
              <a:spcAft>
                <a:spcPts val="600"/>
              </a:spcAft>
            </a:pPr>
            <a:r>
              <a:rPr lang="zh-CN" altLang="en-US" b="1" dirty="0">
                <a:latin typeface="微软雅黑" panose="020B0503020204020204" pitchFamily="34" charset="-122"/>
                <a:ea typeface="微软雅黑" panose="020B0503020204020204" pitchFamily="34" charset="-122"/>
                <a:cs typeface="微软雅黑" panose="020B0503020204020204" pitchFamily="34" charset="-122"/>
              </a:rPr>
              <a:t>南非共产党总书记</a:t>
            </a:r>
          </a:p>
          <a:p>
            <a:pPr algn="ctr">
              <a:spcAft>
                <a:spcPts val="600"/>
              </a:spcAft>
            </a:pPr>
            <a:r>
              <a:rPr lang="zh-CN" altLang="en-US" b="1" dirty="0">
                <a:latin typeface="微软雅黑" panose="020B0503020204020204" pitchFamily="34" charset="-122"/>
                <a:ea typeface="微软雅黑" panose="020B0503020204020204" pitchFamily="34" charset="-122"/>
                <a:cs typeface="微软雅黑" panose="020B0503020204020204" pitchFamily="34" charset="-122"/>
              </a:rPr>
              <a:t>索利·马派拉</a:t>
            </a:r>
          </a:p>
        </p:txBody>
      </p:sp>
      <p:pic>
        <p:nvPicPr>
          <p:cNvPr id="2" name="图片 1"/>
          <p:cNvPicPr/>
          <p:nvPr/>
        </p:nvPicPr>
        <p:blipFill>
          <a:blip r:embed="rId10"/>
          <a:stretch>
            <a:fillRect/>
          </a:stretch>
        </p:blipFill>
        <p:spPr>
          <a:xfrm>
            <a:off x="844550" y="3142615"/>
            <a:ext cx="4142105" cy="2700020"/>
          </a:xfrm>
          <a:prstGeom prst="rect">
            <a:avLst/>
          </a:prstGeom>
          <a:noFill/>
          <a:ln w="9525">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7"/>
          <a:srcRect t="46639" b="-1"/>
          <a:stretch>
            <a:fillRect/>
          </a:stretch>
        </p:blipFill>
        <p:spPr>
          <a:xfrm>
            <a:off x="0" y="3767774"/>
            <a:ext cx="12192000" cy="2535325"/>
          </a:xfrm>
          <a:prstGeom prst="rect">
            <a:avLst/>
          </a:prstGeom>
          <a:noFill/>
        </p:spPr>
      </p:pic>
      <p:sp>
        <p:nvSpPr>
          <p:cNvPr id="4" name="işlídê"/>
          <p:cNvSpPr/>
          <p:nvPr/>
        </p:nvSpPr>
        <p:spPr>
          <a:xfrm>
            <a:off x="1236000" y="2008273"/>
            <a:ext cx="4500000" cy="378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8" name="对角圆角矩形 55"/>
          <p:cNvSpPr/>
          <p:nvPr>
            <p:custDataLst>
              <p:tags r:id="rId1"/>
            </p:custDataLst>
          </p:nvPr>
        </p:nvSpPr>
        <p:spPr>
          <a:xfrm flipH="1">
            <a:off x="2789873" y="936000"/>
            <a:ext cx="6612255"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中国式现代化是对西方式现代化理论和实践的重大超越</a:t>
            </a:r>
          </a:p>
        </p:txBody>
      </p:sp>
      <p:sp>
        <p:nvSpPr>
          <p:cNvPr id="9" name="矩形 8"/>
          <p:cNvSpPr/>
          <p:nvPr>
            <p:custDataLst>
              <p:tags r:id="rId2"/>
            </p:custDataLst>
          </p:nvPr>
        </p:nvSpPr>
        <p:spPr>
          <a:xfrm>
            <a:off x="1866000" y="3298577"/>
            <a:ext cx="3240000" cy="2046714"/>
          </a:xfrm>
          <a:prstGeom prst="rect">
            <a:avLst/>
          </a:prstGeom>
          <a:noFill/>
        </p:spPr>
        <p:txBody>
          <a:bodyPr wrap="square">
            <a:spAutoFit/>
          </a:bodyPr>
          <a:lstStyle/>
          <a:p>
            <a:pPr marL="342900" indent="-342900" algn="just">
              <a:lnSpc>
                <a:spcPct val="140000"/>
              </a:lnSpc>
              <a:spcAft>
                <a:spcPts val="600"/>
              </a:spcAft>
              <a:buClr>
                <a:srgbClr val="C00000"/>
              </a:buClr>
              <a:buSzPct val="80000"/>
              <a:buFont typeface="Wingdings" panose="05000000000000000000" pitchFamily="2" charset="2"/>
              <a:buChar char="n"/>
            </a:pPr>
            <a:r>
              <a:rPr lang="zh-CN" altLang="en-US" sz="2000" dirty="0">
                <a:latin typeface="微软雅黑" panose="020B0503020204020204" pitchFamily="34" charset="-122"/>
                <a:ea typeface="微软雅黑" panose="020B0503020204020204" pitchFamily="34" charset="-122"/>
                <a:sym typeface="+mn-ea"/>
              </a:rPr>
              <a:t>以资本为中心的现代化</a:t>
            </a:r>
            <a:endParaRPr lang="zh-CN" altLang="en-US" sz="2000" b="1" dirty="0">
              <a:latin typeface="微软雅黑" panose="020B0503020204020204" pitchFamily="34" charset="-122"/>
              <a:ea typeface="微软雅黑" panose="020B0503020204020204" pitchFamily="34" charset="-122"/>
              <a:sym typeface="+mn-ea"/>
            </a:endParaRPr>
          </a:p>
          <a:p>
            <a:pPr marL="342900" indent="-342900" algn="just">
              <a:lnSpc>
                <a:spcPct val="140000"/>
              </a:lnSpc>
              <a:spcAft>
                <a:spcPts val="600"/>
              </a:spcAft>
              <a:buClr>
                <a:srgbClr val="C00000"/>
              </a:buClr>
              <a:buSzPct val="80000"/>
              <a:buFont typeface="Wingdings" panose="05000000000000000000" pitchFamily="2" charset="2"/>
              <a:buChar char="n"/>
            </a:pPr>
            <a:r>
              <a:rPr lang="zh-CN" altLang="en-US" sz="2000" dirty="0">
                <a:latin typeface="微软雅黑" panose="020B0503020204020204" pitchFamily="34" charset="-122"/>
                <a:ea typeface="微软雅黑" panose="020B0503020204020204" pitchFamily="34" charset="-122"/>
                <a:sym typeface="+mn-ea"/>
              </a:rPr>
              <a:t>两极分化的现代化</a:t>
            </a:r>
          </a:p>
          <a:p>
            <a:pPr marL="342900" indent="-342900" algn="just">
              <a:lnSpc>
                <a:spcPct val="140000"/>
              </a:lnSpc>
              <a:spcAft>
                <a:spcPts val="600"/>
              </a:spcAft>
              <a:buClr>
                <a:srgbClr val="C00000"/>
              </a:buClr>
              <a:buSzPct val="80000"/>
              <a:buFont typeface="Wingdings" panose="05000000000000000000" pitchFamily="2" charset="2"/>
              <a:buChar char="n"/>
            </a:pPr>
            <a:r>
              <a:rPr lang="zh-CN" altLang="en-US" sz="2000" dirty="0">
                <a:latin typeface="微软雅黑" panose="020B0503020204020204" pitchFamily="34" charset="-122"/>
                <a:ea typeface="微软雅黑" panose="020B0503020204020204" pitchFamily="34" charset="-122"/>
                <a:sym typeface="+mn-ea"/>
              </a:rPr>
              <a:t>物质主义膨胀的现代化</a:t>
            </a:r>
            <a:endParaRPr lang="zh-CN" altLang="en-US" sz="2000" b="1" dirty="0">
              <a:latin typeface="微软雅黑" panose="020B0503020204020204" pitchFamily="34" charset="-122"/>
              <a:ea typeface="微软雅黑" panose="020B0503020204020204" pitchFamily="34" charset="-122"/>
              <a:sym typeface="+mn-ea"/>
            </a:endParaRPr>
          </a:p>
          <a:p>
            <a:pPr marL="342900" indent="-342900" algn="just">
              <a:lnSpc>
                <a:spcPct val="140000"/>
              </a:lnSpc>
              <a:spcAft>
                <a:spcPts val="600"/>
              </a:spcAft>
              <a:buClr>
                <a:srgbClr val="C00000"/>
              </a:buClr>
              <a:buSzPct val="80000"/>
              <a:buFont typeface="Wingdings" panose="05000000000000000000" pitchFamily="2" charset="2"/>
              <a:buChar char="n"/>
            </a:pPr>
            <a:r>
              <a:rPr lang="zh-CN" altLang="en-US" sz="2000" dirty="0">
                <a:latin typeface="微软雅黑" panose="020B0503020204020204" pitchFamily="34" charset="-122"/>
                <a:ea typeface="微软雅黑" panose="020B0503020204020204" pitchFamily="34" charset="-122"/>
                <a:sym typeface="+mn-ea"/>
              </a:rPr>
              <a:t>对外扩张掠夺的现代化</a:t>
            </a:r>
            <a:endParaRPr lang="zh-CN" altLang="en-US" sz="2000" dirty="0">
              <a:solidFill>
                <a:srgbClr val="9E0406"/>
              </a:solidFill>
              <a:latin typeface="微软雅黑" panose="020B0503020204020204" pitchFamily="34" charset="-122"/>
              <a:ea typeface="微软雅黑" panose="020B0503020204020204" pitchFamily="34" charset="-122"/>
              <a:sym typeface="+mn-ea"/>
            </a:endParaRPr>
          </a:p>
        </p:txBody>
      </p:sp>
      <p:sp>
        <p:nvSpPr>
          <p:cNvPr id="10" name="对角圆角矩形 9"/>
          <p:cNvSpPr/>
          <p:nvPr>
            <p:custDataLst>
              <p:tags r:id="rId3"/>
            </p:custDataLst>
          </p:nvPr>
        </p:nvSpPr>
        <p:spPr>
          <a:xfrm>
            <a:off x="1641007" y="2519262"/>
            <a:ext cx="3689985" cy="539750"/>
          </a:xfrm>
          <a:prstGeom prst="round2DiagRect">
            <a:avLst/>
          </a:prstGeom>
          <a:solidFill>
            <a:schemeClr val="bg1"/>
          </a:solidFill>
          <a:ln w="6350">
            <a:solidFill>
              <a:schemeClr val="bg1">
                <a:lumMod val="95000"/>
              </a:schemeClr>
            </a:soli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r>
              <a:rPr lang="zh-CN" altLang="en-US" sz="2000" b="1" dirty="0">
                <a:solidFill>
                  <a:srgbClr val="C00000"/>
                </a:solidFill>
                <a:latin typeface="微软雅黑" panose="020B0503020204020204" pitchFamily="34" charset="-122"/>
                <a:ea typeface="微软雅黑" panose="020B0503020204020204" pitchFamily="34" charset="-122"/>
                <a:sym typeface="+mn-ea"/>
              </a:rPr>
              <a:t>摒弃了西方现代化模式的弊端</a:t>
            </a:r>
            <a:endParaRPr lang="zh-CN" altLang="en-US" sz="2000" b="1" dirty="0">
              <a:solidFill>
                <a:srgbClr val="C00000"/>
              </a:solidFill>
              <a:latin typeface="微软雅黑" panose="020B0503020204020204" pitchFamily="34" charset="-122"/>
              <a:ea typeface="微软雅黑" panose="020B0503020204020204" pitchFamily="34" charset="-122"/>
            </a:endParaRPr>
          </a:p>
        </p:txBody>
      </p:sp>
      <p:sp>
        <p:nvSpPr>
          <p:cNvPr id="11" name="矩形 10"/>
          <p:cNvSpPr/>
          <p:nvPr>
            <p:custDataLst>
              <p:tags r:id="rId4"/>
            </p:custDataLst>
          </p:nvPr>
        </p:nvSpPr>
        <p:spPr>
          <a:xfrm>
            <a:off x="1416000" y="2188273"/>
            <a:ext cx="4140000" cy="3420000"/>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işlídê"/>
          <p:cNvSpPr/>
          <p:nvPr/>
        </p:nvSpPr>
        <p:spPr>
          <a:xfrm>
            <a:off x="6460131" y="2008273"/>
            <a:ext cx="4500000" cy="378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5" name="矩形 14"/>
          <p:cNvSpPr/>
          <p:nvPr>
            <p:custDataLst>
              <p:tags r:id="rId5"/>
            </p:custDataLst>
          </p:nvPr>
        </p:nvSpPr>
        <p:spPr>
          <a:xfrm>
            <a:off x="6640131" y="2188273"/>
            <a:ext cx="4140000" cy="3420000"/>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文本框 15"/>
          <p:cNvSpPr txBox="1"/>
          <p:nvPr/>
        </p:nvSpPr>
        <p:spPr>
          <a:xfrm>
            <a:off x="7180131" y="2458273"/>
            <a:ext cx="3060000" cy="2880000"/>
          </a:xfrm>
          <a:prstGeom prst="rect">
            <a:avLst/>
          </a:prstGeom>
          <a:noFill/>
        </p:spPr>
        <p:txBody>
          <a:bodyPr wrap="square" rtlCol="0" anchor="t">
            <a:spAutoFit/>
          </a:bodyPr>
          <a:lstStyle/>
          <a:p>
            <a:pPr algn="just">
              <a:lnSpc>
                <a:spcPct val="150000"/>
              </a:lnSpc>
            </a:pPr>
            <a:r>
              <a:rPr lang="zh-CN" altLang="en-US" sz="2000" dirty="0">
                <a:latin typeface="微软雅黑" panose="020B0503020204020204" pitchFamily="34" charset="-122"/>
                <a:ea typeface="微软雅黑" panose="020B0503020204020204" pitchFamily="34" charset="-122"/>
              </a:rPr>
              <a:t>　　中国式现代化蕴含的</a:t>
            </a:r>
            <a:r>
              <a:rPr lang="zh-CN" altLang="en-US" sz="2000" b="1" dirty="0">
                <a:solidFill>
                  <a:srgbClr val="C00000"/>
                </a:solidFill>
                <a:latin typeface="微软雅黑" panose="020B0503020204020204" pitchFamily="34" charset="-122"/>
                <a:ea typeface="微软雅黑" panose="020B0503020204020204" pitchFamily="34" charset="-122"/>
              </a:rPr>
              <a:t>独特世界观、价值观、历史观、文明观、民主观、生态观</a:t>
            </a:r>
            <a:r>
              <a:rPr lang="zh-CN" altLang="en-US" sz="2000" dirty="0">
                <a:latin typeface="微软雅黑" panose="020B0503020204020204" pitchFamily="34" charset="-122"/>
                <a:ea typeface="微软雅黑" panose="020B0503020204020204" pitchFamily="34" charset="-122"/>
              </a:rPr>
              <a:t>等及其伟大实践，是对世界现代化理论和实践的重大创新。</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对角圆角矩形 55"/>
          <p:cNvSpPr/>
          <p:nvPr>
            <p:custDataLst>
              <p:tags r:id="rId1"/>
            </p:custDataLst>
          </p:nvPr>
        </p:nvSpPr>
        <p:spPr>
          <a:xfrm flipH="1">
            <a:off x="2959100" y="900000"/>
            <a:ext cx="627380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中国式现代化为广大发展中国家提供了全新选择</a:t>
            </a:r>
          </a:p>
        </p:txBody>
      </p:sp>
      <p:grpSp>
        <p:nvGrpSpPr>
          <p:cNvPr id="2" name="组合 1"/>
          <p:cNvGrpSpPr/>
          <p:nvPr/>
        </p:nvGrpSpPr>
        <p:grpSpPr>
          <a:xfrm>
            <a:off x="949488" y="1692000"/>
            <a:ext cx="10293024" cy="3278085"/>
            <a:chOff x="949488" y="1519958"/>
            <a:chExt cx="10293024" cy="3278085"/>
          </a:xfrm>
        </p:grpSpPr>
        <p:grpSp>
          <p:nvGrpSpPr>
            <p:cNvPr id="3" name="组合 2"/>
            <p:cNvGrpSpPr/>
            <p:nvPr/>
          </p:nvGrpSpPr>
          <p:grpSpPr>
            <a:xfrm>
              <a:off x="949488" y="1519958"/>
              <a:ext cx="10293024" cy="3278085"/>
              <a:chOff x="1064709" y="1638633"/>
              <a:chExt cx="10293024" cy="3278085"/>
            </a:xfrm>
          </p:grpSpPr>
          <p:sp>
            <p:nvSpPr>
              <p:cNvPr id="7" name="图文框 6"/>
              <p:cNvSpPr/>
              <p:nvPr>
                <p:custDataLst>
                  <p:tags r:id="rId6"/>
                </p:custDataLst>
              </p:nvPr>
            </p:nvSpPr>
            <p:spPr>
              <a:xfrm>
                <a:off x="1064709" y="1638633"/>
                <a:ext cx="10080000" cy="3060000"/>
              </a:xfrm>
              <a:prstGeom prst="frame">
                <a:avLst>
                  <a:gd name="adj1" fmla="val 3500"/>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8" name="组合 7"/>
              <p:cNvGrpSpPr/>
              <p:nvPr/>
            </p:nvGrpSpPr>
            <p:grpSpPr>
              <a:xfrm>
                <a:off x="1277733" y="1856718"/>
                <a:ext cx="10080000" cy="3060000"/>
                <a:chOff x="1277733" y="1856718"/>
                <a:chExt cx="10080000" cy="3060000"/>
              </a:xfrm>
            </p:grpSpPr>
            <p:sp>
              <p:nvSpPr>
                <p:cNvPr id="9" name="矩形 8"/>
                <p:cNvSpPr/>
                <p:nvPr>
                  <p:custDataLst>
                    <p:tags r:id="rId7"/>
                  </p:custDataLst>
                </p:nvPr>
              </p:nvSpPr>
              <p:spPr>
                <a:xfrm>
                  <a:off x="1277733" y="1856718"/>
                  <a:ext cx="10080000" cy="306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 name="图片 9"/>
                <p:cNvPicPr>
                  <a:picLocks noChangeAspect="1"/>
                </p:cNvPicPr>
                <p:nvPr>
                  <p:custDataLst>
                    <p:tags r:id="rId8"/>
                  </p:custDataLst>
                </p:nvPr>
              </p:nvPicPr>
              <p:blipFill rotWithShape="1">
                <a:blip r:embed="rId11" cstate="print">
                  <a:duotone>
                    <a:schemeClr val="accent2">
                      <a:shade val="45000"/>
                      <a:satMod val="135000"/>
                    </a:schemeClr>
                    <a:prstClr val="white"/>
                  </a:duotone>
                  <a:extLst>
                    <a:ext uri="{28A0092B-C50C-407E-A947-70E740481C1C}">
                      <a14:useLocalDpi xmlns:a14="http://schemas.microsoft.com/office/drawing/2010/main" val="0"/>
                    </a:ext>
                  </a:extLst>
                </a:blip>
                <a:srcRect r="6647" b="50000"/>
                <a:stretch>
                  <a:fillRect/>
                </a:stretch>
              </p:blipFill>
              <p:spPr>
                <a:xfrm flipH="1">
                  <a:off x="3977733" y="3656718"/>
                  <a:ext cx="7380000" cy="1260000"/>
                </a:xfrm>
                <a:prstGeom prst="rect">
                  <a:avLst/>
                </a:prstGeom>
              </p:spPr>
            </p:pic>
          </p:grpSp>
        </p:grpSp>
        <p:sp>
          <p:nvSpPr>
            <p:cNvPr id="6" name="矩形 5"/>
            <p:cNvSpPr/>
            <p:nvPr>
              <p:custDataLst>
                <p:tags r:id="rId5"/>
              </p:custDataLst>
            </p:nvPr>
          </p:nvSpPr>
          <p:spPr>
            <a:xfrm>
              <a:off x="1557020" y="1994506"/>
              <a:ext cx="9077960" cy="2445385"/>
            </a:xfrm>
            <a:prstGeom prst="rect">
              <a:avLst/>
            </a:prstGeom>
          </p:spPr>
          <p:txBody>
            <a:bodyPr wrap="square">
              <a:spAutoFit/>
            </a:bodyPr>
            <a:lstStyle/>
            <a:p>
              <a:pPr algn="just">
                <a:lnSpc>
                  <a:spcPct val="150000"/>
                </a:lnSpc>
              </a:pPr>
              <a:r>
                <a:rPr lang="zh-CN" altLang="en-US" sz="2200" b="1" dirty="0">
                  <a:latin typeface="楷体" panose="02010609060101010101" pitchFamily="49" charset="-122"/>
                  <a:ea typeface="楷体" panose="02010609060101010101" pitchFamily="49" charset="-122"/>
                </a:rPr>
                <a:t>　　现代化不是少数国家的“专利品”，也不是非此即彼的“单选题”，不能搞简单的千篇一律、“复制粘贴”。一个国家走向现代化，既要遵循现代化一般规律，更要立足本国国情，具有本国特色。</a:t>
              </a:r>
            </a:p>
            <a:p>
              <a:pPr algn="r">
                <a:lnSpc>
                  <a:spcPct val="150000"/>
                </a:lnSpc>
              </a:pPr>
              <a:r>
                <a:rPr lang="en-US" altLang="zh-CN" b="1" dirty="0">
                  <a:latin typeface="楷体" panose="02010609060101010101" pitchFamily="49" charset="-122"/>
                  <a:ea typeface="楷体" panose="02010609060101010101" pitchFamily="49" charset="-122"/>
                </a:rPr>
                <a:t>——</a:t>
              </a:r>
              <a:r>
                <a:rPr b="1" dirty="0">
                  <a:latin typeface="楷体" panose="02010609060101010101" pitchFamily="49" charset="-122"/>
                  <a:ea typeface="楷体" panose="02010609060101010101" pitchFamily="49" charset="-122"/>
                </a:rPr>
                <a:t>习近平在中国共产党与世界政党高层对话会上的主旨讲话 </a:t>
              </a:r>
            </a:p>
            <a:p>
              <a:pPr algn="r">
                <a:lnSpc>
                  <a:spcPct val="150000"/>
                </a:lnSpc>
              </a:pPr>
              <a:r>
                <a:rPr lang="zh-CN" altLang="en-US" b="1" dirty="0">
                  <a:latin typeface="楷体" panose="02010609060101010101" pitchFamily="49" charset="-122"/>
                  <a:ea typeface="楷体" panose="02010609060101010101" pitchFamily="49" charset="-122"/>
                </a:rPr>
                <a:t>（</a:t>
              </a:r>
              <a:r>
                <a:rPr lang="en-US" altLang="zh-CN" b="1" dirty="0">
                  <a:latin typeface="楷体" panose="02010609060101010101" pitchFamily="49" charset="-122"/>
                  <a:ea typeface="楷体" panose="02010609060101010101" pitchFamily="49" charset="-122"/>
                </a:rPr>
                <a:t>2023</a:t>
              </a:r>
              <a:r>
                <a:rPr lang="zh-CN" altLang="en-US" b="1" dirty="0">
                  <a:latin typeface="楷体" panose="02010609060101010101" pitchFamily="49" charset="-122"/>
                  <a:ea typeface="楷体" panose="02010609060101010101" pitchFamily="49" charset="-122"/>
                </a:rPr>
                <a:t>年</a:t>
              </a:r>
              <a:r>
                <a:rPr lang="en-US" altLang="zh-CN" b="1" dirty="0">
                  <a:latin typeface="楷体" panose="02010609060101010101" pitchFamily="49" charset="-122"/>
                  <a:ea typeface="楷体" panose="02010609060101010101" pitchFamily="49" charset="-122"/>
                </a:rPr>
                <a:t>3</a:t>
              </a:r>
              <a:r>
                <a:rPr lang="zh-CN" altLang="en-US" b="1" dirty="0">
                  <a:latin typeface="楷体" panose="02010609060101010101" pitchFamily="49" charset="-122"/>
                  <a:ea typeface="楷体" panose="02010609060101010101" pitchFamily="49" charset="-122"/>
                </a:rPr>
                <a:t>月</a:t>
              </a:r>
              <a:r>
                <a:rPr lang="en-US" altLang="zh-CN" b="1" dirty="0">
                  <a:latin typeface="楷体" panose="02010609060101010101" pitchFamily="49" charset="-122"/>
                  <a:ea typeface="楷体" panose="02010609060101010101" pitchFamily="49" charset="-122"/>
                </a:rPr>
                <a:t>15</a:t>
              </a:r>
              <a:r>
                <a:rPr lang="zh-CN" altLang="en-US" b="1" dirty="0">
                  <a:latin typeface="楷体" panose="02010609060101010101" pitchFamily="49" charset="-122"/>
                  <a:ea typeface="楷体" panose="02010609060101010101" pitchFamily="49" charset="-122"/>
                </a:rPr>
                <a:t>日）</a:t>
              </a:r>
            </a:p>
          </p:txBody>
        </p:sp>
      </p:grpSp>
      <p:grpSp>
        <p:nvGrpSpPr>
          <p:cNvPr id="11" name="组合 10"/>
          <p:cNvGrpSpPr/>
          <p:nvPr/>
        </p:nvGrpSpPr>
        <p:grpSpPr>
          <a:xfrm>
            <a:off x="0" y="5238000"/>
            <a:ext cx="12192000" cy="1620000"/>
            <a:chOff x="0" y="4062772"/>
            <a:chExt cx="12192000" cy="3149794"/>
          </a:xfrm>
        </p:grpSpPr>
        <p:sp>
          <p:nvSpPr>
            <p:cNvPr id="13" name="矩形 12"/>
            <p:cNvSpPr/>
            <p:nvPr>
              <p:custDataLst>
                <p:tags r:id="rId3"/>
              </p:custDataLst>
            </p:nvPr>
          </p:nvSpPr>
          <p:spPr>
            <a:xfrm flipH="1">
              <a:off x="0" y="4062772"/>
              <a:ext cx="12192000" cy="3149794"/>
            </a:xfrm>
            <a:prstGeom prst="rect">
              <a:avLst/>
            </a:prstGeom>
            <a:gradFill flip="none" rotWithShape="1">
              <a:gsLst>
                <a:gs pos="0">
                  <a:schemeClr val="accent2">
                    <a:lumMod val="60000"/>
                    <a:lumOff val="40000"/>
                  </a:schemeClr>
                </a:gs>
                <a:gs pos="46000">
                  <a:srgbClr val="E66914"/>
                </a:gs>
                <a:gs pos="100000">
                  <a:srgbClr val="9E0406"/>
                </a:gs>
              </a:gsLst>
              <a:path path="circle">
                <a:fillToRect l="50000" t="130000" r="50000" b="-30000"/>
              </a:path>
              <a:tileRect/>
            </a:gra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p:custDataLst>
                <p:tags r:id="rId4"/>
              </p:custDataLst>
            </p:nvPr>
          </p:nvSpPr>
          <p:spPr>
            <a:xfrm>
              <a:off x="0" y="7140566"/>
              <a:ext cx="12192000" cy="72000"/>
            </a:xfrm>
            <a:prstGeom prst="rect">
              <a:avLst/>
            </a:prstGeom>
            <a:gradFill>
              <a:gsLst>
                <a:gs pos="0">
                  <a:schemeClr val="bg1"/>
                </a:gs>
                <a:gs pos="100000">
                  <a:srgbClr val="FF9000"/>
                </a:gs>
              </a:gsLst>
              <a:lin ang="0" scaled="0"/>
            </a:gradFill>
            <a:ln>
              <a:noFill/>
            </a:ln>
            <a:effectLst>
              <a:outerShdw blurRad="127000" dist="63500" dir="18900000" algn="b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5" name="文本框 14"/>
          <p:cNvSpPr txBox="1"/>
          <p:nvPr>
            <p:custDataLst>
              <p:tags r:id="rId2"/>
            </p:custDataLst>
          </p:nvPr>
        </p:nvSpPr>
        <p:spPr>
          <a:xfrm>
            <a:off x="1416000" y="5418000"/>
            <a:ext cx="9360000" cy="1260000"/>
          </a:xfrm>
          <a:prstGeom prst="rect">
            <a:avLst/>
          </a:prstGeom>
          <a:noFill/>
          <a:ln w="9525">
            <a:noFill/>
          </a:ln>
        </p:spPr>
        <p:txBody>
          <a:bodyPr wrap="square">
            <a:spAutoFit/>
          </a:bodyPr>
          <a:lstStyle/>
          <a:p>
            <a:pPr algn="just">
              <a:lnSpc>
                <a:spcPct val="150000"/>
              </a:lnSpc>
            </a:pPr>
            <a:r>
              <a:rPr lang="zh-CN" altLang="en-US" sz="2200" b="1" spc="160" dirty="0">
                <a:ln w="3175">
                  <a:noFill/>
                  <a:prstDash val="dash"/>
                </a:ln>
                <a:solidFill>
                  <a:schemeClr val="dk1">
                    <a:lumMod val="75000"/>
                    <a:lumOff val="25000"/>
                  </a:schemeClr>
                </a:solidFill>
                <a:effectLst>
                  <a:outerShdw blurRad="38100" dist="38100" dir="2700000" algn="tl">
                    <a:srgbClr val="000000">
                      <a:alpha val="43137"/>
                    </a:srgbClr>
                  </a:outerShdw>
                </a:effectLst>
                <a:uFillTx/>
                <a:latin typeface="华文中宋" panose="02010600040101010101" pitchFamily="2" charset="-122"/>
                <a:ea typeface="华文中宋" panose="02010600040101010101" pitchFamily="2" charset="-122"/>
                <a:cs typeface="楷体" panose="02010609060101010101" pitchFamily="49" charset="-122"/>
              </a:rPr>
              <a:t>　　</a:t>
            </a: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华文中宋" panose="02010600040101010101" pitchFamily="2" charset="-122"/>
                <a:sym typeface="+mn-ea"/>
              </a:rPr>
              <a:t>新时代以来“东升西降”“中治西乱”的鲜明对比，为广大发展中国家独立自主迈向现代化、探索现代化道路的多样性提供了全新选择。</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da-pc31266h5t7xd9x3">
            <a:hlinkClick r:id="" action="ppaction://media"/>
          </p:cNvPr>
          <p:cNvPicPr/>
          <p:nvPr>
            <a:videoFile r:link="rId2"/>
            <p:extLst>
              <p:ext uri="{DAA4B4D4-6D71-4841-9C94-3DE7FCFB9230}">
                <p14:media xmlns:p14="http://schemas.microsoft.com/office/powerpoint/2010/main" r:embed="rId1"/>
              </p:ext>
            </p:extLst>
          </p:nvPr>
        </p:nvPicPr>
        <p:blipFill>
          <a:blip r:embed="rId4"/>
          <a:stretch>
            <a:fillRect/>
          </a:stretch>
        </p:blipFill>
        <p:spPr>
          <a:xfrm>
            <a:off x="-317" y="10478"/>
            <a:ext cx="12192635" cy="6858635"/>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video>
              <p:cMediaNode>
                <p:cTn id="2" fill="hold" display="1">
                  <p:stCondLst>
                    <p:cond delay="indefinite"/>
                  </p:stCondLst>
                </p:cTn>
                <p:tgtEl>
                  <p:spTgt spid="2"/>
                </p:tgtEl>
              </p:cMediaNode>
            </p:vide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 name="文本框 116"/>
          <p:cNvSpPr txBox="1"/>
          <p:nvPr/>
        </p:nvSpPr>
        <p:spPr>
          <a:xfrm>
            <a:off x="841375" y="1619885"/>
            <a:ext cx="10919460" cy="953135"/>
          </a:xfrm>
          <a:prstGeom prst="rect">
            <a:avLst/>
          </a:prstGeom>
          <a:noFill/>
          <a:ln w="9525">
            <a:noFill/>
          </a:ln>
        </p:spPr>
        <p:txBody>
          <a:bodyPr wrap="square">
            <a:spAutoFit/>
          </a:bodyPr>
          <a:lstStyle/>
          <a:p>
            <a:pPr indent="0" algn="ctr">
              <a:spcAft>
                <a:spcPts val="1200"/>
              </a:spcAft>
            </a:pPr>
            <a:r>
              <a:rPr lang="en-US" altLang="zh-CN" sz="2000" b="1" noProof="0" dirty="0">
                <a:solidFill>
                  <a:prstClr val="black">
                    <a:lumMod val="85000"/>
                    <a:lumOff val="15000"/>
                  </a:prstClr>
                </a:solidFill>
                <a:latin typeface="华文中宋" panose="02010600040101010101" pitchFamily="2" charset="-122"/>
                <a:ea typeface="华文中宋" panose="02010600040101010101" pitchFamily="2" charset="-122"/>
              </a:rPr>
              <a:t>     </a:t>
            </a:r>
            <a:r>
              <a:rPr lang="zh-CN" altLang="en-US" sz="2200" b="1" noProof="0" dirty="0">
                <a:solidFill>
                  <a:prstClr val="black">
                    <a:lumMod val="85000"/>
                    <a:lumOff val="15000"/>
                  </a:prstClr>
                </a:solidFill>
                <a:latin typeface="华文中宋" panose="02010600040101010101" pitchFamily="2" charset="-122"/>
                <a:ea typeface="华文中宋" panose="02010600040101010101" pitchFamily="2" charset="-122"/>
              </a:rPr>
              <a:t>全面建设社会主义现代化国家，是一项伟大而艰巨的事业，前途光明，任重道远。</a:t>
            </a:r>
            <a:endParaRPr lang="zh-CN" altLang="en-US" sz="2000" b="1" noProof="0" dirty="0">
              <a:solidFill>
                <a:prstClr val="black">
                  <a:lumMod val="85000"/>
                  <a:lumOff val="15000"/>
                </a:prstClr>
              </a:solidFill>
              <a:latin typeface="华文中宋" panose="02010600040101010101" pitchFamily="2" charset="-122"/>
              <a:ea typeface="华文中宋" panose="02010600040101010101" pitchFamily="2" charset="-122"/>
            </a:endParaRPr>
          </a:p>
          <a:p>
            <a:pPr indent="0" algn="ctr">
              <a:spcAft>
                <a:spcPts val="1200"/>
              </a:spcAft>
            </a:pPr>
            <a:r>
              <a:rPr lang="zh-CN" altLang="en-US" sz="2400" b="1" noProof="0" dirty="0">
                <a:solidFill>
                  <a:srgbClr val="C00000"/>
                </a:solidFill>
                <a:latin typeface="华文中宋" panose="02010600040101010101" pitchFamily="2" charset="-122"/>
                <a:ea typeface="华文中宋" panose="02010600040101010101" pitchFamily="2" charset="-122"/>
              </a:rPr>
              <a:t>必须牢牢把握以下重大原则</a:t>
            </a:r>
          </a:p>
        </p:txBody>
      </p:sp>
      <p:sp>
        <p:nvSpPr>
          <p:cNvPr id="12" name="文本框 11"/>
          <p:cNvSpPr txBox="1"/>
          <p:nvPr>
            <p:custDataLst>
              <p:tags r:id="rId1"/>
            </p:custDataLst>
          </p:nvPr>
        </p:nvSpPr>
        <p:spPr>
          <a:xfrm>
            <a:off x="2473325" y="936000"/>
            <a:ext cx="7245350" cy="429895"/>
          </a:xfrm>
          <a:prstGeom prst="rect">
            <a:avLst/>
          </a:prstGeom>
          <a:noFill/>
        </p:spPr>
        <p:txBody>
          <a:bodyPr wrap="square" rtlCol="0" anchor="t">
            <a:spAutoFit/>
          </a:bodyPr>
          <a:lstStyle/>
          <a:p>
            <a:pPr algn="ct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sym typeface="+mn-ea"/>
              </a:rPr>
              <a:t>（四）推进中国式现代化需要把握的重大原则和重大关系</a:t>
            </a:r>
          </a:p>
        </p:txBody>
      </p:sp>
      <p:pic>
        <p:nvPicPr>
          <p:cNvPr id="19" name="图片 18"/>
          <p:cNvPicPr>
            <a:picLocks noChangeAspect="1"/>
          </p:cNvPicPr>
          <p:nvPr/>
        </p:nvPicPr>
        <p:blipFill rotWithShape="1">
          <a:blip r:embed="rId10"/>
          <a:srcRect t="46639" b="-1"/>
          <a:stretch>
            <a:fillRect/>
          </a:stretch>
        </p:blipFill>
        <p:spPr>
          <a:xfrm>
            <a:off x="0" y="3767774"/>
            <a:ext cx="12192000" cy="2535325"/>
          </a:xfrm>
          <a:prstGeom prst="rect">
            <a:avLst/>
          </a:prstGeom>
          <a:noFill/>
        </p:spPr>
      </p:pic>
      <p:grpSp>
        <p:nvGrpSpPr>
          <p:cNvPr id="2" name="组合 1"/>
          <p:cNvGrpSpPr/>
          <p:nvPr/>
        </p:nvGrpSpPr>
        <p:grpSpPr>
          <a:xfrm>
            <a:off x="432000" y="2700000"/>
            <a:ext cx="3600000" cy="3420000"/>
            <a:chOff x="432000" y="2700000"/>
            <a:chExt cx="3600000" cy="3420000"/>
          </a:xfrm>
        </p:grpSpPr>
        <p:sp>
          <p:nvSpPr>
            <p:cNvPr id="21" name="işlídê"/>
            <p:cNvSpPr/>
            <p:nvPr/>
          </p:nvSpPr>
          <p:spPr>
            <a:xfrm>
              <a:off x="432000" y="2700000"/>
              <a:ext cx="3600000" cy="342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3" name="矩形 22"/>
            <p:cNvSpPr/>
            <p:nvPr>
              <p:custDataLst>
                <p:tags r:id="rId6"/>
              </p:custDataLst>
            </p:nvPr>
          </p:nvSpPr>
          <p:spPr>
            <a:xfrm>
              <a:off x="702000" y="3780000"/>
              <a:ext cx="3060000" cy="1532727"/>
            </a:xfrm>
            <a:prstGeom prst="rect">
              <a:avLst/>
            </a:prstGeom>
            <a:noFill/>
          </p:spPr>
          <p:txBody>
            <a:bodyPr wrap="square">
              <a:spAutoFit/>
            </a:bodyPr>
            <a:lstStyle/>
            <a:p>
              <a:pPr indent="0" algn="just">
                <a:lnSpc>
                  <a:spcPct val="130000"/>
                </a:lnSpc>
                <a:spcAft>
                  <a:spcPts val="600"/>
                </a:spcAft>
                <a:buClr>
                  <a:srgbClr val="9E0406"/>
                </a:buClr>
                <a:buSzPct val="80000"/>
                <a:buFont typeface="Wingdings" panose="05000000000000000000" pitchFamily="2" charset="2"/>
                <a:buNone/>
              </a:pPr>
              <a:r>
                <a:rPr lang="zh-CN" altLang="en-US" b="1" dirty="0">
                  <a:latin typeface="微软雅黑" panose="020B0503020204020204" pitchFamily="34" charset="-122"/>
                  <a:ea typeface="微软雅黑" panose="020B0503020204020204" pitchFamily="34" charset="-122"/>
                </a:rPr>
                <a:t>　　</a:t>
              </a:r>
              <a:r>
                <a:rPr lang="zh-CN" altLang="en-US" dirty="0">
                  <a:latin typeface="微软雅黑" panose="020B0503020204020204" pitchFamily="34" charset="-122"/>
                  <a:ea typeface="微软雅黑" panose="020B0503020204020204" pitchFamily="34" charset="-122"/>
                </a:rPr>
                <a:t>确保我国社会主义现代化建设正确方向，确保拥有团结奋斗的强大政治凝聚力、发展自信心。</a:t>
              </a:r>
            </a:p>
          </p:txBody>
        </p:sp>
        <p:sp>
          <p:nvSpPr>
            <p:cNvPr id="24" name="文本框 23"/>
            <p:cNvSpPr txBox="1"/>
            <p:nvPr>
              <p:custDataLst>
                <p:tags r:id="rId7"/>
              </p:custDataLst>
            </p:nvPr>
          </p:nvSpPr>
          <p:spPr>
            <a:xfrm>
              <a:off x="702000" y="2808000"/>
              <a:ext cx="3060000" cy="768350"/>
            </a:xfrm>
            <a:prstGeom prst="rect">
              <a:avLst/>
            </a:prstGeom>
            <a:noFill/>
          </p:spPr>
          <p:txBody>
            <a:bodyPr wrap="square" rtlCol="0">
              <a:spAutoFit/>
            </a:bodyPr>
            <a:lstStyle/>
            <a:p>
              <a:pPr algn="ctr">
                <a:lnSpc>
                  <a:spcPct val="110000"/>
                </a:lnSpc>
              </a:pPr>
              <a:r>
                <a:rPr lang="zh-CN" altLang="en-US" sz="2000" b="1" dirty="0">
                  <a:solidFill>
                    <a:srgbClr val="C00000"/>
                  </a:solidFill>
                  <a:latin typeface="微软雅黑" panose="020B0503020204020204" pitchFamily="34" charset="-122"/>
                  <a:ea typeface="微软雅黑" panose="020B0503020204020204" pitchFamily="34" charset="-122"/>
                </a:rPr>
                <a:t>坚持和加强</a:t>
              </a:r>
            </a:p>
            <a:p>
              <a:pPr algn="ctr">
                <a:lnSpc>
                  <a:spcPct val="110000"/>
                </a:lnSpc>
              </a:pPr>
              <a:r>
                <a:rPr lang="zh-CN" altLang="en-US" sz="2000" b="1" dirty="0">
                  <a:solidFill>
                    <a:srgbClr val="C00000"/>
                  </a:solidFill>
                  <a:latin typeface="微软雅黑" panose="020B0503020204020204" pitchFamily="34" charset="-122"/>
                  <a:ea typeface="微软雅黑" panose="020B0503020204020204" pitchFamily="34" charset="-122"/>
                </a:rPr>
                <a:t>党的全面领导</a:t>
              </a:r>
            </a:p>
          </p:txBody>
        </p:sp>
        <p:cxnSp>
          <p:nvCxnSpPr>
            <p:cNvPr id="25" name="直接连接符 24"/>
            <p:cNvCxnSpPr/>
            <p:nvPr/>
          </p:nvCxnSpPr>
          <p:spPr>
            <a:xfrm>
              <a:off x="702000" y="3699528"/>
              <a:ext cx="3060000" cy="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3" name="组合 2"/>
          <p:cNvGrpSpPr/>
          <p:nvPr/>
        </p:nvGrpSpPr>
        <p:grpSpPr>
          <a:xfrm>
            <a:off x="4296000" y="2700000"/>
            <a:ext cx="3600000" cy="3420000"/>
            <a:chOff x="4296000" y="2700000"/>
            <a:chExt cx="3600000" cy="3420000"/>
          </a:xfrm>
        </p:grpSpPr>
        <p:sp>
          <p:nvSpPr>
            <p:cNvPr id="36" name="işlídê"/>
            <p:cNvSpPr/>
            <p:nvPr/>
          </p:nvSpPr>
          <p:spPr>
            <a:xfrm>
              <a:off x="4296000" y="2700000"/>
              <a:ext cx="3600000" cy="342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7" name="矩形 36"/>
            <p:cNvSpPr/>
            <p:nvPr>
              <p:custDataLst>
                <p:tags r:id="rId4"/>
              </p:custDataLst>
            </p:nvPr>
          </p:nvSpPr>
          <p:spPr>
            <a:xfrm>
              <a:off x="4566000" y="3780000"/>
              <a:ext cx="3060000" cy="2252924"/>
            </a:xfrm>
            <a:prstGeom prst="rect">
              <a:avLst/>
            </a:prstGeom>
            <a:noFill/>
          </p:spPr>
          <p:txBody>
            <a:bodyPr wrap="square">
              <a:spAutoFit/>
            </a:bodyPr>
            <a:lstStyle/>
            <a:p>
              <a:pPr indent="0" algn="just">
                <a:lnSpc>
                  <a:spcPct val="130000"/>
                </a:lnSpc>
                <a:spcAft>
                  <a:spcPts val="600"/>
                </a:spcAft>
                <a:buClr>
                  <a:srgbClr val="9E0406"/>
                </a:buClr>
                <a:buSzPct val="80000"/>
                <a:buFont typeface="Wingdings" panose="05000000000000000000" pitchFamily="2" charset="2"/>
                <a:buNone/>
              </a:pPr>
              <a:r>
                <a:rPr lang="zh-CN" altLang="en-US" b="1" dirty="0">
                  <a:latin typeface="微软雅黑" panose="020B0503020204020204" pitchFamily="34" charset="-122"/>
                  <a:ea typeface="微软雅黑" panose="020B0503020204020204" pitchFamily="34" charset="-122"/>
                </a:rPr>
                <a:t>　　</a:t>
              </a:r>
              <a:r>
                <a:rPr lang="zh-CN" altLang="en-US" dirty="0">
                  <a:latin typeface="微软雅黑" panose="020B0503020204020204" pitchFamily="34" charset="-122"/>
                  <a:ea typeface="微软雅黑" panose="020B0503020204020204" pitchFamily="34" charset="-122"/>
                </a:rPr>
                <a:t>坚持以经济建设为中心，坚持四项基本原则，坚持改革开放，坚持独立自主、自力更生，坚持道不变、志不改，始终坚持和发展中国特色社会主义。</a:t>
              </a:r>
            </a:p>
          </p:txBody>
        </p:sp>
        <p:sp>
          <p:nvSpPr>
            <p:cNvPr id="38" name="文本框 37"/>
            <p:cNvSpPr txBox="1"/>
            <p:nvPr>
              <p:custDataLst>
                <p:tags r:id="rId5"/>
              </p:custDataLst>
            </p:nvPr>
          </p:nvSpPr>
          <p:spPr>
            <a:xfrm>
              <a:off x="4566000" y="2808000"/>
              <a:ext cx="3060000" cy="768350"/>
            </a:xfrm>
            <a:prstGeom prst="rect">
              <a:avLst/>
            </a:prstGeom>
            <a:noFill/>
          </p:spPr>
          <p:txBody>
            <a:bodyPr wrap="square" rtlCol="0">
              <a:spAutoFit/>
            </a:bodyPr>
            <a:lstStyle/>
            <a:p>
              <a:pPr algn="ctr">
                <a:lnSpc>
                  <a:spcPct val="110000"/>
                </a:lnSpc>
                <a:buClrTx/>
                <a:buSzTx/>
                <a:buNone/>
              </a:pPr>
              <a:r>
                <a:rPr lang="zh-CN" altLang="en-US" sz="2000" b="1" dirty="0">
                  <a:solidFill>
                    <a:srgbClr val="C00000"/>
                  </a:solidFill>
                  <a:latin typeface="微软雅黑" panose="020B0503020204020204" pitchFamily="34" charset="-122"/>
                  <a:ea typeface="微软雅黑" panose="020B0503020204020204" pitchFamily="34" charset="-122"/>
                </a:rPr>
                <a:t>坚持中国特色</a:t>
              </a:r>
            </a:p>
            <a:p>
              <a:pPr algn="ctr">
                <a:lnSpc>
                  <a:spcPct val="110000"/>
                </a:lnSpc>
                <a:buClrTx/>
                <a:buSzTx/>
                <a:buNone/>
              </a:pPr>
              <a:r>
                <a:rPr lang="zh-CN" altLang="en-US" sz="2000" b="1" dirty="0">
                  <a:solidFill>
                    <a:srgbClr val="C00000"/>
                  </a:solidFill>
                  <a:latin typeface="微软雅黑" panose="020B0503020204020204" pitchFamily="34" charset="-122"/>
                  <a:ea typeface="微软雅黑" panose="020B0503020204020204" pitchFamily="34" charset="-122"/>
                </a:rPr>
                <a:t>社会主义道路</a:t>
              </a:r>
              <a:endParaRPr lang="zh-CN" altLang="en-US" sz="2200" b="1" dirty="0">
                <a:solidFill>
                  <a:srgbClr val="C00000"/>
                </a:solidFill>
                <a:latin typeface="华文中宋" panose="02010600040101010101" pitchFamily="2" charset="-122"/>
                <a:ea typeface="华文中宋" panose="02010600040101010101" pitchFamily="2" charset="-122"/>
              </a:endParaRPr>
            </a:p>
          </p:txBody>
        </p:sp>
        <p:cxnSp>
          <p:nvCxnSpPr>
            <p:cNvPr id="39" name="直接连接符 38"/>
            <p:cNvCxnSpPr/>
            <p:nvPr/>
          </p:nvCxnSpPr>
          <p:spPr>
            <a:xfrm>
              <a:off x="4566000" y="3699528"/>
              <a:ext cx="3060000" cy="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6" name="组合 5"/>
          <p:cNvGrpSpPr/>
          <p:nvPr/>
        </p:nvGrpSpPr>
        <p:grpSpPr>
          <a:xfrm>
            <a:off x="8160000" y="2700000"/>
            <a:ext cx="3600000" cy="3420000"/>
            <a:chOff x="8160000" y="2700000"/>
            <a:chExt cx="3600000" cy="3420000"/>
          </a:xfrm>
        </p:grpSpPr>
        <p:sp>
          <p:nvSpPr>
            <p:cNvPr id="41" name="işlídê"/>
            <p:cNvSpPr/>
            <p:nvPr/>
          </p:nvSpPr>
          <p:spPr>
            <a:xfrm>
              <a:off x="8160000" y="2700000"/>
              <a:ext cx="3600000" cy="342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2" name="矩形 41"/>
            <p:cNvSpPr/>
            <p:nvPr>
              <p:custDataLst>
                <p:tags r:id="rId2"/>
              </p:custDataLst>
            </p:nvPr>
          </p:nvSpPr>
          <p:spPr>
            <a:xfrm>
              <a:off x="8430000" y="3780000"/>
              <a:ext cx="3060000" cy="1532727"/>
            </a:xfrm>
            <a:prstGeom prst="rect">
              <a:avLst/>
            </a:prstGeom>
            <a:noFill/>
          </p:spPr>
          <p:txBody>
            <a:bodyPr wrap="square">
              <a:spAutoFit/>
            </a:bodyPr>
            <a:lstStyle/>
            <a:p>
              <a:pPr indent="0" algn="just">
                <a:lnSpc>
                  <a:spcPct val="130000"/>
                </a:lnSpc>
                <a:spcAft>
                  <a:spcPts val="600"/>
                </a:spcAft>
                <a:buClr>
                  <a:srgbClr val="9E0406"/>
                </a:buClr>
                <a:buSzPct val="80000"/>
                <a:buFont typeface="Wingdings" panose="05000000000000000000" pitchFamily="2" charset="2"/>
                <a:buNone/>
              </a:pPr>
              <a:r>
                <a:rPr lang="zh-CN" altLang="en-US" b="1" dirty="0">
                  <a:latin typeface="微软雅黑" panose="020B0503020204020204" pitchFamily="34" charset="-122"/>
                  <a:ea typeface="微软雅黑" panose="020B0503020204020204" pitchFamily="34" charset="-122"/>
                </a:rPr>
                <a:t>　　</a:t>
              </a:r>
              <a:r>
                <a:rPr lang="zh-CN" altLang="en-US" dirty="0">
                  <a:latin typeface="微软雅黑" panose="020B0503020204020204" pitchFamily="34" charset="-122"/>
                  <a:ea typeface="微软雅黑" panose="020B0503020204020204" pitchFamily="34" charset="-122"/>
                </a:rPr>
                <a:t>不断实现发展为了人民、发展依靠人民、发展成果由人民共享，让现代化建设成果更多更公平惠及全体人民。</a:t>
              </a:r>
            </a:p>
          </p:txBody>
        </p:sp>
        <p:sp>
          <p:nvSpPr>
            <p:cNvPr id="43" name="文本框 42"/>
            <p:cNvSpPr txBox="1"/>
            <p:nvPr>
              <p:custDataLst>
                <p:tags r:id="rId3"/>
              </p:custDataLst>
            </p:nvPr>
          </p:nvSpPr>
          <p:spPr>
            <a:xfrm>
              <a:off x="8430000" y="2808000"/>
              <a:ext cx="3060000" cy="768350"/>
            </a:xfrm>
            <a:prstGeom prst="rect">
              <a:avLst/>
            </a:prstGeom>
            <a:noFill/>
          </p:spPr>
          <p:txBody>
            <a:bodyPr wrap="square" rtlCol="0">
              <a:spAutoFit/>
            </a:bodyPr>
            <a:lstStyle/>
            <a:p>
              <a:pPr algn="ctr">
                <a:lnSpc>
                  <a:spcPct val="110000"/>
                </a:lnSpc>
                <a:buClrTx/>
                <a:buSzTx/>
                <a:buNone/>
              </a:pPr>
              <a:r>
                <a:rPr lang="zh-CN" altLang="en-US" sz="2000" b="1" dirty="0">
                  <a:solidFill>
                    <a:srgbClr val="C00000"/>
                  </a:solidFill>
                  <a:latin typeface="微软雅黑" panose="020B0503020204020204" pitchFamily="34" charset="-122"/>
                  <a:ea typeface="微软雅黑" panose="020B0503020204020204" pitchFamily="34" charset="-122"/>
                </a:rPr>
                <a:t>坚持以人民为中心</a:t>
              </a:r>
            </a:p>
            <a:p>
              <a:pPr algn="ctr">
                <a:lnSpc>
                  <a:spcPct val="110000"/>
                </a:lnSpc>
                <a:buClrTx/>
                <a:buSzTx/>
                <a:buNone/>
              </a:pPr>
              <a:r>
                <a:rPr lang="zh-CN" altLang="en-US" sz="2000" b="1" dirty="0">
                  <a:solidFill>
                    <a:srgbClr val="C00000"/>
                  </a:solidFill>
                  <a:latin typeface="微软雅黑" panose="020B0503020204020204" pitchFamily="34" charset="-122"/>
                  <a:ea typeface="微软雅黑" panose="020B0503020204020204" pitchFamily="34" charset="-122"/>
                </a:rPr>
                <a:t>的发展思想</a:t>
              </a:r>
            </a:p>
          </p:txBody>
        </p:sp>
        <p:cxnSp>
          <p:nvCxnSpPr>
            <p:cNvPr id="44" name="直接连接符 43"/>
            <p:cNvCxnSpPr/>
            <p:nvPr/>
          </p:nvCxnSpPr>
          <p:spPr>
            <a:xfrm>
              <a:off x="8430000" y="3699528"/>
              <a:ext cx="3060000" cy="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图片 15">
            <a:extLst>
              <a:ext uri="{FF2B5EF4-FFF2-40B4-BE49-F238E27FC236}">
                <a16:creationId xmlns:a16="http://schemas.microsoft.com/office/drawing/2014/main" id="{51C0CFA1-D4E2-45F2-9472-02D5F29AF948}"/>
              </a:ext>
            </a:extLst>
          </p:cNvPr>
          <p:cNvPicPr>
            <a:picLocks noChangeAspect="1"/>
          </p:cNvPicPr>
          <p:nvPr/>
        </p:nvPicPr>
        <p:blipFill rotWithShape="1">
          <a:blip r:embed="rId7"/>
          <a:srcRect t="46639" b="-1"/>
          <a:stretch>
            <a:fillRect/>
          </a:stretch>
        </p:blipFill>
        <p:spPr>
          <a:xfrm>
            <a:off x="0" y="3767774"/>
            <a:ext cx="12192000" cy="2535325"/>
          </a:xfrm>
          <a:prstGeom prst="rect">
            <a:avLst/>
          </a:prstGeom>
          <a:noFill/>
        </p:spPr>
      </p:pic>
      <p:sp>
        <p:nvSpPr>
          <p:cNvPr id="117" name="文本框 116"/>
          <p:cNvSpPr txBox="1"/>
          <p:nvPr/>
        </p:nvSpPr>
        <p:spPr>
          <a:xfrm>
            <a:off x="861695" y="1620000"/>
            <a:ext cx="10468610" cy="398780"/>
          </a:xfrm>
          <a:prstGeom prst="rect">
            <a:avLst/>
          </a:prstGeom>
          <a:noFill/>
          <a:ln w="9525">
            <a:noFill/>
          </a:ln>
        </p:spPr>
        <p:txBody>
          <a:bodyPr wrap="square">
            <a:spAutoFit/>
          </a:bodyPr>
          <a:lstStyle/>
          <a:p>
            <a:pPr indent="0" algn="ctr">
              <a:spcAft>
                <a:spcPts val="1200"/>
              </a:spcAft>
            </a:pPr>
            <a:r>
              <a:rPr lang="en-US" altLang="zh-CN" sz="2000" b="1" noProof="0" dirty="0">
                <a:solidFill>
                  <a:prstClr val="black">
                    <a:lumMod val="85000"/>
                    <a:lumOff val="15000"/>
                  </a:prstClr>
                </a:solidFill>
                <a:latin typeface="华文中宋" panose="02010600040101010101" pitchFamily="2" charset="-122"/>
                <a:ea typeface="华文中宋" panose="02010600040101010101" pitchFamily="2" charset="-122"/>
              </a:rPr>
              <a:t>     </a:t>
            </a:r>
            <a:endParaRPr lang="zh-CN" altLang="en-US" sz="2400" b="1" noProof="0" dirty="0">
              <a:solidFill>
                <a:srgbClr val="C00000"/>
              </a:solidFill>
              <a:latin typeface="华文中宋" panose="02010600040101010101" pitchFamily="2" charset="-122"/>
              <a:ea typeface="华文中宋" panose="02010600040101010101" pitchFamily="2" charset="-122"/>
            </a:endParaRPr>
          </a:p>
        </p:txBody>
      </p:sp>
      <p:sp>
        <p:nvSpPr>
          <p:cNvPr id="21" name="işlídê"/>
          <p:cNvSpPr/>
          <p:nvPr/>
        </p:nvSpPr>
        <p:spPr>
          <a:xfrm>
            <a:off x="1059589" y="1237595"/>
            <a:ext cx="4680000" cy="432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5" name="组合 4">
            <a:extLst>
              <a:ext uri="{FF2B5EF4-FFF2-40B4-BE49-F238E27FC236}">
                <a16:creationId xmlns:a16="http://schemas.microsoft.com/office/drawing/2014/main" id="{A83C0C96-B1E4-4069-9791-15E689D61C91}"/>
              </a:ext>
            </a:extLst>
          </p:cNvPr>
          <p:cNvGrpSpPr/>
          <p:nvPr/>
        </p:nvGrpSpPr>
        <p:grpSpPr>
          <a:xfrm>
            <a:off x="1329589" y="1828302"/>
            <a:ext cx="4140000" cy="2509235"/>
            <a:chOff x="1329589" y="1561595"/>
            <a:chExt cx="4140000" cy="2509235"/>
          </a:xfrm>
        </p:grpSpPr>
        <p:sp>
          <p:nvSpPr>
            <p:cNvPr id="23" name="矩形 22"/>
            <p:cNvSpPr/>
            <p:nvPr>
              <p:custDataLst>
                <p:tags r:id="rId3"/>
              </p:custDataLst>
            </p:nvPr>
          </p:nvSpPr>
          <p:spPr>
            <a:xfrm>
              <a:off x="1419589" y="2317595"/>
              <a:ext cx="3960000" cy="1753235"/>
            </a:xfrm>
            <a:prstGeom prst="rect">
              <a:avLst/>
            </a:prstGeom>
            <a:noFill/>
          </p:spPr>
          <p:txBody>
            <a:bodyPr wrap="square">
              <a:spAutoFit/>
            </a:bodyPr>
            <a:lstStyle/>
            <a:p>
              <a:pPr indent="0" algn="just">
                <a:lnSpc>
                  <a:spcPct val="150000"/>
                </a:lnSpc>
                <a:spcAft>
                  <a:spcPts val="600"/>
                </a:spcAft>
                <a:buClr>
                  <a:srgbClr val="9E0406"/>
                </a:buClr>
                <a:buSzPct val="80000"/>
                <a:buFont typeface="Wingdings" panose="05000000000000000000" pitchFamily="2" charset="2"/>
                <a:buNone/>
              </a:pPr>
              <a:r>
                <a:rPr lang="zh-CN" altLang="en-US" b="1" dirty="0">
                  <a:latin typeface="微软雅黑" panose="020B0503020204020204" pitchFamily="34" charset="-122"/>
                  <a:ea typeface="微软雅黑" panose="020B0503020204020204" pitchFamily="34" charset="-122"/>
                </a:rPr>
                <a:t>　　</a:t>
              </a:r>
              <a:r>
                <a:rPr lang="zh-CN" altLang="en-US" dirty="0">
                  <a:latin typeface="微软雅黑" panose="020B0503020204020204" pitchFamily="34" charset="-122"/>
                  <a:ea typeface="微软雅黑" panose="020B0503020204020204" pitchFamily="34" charset="-122"/>
                </a:rPr>
                <a:t>不断彰显中国特色社会主义制度优势，不断增强社会主义现代化建设的动力和活力，把我国制度优势更好转化为国家治理效能。</a:t>
              </a:r>
            </a:p>
          </p:txBody>
        </p:sp>
        <p:sp>
          <p:nvSpPr>
            <p:cNvPr id="24" name="文本框 23"/>
            <p:cNvSpPr txBox="1"/>
            <p:nvPr>
              <p:custDataLst>
                <p:tags r:id="rId4"/>
              </p:custDataLst>
            </p:nvPr>
          </p:nvSpPr>
          <p:spPr>
            <a:xfrm>
              <a:off x="1869589" y="1561595"/>
              <a:ext cx="3060000" cy="429895"/>
            </a:xfrm>
            <a:prstGeom prst="rect">
              <a:avLst/>
            </a:prstGeom>
            <a:noFill/>
          </p:spPr>
          <p:txBody>
            <a:bodyPr wrap="square" rtlCol="0">
              <a:spAutoFit/>
            </a:bodyPr>
            <a:lstStyle/>
            <a:p>
              <a:pPr algn="ctr">
                <a:lnSpc>
                  <a:spcPct val="110000"/>
                </a:lnSpc>
              </a:pPr>
              <a:r>
                <a:rPr lang="zh-CN" altLang="en-US" sz="2000" b="1" dirty="0">
                  <a:solidFill>
                    <a:srgbClr val="C00000"/>
                  </a:solidFill>
                  <a:latin typeface="微软雅黑" panose="020B0503020204020204" pitchFamily="34" charset="-122"/>
                  <a:ea typeface="微软雅黑" panose="020B0503020204020204" pitchFamily="34" charset="-122"/>
                </a:rPr>
                <a:t>坚持深化改革开放</a:t>
              </a:r>
            </a:p>
          </p:txBody>
        </p:sp>
        <p:cxnSp>
          <p:nvCxnSpPr>
            <p:cNvPr id="25" name="直接连接符 24"/>
            <p:cNvCxnSpPr>
              <a:cxnSpLocks/>
            </p:cNvCxnSpPr>
            <p:nvPr/>
          </p:nvCxnSpPr>
          <p:spPr>
            <a:xfrm>
              <a:off x="1329589" y="2158918"/>
              <a:ext cx="4140000" cy="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grpSp>
      <p:sp>
        <p:nvSpPr>
          <p:cNvPr id="22" name="işlídê"/>
          <p:cNvSpPr/>
          <p:nvPr/>
        </p:nvSpPr>
        <p:spPr>
          <a:xfrm>
            <a:off x="6452413" y="1237595"/>
            <a:ext cx="4680000" cy="432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6" name="组合 5">
            <a:extLst>
              <a:ext uri="{FF2B5EF4-FFF2-40B4-BE49-F238E27FC236}">
                <a16:creationId xmlns:a16="http://schemas.microsoft.com/office/drawing/2014/main" id="{F82C5758-CE6A-4F18-824C-153AF7D3A0C3}"/>
              </a:ext>
            </a:extLst>
          </p:cNvPr>
          <p:cNvGrpSpPr/>
          <p:nvPr/>
        </p:nvGrpSpPr>
        <p:grpSpPr>
          <a:xfrm>
            <a:off x="6722413" y="1828302"/>
            <a:ext cx="4140000" cy="2509235"/>
            <a:chOff x="6722413" y="1561595"/>
            <a:chExt cx="4140000" cy="2509235"/>
          </a:xfrm>
        </p:grpSpPr>
        <p:sp>
          <p:nvSpPr>
            <p:cNvPr id="26" name="矩形 25"/>
            <p:cNvSpPr/>
            <p:nvPr>
              <p:custDataLst>
                <p:tags r:id="rId1"/>
              </p:custDataLst>
            </p:nvPr>
          </p:nvSpPr>
          <p:spPr>
            <a:xfrm>
              <a:off x="6902413" y="2317595"/>
              <a:ext cx="3780000" cy="1753235"/>
            </a:xfrm>
            <a:prstGeom prst="rect">
              <a:avLst/>
            </a:prstGeom>
            <a:noFill/>
          </p:spPr>
          <p:txBody>
            <a:bodyPr wrap="square">
              <a:spAutoFit/>
            </a:bodyPr>
            <a:lstStyle/>
            <a:p>
              <a:pPr indent="0" algn="just">
                <a:lnSpc>
                  <a:spcPct val="150000"/>
                </a:lnSpc>
                <a:spcAft>
                  <a:spcPts val="600"/>
                </a:spcAft>
                <a:buClr>
                  <a:srgbClr val="9E0406"/>
                </a:buClr>
                <a:buSzPct val="80000"/>
                <a:buFont typeface="Wingdings" panose="05000000000000000000" pitchFamily="2" charset="2"/>
                <a:buNone/>
              </a:pPr>
              <a:r>
                <a:rPr lang="zh-CN" altLang="en-US" b="1" dirty="0">
                  <a:latin typeface="微软雅黑" panose="020B0503020204020204" pitchFamily="34" charset="-122"/>
                  <a:ea typeface="微软雅黑" panose="020B0503020204020204" pitchFamily="34" charset="-122"/>
                </a:rPr>
                <a:t>　　</a:t>
              </a:r>
              <a:r>
                <a:rPr lang="zh-CN" altLang="en-US" dirty="0">
                  <a:latin typeface="微软雅黑" panose="020B0503020204020204" pitchFamily="34" charset="-122"/>
                  <a:ea typeface="微软雅黑" panose="020B0503020204020204" pitchFamily="34" charset="-122"/>
                </a:rPr>
                <a:t>增强全党全国各族人民的志气、骨气、底气，不信邪、不怕鬼、不怕压，依靠顽强斗争打开事业发展新天地。</a:t>
              </a:r>
            </a:p>
          </p:txBody>
        </p:sp>
        <p:sp>
          <p:nvSpPr>
            <p:cNvPr id="27" name="文本框 26"/>
            <p:cNvSpPr txBox="1"/>
            <p:nvPr>
              <p:custDataLst>
                <p:tags r:id="rId2"/>
              </p:custDataLst>
            </p:nvPr>
          </p:nvSpPr>
          <p:spPr>
            <a:xfrm>
              <a:off x="7262413" y="1561595"/>
              <a:ext cx="3060000" cy="429895"/>
            </a:xfrm>
            <a:prstGeom prst="rect">
              <a:avLst/>
            </a:prstGeom>
            <a:noFill/>
          </p:spPr>
          <p:txBody>
            <a:bodyPr wrap="square" rtlCol="0">
              <a:spAutoFit/>
            </a:bodyPr>
            <a:lstStyle/>
            <a:p>
              <a:pPr algn="ctr">
                <a:lnSpc>
                  <a:spcPct val="110000"/>
                </a:lnSpc>
              </a:pPr>
              <a:r>
                <a:rPr lang="zh-CN" altLang="en-US" sz="2000" b="1" dirty="0">
                  <a:solidFill>
                    <a:srgbClr val="C00000"/>
                  </a:solidFill>
                  <a:latin typeface="微软雅黑" panose="020B0503020204020204" pitchFamily="34" charset="-122"/>
                  <a:ea typeface="微软雅黑" panose="020B0503020204020204" pitchFamily="34" charset="-122"/>
                </a:rPr>
                <a:t>坚持发扬斗争精神</a:t>
              </a:r>
              <a:endParaRPr lang="zh-CN" altLang="en-US" sz="2200" b="1" dirty="0">
                <a:solidFill>
                  <a:srgbClr val="C00000"/>
                </a:solidFill>
                <a:latin typeface="华文中宋" panose="02010600040101010101" pitchFamily="2" charset="-122"/>
                <a:ea typeface="华文中宋" panose="02010600040101010101" pitchFamily="2" charset="-122"/>
              </a:endParaRPr>
            </a:p>
          </p:txBody>
        </p:sp>
        <p:cxnSp>
          <p:nvCxnSpPr>
            <p:cNvPr id="28" name="直接连接符 27"/>
            <p:cNvCxnSpPr>
              <a:cxnSpLocks/>
            </p:cNvCxnSpPr>
            <p:nvPr/>
          </p:nvCxnSpPr>
          <p:spPr>
            <a:xfrm>
              <a:off x="6722413" y="2158918"/>
              <a:ext cx="4140000" cy="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图片 18"/>
          <p:cNvPicPr>
            <a:picLocks noChangeAspect="1"/>
          </p:cNvPicPr>
          <p:nvPr/>
        </p:nvPicPr>
        <p:blipFill rotWithShape="1">
          <a:blip r:embed="rId9"/>
          <a:srcRect t="46639" b="-1"/>
          <a:stretch>
            <a:fillRect/>
          </a:stretch>
        </p:blipFill>
        <p:spPr>
          <a:xfrm>
            <a:off x="0" y="3767774"/>
            <a:ext cx="12192000" cy="2535325"/>
          </a:xfrm>
          <a:prstGeom prst="rect">
            <a:avLst/>
          </a:prstGeom>
          <a:noFill/>
        </p:spPr>
      </p:pic>
      <p:sp>
        <p:nvSpPr>
          <p:cNvPr id="21" name="işlídê"/>
          <p:cNvSpPr/>
          <p:nvPr/>
        </p:nvSpPr>
        <p:spPr>
          <a:xfrm>
            <a:off x="432000" y="2160000"/>
            <a:ext cx="3600000" cy="396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3" name="矩形 22"/>
          <p:cNvSpPr/>
          <p:nvPr>
            <p:custDataLst>
              <p:tags r:id="rId1"/>
            </p:custDataLst>
          </p:nvPr>
        </p:nvSpPr>
        <p:spPr>
          <a:xfrm>
            <a:off x="702000" y="3060000"/>
            <a:ext cx="3060000" cy="2585323"/>
          </a:xfrm>
          <a:prstGeom prst="rect">
            <a:avLst/>
          </a:prstGeom>
          <a:noFill/>
        </p:spPr>
        <p:txBody>
          <a:bodyPr wrap="square">
            <a:spAutoFit/>
          </a:bodyPr>
          <a:lstStyle/>
          <a:p>
            <a:pPr indent="0" algn="just">
              <a:lnSpc>
                <a:spcPct val="150000"/>
              </a:lnSpc>
              <a:spcAft>
                <a:spcPts val="600"/>
              </a:spcAft>
              <a:buClr>
                <a:srgbClr val="9E0406"/>
              </a:buClr>
              <a:buSzPct val="80000"/>
              <a:buFont typeface="Wingdings" panose="05000000000000000000" pitchFamily="2" charset="2"/>
              <a:buNone/>
            </a:pPr>
            <a:r>
              <a:rPr lang="zh-CN" altLang="en-US" b="1" dirty="0">
                <a:latin typeface="微软雅黑" panose="020B0503020204020204" pitchFamily="34" charset="-122"/>
                <a:ea typeface="微软雅黑" panose="020B0503020204020204" pitchFamily="34" charset="-122"/>
              </a:rPr>
              <a:t>　　</a:t>
            </a:r>
            <a:r>
              <a:rPr lang="zh-CN" altLang="en-US" dirty="0">
                <a:latin typeface="微软雅黑" panose="020B0503020204020204" pitchFamily="34" charset="-122"/>
                <a:ea typeface="微软雅黑" panose="020B0503020204020204" pitchFamily="34" charset="-122"/>
              </a:rPr>
              <a:t>要深刻洞察世界发展大势，准确把握人民群众共同愿望，深入探索经济社会发展规律，制定好规划和政策体系，做到远近结合、上下贯通、内容协调。</a:t>
            </a:r>
          </a:p>
        </p:txBody>
      </p:sp>
      <p:sp>
        <p:nvSpPr>
          <p:cNvPr id="24" name="文本框 23"/>
          <p:cNvSpPr txBox="1"/>
          <p:nvPr>
            <p:custDataLst>
              <p:tags r:id="rId2"/>
            </p:custDataLst>
          </p:nvPr>
        </p:nvSpPr>
        <p:spPr>
          <a:xfrm>
            <a:off x="702000" y="2340000"/>
            <a:ext cx="3060000" cy="429895"/>
          </a:xfrm>
          <a:prstGeom prst="rect">
            <a:avLst/>
          </a:prstGeom>
          <a:noFill/>
        </p:spPr>
        <p:txBody>
          <a:bodyPr wrap="square" rtlCol="0">
            <a:spAutoFit/>
          </a:bodyPr>
          <a:lstStyle/>
          <a:p>
            <a:pPr algn="ctr">
              <a:lnSpc>
                <a:spcPct val="110000"/>
              </a:lnSpc>
            </a:pPr>
            <a:r>
              <a:rPr lang="zh-CN" altLang="en-US" sz="2000" b="1" dirty="0">
                <a:solidFill>
                  <a:srgbClr val="C00000"/>
                </a:solidFill>
                <a:latin typeface="微软雅黑" panose="020B0503020204020204" pitchFamily="34" charset="-122"/>
                <a:ea typeface="微软雅黑" panose="020B0503020204020204" pitchFamily="34" charset="-122"/>
              </a:rPr>
              <a:t>顶层设计与实践探索</a:t>
            </a:r>
          </a:p>
        </p:txBody>
      </p:sp>
      <p:cxnSp>
        <p:nvCxnSpPr>
          <p:cNvPr id="25" name="直接连接符 24"/>
          <p:cNvCxnSpPr/>
          <p:nvPr/>
        </p:nvCxnSpPr>
        <p:spPr>
          <a:xfrm>
            <a:off x="702000" y="2919323"/>
            <a:ext cx="3060000" cy="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36" name="işlídê"/>
          <p:cNvSpPr/>
          <p:nvPr/>
        </p:nvSpPr>
        <p:spPr>
          <a:xfrm>
            <a:off x="4296000" y="2160000"/>
            <a:ext cx="3600000" cy="396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7" name="矩形 36"/>
          <p:cNvSpPr/>
          <p:nvPr>
            <p:custDataLst>
              <p:tags r:id="rId3"/>
            </p:custDataLst>
          </p:nvPr>
        </p:nvSpPr>
        <p:spPr>
          <a:xfrm>
            <a:off x="4566000" y="3060000"/>
            <a:ext cx="3060000" cy="2585323"/>
          </a:xfrm>
          <a:prstGeom prst="rect">
            <a:avLst/>
          </a:prstGeom>
          <a:noFill/>
        </p:spPr>
        <p:txBody>
          <a:bodyPr wrap="square">
            <a:spAutoFit/>
          </a:bodyPr>
          <a:lstStyle/>
          <a:p>
            <a:pPr indent="0" algn="just">
              <a:lnSpc>
                <a:spcPct val="150000"/>
              </a:lnSpc>
              <a:spcAft>
                <a:spcPts val="600"/>
              </a:spcAft>
              <a:buClr>
                <a:srgbClr val="9E0406"/>
              </a:buClr>
              <a:buSzPct val="80000"/>
              <a:buFont typeface="Wingdings" panose="05000000000000000000" pitchFamily="2" charset="2"/>
              <a:buNone/>
            </a:pPr>
            <a:r>
              <a:rPr lang="zh-CN" altLang="en-US" b="1" dirty="0">
                <a:latin typeface="微软雅黑" panose="020B0503020204020204" pitchFamily="34" charset="-122"/>
                <a:ea typeface="微软雅黑" panose="020B0503020204020204" pitchFamily="34" charset="-122"/>
              </a:rPr>
              <a:t>　　</a:t>
            </a:r>
            <a:r>
              <a:rPr lang="zh-CN" altLang="en-US" dirty="0">
                <a:latin typeface="微软雅黑" panose="020B0503020204020204" pitchFamily="34" charset="-122"/>
                <a:ea typeface="微软雅黑" panose="020B0503020204020204" pitchFamily="34" charset="-122"/>
              </a:rPr>
              <a:t>要增强战略的前瞻性、全局性、稳定性。把战略的原则性和策略的灵活性有机结合起来，在因地制宜、因势而动、顺势而为中把握战略主动。</a:t>
            </a:r>
          </a:p>
        </p:txBody>
      </p:sp>
      <p:sp>
        <p:nvSpPr>
          <p:cNvPr id="38" name="文本框 37"/>
          <p:cNvSpPr txBox="1"/>
          <p:nvPr>
            <p:custDataLst>
              <p:tags r:id="rId4"/>
            </p:custDataLst>
          </p:nvPr>
        </p:nvSpPr>
        <p:spPr>
          <a:xfrm>
            <a:off x="4566000" y="2340000"/>
            <a:ext cx="3060000" cy="429895"/>
          </a:xfrm>
          <a:prstGeom prst="rect">
            <a:avLst/>
          </a:prstGeom>
          <a:noFill/>
        </p:spPr>
        <p:txBody>
          <a:bodyPr wrap="square" rtlCol="0">
            <a:spAutoFit/>
          </a:bodyPr>
          <a:lstStyle/>
          <a:p>
            <a:pPr algn="ctr">
              <a:lnSpc>
                <a:spcPct val="110000"/>
              </a:lnSpc>
              <a:buClrTx/>
              <a:buSzTx/>
              <a:buFontTx/>
            </a:pPr>
            <a:r>
              <a:rPr lang="zh-CN" altLang="en-US" sz="2000" b="1" dirty="0">
                <a:solidFill>
                  <a:srgbClr val="C00000"/>
                </a:solidFill>
                <a:latin typeface="微软雅黑" panose="020B0503020204020204" pitchFamily="34" charset="-122"/>
                <a:ea typeface="微软雅黑" panose="020B0503020204020204" pitchFamily="34" charset="-122"/>
              </a:rPr>
              <a:t>战略与策略</a:t>
            </a:r>
          </a:p>
        </p:txBody>
      </p:sp>
      <p:cxnSp>
        <p:nvCxnSpPr>
          <p:cNvPr id="39" name="直接连接符 38"/>
          <p:cNvCxnSpPr/>
          <p:nvPr/>
        </p:nvCxnSpPr>
        <p:spPr>
          <a:xfrm>
            <a:off x="4566000" y="2919323"/>
            <a:ext cx="3060000" cy="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41" name="işlídê"/>
          <p:cNvSpPr/>
          <p:nvPr/>
        </p:nvSpPr>
        <p:spPr>
          <a:xfrm>
            <a:off x="8160000" y="2160000"/>
            <a:ext cx="3600000" cy="396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2" name="矩形 41"/>
          <p:cNvSpPr/>
          <p:nvPr>
            <p:custDataLst>
              <p:tags r:id="rId5"/>
            </p:custDataLst>
          </p:nvPr>
        </p:nvSpPr>
        <p:spPr>
          <a:xfrm>
            <a:off x="8430000" y="3060000"/>
            <a:ext cx="3060000" cy="3000821"/>
          </a:xfrm>
          <a:prstGeom prst="rect">
            <a:avLst/>
          </a:prstGeom>
          <a:noFill/>
        </p:spPr>
        <p:txBody>
          <a:bodyPr wrap="square">
            <a:spAutoFit/>
          </a:bodyPr>
          <a:lstStyle/>
          <a:p>
            <a:pPr indent="0" algn="just">
              <a:lnSpc>
                <a:spcPct val="150000"/>
              </a:lnSpc>
              <a:spcAft>
                <a:spcPts val="600"/>
              </a:spcAft>
              <a:buClr>
                <a:srgbClr val="9E0406"/>
              </a:buClr>
              <a:buSzPct val="80000"/>
              <a:buFont typeface="Wingdings" panose="05000000000000000000" pitchFamily="2" charset="2"/>
              <a:buNone/>
            </a:pPr>
            <a:r>
              <a:rPr lang="zh-CN" altLang="en-US" b="1" dirty="0">
                <a:latin typeface="微软雅黑" panose="020B0503020204020204" pitchFamily="34" charset="-122"/>
                <a:ea typeface="微软雅黑" panose="020B0503020204020204" pitchFamily="34" charset="-122"/>
              </a:rPr>
              <a:t>　　</a:t>
            </a:r>
            <a:r>
              <a:rPr lang="zh-CN" altLang="en-US" dirty="0">
                <a:latin typeface="微软雅黑" panose="020B0503020204020204" pitchFamily="34" charset="-122"/>
                <a:ea typeface="微软雅黑" panose="020B0503020204020204" pitchFamily="34" charset="-122"/>
              </a:rPr>
              <a:t>要毫不动摇坚持中国式现代化的中国特色、本质要求、重大原则，确保中国式现代化的正确方向。要把创新摆在国家发展全局的突出位置，不断塑造发展新动能新优势。</a:t>
            </a:r>
          </a:p>
        </p:txBody>
      </p:sp>
      <p:sp>
        <p:nvSpPr>
          <p:cNvPr id="43" name="文本框 42"/>
          <p:cNvSpPr txBox="1"/>
          <p:nvPr>
            <p:custDataLst>
              <p:tags r:id="rId6"/>
            </p:custDataLst>
          </p:nvPr>
        </p:nvSpPr>
        <p:spPr>
          <a:xfrm>
            <a:off x="8430000" y="2340000"/>
            <a:ext cx="3060000" cy="429895"/>
          </a:xfrm>
          <a:prstGeom prst="rect">
            <a:avLst/>
          </a:prstGeom>
          <a:noFill/>
        </p:spPr>
        <p:txBody>
          <a:bodyPr wrap="square" rtlCol="0">
            <a:spAutoFit/>
          </a:bodyPr>
          <a:lstStyle/>
          <a:p>
            <a:pPr algn="ctr">
              <a:lnSpc>
                <a:spcPct val="110000"/>
              </a:lnSpc>
              <a:buClrTx/>
              <a:buSzTx/>
              <a:buFontTx/>
            </a:pPr>
            <a:r>
              <a:rPr lang="zh-CN" altLang="en-US" sz="2000" b="1" dirty="0">
                <a:solidFill>
                  <a:srgbClr val="C00000"/>
                </a:solidFill>
                <a:latin typeface="微软雅黑" panose="020B0503020204020204" pitchFamily="34" charset="-122"/>
                <a:ea typeface="微软雅黑" panose="020B0503020204020204" pitchFamily="34" charset="-122"/>
              </a:rPr>
              <a:t>守正与创新</a:t>
            </a:r>
          </a:p>
        </p:txBody>
      </p:sp>
      <p:cxnSp>
        <p:nvCxnSpPr>
          <p:cNvPr id="44" name="直接连接符 43"/>
          <p:cNvCxnSpPr/>
          <p:nvPr/>
        </p:nvCxnSpPr>
        <p:spPr>
          <a:xfrm>
            <a:off x="8430000" y="2919323"/>
            <a:ext cx="3060000" cy="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20" name="文本框 19"/>
          <p:cNvSpPr txBox="1"/>
          <p:nvPr/>
        </p:nvSpPr>
        <p:spPr>
          <a:xfrm>
            <a:off x="1099820" y="936000"/>
            <a:ext cx="9992360" cy="954107"/>
          </a:xfrm>
          <a:prstGeom prst="rect">
            <a:avLst/>
          </a:prstGeom>
          <a:noFill/>
          <a:ln w="9525">
            <a:noFill/>
          </a:ln>
        </p:spPr>
        <p:txBody>
          <a:bodyPr wrap="square">
            <a:spAutoFit/>
          </a:bodyPr>
          <a:lstStyle/>
          <a:p>
            <a:pPr indent="0" algn="ctr">
              <a:spcAft>
                <a:spcPts val="1200"/>
              </a:spcAft>
            </a:pPr>
            <a:r>
              <a:rPr lang="en-US" altLang="zh-CN" sz="2000" b="1" noProof="0" dirty="0">
                <a:solidFill>
                  <a:prstClr val="black">
                    <a:lumMod val="85000"/>
                    <a:lumOff val="15000"/>
                  </a:prstClr>
                </a:solidFill>
                <a:latin typeface="华文中宋" panose="02010600040101010101" pitchFamily="2" charset="-122"/>
                <a:ea typeface="华文中宋" panose="02010600040101010101" pitchFamily="2" charset="-122"/>
              </a:rPr>
              <a:t> </a:t>
            </a:r>
            <a:r>
              <a:rPr lang="zh-CN" altLang="en-US" sz="2200" b="1" noProof="0" dirty="0">
                <a:solidFill>
                  <a:prstClr val="black">
                    <a:lumMod val="85000"/>
                    <a:lumOff val="15000"/>
                  </a:prstClr>
                </a:solidFill>
                <a:latin typeface="华文中宋" panose="02010600040101010101" pitchFamily="2" charset="-122"/>
                <a:ea typeface="华文中宋" panose="02010600040101010101" pitchFamily="2" charset="-122"/>
              </a:rPr>
              <a:t>推进中国式现代化是一个系统工程，需要统筹兼顾、系统谋划、整体推进，</a:t>
            </a:r>
          </a:p>
          <a:p>
            <a:pPr indent="0" algn="ctr">
              <a:spcAft>
                <a:spcPts val="1200"/>
              </a:spcAft>
            </a:pPr>
            <a:r>
              <a:rPr lang="zh-CN" altLang="en-US" sz="2400" b="1" noProof="0" dirty="0">
                <a:solidFill>
                  <a:srgbClr val="C00000"/>
                </a:solidFill>
                <a:latin typeface="华文中宋" panose="02010600040101010101" pitchFamily="2" charset="-122"/>
                <a:ea typeface="华文中宋" panose="02010600040101010101" pitchFamily="2" charset="-122"/>
              </a:rPr>
              <a:t>正确处理好一系列重大关系</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图片 14">
            <a:extLst>
              <a:ext uri="{FF2B5EF4-FFF2-40B4-BE49-F238E27FC236}">
                <a16:creationId xmlns:a16="http://schemas.microsoft.com/office/drawing/2014/main" id="{F63BA536-AA70-4452-87E8-F1DCF658A9E2}"/>
              </a:ext>
            </a:extLst>
          </p:cNvPr>
          <p:cNvPicPr>
            <a:picLocks noChangeAspect="1"/>
          </p:cNvPicPr>
          <p:nvPr/>
        </p:nvPicPr>
        <p:blipFill rotWithShape="1">
          <a:blip r:embed="rId9"/>
          <a:srcRect t="46639" b="-1"/>
          <a:stretch>
            <a:fillRect/>
          </a:stretch>
        </p:blipFill>
        <p:spPr>
          <a:xfrm>
            <a:off x="0" y="3767774"/>
            <a:ext cx="12192000" cy="2535325"/>
          </a:xfrm>
          <a:prstGeom prst="rect">
            <a:avLst/>
          </a:prstGeom>
          <a:noFill/>
        </p:spPr>
      </p:pic>
      <p:sp>
        <p:nvSpPr>
          <p:cNvPr id="21" name="işlídê"/>
          <p:cNvSpPr/>
          <p:nvPr/>
        </p:nvSpPr>
        <p:spPr>
          <a:xfrm>
            <a:off x="336115" y="1491980"/>
            <a:ext cx="3600000" cy="396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3" name="矩形 22"/>
          <p:cNvSpPr/>
          <p:nvPr>
            <p:custDataLst>
              <p:tags r:id="rId1"/>
            </p:custDataLst>
          </p:nvPr>
        </p:nvSpPr>
        <p:spPr>
          <a:xfrm>
            <a:off x="696115" y="2391980"/>
            <a:ext cx="2880000" cy="2168525"/>
          </a:xfrm>
          <a:prstGeom prst="rect">
            <a:avLst/>
          </a:prstGeom>
          <a:noFill/>
        </p:spPr>
        <p:txBody>
          <a:bodyPr wrap="square">
            <a:spAutoFit/>
          </a:bodyPr>
          <a:lstStyle/>
          <a:p>
            <a:pPr indent="0" algn="just">
              <a:lnSpc>
                <a:spcPct val="150000"/>
              </a:lnSpc>
              <a:spcAft>
                <a:spcPts val="600"/>
              </a:spcAft>
              <a:buClr>
                <a:srgbClr val="9E0406"/>
              </a:buClr>
              <a:buSzPct val="80000"/>
              <a:buFont typeface="Wingdings" panose="05000000000000000000" pitchFamily="2" charset="2"/>
              <a:buNone/>
            </a:pPr>
            <a:r>
              <a:rPr lang="zh-CN" altLang="en-US" b="1" dirty="0">
                <a:latin typeface="微软雅黑" panose="020B0503020204020204" pitchFamily="34" charset="-122"/>
                <a:ea typeface="微软雅黑" panose="020B0503020204020204" pitchFamily="34" charset="-122"/>
              </a:rPr>
              <a:t>　　</a:t>
            </a:r>
            <a:r>
              <a:rPr lang="zh-CN" altLang="en-US" dirty="0">
                <a:latin typeface="微软雅黑" panose="020B0503020204020204" pitchFamily="34" charset="-122"/>
                <a:ea typeface="微软雅黑" panose="020B0503020204020204" pitchFamily="34" charset="-122"/>
              </a:rPr>
              <a:t>要创造比资本主义更高的效率，又要更有效地维护社会公平，更好实现效率与公平相兼顾、相促进、相统一。</a:t>
            </a:r>
          </a:p>
        </p:txBody>
      </p:sp>
      <p:sp>
        <p:nvSpPr>
          <p:cNvPr id="24" name="文本框 23"/>
          <p:cNvSpPr txBox="1"/>
          <p:nvPr>
            <p:custDataLst>
              <p:tags r:id="rId2"/>
            </p:custDataLst>
          </p:nvPr>
        </p:nvSpPr>
        <p:spPr>
          <a:xfrm>
            <a:off x="606115" y="1671980"/>
            <a:ext cx="3060000" cy="429895"/>
          </a:xfrm>
          <a:prstGeom prst="rect">
            <a:avLst/>
          </a:prstGeom>
          <a:noFill/>
        </p:spPr>
        <p:txBody>
          <a:bodyPr wrap="square" rtlCol="0">
            <a:spAutoFit/>
          </a:bodyPr>
          <a:lstStyle/>
          <a:p>
            <a:pPr algn="ctr">
              <a:lnSpc>
                <a:spcPct val="110000"/>
              </a:lnSpc>
            </a:pPr>
            <a:r>
              <a:rPr lang="zh-CN" altLang="en-US" sz="2000" b="1" dirty="0">
                <a:solidFill>
                  <a:srgbClr val="C00000"/>
                </a:solidFill>
                <a:latin typeface="微软雅黑" panose="020B0503020204020204" pitchFamily="34" charset="-122"/>
                <a:ea typeface="微软雅黑" panose="020B0503020204020204" pitchFamily="34" charset="-122"/>
              </a:rPr>
              <a:t>效率与公平</a:t>
            </a:r>
          </a:p>
        </p:txBody>
      </p:sp>
      <p:cxnSp>
        <p:nvCxnSpPr>
          <p:cNvPr id="25" name="直接连接符 24"/>
          <p:cNvCxnSpPr/>
          <p:nvPr/>
        </p:nvCxnSpPr>
        <p:spPr>
          <a:xfrm>
            <a:off x="606115" y="2251303"/>
            <a:ext cx="3060000" cy="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36" name="işlídê"/>
          <p:cNvSpPr/>
          <p:nvPr/>
        </p:nvSpPr>
        <p:spPr>
          <a:xfrm>
            <a:off x="4200115" y="1491980"/>
            <a:ext cx="3600000" cy="396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7" name="矩形 36"/>
          <p:cNvSpPr/>
          <p:nvPr>
            <p:custDataLst>
              <p:tags r:id="rId3"/>
            </p:custDataLst>
          </p:nvPr>
        </p:nvSpPr>
        <p:spPr>
          <a:xfrm>
            <a:off x="4470115" y="2391980"/>
            <a:ext cx="3060000" cy="2584450"/>
          </a:xfrm>
          <a:prstGeom prst="rect">
            <a:avLst/>
          </a:prstGeom>
          <a:noFill/>
        </p:spPr>
        <p:txBody>
          <a:bodyPr wrap="square">
            <a:spAutoFit/>
          </a:bodyPr>
          <a:lstStyle/>
          <a:p>
            <a:pPr indent="0" algn="just">
              <a:lnSpc>
                <a:spcPct val="150000"/>
              </a:lnSpc>
              <a:spcAft>
                <a:spcPts val="600"/>
              </a:spcAft>
              <a:buClr>
                <a:srgbClr val="9E0406"/>
              </a:buClr>
              <a:buSzPct val="80000"/>
              <a:buFont typeface="Wingdings" panose="05000000000000000000" pitchFamily="2" charset="2"/>
              <a:buNone/>
            </a:pPr>
            <a:r>
              <a:rPr lang="zh-CN" altLang="en-US" b="1" dirty="0">
                <a:latin typeface="微软雅黑" panose="020B0503020204020204" pitchFamily="34" charset="-122"/>
                <a:ea typeface="微软雅黑" panose="020B0503020204020204" pitchFamily="34" charset="-122"/>
              </a:rPr>
              <a:t>　　</a:t>
            </a:r>
            <a:r>
              <a:rPr lang="zh-CN" altLang="en-US" dirty="0">
                <a:latin typeface="微软雅黑" panose="020B0503020204020204" pitchFamily="34" charset="-122"/>
                <a:ea typeface="微软雅黑" panose="020B0503020204020204" pitchFamily="34" charset="-122"/>
              </a:rPr>
              <a:t>要激发全社会的创新潜能，充分调动各方面干事创业的积极性；健全国家安全体系，完善社会治理体系，正确处理新形势下人民内部矛盾，确保人民安居乐业。</a:t>
            </a:r>
          </a:p>
        </p:txBody>
      </p:sp>
      <p:sp>
        <p:nvSpPr>
          <p:cNvPr id="38" name="文本框 37"/>
          <p:cNvSpPr txBox="1"/>
          <p:nvPr>
            <p:custDataLst>
              <p:tags r:id="rId4"/>
            </p:custDataLst>
          </p:nvPr>
        </p:nvSpPr>
        <p:spPr>
          <a:xfrm>
            <a:off x="4470115" y="1671980"/>
            <a:ext cx="3060000" cy="429895"/>
          </a:xfrm>
          <a:prstGeom prst="rect">
            <a:avLst/>
          </a:prstGeom>
          <a:noFill/>
        </p:spPr>
        <p:txBody>
          <a:bodyPr wrap="square" rtlCol="0">
            <a:spAutoFit/>
          </a:bodyPr>
          <a:lstStyle/>
          <a:p>
            <a:pPr algn="ctr">
              <a:lnSpc>
                <a:spcPct val="110000"/>
              </a:lnSpc>
            </a:pPr>
            <a:r>
              <a:rPr lang="zh-CN" altLang="en-US" sz="2000" b="1" dirty="0">
                <a:solidFill>
                  <a:srgbClr val="C00000"/>
                </a:solidFill>
                <a:latin typeface="微软雅黑" panose="020B0503020204020204" pitchFamily="34" charset="-122"/>
                <a:ea typeface="微软雅黑" panose="020B0503020204020204" pitchFamily="34" charset="-122"/>
              </a:rPr>
              <a:t>活力与秩序</a:t>
            </a:r>
            <a:endParaRPr lang="zh-CN" altLang="en-US" sz="2200" b="1" dirty="0">
              <a:solidFill>
                <a:srgbClr val="C00000"/>
              </a:solidFill>
              <a:latin typeface="华文中宋" panose="02010600040101010101" pitchFamily="2" charset="-122"/>
              <a:ea typeface="华文中宋" panose="02010600040101010101" pitchFamily="2" charset="-122"/>
            </a:endParaRPr>
          </a:p>
        </p:txBody>
      </p:sp>
      <p:cxnSp>
        <p:nvCxnSpPr>
          <p:cNvPr id="39" name="直接连接符 38"/>
          <p:cNvCxnSpPr/>
          <p:nvPr/>
        </p:nvCxnSpPr>
        <p:spPr>
          <a:xfrm>
            <a:off x="4470115" y="2251303"/>
            <a:ext cx="3060000" cy="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41" name="işlídê"/>
          <p:cNvSpPr/>
          <p:nvPr/>
        </p:nvSpPr>
        <p:spPr>
          <a:xfrm>
            <a:off x="8064115" y="1491980"/>
            <a:ext cx="3600000" cy="396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2" name="矩形 41"/>
          <p:cNvSpPr/>
          <p:nvPr>
            <p:custDataLst>
              <p:tags r:id="rId5"/>
            </p:custDataLst>
          </p:nvPr>
        </p:nvSpPr>
        <p:spPr>
          <a:xfrm>
            <a:off x="8424115" y="2391980"/>
            <a:ext cx="2880000" cy="2999740"/>
          </a:xfrm>
          <a:prstGeom prst="rect">
            <a:avLst/>
          </a:prstGeom>
          <a:noFill/>
        </p:spPr>
        <p:txBody>
          <a:bodyPr wrap="square">
            <a:spAutoFit/>
          </a:bodyPr>
          <a:lstStyle/>
          <a:p>
            <a:pPr indent="0" algn="just">
              <a:lnSpc>
                <a:spcPct val="150000"/>
              </a:lnSpc>
              <a:spcAft>
                <a:spcPts val="600"/>
              </a:spcAft>
              <a:buClr>
                <a:srgbClr val="9E0406"/>
              </a:buClr>
              <a:buSzPct val="80000"/>
              <a:buFont typeface="Wingdings" panose="05000000000000000000" pitchFamily="2" charset="2"/>
              <a:buNone/>
            </a:pPr>
            <a:r>
              <a:rPr lang="zh-CN" altLang="en-US" b="1" dirty="0">
                <a:latin typeface="微软雅黑" panose="020B0503020204020204" pitchFamily="34" charset="-122"/>
                <a:ea typeface="微软雅黑" panose="020B0503020204020204" pitchFamily="34" charset="-122"/>
              </a:rPr>
              <a:t>　　</a:t>
            </a:r>
            <a:r>
              <a:rPr lang="zh-CN" altLang="en-US" dirty="0">
                <a:latin typeface="微软雅黑" panose="020B0503020204020204" pitchFamily="34" charset="-122"/>
                <a:ea typeface="微软雅黑" panose="020B0503020204020204" pitchFamily="34" charset="-122"/>
              </a:rPr>
              <a:t>把国家和民族发展放在自己力量的基点上，把中国发展进步的命运牢牢掌握在自己手中；坚定扩大对外开放，用好国内国际两种资源，拓展中国式现代化的发展空间。</a:t>
            </a:r>
          </a:p>
        </p:txBody>
      </p:sp>
      <p:sp>
        <p:nvSpPr>
          <p:cNvPr id="43" name="文本框 42"/>
          <p:cNvSpPr txBox="1"/>
          <p:nvPr>
            <p:custDataLst>
              <p:tags r:id="rId6"/>
            </p:custDataLst>
          </p:nvPr>
        </p:nvSpPr>
        <p:spPr>
          <a:xfrm>
            <a:off x="8334115" y="1671980"/>
            <a:ext cx="3060000" cy="429895"/>
          </a:xfrm>
          <a:prstGeom prst="rect">
            <a:avLst/>
          </a:prstGeom>
          <a:noFill/>
        </p:spPr>
        <p:txBody>
          <a:bodyPr wrap="square" rtlCol="0">
            <a:spAutoFit/>
          </a:bodyPr>
          <a:lstStyle/>
          <a:p>
            <a:pPr algn="ctr">
              <a:lnSpc>
                <a:spcPct val="110000"/>
              </a:lnSpc>
            </a:pPr>
            <a:r>
              <a:rPr lang="zh-CN" altLang="en-US" sz="2000" b="1" dirty="0">
                <a:solidFill>
                  <a:srgbClr val="C00000"/>
                </a:solidFill>
                <a:latin typeface="微软雅黑" panose="020B0503020204020204" pitchFamily="34" charset="-122"/>
                <a:ea typeface="微软雅黑" panose="020B0503020204020204" pitchFamily="34" charset="-122"/>
              </a:rPr>
              <a:t>自立自强与对外开放</a:t>
            </a:r>
            <a:endParaRPr lang="zh-CN" altLang="en-US" sz="2200" b="1" dirty="0">
              <a:solidFill>
                <a:srgbClr val="C00000"/>
              </a:solidFill>
              <a:latin typeface="华文中宋" panose="02010600040101010101" pitchFamily="2" charset="-122"/>
              <a:ea typeface="华文中宋" panose="02010600040101010101" pitchFamily="2" charset="-122"/>
            </a:endParaRPr>
          </a:p>
        </p:txBody>
      </p:sp>
      <p:cxnSp>
        <p:nvCxnSpPr>
          <p:cNvPr id="44" name="直接连接符 43"/>
          <p:cNvCxnSpPr/>
          <p:nvPr/>
        </p:nvCxnSpPr>
        <p:spPr>
          <a:xfrm>
            <a:off x="8334115" y="2251303"/>
            <a:ext cx="3060000" cy="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6045309C-6227-4B70-AB8F-597BDC26E036}"/>
              </a:ext>
            </a:extLst>
          </p:cNvPr>
          <p:cNvSpPr/>
          <p:nvPr/>
        </p:nvSpPr>
        <p:spPr>
          <a:xfrm>
            <a:off x="0" y="1828165"/>
            <a:ext cx="12192000" cy="3894455"/>
          </a:xfrm>
          <a:prstGeom prst="rect">
            <a:avLst/>
          </a:prstGeom>
          <a:solidFill>
            <a:schemeClr val="bg1"/>
          </a:solidFill>
          <a:ln>
            <a:noFill/>
          </a:ln>
          <a:effectLst>
            <a:outerShdw blurRad="355600" algn="ctr" rotWithShape="0">
              <a:schemeClr val="tx1">
                <a:lumMod val="75000"/>
                <a:lumOff val="2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endParaRPr lang="zh-CN" altLang="en-US" dirty="0"/>
          </a:p>
        </p:txBody>
      </p:sp>
      <p:sp>
        <p:nvSpPr>
          <p:cNvPr id="3" name="矩形 146">
            <a:extLst>
              <a:ext uri="{FF2B5EF4-FFF2-40B4-BE49-F238E27FC236}">
                <a16:creationId xmlns:a16="http://schemas.microsoft.com/office/drawing/2014/main" id="{BE7C7E5A-1576-4F9F-AB8F-D4A47847FCFD}"/>
              </a:ext>
            </a:extLst>
          </p:cNvPr>
          <p:cNvSpPr>
            <a:spLocks noChangeArrowheads="1"/>
          </p:cNvSpPr>
          <p:nvPr/>
        </p:nvSpPr>
        <p:spPr bwMode="auto">
          <a:xfrm>
            <a:off x="6663690" y="1860550"/>
            <a:ext cx="4738370" cy="378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9pPr>
          </a:lstStyle>
          <a:p>
            <a:pPr indent="0" algn="just" fontAlgn="auto">
              <a:lnSpc>
                <a:spcPct val="150000"/>
              </a:lnSpc>
              <a:spcBef>
                <a:spcPct val="0"/>
              </a:spcBef>
              <a:buNone/>
            </a:pPr>
            <a:r>
              <a:rPr lang="zh-CN" altLang="en-US" sz="2000" dirty="0">
                <a:solidFill>
                  <a:schemeClr val="tx1">
                    <a:lumMod val="85000"/>
                    <a:lumOff val="15000"/>
                  </a:schemeClr>
                </a:solidFill>
                <a:latin typeface="Helvetica" pitchFamily="34" charset="0"/>
                <a:ea typeface="微软雅黑" panose="020B0503020204020204" pitchFamily="34" charset="-122"/>
              </a:rPr>
              <a:t>　　</a:t>
            </a:r>
            <a:r>
              <a:rPr lang="zh-CN" altLang="en-US" sz="2000" b="1" dirty="0">
                <a:solidFill>
                  <a:srgbClr val="C00000"/>
                </a:solidFill>
                <a:latin typeface="微软雅黑" panose="020B0503020204020204" pitchFamily="34" charset="-122"/>
                <a:ea typeface="微软雅黑" panose="020B0503020204020204" pitchFamily="34" charset="-122"/>
                <a:sym typeface="+mn-ea"/>
              </a:rPr>
              <a:t>全面建设社会主义现代化国家、以中国式现代化全面推进中华民族伟大复兴，需要全国上下团结奋斗。</a:t>
            </a:r>
          </a:p>
          <a:p>
            <a:pPr indent="0" algn="just" fontAlgn="auto">
              <a:lnSpc>
                <a:spcPct val="150000"/>
              </a:lnSpc>
              <a:spcBef>
                <a:spcPct val="0"/>
              </a:spcBef>
              <a:buNone/>
            </a:pPr>
            <a:r>
              <a:rPr lang="zh-CN" altLang="en-US" sz="2000" dirty="0">
                <a:latin typeface="微软雅黑" panose="020B0503020204020204" pitchFamily="34" charset="-122"/>
                <a:ea typeface="微软雅黑" panose="020B0503020204020204" pitchFamily="34" charset="-122"/>
                <a:sym typeface="+mn-ea"/>
              </a:rPr>
              <a:t> </a:t>
            </a:r>
            <a:r>
              <a:rPr lang="en-US" altLang="zh-CN" sz="2000" dirty="0">
                <a:latin typeface="微软雅黑" panose="020B0503020204020204" pitchFamily="34" charset="-122"/>
                <a:ea typeface="微软雅黑" panose="020B0503020204020204" pitchFamily="34" charset="-122"/>
                <a:sym typeface="+mn-ea"/>
              </a:rPr>
              <a:t>      </a:t>
            </a:r>
            <a:r>
              <a:rPr lang="zh-CN" altLang="en-US" sz="2000" dirty="0">
                <a:latin typeface="微软雅黑" panose="020B0503020204020204" pitchFamily="34" charset="-122"/>
                <a:ea typeface="微软雅黑" panose="020B0503020204020204" pitchFamily="34" charset="-122"/>
                <a:sym typeface="+mn-ea"/>
              </a:rPr>
              <a:t>要大力弘扬团结奋斗精神，不断巩固全国各族人民大团结，充分发挥亿万人民的创造伟力，形成同心共圆中国梦的强大合力，继续把中华民族伟大复兴的历史伟业推向前进！</a:t>
            </a:r>
          </a:p>
        </p:txBody>
      </p:sp>
      <p:sp>
        <p:nvSpPr>
          <p:cNvPr id="4" name="对角圆角矩形 55">
            <a:extLst>
              <a:ext uri="{FF2B5EF4-FFF2-40B4-BE49-F238E27FC236}">
                <a16:creationId xmlns:a16="http://schemas.microsoft.com/office/drawing/2014/main" id="{FA237A99-C9B9-4C83-A4F9-6FCD9FD89619}"/>
              </a:ext>
            </a:extLst>
          </p:cNvPr>
          <p:cNvSpPr/>
          <p:nvPr>
            <p:custDataLst>
              <p:tags r:id="rId1"/>
            </p:custDataLst>
          </p:nvPr>
        </p:nvSpPr>
        <p:spPr>
          <a:xfrm flipH="1">
            <a:off x="3355340" y="900000"/>
            <a:ext cx="548005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团结奋斗是中国人民创造历史伟业的必由之路</a:t>
            </a:r>
          </a:p>
        </p:txBody>
      </p:sp>
      <p:grpSp>
        <p:nvGrpSpPr>
          <p:cNvPr id="5" name="组合 4">
            <a:extLst>
              <a:ext uri="{FF2B5EF4-FFF2-40B4-BE49-F238E27FC236}">
                <a16:creationId xmlns:a16="http://schemas.microsoft.com/office/drawing/2014/main" id="{943D4F81-FFD5-4C0D-B855-8C4E895AEC1E}"/>
              </a:ext>
            </a:extLst>
          </p:cNvPr>
          <p:cNvGrpSpPr/>
          <p:nvPr/>
        </p:nvGrpSpPr>
        <p:grpSpPr>
          <a:xfrm>
            <a:off x="504190" y="1871980"/>
            <a:ext cx="5746115" cy="3549650"/>
            <a:chOff x="794" y="2948"/>
            <a:chExt cx="9973" cy="6013"/>
          </a:xfrm>
        </p:grpSpPr>
        <p:grpSp>
          <p:nvGrpSpPr>
            <p:cNvPr id="6" name="组合 5">
              <a:extLst>
                <a:ext uri="{FF2B5EF4-FFF2-40B4-BE49-F238E27FC236}">
                  <a16:creationId xmlns:a16="http://schemas.microsoft.com/office/drawing/2014/main" id="{23B90220-D033-4358-8EF3-E19A22D27C11}"/>
                </a:ext>
              </a:extLst>
            </p:cNvPr>
            <p:cNvGrpSpPr/>
            <p:nvPr/>
          </p:nvGrpSpPr>
          <p:grpSpPr>
            <a:xfrm>
              <a:off x="794" y="2948"/>
              <a:ext cx="9973" cy="6013"/>
              <a:chOff x="1064709" y="1638633"/>
              <a:chExt cx="6333024" cy="3818085"/>
            </a:xfrm>
          </p:grpSpPr>
          <p:sp>
            <p:nvSpPr>
              <p:cNvPr id="8" name="图文框 7">
                <a:extLst>
                  <a:ext uri="{FF2B5EF4-FFF2-40B4-BE49-F238E27FC236}">
                    <a16:creationId xmlns:a16="http://schemas.microsoft.com/office/drawing/2014/main" id="{AE32BAE1-82C0-4ABF-B528-8F60AB84F687}"/>
                  </a:ext>
                </a:extLst>
              </p:cNvPr>
              <p:cNvSpPr/>
              <p:nvPr>
                <p:custDataLst>
                  <p:tags r:id="rId3"/>
                </p:custDataLst>
              </p:nvPr>
            </p:nvSpPr>
            <p:spPr>
              <a:xfrm>
                <a:off x="1064709" y="1638633"/>
                <a:ext cx="6120000" cy="3600000"/>
              </a:xfrm>
              <a:prstGeom prst="frame">
                <a:avLst>
                  <a:gd name="adj1" fmla="val 3688"/>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9" name="组合 8">
                <a:extLst>
                  <a:ext uri="{FF2B5EF4-FFF2-40B4-BE49-F238E27FC236}">
                    <a16:creationId xmlns:a16="http://schemas.microsoft.com/office/drawing/2014/main" id="{96475AF1-2D29-4DF4-A0F2-26F52C728EE4}"/>
                  </a:ext>
                </a:extLst>
              </p:cNvPr>
              <p:cNvGrpSpPr/>
              <p:nvPr/>
            </p:nvGrpSpPr>
            <p:grpSpPr>
              <a:xfrm>
                <a:off x="1277733" y="1856718"/>
                <a:ext cx="6120000" cy="3600000"/>
                <a:chOff x="1277733" y="1856718"/>
                <a:chExt cx="6120000" cy="3600000"/>
              </a:xfrm>
            </p:grpSpPr>
            <p:sp>
              <p:nvSpPr>
                <p:cNvPr id="10" name="矩形 9">
                  <a:extLst>
                    <a:ext uri="{FF2B5EF4-FFF2-40B4-BE49-F238E27FC236}">
                      <a16:creationId xmlns:a16="http://schemas.microsoft.com/office/drawing/2014/main" id="{E8B9CDE3-3C1F-477F-BBE9-33BC0C5E9F43}"/>
                    </a:ext>
                  </a:extLst>
                </p:cNvPr>
                <p:cNvSpPr/>
                <p:nvPr>
                  <p:custDataLst>
                    <p:tags r:id="rId4"/>
                  </p:custDataLst>
                </p:nvPr>
              </p:nvSpPr>
              <p:spPr>
                <a:xfrm>
                  <a:off x="1277733" y="1856718"/>
                  <a:ext cx="6120000" cy="360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1" name="图片 10">
                  <a:extLst>
                    <a:ext uri="{FF2B5EF4-FFF2-40B4-BE49-F238E27FC236}">
                      <a16:creationId xmlns:a16="http://schemas.microsoft.com/office/drawing/2014/main" id="{4EF5972E-729D-4E49-BCB6-BCC854EFC995}"/>
                    </a:ext>
                  </a:extLst>
                </p:cNvPr>
                <p:cNvPicPr>
                  <a:picLocks noChangeAspect="1"/>
                </p:cNvPicPr>
                <p:nvPr>
                  <p:custDataLst>
                    <p:tags r:id="rId5"/>
                  </p:custDataLst>
                </p:nvPr>
              </p:nvPicPr>
              <p:blipFill rotWithShape="1">
                <a:blip r:embed="rId7" cstate="print">
                  <a:duotone>
                    <a:schemeClr val="accent2">
                      <a:shade val="45000"/>
                      <a:satMod val="135000"/>
                    </a:schemeClr>
                    <a:prstClr val="white"/>
                  </a:duotone>
                  <a:extLst>
                    <a:ext uri="{BEBA8EAE-BF5A-486C-A8C5-ECC9F3942E4B}">
                      <a14:imgProps xmlns:a14="http://schemas.microsoft.com/office/drawing/2010/main">
                        <a14:imgLayer r:embed="rId8">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22585" b="50000"/>
                <a:stretch>
                  <a:fillRect/>
                </a:stretch>
              </p:blipFill>
              <p:spPr>
                <a:xfrm flipH="1">
                  <a:off x="1277733" y="4196718"/>
                  <a:ext cx="6120000" cy="1260000"/>
                </a:xfrm>
                <a:prstGeom prst="rect">
                  <a:avLst/>
                </a:prstGeom>
              </p:spPr>
            </p:pic>
          </p:grpSp>
        </p:grpSp>
        <p:sp>
          <p:nvSpPr>
            <p:cNvPr id="7" name="矩形 6">
              <a:extLst>
                <a:ext uri="{FF2B5EF4-FFF2-40B4-BE49-F238E27FC236}">
                  <a16:creationId xmlns:a16="http://schemas.microsoft.com/office/drawing/2014/main" id="{B53DE94B-6F7E-42B5-83AF-01E04D2C249B}"/>
                </a:ext>
              </a:extLst>
            </p:cNvPr>
            <p:cNvSpPr/>
            <p:nvPr>
              <p:custDataLst>
                <p:tags r:id="rId2"/>
              </p:custDataLst>
            </p:nvPr>
          </p:nvSpPr>
          <p:spPr>
            <a:xfrm flipH="1">
              <a:off x="1421" y="3852"/>
              <a:ext cx="8500" cy="3758"/>
            </a:xfrm>
            <a:prstGeom prst="rect">
              <a:avLst/>
            </a:prstGeom>
          </p:spPr>
          <p:txBody>
            <a:bodyPr wrap="square">
              <a:spAutoFit/>
            </a:bodyPr>
            <a:lstStyle/>
            <a:p>
              <a:pPr algn="just" fontAlgn="auto">
                <a:lnSpc>
                  <a:spcPct val="150000"/>
                </a:lnSpc>
                <a:buClr>
                  <a:srgbClr val="A40000"/>
                </a:buClr>
                <a:defRPr/>
              </a:pPr>
              <a:r>
                <a:rPr lang="zh-CN" altLang="en-US" sz="2000" b="1" dirty="0">
                  <a:latin typeface="楷体" panose="02010609060101010101" pitchFamily="49" charset="-122"/>
                  <a:ea typeface="楷体" panose="02010609060101010101" pitchFamily="49" charset="-122"/>
                </a:rPr>
                <a:t>　　一百年来，党和人民取得的一切成就都是团结奋斗的结果，团结奋斗是中国共产党和中国人民最显著的精神标识。</a:t>
              </a:r>
            </a:p>
            <a:p>
              <a:pPr algn="r">
                <a:lnSpc>
                  <a:spcPct val="130000"/>
                </a:lnSpc>
                <a:spcBef>
                  <a:spcPts val="800"/>
                </a:spcBef>
                <a:buClr>
                  <a:srgbClr val="A40000"/>
                </a:buClr>
                <a:defRPr/>
              </a:pPr>
              <a:r>
                <a:rPr lang="en-US" altLang="zh-CN" sz="1600" b="1" dirty="0">
                  <a:latin typeface="楷体" panose="02010609060101010101" pitchFamily="49" charset="-122"/>
                  <a:ea typeface="楷体" panose="02010609060101010101" pitchFamily="49" charset="-122"/>
                </a:rPr>
                <a:t>——</a:t>
              </a:r>
              <a:r>
                <a:rPr lang="zh-CN" altLang="en-US" sz="1600" b="1" dirty="0">
                  <a:latin typeface="楷体" panose="02010609060101010101" pitchFamily="49" charset="-122"/>
                  <a:ea typeface="楷体" panose="02010609060101010101" pitchFamily="49" charset="-122"/>
                </a:rPr>
                <a:t>习近平在在二〇二二年春节团拜会上的讲话</a:t>
              </a:r>
            </a:p>
            <a:p>
              <a:pPr algn="r">
                <a:lnSpc>
                  <a:spcPct val="130000"/>
                </a:lnSpc>
                <a:buClr>
                  <a:srgbClr val="A40000"/>
                </a:buClr>
                <a:defRPr/>
              </a:pPr>
              <a:r>
                <a:rPr lang="zh-CN" altLang="en-US" sz="1600" b="1" dirty="0">
                  <a:latin typeface="楷体" panose="02010609060101010101" pitchFamily="49" charset="-122"/>
                  <a:ea typeface="楷体" panose="02010609060101010101" pitchFamily="49" charset="-122"/>
                </a:rPr>
                <a:t>（</a:t>
              </a:r>
              <a:r>
                <a:rPr lang="en-US" altLang="zh-CN" sz="1600" b="1" dirty="0">
                  <a:latin typeface="楷体" panose="02010609060101010101" pitchFamily="49" charset="-122"/>
                  <a:ea typeface="楷体" panose="02010609060101010101" pitchFamily="49" charset="-122"/>
                </a:rPr>
                <a:t>2022</a:t>
              </a:r>
              <a:r>
                <a:rPr lang="zh-CN" altLang="en-US" sz="1600" b="1" dirty="0">
                  <a:latin typeface="楷体" panose="02010609060101010101" pitchFamily="49" charset="-122"/>
                  <a:ea typeface="楷体" panose="02010609060101010101" pitchFamily="49" charset="-122"/>
                </a:rPr>
                <a:t>年</a:t>
              </a:r>
              <a:r>
                <a:rPr lang="en-US" altLang="zh-CN" sz="1600" b="1" dirty="0">
                  <a:latin typeface="楷体" panose="02010609060101010101" pitchFamily="49" charset="-122"/>
                  <a:ea typeface="楷体" panose="02010609060101010101" pitchFamily="49" charset="-122"/>
                </a:rPr>
                <a:t>1</a:t>
              </a:r>
              <a:r>
                <a:rPr lang="zh-CN" altLang="en-US" sz="1600" b="1" dirty="0">
                  <a:latin typeface="楷体" panose="02010609060101010101" pitchFamily="49" charset="-122"/>
                  <a:ea typeface="楷体" panose="02010609060101010101" pitchFamily="49" charset="-122"/>
                </a:rPr>
                <a:t>月</a:t>
              </a:r>
              <a:r>
                <a:rPr lang="en-US" altLang="zh-CN" sz="1600" b="1" dirty="0">
                  <a:latin typeface="楷体" panose="02010609060101010101" pitchFamily="49" charset="-122"/>
                  <a:ea typeface="楷体" panose="02010609060101010101" pitchFamily="49" charset="-122"/>
                </a:rPr>
                <a:t>30</a:t>
              </a:r>
              <a:r>
                <a:rPr lang="zh-CN" altLang="en-US" sz="1600" b="1" dirty="0">
                  <a:latin typeface="楷体" panose="02010609060101010101" pitchFamily="49" charset="-122"/>
                  <a:ea typeface="楷体" panose="02010609060101010101" pitchFamily="49" charset="-122"/>
                </a:rPr>
                <a:t>日）</a:t>
              </a:r>
            </a:p>
          </p:txBody>
        </p:sp>
      </p:grpSp>
    </p:spTree>
    <p:extLst>
      <p:ext uri="{BB962C8B-B14F-4D97-AF65-F5344CB8AC3E}">
        <p14:creationId xmlns:p14="http://schemas.microsoft.com/office/powerpoint/2010/main" val="4132050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0"/>
            <a:ext cx="12192001" cy="6858000"/>
            <a:chOff x="0" y="0"/>
            <a:chExt cx="12192001" cy="6858000"/>
          </a:xfrm>
        </p:grpSpPr>
        <p:pic>
          <p:nvPicPr>
            <p:cNvPr id="3" name="图片 2"/>
            <p:cNvPicPr>
              <a:picLocks noChangeAspect="1"/>
            </p:cNvPicPr>
            <p:nvPr/>
          </p:nvPicPr>
          <p:blipFill>
            <a:blip r:embed="rId3"/>
            <a:stretch>
              <a:fillRect/>
            </a:stretch>
          </p:blipFill>
          <p:spPr>
            <a:xfrm>
              <a:off x="1" y="0"/>
              <a:ext cx="12192000" cy="6858000"/>
            </a:xfrm>
            <a:prstGeom prst="rect">
              <a:avLst/>
            </a:prstGeom>
            <a:noFill/>
          </p:spPr>
        </p:pic>
        <p:pic>
          <p:nvPicPr>
            <p:cNvPr id="4" name="Picture 2" descr="查看图片"/>
            <p:cNvPicPr>
              <a:picLocks noChangeAspect="1" noChangeArrowheads="1"/>
            </p:cNvPicPr>
            <p:nvPr/>
          </p:nvPicPr>
          <p:blipFill rotWithShape="1">
            <a:blip r:embed="rId4">
              <a:extLst>
                <a:ext uri="{28A0092B-C50C-407E-A947-70E740481C1C}">
                  <a14:useLocalDpi xmlns:a14="http://schemas.microsoft.com/office/drawing/2010/main" val="0"/>
                </a:ext>
              </a:extLst>
            </a:blip>
            <a:srcRect r="44062" b="37229"/>
            <a:stretch>
              <a:fillRect/>
            </a:stretch>
          </p:blipFill>
          <p:spPr bwMode="auto">
            <a:xfrm>
              <a:off x="0" y="4680000"/>
              <a:ext cx="6819900" cy="2178000"/>
            </a:xfrm>
            <a:prstGeom prst="rect">
              <a:avLst/>
            </a:prstGeom>
            <a:noFill/>
            <a:extLst>
              <a:ext uri="{909E8E84-426E-40DD-AFC4-6F175D3DCCD1}">
                <a14:hiddenFill xmlns:a14="http://schemas.microsoft.com/office/drawing/2010/main">
                  <a:solidFill>
                    <a:srgbClr val="FFFFFF"/>
                  </a:solidFill>
                </a14:hiddenFill>
              </a:ext>
            </a:extLst>
          </p:spPr>
        </p:pic>
        <p:grpSp>
          <p:nvGrpSpPr>
            <p:cNvPr id="5" name="组合 4"/>
            <p:cNvGrpSpPr/>
            <p:nvPr/>
          </p:nvGrpSpPr>
          <p:grpSpPr>
            <a:xfrm>
              <a:off x="1056000" y="1270949"/>
              <a:ext cx="10080000" cy="4597415"/>
              <a:chOff x="1056000" y="1404299"/>
              <a:chExt cx="10080000" cy="4597415"/>
            </a:xfrm>
          </p:grpSpPr>
          <p:sp>
            <p:nvSpPr>
              <p:cNvPr id="11" name="Rectangle 10"/>
              <p:cNvSpPr/>
              <p:nvPr/>
            </p:nvSpPr>
            <p:spPr>
              <a:xfrm>
                <a:off x="1056000" y="1404299"/>
                <a:ext cx="10080000" cy="4470093"/>
              </a:xfrm>
              <a:prstGeom prst="rect">
                <a:avLst/>
              </a:prstGeom>
              <a:pattFill prst="pct25">
                <a:fgClr>
                  <a:srgbClr val="FAE7D0"/>
                </a:fgClr>
                <a:bgClr>
                  <a:srgbClr val="FFFDFD"/>
                </a:bgClr>
              </a:pattFill>
              <a:ln w="6350">
                <a:noFill/>
              </a:ln>
              <a:effectLst>
                <a:outerShdw blurRad="508000" dist="635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dirty="0">
                  <a:solidFill>
                    <a:schemeClr val="lt1"/>
                  </a:solidFill>
                </a:endParaRPr>
              </a:p>
            </p:txBody>
          </p:sp>
          <p:sp>
            <p:nvSpPr>
              <p:cNvPr id="12" name="Rectangle 10"/>
              <p:cNvSpPr/>
              <p:nvPr/>
            </p:nvSpPr>
            <p:spPr>
              <a:xfrm>
                <a:off x="1056000" y="1404299"/>
                <a:ext cx="10080000" cy="4597415"/>
              </a:xfrm>
              <a:prstGeom prst="frame">
                <a:avLst>
                  <a:gd name="adj1" fmla="val 5696"/>
                </a:avLst>
              </a:prstGeom>
              <a:gradFill>
                <a:gsLst>
                  <a:gs pos="0">
                    <a:srgbClr val="9E0406"/>
                  </a:gs>
                  <a:gs pos="100000">
                    <a:srgbClr val="D49A78"/>
                  </a:gs>
                </a:gsLst>
                <a:lin ang="0" scaled="0"/>
              </a:gradFill>
              <a:ln w="12700">
                <a:gradFill>
                  <a:gsLst>
                    <a:gs pos="0">
                      <a:srgbClr val="FFFDEB"/>
                    </a:gs>
                    <a:gs pos="100000">
                      <a:srgbClr val="FAE7D0"/>
                    </a:gs>
                    <a:gs pos="65000">
                      <a:srgbClr val="FFFDFD">
                        <a:alpha val="0"/>
                      </a:srgbClr>
                    </a:gs>
                    <a:gs pos="35000">
                      <a:srgbClr val="FFFDFD">
                        <a:alpha val="0"/>
                      </a:srgbClr>
                    </a:gs>
                  </a:gsLst>
                  <a:lin ang="1800000" scaled="0"/>
                </a:gradFill>
              </a:ln>
              <a:effectLst>
                <a:outerShdw blurRad="381000" dist="635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dirty="0">
                  <a:solidFill>
                    <a:schemeClr val="lt1"/>
                  </a:solidFill>
                </a:endParaRPr>
              </a:p>
            </p:txBody>
          </p:sp>
        </p:grpSp>
        <p:grpSp>
          <p:nvGrpSpPr>
            <p:cNvPr id="6" name="组合 5"/>
            <p:cNvGrpSpPr/>
            <p:nvPr/>
          </p:nvGrpSpPr>
          <p:grpSpPr>
            <a:xfrm>
              <a:off x="4476000" y="715325"/>
              <a:ext cx="3240000" cy="873963"/>
              <a:chOff x="4667248" y="188999"/>
              <a:chExt cx="3240000" cy="873963"/>
            </a:xfrm>
          </p:grpSpPr>
          <p:sp>
            <p:nvSpPr>
              <p:cNvPr id="8" name="缺角矩形 7"/>
              <p:cNvSpPr/>
              <p:nvPr/>
            </p:nvSpPr>
            <p:spPr>
              <a:xfrm>
                <a:off x="4667248" y="342962"/>
                <a:ext cx="3240000" cy="720000"/>
              </a:xfrm>
              <a:prstGeom prst="plaque">
                <a:avLst>
                  <a:gd name="adj" fmla="val 0"/>
                </a:avLst>
              </a:prstGeom>
              <a:gradFill>
                <a:gsLst>
                  <a:gs pos="0">
                    <a:srgbClr val="BA5140"/>
                  </a:gs>
                  <a:gs pos="100000">
                    <a:srgbClr val="BA5140">
                      <a:alpha val="0"/>
                    </a:srgbClr>
                  </a:gs>
                </a:gsLst>
                <a:lin ang="5400000" scaled="0"/>
              </a:gradFill>
              <a:ln w="19050">
                <a:gradFill>
                  <a:gsLst>
                    <a:gs pos="0">
                      <a:schemeClr val="accent4">
                        <a:lumMod val="20000"/>
                        <a:lumOff val="80000"/>
                      </a:schemeClr>
                    </a:gs>
                    <a:gs pos="92400">
                      <a:srgbClr val="FFEBBC">
                        <a:alpha val="0"/>
                      </a:srgbClr>
                    </a:gs>
                    <a:gs pos="100000">
                      <a:schemeClr val="accent4">
                        <a:lumMod val="20000"/>
                        <a:lumOff val="80000"/>
                        <a:alpha val="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9" name="矩形 8"/>
              <p:cNvSpPr/>
              <p:nvPr/>
            </p:nvSpPr>
            <p:spPr>
              <a:xfrm>
                <a:off x="4847248" y="188999"/>
                <a:ext cx="2880000" cy="792000"/>
              </a:xfrm>
              <a:prstGeom prst="rect">
                <a:avLst/>
              </a:prstGeom>
              <a:gradFill>
                <a:gsLst>
                  <a:gs pos="60000">
                    <a:srgbClr val="9E0406"/>
                  </a:gs>
                  <a:gs pos="100000">
                    <a:srgbClr val="B00000">
                      <a:alpha val="0"/>
                    </a:srgbClr>
                  </a:gs>
                </a:gsLst>
                <a:lin ang="5400000" scaled="0"/>
              </a:gradFill>
              <a:ln w="12700">
                <a:gradFill>
                  <a:gsLst>
                    <a:gs pos="0">
                      <a:schemeClr val="accent4">
                        <a:lumMod val="20000"/>
                        <a:lumOff val="80000"/>
                      </a:schemeClr>
                    </a:gs>
                    <a:gs pos="92400">
                      <a:srgbClr val="FFEBBC">
                        <a:alpha val="0"/>
                      </a:srgbClr>
                    </a:gs>
                    <a:gs pos="100000">
                      <a:schemeClr val="accent4">
                        <a:lumMod val="20000"/>
                        <a:lumOff val="80000"/>
                        <a:alpha val="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0" name="文本框 9"/>
              <p:cNvSpPr txBox="1"/>
              <p:nvPr/>
            </p:nvSpPr>
            <p:spPr>
              <a:xfrm>
                <a:off x="5302243" y="359866"/>
                <a:ext cx="1970010" cy="450266"/>
              </a:xfrm>
              <a:custGeom>
                <a:avLst/>
                <a:gdLst/>
                <a:ahLst/>
                <a:cxnLst/>
                <a:rect l="l" t="t" r="r" b="b"/>
                <a:pathLst>
                  <a:path w="1971973" h="450266">
                    <a:moveTo>
                      <a:pt x="1706249" y="321431"/>
                    </a:moveTo>
                    <a:cubicBezTo>
                      <a:pt x="1709207" y="321431"/>
                      <a:pt x="1711672" y="322088"/>
                      <a:pt x="1713644" y="323403"/>
                    </a:cubicBezTo>
                    <a:cubicBezTo>
                      <a:pt x="1716273" y="326032"/>
                      <a:pt x="1712329" y="330634"/>
                      <a:pt x="1701812" y="337207"/>
                    </a:cubicBezTo>
                    <a:cubicBezTo>
                      <a:pt x="1691295" y="342466"/>
                      <a:pt x="1674862" y="351668"/>
                      <a:pt x="1652513" y="364815"/>
                    </a:cubicBezTo>
                    <a:cubicBezTo>
                      <a:pt x="1634108" y="376646"/>
                      <a:pt x="1618989" y="385849"/>
                      <a:pt x="1607158" y="392422"/>
                    </a:cubicBezTo>
                    <a:cubicBezTo>
                      <a:pt x="1600584" y="396366"/>
                      <a:pt x="1591382" y="403597"/>
                      <a:pt x="1579550" y="414114"/>
                    </a:cubicBezTo>
                    <a:cubicBezTo>
                      <a:pt x="1578235" y="415429"/>
                      <a:pt x="1575606" y="417401"/>
                      <a:pt x="1571662" y="420030"/>
                    </a:cubicBezTo>
                    <a:cubicBezTo>
                      <a:pt x="1569033" y="421344"/>
                      <a:pt x="1567061" y="422659"/>
                      <a:pt x="1565746" y="423974"/>
                    </a:cubicBezTo>
                    <a:cubicBezTo>
                      <a:pt x="1561802" y="423974"/>
                      <a:pt x="1557858" y="421344"/>
                      <a:pt x="1553914" y="416086"/>
                    </a:cubicBezTo>
                    <a:cubicBezTo>
                      <a:pt x="1548656" y="409513"/>
                      <a:pt x="1540768" y="395709"/>
                      <a:pt x="1530251" y="374674"/>
                    </a:cubicBezTo>
                    <a:cubicBezTo>
                      <a:pt x="1569690" y="365472"/>
                      <a:pt x="1624905" y="348381"/>
                      <a:pt x="1695896" y="323403"/>
                    </a:cubicBezTo>
                    <a:cubicBezTo>
                      <a:pt x="1699840" y="322088"/>
                      <a:pt x="1703291" y="321431"/>
                      <a:pt x="1706249" y="321431"/>
                    </a:cubicBezTo>
                    <a:close/>
                    <a:moveTo>
                      <a:pt x="1861542" y="285936"/>
                    </a:moveTo>
                    <a:cubicBezTo>
                      <a:pt x="1840508" y="287250"/>
                      <a:pt x="1808956" y="289222"/>
                      <a:pt x="1766887" y="291852"/>
                    </a:cubicBezTo>
                    <a:cubicBezTo>
                      <a:pt x="1766887" y="301054"/>
                      <a:pt x="1767545" y="319459"/>
                      <a:pt x="1768859" y="347067"/>
                    </a:cubicBezTo>
                    <a:cubicBezTo>
                      <a:pt x="1770174" y="360213"/>
                      <a:pt x="1770831" y="370730"/>
                      <a:pt x="1770831" y="378618"/>
                    </a:cubicBezTo>
                    <a:cubicBezTo>
                      <a:pt x="1785292" y="377304"/>
                      <a:pt x="1804355" y="375989"/>
                      <a:pt x="1828019" y="374674"/>
                    </a:cubicBezTo>
                    <a:cubicBezTo>
                      <a:pt x="1842480" y="373360"/>
                      <a:pt x="1852339" y="372702"/>
                      <a:pt x="1857598" y="372702"/>
                    </a:cubicBezTo>
                    <a:cubicBezTo>
                      <a:pt x="1857598" y="363500"/>
                      <a:pt x="1858255" y="351011"/>
                      <a:pt x="1859570" y="335235"/>
                    </a:cubicBezTo>
                    <a:cubicBezTo>
                      <a:pt x="1860885" y="319459"/>
                      <a:pt x="1861542" y="303026"/>
                      <a:pt x="1861542" y="285936"/>
                    </a:cubicBezTo>
                    <a:close/>
                    <a:moveTo>
                      <a:pt x="1881262" y="244524"/>
                    </a:moveTo>
                    <a:cubicBezTo>
                      <a:pt x="1883891" y="247154"/>
                      <a:pt x="1889150" y="251098"/>
                      <a:pt x="1897038" y="256356"/>
                    </a:cubicBezTo>
                    <a:cubicBezTo>
                      <a:pt x="1904925" y="261615"/>
                      <a:pt x="1910841" y="265559"/>
                      <a:pt x="1914785" y="268188"/>
                    </a:cubicBezTo>
                    <a:cubicBezTo>
                      <a:pt x="1923988" y="274761"/>
                      <a:pt x="1928589" y="280020"/>
                      <a:pt x="1928589" y="283964"/>
                    </a:cubicBezTo>
                    <a:cubicBezTo>
                      <a:pt x="1928589" y="289222"/>
                      <a:pt x="1922016" y="295796"/>
                      <a:pt x="1908869" y="303683"/>
                    </a:cubicBezTo>
                    <a:lnTo>
                      <a:pt x="1906897" y="362843"/>
                    </a:lnTo>
                    <a:lnTo>
                      <a:pt x="1912813" y="366787"/>
                    </a:lnTo>
                    <a:cubicBezTo>
                      <a:pt x="1920701" y="373360"/>
                      <a:pt x="1923988" y="378618"/>
                      <a:pt x="1922673" y="382562"/>
                    </a:cubicBezTo>
                    <a:cubicBezTo>
                      <a:pt x="1922673" y="385192"/>
                      <a:pt x="1920701" y="386506"/>
                      <a:pt x="1916757" y="386506"/>
                    </a:cubicBezTo>
                    <a:cubicBezTo>
                      <a:pt x="1912813" y="387821"/>
                      <a:pt x="1908212" y="388478"/>
                      <a:pt x="1902953" y="388478"/>
                    </a:cubicBezTo>
                    <a:cubicBezTo>
                      <a:pt x="1889807" y="388478"/>
                      <a:pt x="1877975" y="389136"/>
                      <a:pt x="1867458" y="390450"/>
                    </a:cubicBezTo>
                    <a:cubicBezTo>
                      <a:pt x="1859570" y="390450"/>
                      <a:pt x="1840508" y="391108"/>
                      <a:pt x="1810271" y="392422"/>
                    </a:cubicBezTo>
                    <a:cubicBezTo>
                      <a:pt x="1793180" y="393737"/>
                      <a:pt x="1780034" y="394394"/>
                      <a:pt x="1770831" y="394394"/>
                    </a:cubicBezTo>
                    <a:cubicBezTo>
                      <a:pt x="1770831" y="412799"/>
                      <a:pt x="1770174" y="422659"/>
                      <a:pt x="1768859" y="423974"/>
                    </a:cubicBezTo>
                    <a:cubicBezTo>
                      <a:pt x="1766230" y="429232"/>
                      <a:pt x="1760314" y="434491"/>
                      <a:pt x="1751112" y="439750"/>
                    </a:cubicBezTo>
                    <a:cubicBezTo>
                      <a:pt x="1740594" y="446323"/>
                      <a:pt x="1733364" y="448295"/>
                      <a:pt x="1729420" y="445665"/>
                    </a:cubicBezTo>
                    <a:cubicBezTo>
                      <a:pt x="1726791" y="444351"/>
                      <a:pt x="1725476" y="439092"/>
                      <a:pt x="1725476" y="429890"/>
                    </a:cubicBezTo>
                    <a:lnTo>
                      <a:pt x="1725476" y="416086"/>
                    </a:lnTo>
                    <a:cubicBezTo>
                      <a:pt x="1726791" y="409513"/>
                      <a:pt x="1727448" y="406226"/>
                      <a:pt x="1727448" y="406226"/>
                    </a:cubicBezTo>
                    <a:cubicBezTo>
                      <a:pt x="1727448" y="362843"/>
                      <a:pt x="1726133" y="326690"/>
                      <a:pt x="1723504" y="297768"/>
                    </a:cubicBezTo>
                    <a:cubicBezTo>
                      <a:pt x="1723504" y="295138"/>
                      <a:pt x="1722847" y="287908"/>
                      <a:pt x="1721532" y="276076"/>
                    </a:cubicBezTo>
                    <a:cubicBezTo>
                      <a:pt x="1720217" y="265559"/>
                      <a:pt x="1719560" y="256356"/>
                      <a:pt x="1719560" y="248468"/>
                    </a:cubicBezTo>
                    <a:cubicBezTo>
                      <a:pt x="1723504" y="249783"/>
                      <a:pt x="1730735" y="252412"/>
                      <a:pt x="1741252" y="256356"/>
                    </a:cubicBezTo>
                    <a:cubicBezTo>
                      <a:pt x="1746510" y="258985"/>
                      <a:pt x="1750454" y="260957"/>
                      <a:pt x="1753084" y="262272"/>
                    </a:cubicBezTo>
                    <a:cubicBezTo>
                      <a:pt x="1754398" y="263587"/>
                      <a:pt x="1757027" y="264901"/>
                      <a:pt x="1760971" y="266216"/>
                    </a:cubicBezTo>
                    <a:cubicBezTo>
                      <a:pt x="1768859" y="270160"/>
                      <a:pt x="1774775" y="273447"/>
                      <a:pt x="1778719" y="276076"/>
                    </a:cubicBezTo>
                    <a:lnTo>
                      <a:pt x="1861542" y="270160"/>
                    </a:lnTo>
                    <a:close/>
                    <a:moveTo>
                      <a:pt x="774985" y="185365"/>
                    </a:moveTo>
                    <a:cubicBezTo>
                      <a:pt x="753951" y="186680"/>
                      <a:pt x="721742" y="188652"/>
                      <a:pt x="678358" y="191281"/>
                    </a:cubicBezTo>
                    <a:cubicBezTo>
                      <a:pt x="680988" y="211001"/>
                      <a:pt x="682302" y="230063"/>
                      <a:pt x="682302" y="248468"/>
                    </a:cubicBezTo>
                    <a:lnTo>
                      <a:pt x="771041" y="242552"/>
                    </a:lnTo>
                    <a:cubicBezTo>
                      <a:pt x="771041" y="234664"/>
                      <a:pt x="771698" y="224805"/>
                      <a:pt x="773013" y="212973"/>
                    </a:cubicBezTo>
                    <a:cubicBezTo>
                      <a:pt x="773013" y="202455"/>
                      <a:pt x="773670" y="193253"/>
                      <a:pt x="774985" y="185365"/>
                    </a:cubicBezTo>
                    <a:close/>
                    <a:moveTo>
                      <a:pt x="82823" y="149870"/>
                    </a:moveTo>
                    <a:cubicBezTo>
                      <a:pt x="85452" y="151184"/>
                      <a:pt x="90053" y="154471"/>
                      <a:pt x="96626" y="159729"/>
                    </a:cubicBezTo>
                    <a:cubicBezTo>
                      <a:pt x="104514" y="163673"/>
                      <a:pt x="110430" y="167617"/>
                      <a:pt x="114374" y="171561"/>
                    </a:cubicBezTo>
                    <a:cubicBezTo>
                      <a:pt x="124891" y="180764"/>
                      <a:pt x="129493" y="186680"/>
                      <a:pt x="128178" y="189309"/>
                    </a:cubicBezTo>
                    <a:cubicBezTo>
                      <a:pt x="128178" y="194568"/>
                      <a:pt x="122262" y="199826"/>
                      <a:pt x="110430" y="205085"/>
                    </a:cubicBezTo>
                    <a:lnTo>
                      <a:pt x="108458" y="333263"/>
                    </a:lnTo>
                    <a:cubicBezTo>
                      <a:pt x="111088" y="331948"/>
                      <a:pt x="116346" y="328662"/>
                      <a:pt x="124234" y="323403"/>
                    </a:cubicBezTo>
                    <a:cubicBezTo>
                      <a:pt x="137381" y="314201"/>
                      <a:pt x="146583" y="308285"/>
                      <a:pt x="151842" y="305655"/>
                    </a:cubicBezTo>
                    <a:cubicBezTo>
                      <a:pt x="159730" y="299082"/>
                      <a:pt x="164331" y="297768"/>
                      <a:pt x="165646" y="301711"/>
                    </a:cubicBezTo>
                    <a:cubicBezTo>
                      <a:pt x="169589" y="304341"/>
                      <a:pt x="167617" y="308942"/>
                      <a:pt x="159730" y="315515"/>
                    </a:cubicBezTo>
                    <a:cubicBezTo>
                      <a:pt x="138695" y="344437"/>
                      <a:pt x="122262" y="367444"/>
                      <a:pt x="110430" y="384534"/>
                    </a:cubicBezTo>
                    <a:cubicBezTo>
                      <a:pt x="107801" y="387164"/>
                      <a:pt x="104514" y="391765"/>
                      <a:pt x="100570" y="398338"/>
                    </a:cubicBezTo>
                    <a:cubicBezTo>
                      <a:pt x="99256" y="402282"/>
                      <a:pt x="97941" y="404911"/>
                      <a:pt x="96626" y="406226"/>
                    </a:cubicBezTo>
                    <a:cubicBezTo>
                      <a:pt x="96626" y="406226"/>
                      <a:pt x="96626" y="406883"/>
                      <a:pt x="96626" y="408198"/>
                    </a:cubicBezTo>
                    <a:cubicBezTo>
                      <a:pt x="93997" y="413457"/>
                      <a:pt x="91368" y="416086"/>
                      <a:pt x="88739" y="416086"/>
                    </a:cubicBezTo>
                    <a:cubicBezTo>
                      <a:pt x="86109" y="417401"/>
                      <a:pt x="81508" y="414771"/>
                      <a:pt x="74935" y="408198"/>
                    </a:cubicBezTo>
                    <a:cubicBezTo>
                      <a:pt x="76249" y="409513"/>
                      <a:pt x="74935" y="408855"/>
                      <a:pt x="70991" y="406226"/>
                    </a:cubicBezTo>
                    <a:cubicBezTo>
                      <a:pt x="68361" y="403597"/>
                      <a:pt x="64418" y="398995"/>
                      <a:pt x="59159" y="392422"/>
                    </a:cubicBezTo>
                    <a:cubicBezTo>
                      <a:pt x="49956" y="384534"/>
                      <a:pt x="45355" y="379276"/>
                      <a:pt x="45355" y="376646"/>
                    </a:cubicBezTo>
                    <a:cubicBezTo>
                      <a:pt x="59816" y="367444"/>
                      <a:pt x="66390" y="354297"/>
                      <a:pt x="65075" y="337207"/>
                    </a:cubicBezTo>
                    <a:lnTo>
                      <a:pt x="67047" y="189309"/>
                    </a:lnTo>
                    <a:cubicBezTo>
                      <a:pt x="57844" y="190624"/>
                      <a:pt x="46012" y="191938"/>
                      <a:pt x="31551" y="193253"/>
                    </a:cubicBezTo>
                    <a:cubicBezTo>
                      <a:pt x="22349" y="195882"/>
                      <a:pt x="15118" y="197197"/>
                      <a:pt x="9860" y="197197"/>
                    </a:cubicBezTo>
                    <a:cubicBezTo>
                      <a:pt x="8545" y="195882"/>
                      <a:pt x="5916" y="191938"/>
                      <a:pt x="1972" y="185365"/>
                    </a:cubicBezTo>
                    <a:cubicBezTo>
                      <a:pt x="1972" y="182736"/>
                      <a:pt x="1314" y="180764"/>
                      <a:pt x="0" y="179449"/>
                    </a:cubicBezTo>
                    <a:cubicBezTo>
                      <a:pt x="19720" y="179449"/>
                      <a:pt x="41411" y="178135"/>
                      <a:pt x="65075" y="175505"/>
                    </a:cubicBezTo>
                    <a:close/>
                    <a:moveTo>
                      <a:pt x="788789" y="143954"/>
                    </a:moveTo>
                    <a:cubicBezTo>
                      <a:pt x="791418" y="145268"/>
                      <a:pt x="795362" y="147898"/>
                      <a:pt x="800621" y="151842"/>
                    </a:cubicBezTo>
                    <a:cubicBezTo>
                      <a:pt x="807194" y="155785"/>
                      <a:pt x="815082" y="161701"/>
                      <a:pt x="824284" y="169589"/>
                    </a:cubicBezTo>
                    <a:cubicBezTo>
                      <a:pt x="825599" y="170904"/>
                      <a:pt x="827571" y="172876"/>
                      <a:pt x="830200" y="175505"/>
                    </a:cubicBezTo>
                    <a:cubicBezTo>
                      <a:pt x="835459" y="178135"/>
                      <a:pt x="838088" y="181421"/>
                      <a:pt x="838088" y="185365"/>
                    </a:cubicBezTo>
                    <a:cubicBezTo>
                      <a:pt x="838088" y="190624"/>
                      <a:pt x="832172" y="195225"/>
                      <a:pt x="820340" y="199169"/>
                    </a:cubicBezTo>
                    <a:cubicBezTo>
                      <a:pt x="820340" y="200484"/>
                      <a:pt x="820340" y="203113"/>
                      <a:pt x="820340" y="207057"/>
                    </a:cubicBezTo>
                    <a:cubicBezTo>
                      <a:pt x="819026" y="216259"/>
                      <a:pt x="818368" y="223490"/>
                      <a:pt x="818368" y="228748"/>
                    </a:cubicBezTo>
                    <a:cubicBezTo>
                      <a:pt x="831515" y="240580"/>
                      <a:pt x="838088" y="248468"/>
                      <a:pt x="838088" y="252412"/>
                    </a:cubicBezTo>
                    <a:cubicBezTo>
                      <a:pt x="836773" y="255041"/>
                      <a:pt x="830200" y="256356"/>
                      <a:pt x="818368" y="256356"/>
                    </a:cubicBezTo>
                    <a:cubicBezTo>
                      <a:pt x="809166" y="257671"/>
                      <a:pt x="797334" y="258328"/>
                      <a:pt x="782873" y="258328"/>
                    </a:cubicBezTo>
                    <a:cubicBezTo>
                      <a:pt x="777614" y="258328"/>
                      <a:pt x="769726" y="258328"/>
                      <a:pt x="759209" y="258328"/>
                    </a:cubicBezTo>
                    <a:cubicBezTo>
                      <a:pt x="742119" y="259643"/>
                      <a:pt x="728972" y="260300"/>
                      <a:pt x="719770" y="260300"/>
                    </a:cubicBezTo>
                    <a:cubicBezTo>
                      <a:pt x="722399" y="261615"/>
                      <a:pt x="726343" y="262929"/>
                      <a:pt x="731602" y="264244"/>
                    </a:cubicBezTo>
                    <a:cubicBezTo>
                      <a:pt x="736860" y="266873"/>
                      <a:pt x="740804" y="268845"/>
                      <a:pt x="743433" y="270160"/>
                    </a:cubicBezTo>
                    <a:cubicBezTo>
                      <a:pt x="759209" y="276733"/>
                      <a:pt x="767097" y="281992"/>
                      <a:pt x="767097" y="285936"/>
                    </a:cubicBezTo>
                    <a:cubicBezTo>
                      <a:pt x="767097" y="289880"/>
                      <a:pt x="763153" y="294481"/>
                      <a:pt x="755265" y="299739"/>
                    </a:cubicBezTo>
                    <a:lnTo>
                      <a:pt x="755265" y="321431"/>
                    </a:lnTo>
                    <a:lnTo>
                      <a:pt x="804565" y="319459"/>
                    </a:lnTo>
                    <a:cubicBezTo>
                      <a:pt x="812452" y="303683"/>
                      <a:pt x="820340" y="291194"/>
                      <a:pt x="828228" y="281992"/>
                    </a:cubicBezTo>
                    <a:cubicBezTo>
                      <a:pt x="830858" y="283306"/>
                      <a:pt x="834801" y="286593"/>
                      <a:pt x="840060" y="291852"/>
                    </a:cubicBezTo>
                    <a:cubicBezTo>
                      <a:pt x="849263" y="298425"/>
                      <a:pt x="857151" y="304341"/>
                      <a:pt x="863724" y="309599"/>
                    </a:cubicBezTo>
                    <a:cubicBezTo>
                      <a:pt x="872926" y="317487"/>
                      <a:pt x="877528" y="323403"/>
                      <a:pt x="877528" y="327347"/>
                    </a:cubicBezTo>
                    <a:cubicBezTo>
                      <a:pt x="877528" y="331291"/>
                      <a:pt x="870954" y="333263"/>
                      <a:pt x="857808" y="333263"/>
                    </a:cubicBezTo>
                    <a:cubicBezTo>
                      <a:pt x="832830" y="333263"/>
                      <a:pt x="815082" y="333920"/>
                      <a:pt x="804565" y="335235"/>
                    </a:cubicBezTo>
                    <a:lnTo>
                      <a:pt x="755265" y="337207"/>
                    </a:lnTo>
                    <a:lnTo>
                      <a:pt x="755265" y="398338"/>
                    </a:lnTo>
                    <a:cubicBezTo>
                      <a:pt x="785502" y="398338"/>
                      <a:pt x="820340" y="397023"/>
                      <a:pt x="859780" y="394394"/>
                    </a:cubicBezTo>
                    <a:cubicBezTo>
                      <a:pt x="862409" y="390450"/>
                      <a:pt x="867010" y="384534"/>
                      <a:pt x="873584" y="376646"/>
                    </a:cubicBezTo>
                    <a:cubicBezTo>
                      <a:pt x="881472" y="366129"/>
                      <a:pt x="887387" y="358241"/>
                      <a:pt x="891331" y="352983"/>
                    </a:cubicBezTo>
                    <a:cubicBezTo>
                      <a:pt x="899219" y="359556"/>
                      <a:pt x="910394" y="370073"/>
                      <a:pt x="924855" y="384534"/>
                    </a:cubicBezTo>
                    <a:cubicBezTo>
                      <a:pt x="928799" y="388478"/>
                      <a:pt x="932743" y="392422"/>
                      <a:pt x="936687" y="396366"/>
                    </a:cubicBezTo>
                    <a:cubicBezTo>
                      <a:pt x="939316" y="400310"/>
                      <a:pt x="940631" y="404254"/>
                      <a:pt x="940631" y="408198"/>
                    </a:cubicBezTo>
                    <a:cubicBezTo>
                      <a:pt x="939316" y="412142"/>
                      <a:pt x="936030" y="413457"/>
                      <a:pt x="930771" y="412142"/>
                    </a:cubicBezTo>
                    <a:cubicBezTo>
                      <a:pt x="928142" y="412142"/>
                      <a:pt x="924198" y="412142"/>
                      <a:pt x="918939" y="412142"/>
                    </a:cubicBezTo>
                    <a:cubicBezTo>
                      <a:pt x="901849" y="410827"/>
                      <a:pt x="882129" y="410827"/>
                      <a:pt x="859780" y="412142"/>
                    </a:cubicBezTo>
                    <a:cubicBezTo>
                      <a:pt x="784845" y="412142"/>
                      <a:pt x="698078" y="416743"/>
                      <a:pt x="599480" y="425946"/>
                    </a:cubicBezTo>
                    <a:cubicBezTo>
                      <a:pt x="596850" y="425946"/>
                      <a:pt x="592249" y="426603"/>
                      <a:pt x="585676" y="427918"/>
                    </a:cubicBezTo>
                    <a:cubicBezTo>
                      <a:pt x="579102" y="427918"/>
                      <a:pt x="563327" y="429890"/>
                      <a:pt x="538348" y="433834"/>
                    </a:cubicBezTo>
                    <a:lnTo>
                      <a:pt x="524545" y="408198"/>
                    </a:lnTo>
                    <a:cubicBezTo>
                      <a:pt x="544264" y="408198"/>
                      <a:pt x="569243" y="408198"/>
                      <a:pt x="599480" y="408198"/>
                    </a:cubicBezTo>
                    <a:lnTo>
                      <a:pt x="705966" y="402282"/>
                    </a:lnTo>
                    <a:cubicBezTo>
                      <a:pt x="705966" y="393080"/>
                      <a:pt x="705966" y="372045"/>
                      <a:pt x="705966" y="339179"/>
                    </a:cubicBezTo>
                    <a:cubicBezTo>
                      <a:pt x="704651" y="339179"/>
                      <a:pt x="702679" y="339179"/>
                      <a:pt x="700050" y="339179"/>
                    </a:cubicBezTo>
                    <a:cubicBezTo>
                      <a:pt x="682960" y="341808"/>
                      <a:pt x="664555" y="343123"/>
                      <a:pt x="644835" y="343123"/>
                    </a:cubicBezTo>
                    <a:cubicBezTo>
                      <a:pt x="627744" y="344437"/>
                      <a:pt x="612626" y="346409"/>
                      <a:pt x="599480" y="349039"/>
                    </a:cubicBezTo>
                    <a:lnTo>
                      <a:pt x="589620" y="329319"/>
                    </a:lnTo>
                    <a:cubicBezTo>
                      <a:pt x="614598" y="329319"/>
                      <a:pt x="631031" y="328662"/>
                      <a:pt x="638919" y="327347"/>
                    </a:cubicBezTo>
                    <a:cubicBezTo>
                      <a:pt x="644177" y="327347"/>
                      <a:pt x="666527" y="326690"/>
                      <a:pt x="705966" y="325375"/>
                    </a:cubicBezTo>
                    <a:lnTo>
                      <a:pt x="705966" y="291852"/>
                    </a:lnTo>
                    <a:cubicBezTo>
                      <a:pt x="705966" y="287908"/>
                      <a:pt x="705966" y="278048"/>
                      <a:pt x="705966" y="262272"/>
                    </a:cubicBezTo>
                    <a:lnTo>
                      <a:pt x="682302" y="262272"/>
                    </a:lnTo>
                    <a:cubicBezTo>
                      <a:pt x="680988" y="270160"/>
                      <a:pt x="677044" y="277390"/>
                      <a:pt x="670470" y="283964"/>
                    </a:cubicBezTo>
                    <a:cubicBezTo>
                      <a:pt x="659953" y="291852"/>
                      <a:pt x="652723" y="295138"/>
                      <a:pt x="648779" y="293824"/>
                    </a:cubicBezTo>
                    <a:cubicBezTo>
                      <a:pt x="644835" y="292509"/>
                      <a:pt x="642863" y="287908"/>
                      <a:pt x="642863" y="280020"/>
                    </a:cubicBezTo>
                    <a:cubicBezTo>
                      <a:pt x="642863" y="277390"/>
                      <a:pt x="642863" y="270160"/>
                      <a:pt x="642863" y="258328"/>
                    </a:cubicBezTo>
                    <a:cubicBezTo>
                      <a:pt x="641548" y="251755"/>
                      <a:pt x="640891" y="240580"/>
                      <a:pt x="640891" y="224805"/>
                    </a:cubicBezTo>
                    <a:cubicBezTo>
                      <a:pt x="639576" y="211658"/>
                      <a:pt x="638919" y="201141"/>
                      <a:pt x="638919" y="193253"/>
                    </a:cubicBezTo>
                    <a:cubicBezTo>
                      <a:pt x="637604" y="180106"/>
                      <a:pt x="635632" y="167617"/>
                      <a:pt x="633003" y="155785"/>
                    </a:cubicBezTo>
                    <a:cubicBezTo>
                      <a:pt x="639576" y="158415"/>
                      <a:pt x="650751" y="161701"/>
                      <a:pt x="666527" y="165645"/>
                    </a:cubicBezTo>
                    <a:cubicBezTo>
                      <a:pt x="677044" y="169589"/>
                      <a:pt x="683617" y="172876"/>
                      <a:pt x="686246" y="175505"/>
                    </a:cubicBezTo>
                    <a:lnTo>
                      <a:pt x="771041" y="171561"/>
                    </a:lnTo>
                    <a:close/>
                    <a:moveTo>
                      <a:pt x="1105291" y="134094"/>
                    </a:moveTo>
                    <a:cubicBezTo>
                      <a:pt x="1105948" y="133436"/>
                      <a:pt x="1106934" y="133436"/>
                      <a:pt x="1108248" y="134094"/>
                    </a:cubicBezTo>
                    <a:cubicBezTo>
                      <a:pt x="1112192" y="132779"/>
                      <a:pt x="1114822" y="137380"/>
                      <a:pt x="1116136" y="147898"/>
                    </a:cubicBezTo>
                    <a:cubicBezTo>
                      <a:pt x="1118766" y="153156"/>
                      <a:pt x="1120080" y="163673"/>
                      <a:pt x="1120080" y="179449"/>
                    </a:cubicBezTo>
                    <a:cubicBezTo>
                      <a:pt x="1122710" y="200484"/>
                      <a:pt x="1122052" y="220203"/>
                      <a:pt x="1118108" y="238608"/>
                    </a:cubicBezTo>
                    <a:cubicBezTo>
                      <a:pt x="1111535" y="268845"/>
                      <a:pt x="1102333" y="289880"/>
                      <a:pt x="1090501" y="301711"/>
                    </a:cubicBezTo>
                    <a:cubicBezTo>
                      <a:pt x="1082613" y="310914"/>
                      <a:pt x="1073410" y="315515"/>
                      <a:pt x="1062893" y="315515"/>
                    </a:cubicBezTo>
                    <a:cubicBezTo>
                      <a:pt x="1051061" y="314201"/>
                      <a:pt x="1043831" y="307627"/>
                      <a:pt x="1041201" y="295796"/>
                    </a:cubicBezTo>
                    <a:cubicBezTo>
                      <a:pt x="1038572" y="283964"/>
                      <a:pt x="1039229" y="273447"/>
                      <a:pt x="1043173" y="264244"/>
                    </a:cubicBezTo>
                    <a:cubicBezTo>
                      <a:pt x="1047117" y="257671"/>
                      <a:pt x="1052376" y="250440"/>
                      <a:pt x="1058949" y="242552"/>
                    </a:cubicBezTo>
                    <a:cubicBezTo>
                      <a:pt x="1062893" y="238608"/>
                      <a:pt x="1067494" y="233350"/>
                      <a:pt x="1072753" y="226777"/>
                    </a:cubicBezTo>
                    <a:cubicBezTo>
                      <a:pt x="1074068" y="224147"/>
                      <a:pt x="1075382" y="222175"/>
                      <a:pt x="1076697" y="220861"/>
                    </a:cubicBezTo>
                    <a:cubicBezTo>
                      <a:pt x="1083270" y="209029"/>
                      <a:pt x="1089843" y="193253"/>
                      <a:pt x="1096417" y="173533"/>
                    </a:cubicBezTo>
                    <a:cubicBezTo>
                      <a:pt x="1100361" y="163016"/>
                      <a:pt x="1102333" y="153814"/>
                      <a:pt x="1102333" y="145926"/>
                    </a:cubicBezTo>
                    <a:cubicBezTo>
                      <a:pt x="1103647" y="140667"/>
                      <a:pt x="1104305" y="138038"/>
                      <a:pt x="1104305" y="138038"/>
                    </a:cubicBezTo>
                    <a:cubicBezTo>
                      <a:pt x="1104305" y="136066"/>
                      <a:pt x="1104633" y="134751"/>
                      <a:pt x="1105291" y="134094"/>
                    </a:cubicBezTo>
                    <a:close/>
                    <a:moveTo>
                      <a:pt x="1304460" y="125220"/>
                    </a:moveTo>
                    <a:cubicBezTo>
                      <a:pt x="1305775" y="125220"/>
                      <a:pt x="1307418" y="125549"/>
                      <a:pt x="1309390" y="126206"/>
                    </a:cubicBezTo>
                    <a:cubicBezTo>
                      <a:pt x="1312019" y="127521"/>
                      <a:pt x="1313991" y="128178"/>
                      <a:pt x="1315306" y="128178"/>
                    </a:cubicBezTo>
                    <a:cubicBezTo>
                      <a:pt x="1335025" y="138695"/>
                      <a:pt x="1356060" y="153156"/>
                      <a:pt x="1378409" y="171561"/>
                    </a:cubicBezTo>
                    <a:cubicBezTo>
                      <a:pt x="1423107" y="207057"/>
                      <a:pt x="1440855" y="240580"/>
                      <a:pt x="1431652" y="272132"/>
                    </a:cubicBezTo>
                    <a:cubicBezTo>
                      <a:pt x="1429023" y="281334"/>
                      <a:pt x="1424421" y="289222"/>
                      <a:pt x="1417848" y="295796"/>
                    </a:cubicBezTo>
                    <a:cubicBezTo>
                      <a:pt x="1409960" y="303683"/>
                      <a:pt x="1400758" y="306313"/>
                      <a:pt x="1390241" y="303683"/>
                    </a:cubicBezTo>
                    <a:cubicBezTo>
                      <a:pt x="1382353" y="301054"/>
                      <a:pt x="1377094" y="295138"/>
                      <a:pt x="1374465" y="285936"/>
                    </a:cubicBezTo>
                    <a:cubicBezTo>
                      <a:pt x="1373150" y="279362"/>
                      <a:pt x="1371178" y="268188"/>
                      <a:pt x="1368549" y="252412"/>
                    </a:cubicBezTo>
                    <a:cubicBezTo>
                      <a:pt x="1360661" y="220861"/>
                      <a:pt x="1348172" y="192596"/>
                      <a:pt x="1331081" y="167617"/>
                    </a:cubicBezTo>
                    <a:cubicBezTo>
                      <a:pt x="1329767" y="164988"/>
                      <a:pt x="1325823" y="160387"/>
                      <a:pt x="1319250" y="153814"/>
                    </a:cubicBezTo>
                    <a:cubicBezTo>
                      <a:pt x="1313991" y="148555"/>
                      <a:pt x="1310047" y="143954"/>
                      <a:pt x="1307418" y="140010"/>
                    </a:cubicBezTo>
                    <a:cubicBezTo>
                      <a:pt x="1302159" y="134751"/>
                      <a:pt x="1300187" y="130150"/>
                      <a:pt x="1301502" y="126206"/>
                    </a:cubicBezTo>
                    <a:cubicBezTo>
                      <a:pt x="1302159" y="125549"/>
                      <a:pt x="1303145" y="125220"/>
                      <a:pt x="1304460" y="125220"/>
                    </a:cubicBezTo>
                    <a:close/>
                    <a:moveTo>
                      <a:pt x="264244" y="61131"/>
                    </a:moveTo>
                    <a:lnTo>
                      <a:pt x="220861" y="65075"/>
                    </a:lnTo>
                    <a:cubicBezTo>
                      <a:pt x="220861" y="88738"/>
                      <a:pt x="222833" y="132122"/>
                      <a:pt x="226777" y="195225"/>
                    </a:cubicBezTo>
                    <a:lnTo>
                      <a:pt x="266216" y="193253"/>
                    </a:lnTo>
                    <a:lnTo>
                      <a:pt x="264244" y="138038"/>
                    </a:lnTo>
                    <a:cubicBezTo>
                      <a:pt x="261615" y="138038"/>
                      <a:pt x="258328" y="138038"/>
                      <a:pt x="254384" y="138038"/>
                    </a:cubicBezTo>
                    <a:cubicBezTo>
                      <a:pt x="249126" y="139352"/>
                      <a:pt x="245182" y="140010"/>
                      <a:pt x="242552" y="140010"/>
                    </a:cubicBezTo>
                    <a:cubicBezTo>
                      <a:pt x="241238" y="138695"/>
                      <a:pt x="238608" y="134751"/>
                      <a:pt x="234665" y="128178"/>
                    </a:cubicBezTo>
                    <a:cubicBezTo>
                      <a:pt x="234665" y="125549"/>
                      <a:pt x="234007" y="123577"/>
                      <a:pt x="232693" y="122262"/>
                    </a:cubicBezTo>
                    <a:cubicBezTo>
                      <a:pt x="236636" y="122262"/>
                      <a:pt x="242552" y="121605"/>
                      <a:pt x="250440" y="120290"/>
                    </a:cubicBezTo>
                    <a:cubicBezTo>
                      <a:pt x="257014" y="120290"/>
                      <a:pt x="261615" y="120290"/>
                      <a:pt x="264244" y="120290"/>
                    </a:cubicBezTo>
                    <a:close/>
                    <a:moveTo>
                      <a:pt x="335235" y="57187"/>
                    </a:moveTo>
                    <a:cubicBezTo>
                      <a:pt x="322089" y="58502"/>
                      <a:pt x="312229" y="59159"/>
                      <a:pt x="305656" y="59159"/>
                    </a:cubicBezTo>
                    <a:lnTo>
                      <a:pt x="305656" y="116346"/>
                    </a:lnTo>
                    <a:cubicBezTo>
                      <a:pt x="313543" y="116346"/>
                      <a:pt x="320117" y="115031"/>
                      <a:pt x="325375" y="112402"/>
                    </a:cubicBezTo>
                    <a:cubicBezTo>
                      <a:pt x="333263" y="120290"/>
                      <a:pt x="337207" y="126206"/>
                      <a:pt x="337207" y="130150"/>
                    </a:cubicBezTo>
                    <a:cubicBezTo>
                      <a:pt x="335892" y="131464"/>
                      <a:pt x="333263" y="132122"/>
                      <a:pt x="329319" y="132122"/>
                    </a:cubicBezTo>
                    <a:cubicBezTo>
                      <a:pt x="326690" y="133436"/>
                      <a:pt x="324718" y="134094"/>
                      <a:pt x="323403" y="134094"/>
                    </a:cubicBezTo>
                    <a:cubicBezTo>
                      <a:pt x="319459" y="134094"/>
                      <a:pt x="313543" y="134094"/>
                      <a:pt x="305656" y="134094"/>
                    </a:cubicBezTo>
                    <a:cubicBezTo>
                      <a:pt x="305656" y="148555"/>
                      <a:pt x="306313" y="167617"/>
                      <a:pt x="307628" y="191281"/>
                    </a:cubicBezTo>
                    <a:lnTo>
                      <a:pt x="349039" y="189309"/>
                    </a:lnTo>
                    <a:cubicBezTo>
                      <a:pt x="349039" y="145926"/>
                      <a:pt x="349039" y="101885"/>
                      <a:pt x="349039" y="57187"/>
                    </a:cubicBezTo>
                    <a:cubicBezTo>
                      <a:pt x="346410" y="57187"/>
                      <a:pt x="341808" y="57187"/>
                      <a:pt x="335235" y="57187"/>
                    </a:cubicBezTo>
                    <a:close/>
                    <a:moveTo>
                      <a:pt x="57187" y="29579"/>
                    </a:moveTo>
                    <a:cubicBezTo>
                      <a:pt x="63760" y="29579"/>
                      <a:pt x="69676" y="30237"/>
                      <a:pt x="74935" y="31551"/>
                    </a:cubicBezTo>
                    <a:cubicBezTo>
                      <a:pt x="86767" y="32866"/>
                      <a:pt x="95969" y="36152"/>
                      <a:pt x="102542" y="41411"/>
                    </a:cubicBezTo>
                    <a:cubicBezTo>
                      <a:pt x="118318" y="50614"/>
                      <a:pt x="126206" y="62445"/>
                      <a:pt x="126206" y="76907"/>
                    </a:cubicBezTo>
                    <a:cubicBezTo>
                      <a:pt x="127521" y="88738"/>
                      <a:pt x="124891" y="97284"/>
                      <a:pt x="118318" y="102542"/>
                    </a:cubicBezTo>
                    <a:cubicBezTo>
                      <a:pt x="111745" y="107801"/>
                      <a:pt x="104514" y="111745"/>
                      <a:pt x="96626" y="114374"/>
                    </a:cubicBezTo>
                    <a:cubicBezTo>
                      <a:pt x="87424" y="114374"/>
                      <a:pt x="80851" y="111087"/>
                      <a:pt x="76907" y="104514"/>
                    </a:cubicBezTo>
                    <a:cubicBezTo>
                      <a:pt x="72963" y="100570"/>
                      <a:pt x="70333" y="92682"/>
                      <a:pt x="69019" y="80851"/>
                    </a:cubicBezTo>
                    <a:cubicBezTo>
                      <a:pt x="67704" y="67704"/>
                      <a:pt x="64418" y="57187"/>
                      <a:pt x="59159" y="49299"/>
                    </a:cubicBezTo>
                    <a:cubicBezTo>
                      <a:pt x="57844" y="46670"/>
                      <a:pt x="55215" y="44040"/>
                      <a:pt x="51271" y="41411"/>
                    </a:cubicBezTo>
                    <a:cubicBezTo>
                      <a:pt x="49956" y="40096"/>
                      <a:pt x="49299" y="39439"/>
                      <a:pt x="49299" y="39439"/>
                    </a:cubicBezTo>
                    <a:cubicBezTo>
                      <a:pt x="45355" y="34180"/>
                      <a:pt x="44041" y="31551"/>
                      <a:pt x="45355" y="31551"/>
                    </a:cubicBezTo>
                    <a:cubicBezTo>
                      <a:pt x="45355" y="30237"/>
                      <a:pt x="49299" y="29579"/>
                      <a:pt x="57187" y="29579"/>
                    </a:cubicBezTo>
                    <a:close/>
                    <a:moveTo>
                      <a:pt x="606628" y="21691"/>
                    </a:moveTo>
                    <a:cubicBezTo>
                      <a:pt x="611065" y="20705"/>
                      <a:pt x="619199" y="22677"/>
                      <a:pt x="631031" y="27607"/>
                    </a:cubicBezTo>
                    <a:cubicBezTo>
                      <a:pt x="637604" y="28922"/>
                      <a:pt x="647464" y="32866"/>
                      <a:pt x="660611" y="39439"/>
                    </a:cubicBezTo>
                    <a:cubicBezTo>
                      <a:pt x="672443" y="48642"/>
                      <a:pt x="678358" y="60473"/>
                      <a:pt x="678358" y="74935"/>
                    </a:cubicBezTo>
                    <a:cubicBezTo>
                      <a:pt x="678358" y="92025"/>
                      <a:pt x="670470" y="101228"/>
                      <a:pt x="654695" y="102542"/>
                    </a:cubicBezTo>
                    <a:cubicBezTo>
                      <a:pt x="640234" y="103857"/>
                      <a:pt x="631688" y="94654"/>
                      <a:pt x="629059" y="74935"/>
                    </a:cubicBezTo>
                    <a:cubicBezTo>
                      <a:pt x="626430" y="60473"/>
                      <a:pt x="621829" y="48642"/>
                      <a:pt x="615255" y="39439"/>
                    </a:cubicBezTo>
                    <a:cubicBezTo>
                      <a:pt x="615255" y="39439"/>
                      <a:pt x="613941" y="38782"/>
                      <a:pt x="611311" y="37467"/>
                    </a:cubicBezTo>
                    <a:cubicBezTo>
                      <a:pt x="609997" y="34838"/>
                      <a:pt x="608025" y="32866"/>
                      <a:pt x="605395" y="31551"/>
                    </a:cubicBezTo>
                    <a:cubicBezTo>
                      <a:pt x="605395" y="31551"/>
                      <a:pt x="604738" y="30894"/>
                      <a:pt x="603423" y="29579"/>
                    </a:cubicBezTo>
                    <a:cubicBezTo>
                      <a:pt x="602109" y="26950"/>
                      <a:pt x="602109" y="24978"/>
                      <a:pt x="603423" y="23663"/>
                    </a:cubicBezTo>
                    <a:cubicBezTo>
                      <a:pt x="604081" y="22677"/>
                      <a:pt x="605149" y="22020"/>
                      <a:pt x="606628" y="21691"/>
                    </a:cubicBezTo>
                    <a:close/>
                    <a:moveTo>
                      <a:pt x="366787" y="19719"/>
                    </a:moveTo>
                    <a:cubicBezTo>
                      <a:pt x="369416" y="21034"/>
                      <a:pt x="373360" y="23663"/>
                      <a:pt x="378619" y="27607"/>
                    </a:cubicBezTo>
                    <a:cubicBezTo>
                      <a:pt x="386506" y="34180"/>
                      <a:pt x="393737" y="40096"/>
                      <a:pt x="400310" y="45355"/>
                    </a:cubicBezTo>
                    <a:cubicBezTo>
                      <a:pt x="406883" y="50614"/>
                      <a:pt x="410170" y="55215"/>
                      <a:pt x="410170" y="59159"/>
                    </a:cubicBezTo>
                    <a:cubicBezTo>
                      <a:pt x="410170" y="63103"/>
                      <a:pt x="407541" y="67704"/>
                      <a:pt x="402282" y="72963"/>
                    </a:cubicBezTo>
                    <a:cubicBezTo>
                      <a:pt x="400968" y="74277"/>
                      <a:pt x="398338" y="76249"/>
                      <a:pt x="394394" y="78879"/>
                    </a:cubicBezTo>
                    <a:lnTo>
                      <a:pt x="394394" y="110430"/>
                    </a:lnTo>
                    <a:cubicBezTo>
                      <a:pt x="394394" y="120947"/>
                      <a:pt x="394394" y="136723"/>
                      <a:pt x="394394" y="157757"/>
                    </a:cubicBezTo>
                    <a:cubicBezTo>
                      <a:pt x="395709" y="176163"/>
                      <a:pt x="396366" y="191281"/>
                      <a:pt x="396366" y="203113"/>
                    </a:cubicBezTo>
                    <a:cubicBezTo>
                      <a:pt x="396366" y="214945"/>
                      <a:pt x="393737" y="224147"/>
                      <a:pt x="388478" y="230720"/>
                    </a:cubicBezTo>
                    <a:cubicBezTo>
                      <a:pt x="383220" y="235979"/>
                      <a:pt x="374017" y="240580"/>
                      <a:pt x="360871" y="244524"/>
                    </a:cubicBezTo>
                    <a:cubicBezTo>
                      <a:pt x="355612" y="244524"/>
                      <a:pt x="351668" y="243867"/>
                      <a:pt x="349039" y="242552"/>
                    </a:cubicBezTo>
                    <a:cubicBezTo>
                      <a:pt x="347724" y="241238"/>
                      <a:pt x="347067" y="238608"/>
                      <a:pt x="347067" y="234664"/>
                    </a:cubicBezTo>
                    <a:cubicBezTo>
                      <a:pt x="347067" y="228091"/>
                      <a:pt x="347067" y="224805"/>
                      <a:pt x="347067" y="224805"/>
                    </a:cubicBezTo>
                    <a:cubicBezTo>
                      <a:pt x="348382" y="223490"/>
                      <a:pt x="349039" y="221518"/>
                      <a:pt x="349039" y="218889"/>
                    </a:cubicBezTo>
                    <a:cubicBezTo>
                      <a:pt x="349039" y="213630"/>
                      <a:pt x="349039" y="209029"/>
                      <a:pt x="349039" y="205085"/>
                    </a:cubicBezTo>
                    <a:lnTo>
                      <a:pt x="307628" y="207057"/>
                    </a:lnTo>
                    <a:lnTo>
                      <a:pt x="307628" y="264244"/>
                    </a:lnTo>
                    <a:lnTo>
                      <a:pt x="382562" y="260300"/>
                    </a:lnTo>
                    <a:cubicBezTo>
                      <a:pt x="386506" y="253727"/>
                      <a:pt x="393737" y="241238"/>
                      <a:pt x="404254" y="222833"/>
                    </a:cubicBezTo>
                    <a:cubicBezTo>
                      <a:pt x="409513" y="225462"/>
                      <a:pt x="419373" y="232692"/>
                      <a:pt x="433834" y="244524"/>
                    </a:cubicBezTo>
                    <a:cubicBezTo>
                      <a:pt x="440407" y="251098"/>
                      <a:pt x="445666" y="255699"/>
                      <a:pt x="449610" y="258328"/>
                    </a:cubicBezTo>
                    <a:cubicBezTo>
                      <a:pt x="453554" y="262272"/>
                      <a:pt x="455525" y="266216"/>
                      <a:pt x="455525" y="270160"/>
                    </a:cubicBezTo>
                    <a:cubicBezTo>
                      <a:pt x="454211" y="272789"/>
                      <a:pt x="448295" y="274104"/>
                      <a:pt x="437778" y="274104"/>
                    </a:cubicBezTo>
                    <a:cubicBezTo>
                      <a:pt x="422002" y="275418"/>
                      <a:pt x="402940" y="276076"/>
                      <a:pt x="380591" y="276076"/>
                    </a:cubicBezTo>
                    <a:cubicBezTo>
                      <a:pt x="375332" y="277390"/>
                      <a:pt x="364815" y="278048"/>
                      <a:pt x="349039" y="278048"/>
                    </a:cubicBezTo>
                    <a:cubicBezTo>
                      <a:pt x="335892" y="279362"/>
                      <a:pt x="325375" y="280020"/>
                      <a:pt x="317487" y="280020"/>
                    </a:cubicBezTo>
                    <a:cubicBezTo>
                      <a:pt x="354298" y="324718"/>
                      <a:pt x="400968" y="351668"/>
                      <a:pt x="457497" y="360871"/>
                    </a:cubicBezTo>
                    <a:cubicBezTo>
                      <a:pt x="462756" y="360871"/>
                      <a:pt x="465385" y="362843"/>
                      <a:pt x="465385" y="366787"/>
                    </a:cubicBezTo>
                    <a:cubicBezTo>
                      <a:pt x="465385" y="368101"/>
                      <a:pt x="462756" y="370073"/>
                      <a:pt x="457497" y="372702"/>
                    </a:cubicBezTo>
                    <a:cubicBezTo>
                      <a:pt x="445666" y="379276"/>
                      <a:pt x="435148" y="386506"/>
                      <a:pt x="425946" y="394394"/>
                    </a:cubicBezTo>
                    <a:cubicBezTo>
                      <a:pt x="424631" y="395709"/>
                      <a:pt x="423974" y="397023"/>
                      <a:pt x="423974" y="398338"/>
                    </a:cubicBezTo>
                    <a:cubicBezTo>
                      <a:pt x="421345" y="400967"/>
                      <a:pt x="420030" y="402939"/>
                      <a:pt x="420030" y="404254"/>
                    </a:cubicBezTo>
                    <a:cubicBezTo>
                      <a:pt x="416086" y="408198"/>
                      <a:pt x="413457" y="409513"/>
                      <a:pt x="412142" y="408198"/>
                    </a:cubicBezTo>
                    <a:cubicBezTo>
                      <a:pt x="408198" y="408198"/>
                      <a:pt x="401625" y="405569"/>
                      <a:pt x="392422" y="400310"/>
                    </a:cubicBezTo>
                    <a:cubicBezTo>
                      <a:pt x="356927" y="379276"/>
                      <a:pt x="328662" y="343780"/>
                      <a:pt x="307628" y="293824"/>
                    </a:cubicBezTo>
                    <a:cubicBezTo>
                      <a:pt x="307628" y="297768"/>
                      <a:pt x="307628" y="303683"/>
                      <a:pt x="307628" y="311571"/>
                    </a:cubicBezTo>
                    <a:cubicBezTo>
                      <a:pt x="308942" y="323403"/>
                      <a:pt x="309599" y="333263"/>
                      <a:pt x="309599" y="341151"/>
                    </a:cubicBezTo>
                    <a:cubicBezTo>
                      <a:pt x="310914" y="366129"/>
                      <a:pt x="311571" y="386506"/>
                      <a:pt x="311571" y="402282"/>
                    </a:cubicBezTo>
                    <a:cubicBezTo>
                      <a:pt x="311571" y="411485"/>
                      <a:pt x="310257" y="418058"/>
                      <a:pt x="307628" y="422002"/>
                    </a:cubicBezTo>
                    <a:cubicBezTo>
                      <a:pt x="303684" y="431204"/>
                      <a:pt x="295138" y="439750"/>
                      <a:pt x="281992" y="447637"/>
                    </a:cubicBezTo>
                    <a:cubicBezTo>
                      <a:pt x="275419" y="450267"/>
                      <a:pt x="270817" y="450924"/>
                      <a:pt x="268188" y="449609"/>
                    </a:cubicBezTo>
                    <a:cubicBezTo>
                      <a:pt x="262929" y="449609"/>
                      <a:pt x="260300" y="446980"/>
                      <a:pt x="260300" y="441722"/>
                    </a:cubicBezTo>
                    <a:cubicBezTo>
                      <a:pt x="260300" y="441722"/>
                      <a:pt x="260958" y="437778"/>
                      <a:pt x="262272" y="429890"/>
                    </a:cubicBezTo>
                    <a:cubicBezTo>
                      <a:pt x="262272" y="425946"/>
                      <a:pt x="262272" y="420030"/>
                      <a:pt x="262272" y="412142"/>
                    </a:cubicBezTo>
                    <a:cubicBezTo>
                      <a:pt x="263587" y="401625"/>
                      <a:pt x="264244" y="392422"/>
                      <a:pt x="264244" y="384534"/>
                    </a:cubicBezTo>
                    <a:cubicBezTo>
                      <a:pt x="265559" y="366129"/>
                      <a:pt x="266216" y="347067"/>
                      <a:pt x="266216" y="327347"/>
                    </a:cubicBezTo>
                    <a:cubicBezTo>
                      <a:pt x="238608" y="362843"/>
                      <a:pt x="196540" y="394394"/>
                      <a:pt x="140010" y="422002"/>
                    </a:cubicBezTo>
                    <a:cubicBezTo>
                      <a:pt x="132122" y="427260"/>
                      <a:pt x="126206" y="427918"/>
                      <a:pt x="122262" y="423974"/>
                    </a:cubicBezTo>
                    <a:cubicBezTo>
                      <a:pt x="122262" y="423974"/>
                      <a:pt x="122262" y="423316"/>
                      <a:pt x="122262" y="422002"/>
                    </a:cubicBezTo>
                    <a:cubicBezTo>
                      <a:pt x="122262" y="420687"/>
                      <a:pt x="123577" y="419372"/>
                      <a:pt x="126206" y="418058"/>
                    </a:cubicBezTo>
                    <a:cubicBezTo>
                      <a:pt x="128835" y="415429"/>
                      <a:pt x="130807" y="413457"/>
                      <a:pt x="132122" y="412142"/>
                    </a:cubicBezTo>
                    <a:cubicBezTo>
                      <a:pt x="182079" y="375332"/>
                      <a:pt x="221518" y="332606"/>
                      <a:pt x="250440" y="283964"/>
                    </a:cubicBezTo>
                    <a:lnTo>
                      <a:pt x="205085" y="285936"/>
                    </a:lnTo>
                    <a:cubicBezTo>
                      <a:pt x="190624" y="287250"/>
                      <a:pt x="173533" y="289222"/>
                      <a:pt x="153814" y="291852"/>
                    </a:cubicBezTo>
                    <a:lnTo>
                      <a:pt x="143954" y="272132"/>
                    </a:lnTo>
                    <a:cubicBezTo>
                      <a:pt x="147898" y="272132"/>
                      <a:pt x="154471" y="272132"/>
                      <a:pt x="163674" y="272132"/>
                    </a:cubicBezTo>
                    <a:cubicBezTo>
                      <a:pt x="180764" y="270817"/>
                      <a:pt x="194568" y="270160"/>
                      <a:pt x="205085" y="270160"/>
                    </a:cubicBezTo>
                    <a:cubicBezTo>
                      <a:pt x="231378" y="268845"/>
                      <a:pt x="251755" y="267531"/>
                      <a:pt x="266216" y="266216"/>
                    </a:cubicBezTo>
                    <a:lnTo>
                      <a:pt x="266216" y="211001"/>
                    </a:lnTo>
                    <a:lnTo>
                      <a:pt x="228749" y="212973"/>
                    </a:lnTo>
                    <a:cubicBezTo>
                      <a:pt x="228749" y="216917"/>
                      <a:pt x="228749" y="219546"/>
                      <a:pt x="228749" y="220861"/>
                    </a:cubicBezTo>
                    <a:cubicBezTo>
                      <a:pt x="228749" y="232692"/>
                      <a:pt x="222833" y="243210"/>
                      <a:pt x="211001" y="252412"/>
                    </a:cubicBezTo>
                    <a:cubicBezTo>
                      <a:pt x="199169" y="260300"/>
                      <a:pt x="191281" y="262272"/>
                      <a:pt x="187337" y="258328"/>
                    </a:cubicBezTo>
                    <a:cubicBezTo>
                      <a:pt x="186023" y="257013"/>
                      <a:pt x="185365" y="252412"/>
                      <a:pt x="185365" y="244524"/>
                    </a:cubicBezTo>
                    <a:cubicBezTo>
                      <a:pt x="185365" y="234007"/>
                      <a:pt x="186023" y="223490"/>
                      <a:pt x="187337" y="212973"/>
                    </a:cubicBezTo>
                    <a:cubicBezTo>
                      <a:pt x="187337" y="211658"/>
                      <a:pt x="187337" y="211001"/>
                      <a:pt x="187337" y="211001"/>
                    </a:cubicBezTo>
                    <a:cubicBezTo>
                      <a:pt x="186023" y="137380"/>
                      <a:pt x="181421" y="76907"/>
                      <a:pt x="173533" y="29579"/>
                    </a:cubicBezTo>
                    <a:cubicBezTo>
                      <a:pt x="174848" y="29579"/>
                      <a:pt x="177477" y="30237"/>
                      <a:pt x="181421" y="31551"/>
                    </a:cubicBezTo>
                    <a:cubicBezTo>
                      <a:pt x="184051" y="32866"/>
                      <a:pt x="194568" y="35495"/>
                      <a:pt x="212973" y="39439"/>
                    </a:cubicBezTo>
                    <a:cubicBezTo>
                      <a:pt x="214287" y="39439"/>
                      <a:pt x="215602" y="40096"/>
                      <a:pt x="216917" y="41411"/>
                    </a:cubicBezTo>
                    <a:cubicBezTo>
                      <a:pt x="218231" y="41411"/>
                      <a:pt x="222175" y="43383"/>
                      <a:pt x="228749" y="47327"/>
                    </a:cubicBezTo>
                    <a:lnTo>
                      <a:pt x="351011" y="39439"/>
                    </a:lnTo>
                    <a:close/>
                    <a:moveTo>
                      <a:pt x="1198959" y="13803"/>
                    </a:moveTo>
                    <a:cubicBezTo>
                      <a:pt x="1205532" y="13803"/>
                      <a:pt x="1218679" y="16433"/>
                      <a:pt x="1238399" y="21691"/>
                    </a:cubicBezTo>
                    <a:cubicBezTo>
                      <a:pt x="1259433" y="25635"/>
                      <a:pt x="1269950" y="30894"/>
                      <a:pt x="1269950" y="37467"/>
                    </a:cubicBezTo>
                    <a:cubicBezTo>
                      <a:pt x="1269950" y="41411"/>
                      <a:pt x="1268636" y="44698"/>
                      <a:pt x="1266006" y="47327"/>
                    </a:cubicBezTo>
                    <a:cubicBezTo>
                      <a:pt x="1264692" y="48642"/>
                      <a:pt x="1262720" y="49956"/>
                      <a:pt x="1260090" y="51271"/>
                    </a:cubicBezTo>
                    <a:cubicBezTo>
                      <a:pt x="1257461" y="53900"/>
                      <a:pt x="1255489" y="55872"/>
                      <a:pt x="1254174" y="57187"/>
                    </a:cubicBezTo>
                    <a:lnTo>
                      <a:pt x="1254174" y="120290"/>
                    </a:lnTo>
                    <a:cubicBezTo>
                      <a:pt x="1254174" y="164988"/>
                      <a:pt x="1254174" y="192596"/>
                      <a:pt x="1254174" y="203113"/>
                    </a:cubicBezTo>
                    <a:cubicBezTo>
                      <a:pt x="1254174" y="216259"/>
                      <a:pt x="1254832" y="240580"/>
                      <a:pt x="1256146" y="276076"/>
                    </a:cubicBezTo>
                    <a:cubicBezTo>
                      <a:pt x="1256146" y="290537"/>
                      <a:pt x="1256804" y="306970"/>
                      <a:pt x="1258118" y="325375"/>
                    </a:cubicBezTo>
                    <a:cubicBezTo>
                      <a:pt x="1258118" y="334578"/>
                      <a:pt x="1258118" y="340494"/>
                      <a:pt x="1258118" y="343123"/>
                    </a:cubicBezTo>
                    <a:cubicBezTo>
                      <a:pt x="1258118" y="358899"/>
                      <a:pt x="1256804" y="372702"/>
                      <a:pt x="1254174" y="384534"/>
                    </a:cubicBezTo>
                    <a:cubicBezTo>
                      <a:pt x="1250231" y="396366"/>
                      <a:pt x="1245629" y="407541"/>
                      <a:pt x="1240371" y="418058"/>
                    </a:cubicBezTo>
                    <a:cubicBezTo>
                      <a:pt x="1231168" y="432519"/>
                      <a:pt x="1220651" y="439750"/>
                      <a:pt x="1208819" y="439750"/>
                    </a:cubicBezTo>
                    <a:cubicBezTo>
                      <a:pt x="1200931" y="442379"/>
                      <a:pt x="1195015" y="436463"/>
                      <a:pt x="1191071" y="422002"/>
                    </a:cubicBezTo>
                    <a:cubicBezTo>
                      <a:pt x="1191071" y="420687"/>
                      <a:pt x="1190414" y="419372"/>
                      <a:pt x="1189099" y="418058"/>
                    </a:cubicBezTo>
                    <a:cubicBezTo>
                      <a:pt x="1189099" y="415429"/>
                      <a:pt x="1186470" y="408198"/>
                      <a:pt x="1181211" y="396366"/>
                    </a:cubicBezTo>
                    <a:cubicBezTo>
                      <a:pt x="1177268" y="387164"/>
                      <a:pt x="1168065" y="378618"/>
                      <a:pt x="1153604" y="370730"/>
                    </a:cubicBezTo>
                    <a:cubicBezTo>
                      <a:pt x="1145716" y="366787"/>
                      <a:pt x="1141772" y="362843"/>
                      <a:pt x="1141772" y="358899"/>
                    </a:cubicBezTo>
                    <a:cubicBezTo>
                      <a:pt x="1143087" y="357584"/>
                      <a:pt x="1147688" y="356927"/>
                      <a:pt x="1155576" y="356927"/>
                    </a:cubicBezTo>
                    <a:cubicBezTo>
                      <a:pt x="1166093" y="356927"/>
                      <a:pt x="1175953" y="357584"/>
                      <a:pt x="1185155" y="358899"/>
                    </a:cubicBezTo>
                    <a:cubicBezTo>
                      <a:pt x="1191729" y="358899"/>
                      <a:pt x="1195673" y="358241"/>
                      <a:pt x="1196987" y="356927"/>
                    </a:cubicBezTo>
                    <a:cubicBezTo>
                      <a:pt x="1200931" y="354297"/>
                      <a:pt x="1202903" y="351011"/>
                      <a:pt x="1202903" y="347067"/>
                    </a:cubicBezTo>
                    <a:cubicBezTo>
                      <a:pt x="1204218" y="341808"/>
                      <a:pt x="1204875" y="323403"/>
                      <a:pt x="1204875" y="291852"/>
                    </a:cubicBezTo>
                    <a:cubicBezTo>
                      <a:pt x="1204875" y="269503"/>
                      <a:pt x="1204875" y="239923"/>
                      <a:pt x="1204875" y="203113"/>
                    </a:cubicBezTo>
                    <a:cubicBezTo>
                      <a:pt x="1203560" y="176820"/>
                      <a:pt x="1202903" y="138695"/>
                      <a:pt x="1202903" y="88738"/>
                    </a:cubicBezTo>
                    <a:cubicBezTo>
                      <a:pt x="1202903" y="72963"/>
                      <a:pt x="1201588" y="49956"/>
                      <a:pt x="1198959" y="19719"/>
                    </a:cubicBezTo>
                    <a:cubicBezTo>
                      <a:pt x="1201588" y="40754"/>
                      <a:pt x="1201588" y="38782"/>
                      <a:pt x="1198959" y="13803"/>
                    </a:cubicBezTo>
                    <a:close/>
                    <a:moveTo>
                      <a:pt x="812452" y="7888"/>
                    </a:moveTo>
                    <a:cubicBezTo>
                      <a:pt x="816396" y="10517"/>
                      <a:pt x="822312" y="15775"/>
                      <a:pt x="830200" y="23663"/>
                    </a:cubicBezTo>
                    <a:cubicBezTo>
                      <a:pt x="836773" y="30237"/>
                      <a:pt x="842032" y="34838"/>
                      <a:pt x="845976" y="37467"/>
                    </a:cubicBezTo>
                    <a:cubicBezTo>
                      <a:pt x="857808" y="49299"/>
                      <a:pt x="863067" y="57844"/>
                      <a:pt x="861752" y="63103"/>
                    </a:cubicBezTo>
                    <a:cubicBezTo>
                      <a:pt x="861752" y="67047"/>
                      <a:pt x="854521" y="69019"/>
                      <a:pt x="840060" y="69019"/>
                    </a:cubicBezTo>
                    <a:cubicBezTo>
                      <a:pt x="826914" y="79536"/>
                      <a:pt x="813110" y="88081"/>
                      <a:pt x="798649" y="94654"/>
                    </a:cubicBezTo>
                    <a:cubicBezTo>
                      <a:pt x="789446" y="99913"/>
                      <a:pt x="783530" y="102542"/>
                      <a:pt x="780901" y="102542"/>
                    </a:cubicBezTo>
                    <a:cubicBezTo>
                      <a:pt x="778272" y="101228"/>
                      <a:pt x="776957" y="100570"/>
                      <a:pt x="776957" y="100570"/>
                    </a:cubicBezTo>
                    <a:cubicBezTo>
                      <a:pt x="776957" y="99256"/>
                      <a:pt x="778272" y="97284"/>
                      <a:pt x="780901" y="94654"/>
                    </a:cubicBezTo>
                    <a:cubicBezTo>
                      <a:pt x="783530" y="89396"/>
                      <a:pt x="785502" y="85452"/>
                      <a:pt x="786817" y="82822"/>
                    </a:cubicBezTo>
                    <a:cubicBezTo>
                      <a:pt x="789446" y="77564"/>
                      <a:pt x="792733" y="70333"/>
                      <a:pt x="796677" y="61131"/>
                    </a:cubicBezTo>
                    <a:cubicBezTo>
                      <a:pt x="800621" y="50614"/>
                      <a:pt x="803250" y="43383"/>
                      <a:pt x="804565" y="39439"/>
                    </a:cubicBezTo>
                    <a:cubicBezTo>
                      <a:pt x="805879" y="36810"/>
                      <a:pt x="807194" y="31551"/>
                      <a:pt x="808509" y="23663"/>
                    </a:cubicBezTo>
                    <a:cubicBezTo>
                      <a:pt x="809823" y="17090"/>
                      <a:pt x="811138" y="11831"/>
                      <a:pt x="812452" y="7888"/>
                    </a:cubicBezTo>
                    <a:close/>
                    <a:moveTo>
                      <a:pt x="1620961" y="3944"/>
                    </a:moveTo>
                    <a:cubicBezTo>
                      <a:pt x="1623591" y="5258"/>
                      <a:pt x="1626220" y="7230"/>
                      <a:pt x="1628849" y="9860"/>
                    </a:cubicBezTo>
                    <a:cubicBezTo>
                      <a:pt x="1644625" y="20377"/>
                      <a:pt x="1655142" y="28922"/>
                      <a:pt x="1660401" y="35495"/>
                    </a:cubicBezTo>
                    <a:cubicBezTo>
                      <a:pt x="1668289" y="42068"/>
                      <a:pt x="1672233" y="47327"/>
                      <a:pt x="1672233" y="51271"/>
                    </a:cubicBezTo>
                    <a:cubicBezTo>
                      <a:pt x="1672233" y="52586"/>
                      <a:pt x="1672233" y="54558"/>
                      <a:pt x="1672233" y="57187"/>
                    </a:cubicBezTo>
                    <a:cubicBezTo>
                      <a:pt x="1672233" y="59816"/>
                      <a:pt x="1665002" y="62445"/>
                      <a:pt x="1650541" y="65075"/>
                    </a:cubicBezTo>
                    <a:cubicBezTo>
                      <a:pt x="1618989" y="109773"/>
                      <a:pt x="1592697" y="142639"/>
                      <a:pt x="1571662" y="163673"/>
                    </a:cubicBezTo>
                    <a:cubicBezTo>
                      <a:pt x="1576921" y="163673"/>
                      <a:pt x="1585466" y="163016"/>
                      <a:pt x="1597298" y="161701"/>
                    </a:cubicBezTo>
                    <a:cubicBezTo>
                      <a:pt x="1615703" y="160387"/>
                      <a:pt x="1629507" y="159729"/>
                      <a:pt x="1638709" y="159729"/>
                    </a:cubicBezTo>
                    <a:cubicBezTo>
                      <a:pt x="1640024" y="155785"/>
                      <a:pt x="1642653" y="150527"/>
                      <a:pt x="1646597" y="143954"/>
                    </a:cubicBezTo>
                    <a:cubicBezTo>
                      <a:pt x="1647912" y="140010"/>
                      <a:pt x="1649226" y="137380"/>
                      <a:pt x="1650541" y="136066"/>
                    </a:cubicBezTo>
                    <a:cubicBezTo>
                      <a:pt x="1654485" y="128178"/>
                      <a:pt x="1659086" y="117003"/>
                      <a:pt x="1664345" y="102542"/>
                    </a:cubicBezTo>
                    <a:cubicBezTo>
                      <a:pt x="1665660" y="97284"/>
                      <a:pt x="1666974" y="93997"/>
                      <a:pt x="1668289" y="92682"/>
                    </a:cubicBezTo>
                    <a:cubicBezTo>
                      <a:pt x="1682750" y="100570"/>
                      <a:pt x="1694582" y="109773"/>
                      <a:pt x="1703784" y="120290"/>
                    </a:cubicBezTo>
                    <a:cubicBezTo>
                      <a:pt x="1703784" y="120290"/>
                      <a:pt x="1704441" y="120947"/>
                      <a:pt x="1705756" y="122262"/>
                    </a:cubicBezTo>
                    <a:cubicBezTo>
                      <a:pt x="1707071" y="122262"/>
                      <a:pt x="1707728" y="122919"/>
                      <a:pt x="1707728" y="124234"/>
                    </a:cubicBezTo>
                    <a:cubicBezTo>
                      <a:pt x="1720875" y="124234"/>
                      <a:pt x="1729420" y="123577"/>
                      <a:pt x="1733364" y="122262"/>
                    </a:cubicBezTo>
                    <a:lnTo>
                      <a:pt x="1792523" y="120290"/>
                    </a:lnTo>
                    <a:lnTo>
                      <a:pt x="1792523" y="72963"/>
                    </a:lnTo>
                    <a:cubicBezTo>
                      <a:pt x="1792523" y="58502"/>
                      <a:pt x="1791866" y="36152"/>
                      <a:pt x="1790551" y="5916"/>
                    </a:cubicBezTo>
                    <a:cubicBezTo>
                      <a:pt x="1793180" y="5916"/>
                      <a:pt x="1798439" y="7888"/>
                      <a:pt x="1806327" y="11831"/>
                    </a:cubicBezTo>
                    <a:cubicBezTo>
                      <a:pt x="1815529" y="14461"/>
                      <a:pt x="1822760" y="17090"/>
                      <a:pt x="1828019" y="19719"/>
                    </a:cubicBezTo>
                    <a:cubicBezTo>
                      <a:pt x="1845109" y="24978"/>
                      <a:pt x="1853654" y="30894"/>
                      <a:pt x="1853654" y="37467"/>
                    </a:cubicBezTo>
                    <a:cubicBezTo>
                      <a:pt x="1854969" y="42726"/>
                      <a:pt x="1849710" y="48642"/>
                      <a:pt x="1837878" y="55215"/>
                    </a:cubicBezTo>
                    <a:lnTo>
                      <a:pt x="1837878" y="118318"/>
                    </a:lnTo>
                    <a:lnTo>
                      <a:pt x="1897038" y="114374"/>
                    </a:lnTo>
                    <a:cubicBezTo>
                      <a:pt x="1902296" y="105172"/>
                      <a:pt x="1910841" y="92025"/>
                      <a:pt x="1922673" y="74935"/>
                    </a:cubicBezTo>
                    <a:cubicBezTo>
                      <a:pt x="1923988" y="76249"/>
                      <a:pt x="1927274" y="78879"/>
                      <a:pt x="1932533" y="82822"/>
                    </a:cubicBezTo>
                    <a:cubicBezTo>
                      <a:pt x="1941736" y="90710"/>
                      <a:pt x="1949624" y="96626"/>
                      <a:pt x="1956197" y="100570"/>
                    </a:cubicBezTo>
                    <a:cubicBezTo>
                      <a:pt x="1966714" y="109773"/>
                      <a:pt x="1971973" y="116346"/>
                      <a:pt x="1971973" y="120290"/>
                    </a:cubicBezTo>
                    <a:cubicBezTo>
                      <a:pt x="1971973" y="125549"/>
                      <a:pt x="1966057" y="128178"/>
                      <a:pt x="1954225" y="128178"/>
                    </a:cubicBezTo>
                    <a:cubicBezTo>
                      <a:pt x="1948966" y="128178"/>
                      <a:pt x="1941078" y="128178"/>
                      <a:pt x="1930561" y="128178"/>
                    </a:cubicBezTo>
                    <a:cubicBezTo>
                      <a:pt x="1917415" y="129493"/>
                      <a:pt x="1907555" y="130150"/>
                      <a:pt x="1900982" y="130150"/>
                    </a:cubicBezTo>
                    <a:cubicBezTo>
                      <a:pt x="1894408" y="131464"/>
                      <a:pt x="1883891" y="132122"/>
                      <a:pt x="1869430" y="132122"/>
                    </a:cubicBezTo>
                    <a:cubicBezTo>
                      <a:pt x="1856283" y="133436"/>
                      <a:pt x="1845766" y="134094"/>
                      <a:pt x="1837878" y="134094"/>
                    </a:cubicBezTo>
                    <a:lnTo>
                      <a:pt x="1837878" y="205085"/>
                    </a:lnTo>
                    <a:lnTo>
                      <a:pt x="1859570" y="203113"/>
                    </a:lnTo>
                    <a:cubicBezTo>
                      <a:pt x="1866143" y="195225"/>
                      <a:pt x="1874031" y="182736"/>
                      <a:pt x="1883234" y="165645"/>
                    </a:cubicBezTo>
                    <a:cubicBezTo>
                      <a:pt x="1885863" y="168275"/>
                      <a:pt x="1889150" y="171561"/>
                      <a:pt x="1893094" y="175505"/>
                    </a:cubicBezTo>
                    <a:cubicBezTo>
                      <a:pt x="1898352" y="179449"/>
                      <a:pt x="1905583" y="184708"/>
                      <a:pt x="1914785" y="191281"/>
                    </a:cubicBezTo>
                    <a:cubicBezTo>
                      <a:pt x="1925302" y="199169"/>
                      <a:pt x="1929904" y="205742"/>
                      <a:pt x="1928589" y="211001"/>
                    </a:cubicBezTo>
                    <a:cubicBezTo>
                      <a:pt x="1928589" y="214945"/>
                      <a:pt x="1922673" y="216917"/>
                      <a:pt x="1910841" y="216917"/>
                    </a:cubicBezTo>
                    <a:cubicBezTo>
                      <a:pt x="1902953" y="216917"/>
                      <a:pt x="1889807" y="217574"/>
                      <a:pt x="1871402" y="218889"/>
                    </a:cubicBezTo>
                    <a:cubicBezTo>
                      <a:pt x="1831962" y="221518"/>
                      <a:pt x="1797124" y="223490"/>
                      <a:pt x="1766887" y="224805"/>
                    </a:cubicBezTo>
                    <a:cubicBezTo>
                      <a:pt x="1755056" y="224805"/>
                      <a:pt x="1741252" y="226119"/>
                      <a:pt x="1725476" y="228748"/>
                    </a:cubicBezTo>
                    <a:lnTo>
                      <a:pt x="1715616" y="207057"/>
                    </a:lnTo>
                    <a:cubicBezTo>
                      <a:pt x="1735336" y="208371"/>
                      <a:pt x="1751769" y="208371"/>
                      <a:pt x="1764915" y="207057"/>
                    </a:cubicBezTo>
                    <a:cubicBezTo>
                      <a:pt x="1772803" y="207057"/>
                      <a:pt x="1782006" y="207057"/>
                      <a:pt x="1792523" y="207057"/>
                    </a:cubicBezTo>
                    <a:lnTo>
                      <a:pt x="1792523" y="136066"/>
                    </a:lnTo>
                    <a:cubicBezTo>
                      <a:pt x="1785950" y="137380"/>
                      <a:pt x="1769517" y="138695"/>
                      <a:pt x="1743224" y="140010"/>
                    </a:cubicBezTo>
                    <a:cubicBezTo>
                      <a:pt x="1730077" y="141324"/>
                      <a:pt x="1720875" y="141982"/>
                      <a:pt x="1715616" y="141982"/>
                    </a:cubicBezTo>
                    <a:cubicBezTo>
                      <a:pt x="1714301" y="145926"/>
                      <a:pt x="1707071" y="148555"/>
                      <a:pt x="1693924" y="149870"/>
                    </a:cubicBezTo>
                    <a:cubicBezTo>
                      <a:pt x="1659744" y="195882"/>
                      <a:pt x="1624248" y="234664"/>
                      <a:pt x="1587438" y="266216"/>
                    </a:cubicBezTo>
                    <a:cubicBezTo>
                      <a:pt x="1611102" y="263587"/>
                      <a:pt x="1641996" y="258985"/>
                      <a:pt x="1680121" y="252412"/>
                    </a:cubicBezTo>
                    <a:cubicBezTo>
                      <a:pt x="1691952" y="252412"/>
                      <a:pt x="1698526" y="253069"/>
                      <a:pt x="1699840" y="254384"/>
                    </a:cubicBezTo>
                    <a:cubicBezTo>
                      <a:pt x="1701155" y="258328"/>
                      <a:pt x="1695896" y="262272"/>
                      <a:pt x="1684065" y="266216"/>
                    </a:cubicBezTo>
                    <a:cubicBezTo>
                      <a:pt x="1681435" y="267531"/>
                      <a:pt x="1675519" y="270160"/>
                      <a:pt x="1666317" y="274104"/>
                    </a:cubicBezTo>
                    <a:cubicBezTo>
                      <a:pt x="1624248" y="289880"/>
                      <a:pt x="1597955" y="300397"/>
                      <a:pt x="1587438" y="305655"/>
                    </a:cubicBezTo>
                    <a:cubicBezTo>
                      <a:pt x="1586123" y="305655"/>
                      <a:pt x="1583494" y="306970"/>
                      <a:pt x="1579550" y="309599"/>
                    </a:cubicBezTo>
                    <a:cubicBezTo>
                      <a:pt x="1574291" y="313543"/>
                      <a:pt x="1569690" y="316173"/>
                      <a:pt x="1565746" y="317487"/>
                    </a:cubicBezTo>
                    <a:cubicBezTo>
                      <a:pt x="1560487" y="317487"/>
                      <a:pt x="1554572" y="312229"/>
                      <a:pt x="1547998" y="301711"/>
                    </a:cubicBezTo>
                    <a:cubicBezTo>
                      <a:pt x="1545369" y="293824"/>
                      <a:pt x="1540768" y="283964"/>
                      <a:pt x="1534195" y="272132"/>
                    </a:cubicBezTo>
                    <a:cubicBezTo>
                      <a:pt x="1549970" y="266873"/>
                      <a:pt x="1564431" y="256356"/>
                      <a:pt x="1577578" y="240580"/>
                    </a:cubicBezTo>
                    <a:cubicBezTo>
                      <a:pt x="1595983" y="220861"/>
                      <a:pt x="1611759" y="199826"/>
                      <a:pt x="1624905" y="177477"/>
                    </a:cubicBezTo>
                    <a:cubicBezTo>
                      <a:pt x="1618332" y="181421"/>
                      <a:pt x="1606500" y="186680"/>
                      <a:pt x="1589410" y="193253"/>
                    </a:cubicBezTo>
                    <a:cubicBezTo>
                      <a:pt x="1581522" y="195882"/>
                      <a:pt x="1576263" y="197854"/>
                      <a:pt x="1573634" y="199169"/>
                    </a:cubicBezTo>
                    <a:cubicBezTo>
                      <a:pt x="1572319" y="200484"/>
                      <a:pt x="1569690" y="201798"/>
                      <a:pt x="1565746" y="203113"/>
                    </a:cubicBezTo>
                    <a:cubicBezTo>
                      <a:pt x="1560487" y="207057"/>
                      <a:pt x="1555886" y="209686"/>
                      <a:pt x="1551942" y="211001"/>
                    </a:cubicBezTo>
                    <a:cubicBezTo>
                      <a:pt x="1546684" y="212315"/>
                      <a:pt x="1541425" y="207057"/>
                      <a:pt x="1536167" y="195225"/>
                    </a:cubicBezTo>
                    <a:cubicBezTo>
                      <a:pt x="1534852" y="193910"/>
                      <a:pt x="1533537" y="191938"/>
                      <a:pt x="1532223" y="189309"/>
                    </a:cubicBezTo>
                    <a:cubicBezTo>
                      <a:pt x="1526964" y="180106"/>
                      <a:pt x="1523677" y="172219"/>
                      <a:pt x="1522363" y="165645"/>
                    </a:cubicBezTo>
                    <a:cubicBezTo>
                      <a:pt x="1539453" y="160387"/>
                      <a:pt x="1553257" y="149870"/>
                      <a:pt x="1563774" y="134094"/>
                    </a:cubicBezTo>
                    <a:cubicBezTo>
                      <a:pt x="1580865" y="107801"/>
                      <a:pt x="1595983" y="77564"/>
                      <a:pt x="1609130" y="43383"/>
                    </a:cubicBezTo>
                    <a:cubicBezTo>
                      <a:pt x="1615703" y="27607"/>
                      <a:pt x="1619647" y="14461"/>
                      <a:pt x="1620961" y="3944"/>
                    </a:cubicBezTo>
                    <a:close/>
                    <a:moveTo>
                      <a:pt x="703994" y="0"/>
                    </a:moveTo>
                    <a:cubicBezTo>
                      <a:pt x="710567" y="1314"/>
                      <a:pt x="723714" y="5916"/>
                      <a:pt x="743433" y="13803"/>
                    </a:cubicBezTo>
                    <a:cubicBezTo>
                      <a:pt x="728972" y="7230"/>
                      <a:pt x="730944" y="7888"/>
                      <a:pt x="749349" y="15775"/>
                    </a:cubicBezTo>
                    <a:cubicBezTo>
                      <a:pt x="757237" y="17090"/>
                      <a:pt x="761839" y="19062"/>
                      <a:pt x="763153" y="21691"/>
                    </a:cubicBezTo>
                    <a:cubicBezTo>
                      <a:pt x="767097" y="24321"/>
                      <a:pt x="769726" y="27607"/>
                      <a:pt x="771041" y="31551"/>
                    </a:cubicBezTo>
                    <a:cubicBezTo>
                      <a:pt x="771041" y="35495"/>
                      <a:pt x="765125" y="40754"/>
                      <a:pt x="753293" y="47327"/>
                    </a:cubicBezTo>
                    <a:lnTo>
                      <a:pt x="753293" y="114374"/>
                    </a:lnTo>
                    <a:lnTo>
                      <a:pt x="853864" y="110430"/>
                    </a:lnTo>
                    <a:lnTo>
                      <a:pt x="879500" y="76907"/>
                    </a:lnTo>
                    <a:cubicBezTo>
                      <a:pt x="895275" y="93997"/>
                      <a:pt x="909736" y="111087"/>
                      <a:pt x="922883" y="128178"/>
                    </a:cubicBezTo>
                    <a:cubicBezTo>
                      <a:pt x="932086" y="138695"/>
                      <a:pt x="936687" y="145926"/>
                      <a:pt x="936687" y="149870"/>
                    </a:cubicBezTo>
                    <a:cubicBezTo>
                      <a:pt x="936687" y="157757"/>
                      <a:pt x="928799" y="161044"/>
                      <a:pt x="913023" y="159729"/>
                    </a:cubicBezTo>
                    <a:cubicBezTo>
                      <a:pt x="902506" y="158415"/>
                      <a:pt x="891331" y="157757"/>
                      <a:pt x="879500" y="157757"/>
                    </a:cubicBezTo>
                    <a:cubicBezTo>
                      <a:pt x="875556" y="157757"/>
                      <a:pt x="867010" y="159729"/>
                      <a:pt x="853864" y="163673"/>
                    </a:cubicBezTo>
                    <a:cubicBezTo>
                      <a:pt x="849920" y="164988"/>
                      <a:pt x="847291" y="165645"/>
                      <a:pt x="845976" y="165645"/>
                    </a:cubicBezTo>
                    <a:cubicBezTo>
                      <a:pt x="838088" y="169589"/>
                      <a:pt x="832830" y="170247"/>
                      <a:pt x="830200" y="167617"/>
                    </a:cubicBezTo>
                    <a:cubicBezTo>
                      <a:pt x="828886" y="164988"/>
                      <a:pt x="831515" y="159729"/>
                      <a:pt x="838088" y="151842"/>
                    </a:cubicBezTo>
                    <a:cubicBezTo>
                      <a:pt x="839403" y="149212"/>
                      <a:pt x="841375" y="145926"/>
                      <a:pt x="844004" y="141982"/>
                    </a:cubicBezTo>
                    <a:cubicBezTo>
                      <a:pt x="847948" y="135408"/>
                      <a:pt x="850577" y="130150"/>
                      <a:pt x="851892" y="126206"/>
                    </a:cubicBezTo>
                    <a:cubicBezTo>
                      <a:pt x="800621" y="127521"/>
                      <a:pt x="715168" y="132122"/>
                      <a:pt x="595536" y="140010"/>
                    </a:cubicBezTo>
                    <a:cubicBezTo>
                      <a:pt x="595536" y="162359"/>
                      <a:pt x="591592" y="182736"/>
                      <a:pt x="583704" y="201141"/>
                    </a:cubicBezTo>
                    <a:cubicBezTo>
                      <a:pt x="575816" y="222175"/>
                      <a:pt x="565956" y="232692"/>
                      <a:pt x="554124" y="232692"/>
                    </a:cubicBezTo>
                    <a:cubicBezTo>
                      <a:pt x="546236" y="232692"/>
                      <a:pt x="539663" y="228748"/>
                      <a:pt x="534404" y="220861"/>
                    </a:cubicBezTo>
                    <a:cubicBezTo>
                      <a:pt x="527831" y="209029"/>
                      <a:pt x="526517" y="197854"/>
                      <a:pt x="530460" y="187337"/>
                    </a:cubicBezTo>
                    <a:cubicBezTo>
                      <a:pt x="531775" y="180764"/>
                      <a:pt x="536376" y="173533"/>
                      <a:pt x="544264" y="165645"/>
                    </a:cubicBezTo>
                    <a:cubicBezTo>
                      <a:pt x="552152" y="155128"/>
                      <a:pt x="557411" y="147898"/>
                      <a:pt x="560040" y="143954"/>
                    </a:cubicBezTo>
                    <a:cubicBezTo>
                      <a:pt x="567928" y="130807"/>
                      <a:pt x="573187" y="116346"/>
                      <a:pt x="575816" y="100570"/>
                    </a:cubicBezTo>
                    <a:cubicBezTo>
                      <a:pt x="575816" y="97941"/>
                      <a:pt x="576473" y="95312"/>
                      <a:pt x="577788" y="92682"/>
                    </a:cubicBezTo>
                    <a:cubicBezTo>
                      <a:pt x="577788" y="88738"/>
                      <a:pt x="577788" y="86109"/>
                      <a:pt x="577788" y="84794"/>
                    </a:cubicBezTo>
                    <a:cubicBezTo>
                      <a:pt x="577788" y="79536"/>
                      <a:pt x="579102" y="76907"/>
                      <a:pt x="581732" y="76907"/>
                    </a:cubicBezTo>
                    <a:cubicBezTo>
                      <a:pt x="584361" y="76907"/>
                      <a:pt x="586333" y="79536"/>
                      <a:pt x="587648" y="84794"/>
                    </a:cubicBezTo>
                    <a:cubicBezTo>
                      <a:pt x="587648" y="86109"/>
                      <a:pt x="588305" y="87424"/>
                      <a:pt x="589620" y="88738"/>
                    </a:cubicBezTo>
                    <a:cubicBezTo>
                      <a:pt x="590934" y="91368"/>
                      <a:pt x="591592" y="95312"/>
                      <a:pt x="591592" y="100570"/>
                    </a:cubicBezTo>
                    <a:cubicBezTo>
                      <a:pt x="592906" y="104514"/>
                      <a:pt x="593564" y="112402"/>
                      <a:pt x="593564" y="124234"/>
                    </a:cubicBezTo>
                    <a:lnTo>
                      <a:pt x="705966" y="118318"/>
                    </a:lnTo>
                    <a:lnTo>
                      <a:pt x="705966" y="53243"/>
                    </a:lnTo>
                    <a:cubicBezTo>
                      <a:pt x="705966" y="38782"/>
                      <a:pt x="705309" y="21034"/>
                      <a:pt x="703994" y="0"/>
                    </a:cubicBezTo>
                    <a:close/>
                  </a:path>
                </a:pathLst>
              </a:custGeom>
              <a:gradFill flip="none" rotWithShape="1">
                <a:gsLst>
                  <a:gs pos="0">
                    <a:schemeClr val="accent4">
                      <a:lumMod val="20000"/>
                      <a:lumOff val="80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path path="circle">
                  <a:fillToRect l="100000" t="100000"/>
                </a:path>
                <a:tileRect r="-100000" b="-100000"/>
              </a:gradFill>
              <a:ln>
                <a:noFill/>
              </a:ln>
              <a:effectLst>
                <a:outerShdw blurRad="63500" dist="63500" dir="2700000" algn="tl" rotWithShape="0">
                  <a:prstClr val="black">
                    <a:alpha val="3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defRPr sz="6000">
                    <a:gradFill>
                      <a:gsLst>
                        <a:gs pos="0">
                          <a:schemeClr val="accent4">
                            <a:lumMod val="20000"/>
                            <a:lumOff val="80000"/>
                          </a:schemeClr>
                        </a:gs>
                        <a:gs pos="92400">
                          <a:srgbClr val="FFEBBC">
                            <a:alpha val="0"/>
                          </a:srgbClr>
                        </a:gs>
                        <a:gs pos="100000">
                          <a:schemeClr val="accent4">
                            <a:lumMod val="20000"/>
                            <a:lumOff val="80000"/>
                            <a:alpha val="0"/>
                          </a:schemeClr>
                        </a:gs>
                      </a:gsLst>
                      <a:lin ang="2700000" scaled="0"/>
                    </a:gradFill>
                    <a:latin typeface="方正粗金陵简体" panose="02000000000000000000" pitchFamily="2" charset="-122"/>
                    <a:ea typeface="方正粗金陵简体" panose="02000000000000000000" pitchFamily="2" charset="-122"/>
                  </a:defRPr>
                </a:lvl1pPr>
              </a:lstStyle>
              <a:p>
                <a:endParaRPr lang="zh-CN" altLang="en-US" dirty="0"/>
              </a:p>
            </p:txBody>
          </p:sp>
        </p:grpSp>
        <p:pic>
          <p:nvPicPr>
            <p:cNvPr id="7" name="Picture 2" descr="查看图片"/>
            <p:cNvPicPr>
              <a:picLocks noChangeAspect="1" noChangeArrowheads="1"/>
            </p:cNvPicPr>
            <p:nvPr/>
          </p:nvPicPr>
          <p:blipFill rotWithShape="1">
            <a:blip r:embed="rId4">
              <a:extLst>
                <a:ext uri="{28A0092B-C50C-407E-A947-70E740481C1C}">
                  <a14:useLocalDpi xmlns:a14="http://schemas.microsoft.com/office/drawing/2010/main" val="0"/>
                </a:ext>
              </a:extLst>
            </a:blip>
            <a:srcRect l="55937" b="37229"/>
            <a:stretch>
              <a:fillRect/>
            </a:stretch>
          </p:blipFill>
          <p:spPr bwMode="auto">
            <a:xfrm>
              <a:off x="6819900" y="4680000"/>
              <a:ext cx="5372100" cy="2178000"/>
            </a:xfrm>
            <a:prstGeom prst="rect">
              <a:avLst/>
            </a:prstGeom>
            <a:noFill/>
            <a:extLst>
              <a:ext uri="{909E8E84-426E-40DD-AFC4-6F175D3DCCD1}">
                <a14:hiddenFill xmlns:a14="http://schemas.microsoft.com/office/drawing/2010/main">
                  <a:solidFill>
                    <a:srgbClr val="FFFFFF"/>
                  </a:solidFill>
                </a14:hiddenFill>
              </a:ext>
            </a:extLst>
          </p:spPr>
        </p:pic>
      </p:grpSp>
      <p:sp>
        <p:nvSpPr>
          <p:cNvPr id="13" name="矩形 12"/>
          <p:cNvSpPr/>
          <p:nvPr/>
        </p:nvSpPr>
        <p:spPr>
          <a:xfrm>
            <a:off x="1776000" y="2350950"/>
            <a:ext cx="8640000" cy="600164"/>
          </a:xfrm>
          <a:prstGeom prst="rect">
            <a:avLst/>
          </a:prstGeom>
        </p:spPr>
        <p:txBody>
          <a:bodyPr wrap="square">
            <a:spAutoFit/>
          </a:bodyPr>
          <a:lstStyle/>
          <a:p>
            <a:pPr algn="just">
              <a:lnSpc>
                <a:spcPct val="150000"/>
              </a:lnSpc>
              <a:spcAft>
                <a:spcPts val="1200"/>
              </a:spcAft>
              <a:buClr>
                <a:srgbClr val="C00000"/>
              </a:buClr>
            </a:pPr>
            <a:r>
              <a:rPr lang="zh-CN" altLang="en-US" sz="2200" dirty="0">
                <a:solidFill>
                  <a:schemeClr val="tx1">
                    <a:lumMod val="95000"/>
                    <a:lumOff val="5000"/>
                  </a:schemeClr>
                </a:solidFill>
                <a:latin typeface="微软雅黑" panose="020B0503020204020204" pitchFamily="34" charset="-122"/>
                <a:ea typeface="微软雅黑" panose="020B0503020204020204" pitchFamily="34" charset="-122"/>
              </a:rPr>
              <a:t>　　</a:t>
            </a:r>
          </a:p>
        </p:txBody>
      </p:sp>
      <p:sp>
        <p:nvSpPr>
          <p:cNvPr id="15" name="文本框 14"/>
          <p:cNvSpPr txBox="1"/>
          <p:nvPr/>
        </p:nvSpPr>
        <p:spPr>
          <a:xfrm>
            <a:off x="1686000" y="1728000"/>
            <a:ext cx="8820000" cy="3636010"/>
          </a:xfrm>
          <a:prstGeom prst="rect">
            <a:avLst/>
          </a:prstGeom>
          <a:noFill/>
        </p:spPr>
        <p:txBody>
          <a:bodyPr wrap="square">
            <a:spAutoFit/>
          </a:bodyPr>
          <a:lstStyle/>
          <a:p>
            <a:pPr algn="just">
              <a:lnSpc>
                <a:spcPct val="160000"/>
              </a:lnSpc>
            </a:pPr>
            <a:r>
              <a:rPr lang="en-US" altLang="zh-CN" dirty="0">
                <a:solidFill>
                  <a:schemeClr val="tx1">
                    <a:lumMod val="95000"/>
                    <a:lumOff val="5000"/>
                  </a:schemeClr>
                </a:solidFill>
                <a:latin typeface="微软雅黑" panose="020B0503020204020204" pitchFamily="34" charset="-122"/>
                <a:ea typeface="微软雅黑" panose="020B0503020204020204" pitchFamily="34" charset="-122"/>
              </a:rPr>
              <a:t>       </a:t>
            </a:r>
            <a:r>
              <a:rPr lang="zh-CN" altLang="en-US" dirty="0">
                <a:solidFill>
                  <a:schemeClr val="tx1">
                    <a:lumMod val="95000"/>
                    <a:lumOff val="5000"/>
                  </a:schemeClr>
                </a:solidFill>
                <a:latin typeface="微软雅黑" panose="020B0503020204020204" pitchFamily="34" charset="-122"/>
                <a:ea typeface="微软雅黑" panose="020B0503020204020204" pitchFamily="34" charset="-122"/>
              </a:rPr>
              <a:t>实现中华民族伟大复兴，是中华民族近代以来最伟大的梦想。为了实现民族复兴的中国梦，我们确立了“两个一百年”的奋斗目标。新时代党团结带领人民全面建成小康社会，使中华民族伟大复兴向前迈出新的一大步。党擘画的全面建成社会主义现代化强国的宏伟蓝图，明确了到本世纪中叶把我国建成富强民主文明和谐美丽的社会主义现代化强国。中国式现代化是强国建设、民族复兴的康庄大道，既有各国现代化的共同特征，更有基于自己国情的中国特色。中国式现代化创造了人类文明新形态，为人类实现现代化提供了新的选择。必须牢牢把握五条重大原则，正确处理六个方面的重大关系，以中国式现代化全面推进中华民族伟大复兴。</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81741" y="-68810"/>
            <a:ext cx="12565627" cy="7257408"/>
            <a:chOff x="-181741" y="-68810"/>
            <a:chExt cx="12565627" cy="7257408"/>
          </a:xfrm>
        </p:grpSpPr>
        <p:pic>
          <p:nvPicPr>
            <p:cNvPr id="3" name="图片 2"/>
            <p:cNvPicPr>
              <a:picLocks noChangeAspect="1"/>
            </p:cNvPicPr>
            <p:nvPr/>
          </p:nvPicPr>
          <p:blipFill>
            <a:blip r:embed="rId2"/>
            <a:stretch>
              <a:fillRect/>
            </a:stretch>
          </p:blipFill>
          <p:spPr>
            <a:xfrm>
              <a:off x="0" y="0"/>
              <a:ext cx="12192000" cy="6858000"/>
            </a:xfrm>
            <a:prstGeom prst="rect">
              <a:avLst/>
            </a:prstGeom>
            <a:noFill/>
          </p:spPr>
        </p:pic>
        <p:pic>
          <p:nvPicPr>
            <p:cNvPr id="4" name="图片 3"/>
            <p:cNvPicPr>
              <a:picLocks noChangeAspect="1"/>
            </p:cNvPicPr>
            <p:nvPr/>
          </p:nvPicPr>
          <p:blipFill rotWithShape="1">
            <a:blip r:embed="rId3" cstate="screen"/>
            <a:srcRect l="1513" r="1530" b="2866"/>
            <a:stretch>
              <a:fillRect/>
            </a:stretch>
          </p:blipFill>
          <p:spPr>
            <a:xfrm rot="197480">
              <a:off x="-181741" y="-68810"/>
              <a:ext cx="12565627" cy="7257408"/>
            </a:xfrm>
            <a:custGeom>
              <a:avLst/>
              <a:gdLst>
                <a:gd name="connsiteX0" fmla="*/ 0 w 12565627"/>
                <a:gd name="connsiteY0" fmla="*/ 643677 h 7471612"/>
                <a:gd name="connsiteX1" fmla="*/ 11192846 w 12565627"/>
                <a:gd name="connsiteY1" fmla="*/ 0 h 7471612"/>
                <a:gd name="connsiteX2" fmla="*/ 12175127 w 12565627"/>
                <a:gd name="connsiteY2" fmla="*/ 0 h 7471612"/>
                <a:gd name="connsiteX3" fmla="*/ 12565627 w 12565627"/>
                <a:gd name="connsiteY3" fmla="*/ 6790385 h 7471612"/>
                <a:gd name="connsiteX4" fmla="*/ 719827 w 12565627"/>
                <a:gd name="connsiteY4" fmla="*/ 7471612 h 7471612"/>
                <a:gd name="connsiteX5" fmla="*/ 392660 w 12565627"/>
                <a:gd name="connsiteY5" fmla="*/ 7471612 h 7471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65627" h="7471612">
                  <a:moveTo>
                    <a:pt x="0" y="643677"/>
                  </a:moveTo>
                  <a:lnTo>
                    <a:pt x="11192846" y="0"/>
                  </a:lnTo>
                  <a:lnTo>
                    <a:pt x="12175127" y="0"/>
                  </a:lnTo>
                  <a:lnTo>
                    <a:pt x="12565627" y="6790385"/>
                  </a:lnTo>
                  <a:lnTo>
                    <a:pt x="719827" y="7471612"/>
                  </a:lnTo>
                  <a:lnTo>
                    <a:pt x="392660" y="7471612"/>
                  </a:lnTo>
                  <a:close/>
                </a:path>
              </a:pathLst>
            </a:custGeom>
          </p:spPr>
        </p:pic>
        <p:grpSp>
          <p:nvGrpSpPr>
            <p:cNvPr id="5" name="组合 4"/>
            <p:cNvGrpSpPr/>
            <p:nvPr/>
          </p:nvGrpSpPr>
          <p:grpSpPr>
            <a:xfrm>
              <a:off x="9852847" y="633105"/>
              <a:ext cx="1260000" cy="2589582"/>
              <a:chOff x="9852847" y="633105"/>
              <a:chExt cx="1260000" cy="2589582"/>
            </a:xfrm>
          </p:grpSpPr>
          <p:pic>
            <p:nvPicPr>
              <p:cNvPr id="6" name="图片 5"/>
              <p:cNvPicPr>
                <a:picLocks noChangeAspect="1"/>
              </p:cNvPicPr>
              <p:nvPr/>
            </p:nvPicPr>
            <p:blipFill>
              <a:blip r:embed="rId2"/>
              <a:srcRect l="66730" t="94" r="8270"/>
              <a:stretch>
                <a:fillRect/>
              </a:stretch>
            </p:blipFill>
            <p:spPr>
              <a:xfrm flipV="1">
                <a:off x="9852847" y="633106"/>
                <a:ext cx="1152000" cy="2589581"/>
              </a:xfrm>
              <a:prstGeom prst="snip1Rect">
                <a:avLst/>
              </a:prstGeom>
              <a:noFill/>
              <a:effectLst>
                <a:outerShdw blurRad="190500" dist="63500" dir="2700000" algn="tl" rotWithShape="0">
                  <a:prstClr val="black">
                    <a:alpha val="25000"/>
                  </a:prstClr>
                </a:outerShdw>
              </a:effectLst>
            </p:spPr>
          </p:pic>
          <p:sp>
            <p:nvSpPr>
              <p:cNvPr id="7" name="文本框 6"/>
              <p:cNvSpPr txBox="1"/>
              <p:nvPr/>
            </p:nvSpPr>
            <p:spPr>
              <a:xfrm>
                <a:off x="10187140" y="951277"/>
                <a:ext cx="483414" cy="1953238"/>
              </a:xfrm>
              <a:custGeom>
                <a:avLst/>
                <a:gdLst/>
                <a:ahLst/>
                <a:cxnLst/>
                <a:rect l="l" t="t" r="r" b="b"/>
                <a:pathLst>
                  <a:path w="483414" h="1953238">
                    <a:moveTo>
                      <a:pt x="335728" y="1843301"/>
                    </a:moveTo>
                    <a:cubicBezTo>
                      <a:pt x="341973" y="1843630"/>
                      <a:pt x="351011" y="1845109"/>
                      <a:pt x="362843" y="1847738"/>
                    </a:cubicBezTo>
                    <a:cubicBezTo>
                      <a:pt x="378619" y="1850367"/>
                      <a:pt x="393080" y="1855626"/>
                      <a:pt x="406226" y="1863514"/>
                    </a:cubicBezTo>
                    <a:cubicBezTo>
                      <a:pt x="422002" y="1872716"/>
                      <a:pt x="433176" y="1884548"/>
                      <a:pt x="439750" y="1899009"/>
                    </a:cubicBezTo>
                    <a:cubicBezTo>
                      <a:pt x="440407" y="1902953"/>
                      <a:pt x="440571" y="1906733"/>
                      <a:pt x="440243" y="1910348"/>
                    </a:cubicBezTo>
                    <a:cubicBezTo>
                      <a:pt x="439914" y="1913964"/>
                      <a:pt x="439092" y="1917414"/>
                      <a:pt x="437778" y="1920701"/>
                    </a:cubicBezTo>
                    <a:cubicBezTo>
                      <a:pt x="433834" y="1929904"/>
                      <a:pt x="429232" y="1935162"/>
                      <a:pt x="423974" y="1936477"/>
                    </a:cubicBezTo>
                    <a:cubicBezTo>
                      <a:pt x="416086" y="1940421"/>
                      <a:pt x="408855" y="1939106"/>
                      <a:pt x="402282" y="1932533"/>
                    </a:cubicBezTo>
                    <a:cubicBezTo>
                      <a:pt x="399653" y="1929904"/>
                      <a:pt x="396366" y="1925302"/>
                      <a:pt x="392422" y="1918729"/>
                    </a:cubicBezTo>
                    <a:cubicBezTo>
                      <a:pt x="388478" y="1912156"/>
                      <a:pt x="385849" y="1908212"/>
                      <a:pt x="384534" y="1906897"/>
                    </a:cubicBezTo>
                    <a:cubicBezTo>
                      <a:pt x="383220" y="1905582"/>
                      <a:pt x="381905" y="1903611"/>
                      <a:pt x="380590" y="1900981"/>
                    </a:cubicBezTo>
                    <a:cubicBezTo>
                      <a:pt x="379276" y="1898352"/>
                      <a:pt x="377961" y="1896380"/>
                      <a:pt x="376647" y="1895065"/>
                    </a:cubicBezTo>
                    <a:lnTo>
                      <a:pt x="370731" y="1885206"/>
                    </a:lnTo>
                    <a:cubicBezTo>
                      <a:pt x="358899" y="1873374"/>
                      <a:pt x="346410" y="1862857"/>
                      <a:pt x="333263" y="1853654"/>
                    </a:cubicBezTo>
                    <a:cubicBezTo>
                      <a:pt x="333263" y="1853654"/>
                      <a:pt x="332606" y="1852997"/>
                      <a:pt x="331291" y="1851682"/>
                    </a:cubicBezTo>
                    <a:cubicBezTo>
                      <a:pt x="326033" y="1849053"/>
                      <a:pt x="324061" y="1847081"/>
                      <a:pt x="325375" y="1845766"/>
                    </a:cubicBezTo>
                    <a:cubicBezTo>
                      <a:pt x="326033" y="1843794"/>
                      <a:pt x="329484" y="1842972"/>
                      <a:pt x="335728" y="1843301"/>
                    </a:cubicBezTo>
                    <a:close/>
                    <a:moveTo>
                      <a:pt x="191281" y="1735336"/>
                    </a:moveTo>
                    <a:cubicBezTo>
                      <a:pt x="213630" y="1735336"/>
                      <a:pt x="230721" y="1739280"/>
                      <a:pt x="242552" y="1747167"/>
                    </a:cubicBezTo>
                    <a:cubicBezTo>
                      <a:pt x="253070" y="1753741"/>
                      <a:pt x="258986" y="1762286"/>
                      <a:pt x="260300" y="1772803"/>
                    </a:cubicBezTo>
                    <a:cubicBezTo>
                      <a:pt x="260300" y="1775432"/>
                      <a:pt x="259643" y="1779376"/>
                      <a:pt x="258328" y="1784635"/>
                    </a:cubicBezTo>
                    <a:cubicBezTo>
                      <a:pt x="259643" y="1782006"/>
                      <a:pt x="258986" y="1783320"/>
                      <a:pt x="256356" y="1788579"/>
                    </a:cubicBezTo>
                    <a:cubicBezTo>
                      <a:pt x="252412" y="1792523"/>
                      <a:pt x="247811" y="1795152"/>
                      <a:pt x="242552" y="1796467"/>
                    </a:cubicBezTo>
                    <a:cubicBezTo>
                      <a:pt x="237294" y="1799096"/>
                      <a:pt x="231378" y="1798439"/>
                      <a:pt x="224805" y="1794495"/>
                    </a:cubicBezTo>
                    <a:cubicBezTo>
                      <a:pt x="220861" y="1791866"/>
                      <a:pt x="216917" y="1787264"/>
                      <a:pt x="212973" y="1780691"/>
                    </a:cubicBezTo>
                    <a:cubicBezTo>
                      <a:pt x="212973" y="1779376"/>
                      <a:pt x="211658" y="1775432"/>
                      <a:pt x="209029" y="1768859"/>
                    </a:cubicBezTo>
                    <a:cubicBezTo>
                      <a:pt x="207714" y="1766230"/>
                      <a:pt x="206400" y="1764258"/>
                      <a:pt x="205085" y="1762943"/>
                    </a:cubicBezTo>
                    <a:cubicBezTo>
                      <a:pt x="198512" y="1756370"/>
                      <a:pt x="193253" y="1751111"/>
                      <a:pt x="189309" y="1747167"/>
                    </a:cubicBezTo>
                    <a:cubicBezTo>
                      <a:pt x="182736" y="1741909"/>
                      <a:pt x="179449" y="1739280"/>
                      <a:pt x="179449" y="1739280"/>
                    </a:cubicBezTo>
                    <a:cubicBezTo>
                      <a:pt x="179449" y="1736650"/>
                      <a:pt x="183393" y="1735336"/>
                      <a:pt x="191281" y="1735336"/>
                    </a:cubicBezTo>
                    <a:close/>
                    <a:moveTo>
                      <a:pt x="209029" y="1668289"/>
                    </a:moveTo>
                    <a:cubicBezTo>
                      <a:pt x="231378" y="1669603"/>
                      <a:pt x="247811" y="1674204"/>
                      <a:pt x="258328" y="1682092"/>
                    </a:cubicBezTo>
                    <a:cubicBezTo>
                      <a:pt x="268845" y="1688665"/>
                      <a:pt x="274761" y="1697211"/>
                      <a:pt x="276076" y="1707728"/>
                    </a:cubicBezTo>
                    <a:lnTo>
                      <a:pt x="274104" y="1719560"/>
                    </a:lnTo>
                    <a:lnTo>
                      <a:pt x="272132" y="1723504"/>
                    </a:lnTo>
                    <a:cubicBezTo>
                      <a:pt x="268188" y="1727448"/>
                      <a:pt x="263587" y="1730077"/>
                      <a:pt x="258328" y="1731392"/>
                    </a:cubicBezTo>
                    <a:cubicBezTo>
                      <a:pt x="253070" y="1732706"/>
                      <a:pt x="247154" y="1731392"/>
                      <a:pt x="240580" y="1727448"/>
                    </a:cubicBezTo>
                    <a:cubicBezTo>
                      <a:pt x="237951" y="1726133"/>
                      <a:pt x="234665" y="1721532"/>
                      <a:pt x="230721" y="1713644"/>
                    </a:cubicBezTo>
                    <a:cubicBezTo>
                      <a:pt x="230721" y="1712329"/>
                      <a:pt x="230063" y="1711015"/>
                      <a:pt x="228749" y="1709700"/>
                    </a:cubicBezTo>
                    <a:cubicBezTo>
                      <a:pt x="228749" y="1708385"/>
                      <a:pt x="226777" y="1704441"/>
                      <a:pt x="222833" y="1697868"/>
                    </a:cubicBezTo>
                    <a:cubicBezTo>
                      <a:pt x="222833" y="1696553"/>
                      <a:pt x="222175" y="1695239"/>
                      <a:pt x="220861" y="1693924"/>
                    </a:cubicBezTo>
                    <a:cubicBezTo>
                      <a:pt x="216917" y="1688665"/>
                      <a:pt x="212316" y="1684064"/>
                      <a:pt x="207057" y="1680120"/>
                    </a:cubicBezTo>
                    <a:cubicBezTo>
                      <a:pt x="200484" y="1674862"/>
                      <a:pt x="197197" y="1672232"/>
                      <a:pt x="197197" y="1672232"/>
                    </a:cubicBezTo>
                    <a:cubicBezTo>
                      <a:pt x="199826" y="1669603"/>
                      <a:pt x="203770" y="1668289"/>
                      <a:pt x="209029" y="1668289"/>
                    </a:cubicBezTo>
                    <a:close/>
                    <a:moveTo>
                      <a:pt x="299740" y="1660401"/>
                    </a:moveTo>
                    <a:cubicBezTo>
                      <a:pt x="306313" y="1661715"/>
                      <a:pt x="325375" y="1667631"/>
                      <a:pt x="356927" y="1678148"/>
                    </a:cubicBezTo>
                    <a:cubicBezTo>
                      <a:pt x="359556" y="1680778"/>
                      <a:pt x="360871" y="1683407"/>
                      <a:pt x="360871" y="1686036"/>
                    </a:cubicBezTo>
                    <a:cubicBezTo>
                      <a:pt x="362185" y="1687351"/>
                      <a:pt x="360871" y="1690637"/>
                      <a:pt x="356927" y="1695896"/>
                    </a:cubicBezTo>
                    <a:cubicBezTo>
                      <a:pt x="351668" y="1698525"/>
                      <a:pt x="347724" y="1701155"/>
                      <a:pt x="345095" y="1703784"/>
                    </a:cubicBezTo>
                    <a:cubicBezTo>
                      <a:pt x="341151" y="1747167"/>
                      <a:pt x="335235" y="1782006"/>
                      <a:pt x="327347" y="1808299"/>
                    </a:cubicBezTo>
                    <a:lnTo>
                      <a:pt x="382562" y="1804355"/>
                    </a:lnTo>
                    <a:lnTo>
                      <a:pt x="406226" y="1764915"/>
                    </a:lnTo>
                    <a:cubicBezTo>
                      <a:pt x="416743" y="1771488"/>
                      <a:pt x="429890" y="1780691"/>
                      <a:pt x="445666" y="1792523"/>
                    </a:cubicBezTo>
                    <a:cubicBezTo>
                      <a:pt x="453553" y="1799425"/>
                      <a:pt x="457744" y="1804478"/>
                      <a:pt x="458237" y="1807682"/>
                    </a:cubicBezTo>
                    <a:cubicBezTo>
                      <a:pt x="458401" y="1808751"/>
                      <a:pt x="458155" y="1809613"/>
                      <a:pt x="457497" y="1810271"/>
                    </a:cubicBezTo>
                    <a:cubicBezTo>
                      <a:pt x="457497" y="1814215"/>
                      <a:pt x="452239" y="1816186"/>
                      <a:pt x="441722" y="1816186"/>
                    </a:cubicBezTo>
                    <a:cubicBezTo>
                      <a:pt x="437778" y="1816186"/>
                      <a:pt x="431862" y="1816186"/>
                      <a:pt x="423974" y="1816186"/>
                    </a:cubicBezTo>
                    <a:cubicBezTo>
                      <a:pt x="412142" y="1817501"/>
                      <a:pt x="402282" y="1818158"/>
                      <a:pt x="394394" y="1818158"/>
                    </a:cubicBezTo>
                    <a:cubicBezTo>
                      <a:pt x="386506" y="1818158"/>
                      <a:pt x="374675" y="1818816"/>
                      <a:pt x="358899" y="1820130"/>
                    </a:cubicBezTo>
                    <a:cubicBezTo>
                      <a:pt x="341808" y="1820130"/>
                      <a:pt x="329977" y="1820788"/>
                      <a:pt x="323403" y="1822102"/>
                    </a:cubicBezTo>
                    <a:cubicBezTo>
                      <a:pt x="303684" y="1886520"/>
                      <a:pt x="249783" y="1929904"/>
                      <a:pt x="161702" y="1952253"/>
                    </a:cubicBezTo>
                    <a:cubicBezTo>
                      <a:pt x="157758" y="1953567"/>
                      <a:pt x="154471" y="1953567"/>
                      <a:pt x="151842" y="1952253"/>
                    </a:cubicBezTo>
                    <a:cubicBezTo>
                      <a:pt x="150527" y="1952253"/>
                      <a:pt x="149870" y="1952253"/>
                      <a:pt x="149870" y="1952253"/>
                    </a:cubicBezTo>
                    <a:cubicBezTo>
                      <a:pt x="149870" y="1949623"/>
                      <a:pt x="153156" y="1946337"/>
                      <a:pt x="159730" y="1942393"/>
                    </a:cubicBezTo>
                    <a:cubicBezTo>
                      <a:pt x="222833" y="1912156"/>
                      <a:pt x="262929" y="1873374"/>
                      <a:pt x="280020" y="1826046"/>
                    </a:cubicBezTo>
                    <a:cubicBezTo>
                      <a:pt x="276076" y="1826046"/>
                      <a:pt x="266873" y="1826704"/>
                      <a:pt x="252412" y="1828018"/>
                    </a:cubicBezTo>
                    <a:cubicBezTo>
                      <a:pt x="236637" y="1829333"/>
                      <a:pt x="226777" y="1829990"/>
                      <a:pt x="222833" y="1829990"/>
                    </a:cubicBezTo>
                    <a:cubicBezTo>
                      <a:pt x="220203" y="1829990"/>
                      <a:pt x="215602" y="1830648"/>
                      <a:pt x="209029" y="1831962"/>
                    </a:cubicBezTo>
                    <a:cubicBezTo>
                      <a:pt x="195882" y="1834591"/>
                      <a:pt x="185365" y="1836563"/>
                      <a:pt x="177477" y="1837878"/>
                    </a:cubicBezTo>
                    <a:lnTo>
                      <a:pt x="165646" y="1816186"/>
                    </a:lnTo>
                    <a:cubicBezTo>
                      <a:pt x="186680" y="1816186"/>
                      <a:pt x="207714" y="1815529"/>
                      <a:pt x="228749" y="1814215"/>
                    </a:cubicBezTo>
                    <a:lnTo>
                      <a:pt x="283964" y="1810271"/>
                    </a:lnTo>
                    <a:cubicBezTo>
                      <a:pt x="290537" y="1789236"/>
                      <a:pt x="294481" y="1762943"/>
                      <a:pt x="295796" y="1731392"/>
                    </a:cubicBezTo>
                    <a:cubicBezTo>
                      <a:pt x="295796" y="1730077"/>
                      <a:pt x="295796" y="1728105"/>
                      <a:pt x="295796" y="1725476"/>
                    </a:cubicBezTo>
                    <a:cubicBezTo>
                      <a:pt x="298425" y="1703127"/>
                      <a:pt x="299740" y="1681435"/>
                      <a:pt x="299740" y="1660401"/>
                    </a:cubicBezTo>
                    <a:close/>
                    <a:moveTo>
                      <a:pt x="98598" y="1658429"/>
                    </a:moveTo>
                    <a:cubicBezTo>
                      <a:pt x="99913" y="1658429"/>
                      <a:pt x="101885" y="1659743"/>
                      <a:pt x="104514" y="1662373"/>
                    </a:cubicBezTo>
                    <a:cubicBezTo>
                      <a:pt x="115032" y="1668946"/>
                      <a:pt x="123577" y="1674862"/>
                      <a:pt x="130150" y="1680120"/>
                    </a:cubicBezTo>
                    <a:cubicBezTo>
                      <a:pt x="139353" y="1688008"/>
                      <a:pt x="143954" y="1693924"/>
                      <a:pt x="143954" y="1697868"/>
                    </a:cubicBezTo>
                    <a:cubicBezTo>
                      <a:pt x="143954" y="1703127"/>
                      <a:pt x="138038" y="1708385"/>
                      <a:pt x="126206" y="1713644"/>
                    </a:cubicBezTo>
                    <a:lnTo>
                      <a:pt x="124234" y="1824074"/>
                    </a:lnTo>
                    <a:cubicBezTo>
                      <a:pt x="129493" y="1820130"/>
                      <a:pt x="136723" y="1814215"/>
                      <a:pt x="145926" y="1806327"/>
                    </a:cubicBezTo>
                    <a:cubicBezTo>
                      <a:pt x="159072" y="1795810"/>
                      <a:pt x="167617" y="1788579"/>
                      <a:pt x="171561" y="1784635"/>
                    </a:cubicBezTo>
                    <a:cubicBezTo>
                      <a:pt x="179449" y="1778062"/>
                      <a:pt x="184051" y="1776090"/>
                      <a:pt x="185365" y="1778719"/>
                    </a:cubicBezTo>
                    <a:cubicBezTo>
                      <a:pt x="186351" y="1779705"/>
                      <a:pt x="187009" y="1780773"/>
                      <a:pt x="187337" y="1781923"/>
                    </a:cubicBezTo>
                    <a:cubicBezTo>
                      <a:pt x="188323" y="1785374"/>
                      <a:pt x="186351" y="1789565"/>
                      <a:pt x="181421" y="1794495"/>
                    </a:cubicBezTo>
                    <a:cubicBezTo>
                      <a:pt x="149870" y="1833934"/>
                      <a:pt x="124891" y="1868115"/>
                      <a:pt x="106486" y="1897037"/>
                    </a:cubicBezTo>
                    <a:cubicBezTo>
                      <a:pt x="103857" y="1903611"/>
                      <a:pt x="100570" y="1907554"/>
                      <a:pt x="96626" y="1908869"/>
                    </a:cubicBezTo>
                    <a:cubicBezTo>
                      <a:pt x="91368" y="1911498"/>
                      <a:pt x="84795" y="1908869"/>
                      <a:pt x="76907" y="1900981"/>
                    </a:cubicBezTo>
                    <a:cubicBezTo>
                      <a:pt x="75592" y="1898352"/>
                      <a:pt x="70333" y="1891779"/>
                      <a:pt x="61131" y="1881262"/>
                    </a:cubicBezTo>
                    <a:cubicBezTo>
                      <a:pt x="57187" y="1876003"/>
                      <a:pt x="53900" y="1872059"/>
                      <a:pt x="51271" y="1869430"/>
                    </a:cubicBezTo>
                    <a:cubicBezTo>
                      <a:pt x="72305" y="1857598"/>
                      <a:pt x="82165" y="1842479"/>
                      <a:pt x="80851" y="1824074"/>
                    </a:cubicBezTo>
                    <a:lnTo>
                      <a:pt x="82823" y="1695896"/>
                    </a:lnTo>
                    <a:cubicBezTo>
                      <a:pt x="60474" y="1697211"/>
                      <a:pt x="41411" y="1700497"/>
                      <a:pt x="25635" y="1705756"/>
                    </a:cubicBezTo>
                    <a:cubicBezTo>
                      <a:pt x="25635" y="1704441"/>
                      <a:pt x="24321" y="1701812"/>
                      <a:pt x="21691" y="1697868"/>
                    </a:cubicBezTo>
                    <a:cubicBezTo>
                      <a:pt x="17748" y="1692609"/>
                      <a:pt x="15118" y="1688008"/>
                      <a:pt x="13804" y="1684064"/>
                    </a:cubicBezTo>
                    <a:cubicBezTo>
                      <a:pt x="40097" y="1684064"/>
                      <a:pt x="62446" y="1682750"/>
                      <a:pt x="80851" y="1680120"/>
                    </a:cubicBezTo>
                    <a:close/>
                    <a:moveTo>
                      <a:pt x="76907" y="1538138"/>
                    </a:moveTo>
                    <a:cubicBezTo>
                      <a:pt x="78221" y="1538138"/>
                      <a:pt x="80851" y="1538138"/>
                      <a:pt x="84795" y="1538138"/>
                    </a:cubicBezTo>
                    <a:cubicBezTo>
                      <a:pt x="90053" y="1539453"/>
                      <a:pt x="93997" y="1540110"/>
                      <a:pt x="96626" y="1540110"/>
                    </a:cubicBezTo>
                    <a:cubicBezTo>
                      <a:pt x="99256" y="1541425"/>
                      <a:pt x="103200" y="1542740"/>
                      <a:pt x="108458" y="1544054"/>
                    </a:cubicBezTo>
                    <a:cubicBezTo>
                      <a:pt x="116346" y="1546683"/>
                      <a:pt x="121605" y="1548655"/>
                      <a:pt x="124234" y="1549970"/>
                    </a:cubicBezTo>
                    <a:cubicBezTo>
                      <a:pt x="140010" y="1561802"/>
                      <a:pt x="147898" y="1574291"/>
                      <a:pt x="147898" y="1587438"/>
                    </a:cubicBezTo>
                    <a:cubicBezTo>
                      <a:pt x="149212" y="1596640"/>
                      <a:pt x="146583" y="1604528"/>
                      <a:pt x="140010" y="1611101"/>
                    </a:cubicBezTo>
                    <a:cubicBezTo>
                      <a:pt x="132122" y="1618989"/>
                      <a:pt x="124891" y="1622933"/>
                      <a:pt x="118318" y="1622933"/>
                    </a:cubicBezTo>
                    <a:cubicBezTo>
                      <a:pt x="107801" y="1622933"/>
                      <a:pt x="100570" y="1620304"/>
                      <a:pt x="96626" y="1615045"/>
                    </a:cubicBezTo>
                    <a:cubicBezTo>
                      <a:pt x="92683" y="1609787"/>
                      <a:pt x="90053" y="1601241"/>
                      <a:pt x="88739" y="1589410"/>
                    </a:cubicBezTo>
                    <a:cubicBezTo>
                      <a:pt x="87424" y="1577578"/>
                      <a:pt x="84137" y="1567718"/>
                      <a:pt x="78879" y="1559830"/>
                    </a:cubicBezTo>
                    <a:cubicBezTo>
                      <a:pt x="74935" y="1553257"/>
                      <a:pt x="71648" y="1549970"/>
                      <a:pt x="69019" y="1549970"/>
                    </a:cubicBezTo>
                    <a:cubicBezTo>
                      <a:pt x="69019" y="1549970"/>
                      <a:pt x="68361" y="1549313"/>
                      <a:pt x="67047" y="1547998"/>
                    </a:cubicBezTo>
                    <a:cubicBezTo>
                      <a:pt x="64418" y="1544054"/>
                      <a:pt x="63760" y="1541425"/>
                      <a:pt x="65075" y="1540110"/>
                    </a:cubicBezTo>
                    <a:cubicBezTo>
                      <a:pt x="65075" y="1538796"/>
                      <a:pt x="69019" y="1538138"/>
                      <a:pt x="76907" y="1538138"/>
                    </a:cubicBezTo>
                    <a:close/>
                    <a:moveTo>
                      <a:pt x="274104" y="1496727"/>
                    </a:moveTo>
                    <a:cubicBezTo>
                      <a:pt x="287250" y="1499356"/>
                      <a:pt x="299740" y="1502643"/>
                      <a:pt x="311571" y="1506587"/>
                    </a:cubicBezTo>
                    <a:cubicBezTo>
                      <a:pt x="327347" y="1510531"/>
                      <a:pt x="335235" y="1515132"/>
                      <a:pt x="335235" y="1520391"/>
                    </a:cubicBezTo>
                    <a:cubicBezTo>
                      <a:pt x="335235" y="1524335"/>
                      <a:pt x="329977" y="1528936"/>
                      <a:pt x="319459" y="1534194"/>
                    </a:cubicBezTo>
                    <a:lnTo>
                      <a:pt x="319459" y="1569690"/>
                    </a:lnTo>
                    <a:lnTo>
                      <a:pt x="352983" y="1567718"/>
                    </a:lnTo>
                    <a:cubicBezTo>
                      <a:pt x="355612" y="1561145"/>
                      <a:pt x="362843" y="1549970"/>
                      <a:pt x="374675" y="1534194"/>
                    </a:cubicBezTo>
                    <a:cubicBezTo>
                      <a:pt x="375989" y="1535509"/>
                      <a:pt x="378619" y="1537481"/>
                      <a:pt x="382562" y="1540110"/>
                    </a:cubicBezTo>
                    <a:cubicBezTo>
                      <a:pt x="385192" y="1541425"/>
                      <a:pt x="395709" y="1549313"/>
                      <a:pt x="414114" y="1563774"/>
                    </a:cubicBezTo>
                    <a:cubicBezTo>
                      <a:pt x="420687" y="1569033"/>
                      <a:pt x="423317" y="1573634"/>
                      <a:pt x="422002" y="1577578"/>
                    </a:cubicBezTo>
                    <a:cubicBezTo>
                      <a:pt x="422002" y="1580207"/>
                      <a:pt x="416743" y="1581522"/>
                      <a:pt x="406226" y="1581522"/>
                    </a:cubicBezTo>
                    <a:cubicBezTo>
                      <a:pt x="381248" y="1581522"/>
                      <a:pt x="364157" y="1582179"/>
                      <a:pt x="354955" y="1583494"/>
                    </a:cubicBezTo>
                    <a:cubicBezTo>
                      <a:pt x="341808" y="1583494"/>
                      <a:pt x="329977" y="1584151"/>
                      <a:pt x="319459" y="1585466"/>
                    </a:cubicBezTo>
                    <a:lnTo>
                      <a:pt x="321431" y="1628849"/>
                    </a:lnTo>
                    <a:lnTo>
                      <a:pt x="390450" y="1624905"/>
                    </a:lnTo>
                    <a:cubicBezTo>
                      <a:pt x="391765" y="1622276"/>
                      <a:pt x="395709" y="1617674"/>
                      <a:pt x="402282" y="1611101"/>
                    </a:cubicBezTo>
                    <a:cubicBezTo>
                      <a:pt x="407541" y="1605843"/>
                      <a:pt x="411485" y="1601241"/>
                      <a:pt x="414114" y="1597298"/>
                    </a:cubicBezTo>
                    <a:cubicBezTo>
                      <a:pt x="416743" y="1599927"/>
                      <a:pt x="420687" y="1603213"/>
                      <a:pt x="425946" y="1607157"/>
                    </a:cubicBezTo>
                    <a:cubicBezTo>
                      <a:pt x="436463" y="1617674"/>
                      <a:pt x="445008" y="1626220"/>
                      <a:pt x="451581" y="1632793"/>
                    </a:cubicBezTo>
                    <a:cubicBezTo>
                      <a:pt x="459469" y="1640681"/>
                      <a:pt x="463413" y="1647254"/>
                      <a:pt x="463413" y="1652513"/>
                    </a:cubicBezTo>
                    <a:cubicBezTo>
                      <a:pt x="463413" y="1657771"/>
                      <a:pt x="460127" y="1660401"/>
                      <a:pt x="453553" y="1660401"/>
                    </a:cubicBezTo>
                    <a:cubicBezTo>
                      <a:pt x="451581" y="1660401"/>
                      <a:pt x="448624" y="1660565"/>
                      <a:pt x="444680" y="1660894"/>
                    </a:cubicBezTo>
                    <a:lnTo>
                      <a:pt x="434017" y="1661960"/>
                    </a:lnTo>
                    <a:lnTo>
                      <a:pt x="430999" y="1662742"/>
                    </a:lnTo>
                    <a:cubicBezTo>
                      <a:pt x="429274" y="1663153"/>
                      <a:pt x="426932" y="1663687"/>
                      <a:pt x="423974" y="1664345"/>
                    </a:cubicBezTo>
                    <a:cubicBezTo>
                      <a:pt x="414771" y="1666974"/>
                      <a:pt x="400968" y="1675519"/>
                      <a:pt x="382562" y="1689980"/>
                    </a:cubicBezTo>
                    <a:cubicBezTo>
                      <a:pt x="377304" y="1695239"/>
                      <a:pt x="373360" y="1696553"/>
                      <a:pt x="370731" y="1693924"/>
                    </a:cubicBezTo>
                    <a:cubicBezTo>
                      <a:pt x="370731" y="1693924"/>
                      <a:pt x="371388" y="1690637"/>
                      <a:pt x="372703" y="1684064"/>
                    </a:cubicBezTo>
                    <a:cubicBezTo>
                      <a:pt x="374017" y="1681435"/>
                      <a:pt x="375332" y="1678148"/>
                      <a:pt x="376647" y="1674204"/>
                    </a:cubicBezTo>
                    <a:cubicBezTo>
                      <a:pt x="379276" y="1668946"/>
                      <a:pt x="381248" y="1665002"/>
                      <a:pt x="382562" y="1662373"/>
                    </a:cubicBezTo>
                    <a:cubicBezTo>
                      <a:pt x="383877" y="1659743"/>
                      <a:pt x="385849" y="1656457"/>
                      <a:pt x="388478" y="1652513"/>
                    </a:cubicBezTo>
                    <a:cubicBezTo>
                      <a:pt x="391108" y="1647254"/>
                      <a:pt x="393080" y="1643310"/>
                      <a:pt x="394394" y="1640681"/>
                    </a:cubicBezTo>
                    <a:cubicBezTo>
                      <a:pt x="377304" y="1641996"/>
                      <a:pt x="354298" y="1643310"/>
                      <a:pt x="325375" y="1644625"/>
                    </a:cubicBezTo>
                    <a:cubicBezTo>
                      <a:pt x="278048" y="1647254"/>
                      <a:pt x="241895" y="1649226"/>
                      <a:pt x="216917" y="1650541"/>
                    </a:cubicBezTo>
                    <a:cubicBezTo>
                      <a:pt x="193253" y="1653170"/>
                      <a:pt x="177477" y="1655799"/>
                      <a:pt x="169589" y="1658429"/>
                    </a:cubicBezTo>
                    <a:cubicBezTo>
                      <a:pt x="165646" y="1649226"/>
                      <a:pt x="162359" y="1641338"/>
                      <a:pt x="159730" y="1634765"/>
                    </a:cubicBezTo>
                    <a:cubicBezTo>
                      <a:pt x="175505" y="1636080"/>
                      <a:pt x="193910" y="1636080"/>
                      <a:pt x="214945" y="1634765"/>
                    </a:cubicBezTo>
                    <a:lnTo>
                      <a:pt x="274104" y="1632793"/>
                    </a:lnTo>
                    <a:cubicBezTo>
                      <a:pt x="274104" y="1620961"/>
                      <a:pt x="274104" y="1605843"/>
                      <a:pt x="274104" y="1587438"/>
                    </a:cubicBezTo>
                    <a:lnTo>
                      <a:pt x="238608" y="1591382"/>
                    </a:lnTo>
                    <a:cubicBezTo>
                      <a:pt x="228091" y="1591382"/>
                      <a:pt x="212973" y="1593354"/>
                      <a:pt x="193253" y="1597298"/>
                    </a:cubicBezTo>
                    <a:cubicBezTo>
                      <a:pt x="190624" y="1589410"/>
                      <a:pt x="187337" y="1581522"/>
                      <a:pt x="183393" y="1573634"/>
                    </a:cubicBezTo>
                    <a:cubicBezTo>
                      <a:pt x="203113" y="1573634"/>
                      <a:pt x="220861" y="1573634"/>
                      <a:pt x="236637" y="1573634"/>
                    </a:cubicBezTo>
                    <a:cubicBezTo>
                      <a:pt x="247154" y="1573634"/>
                      <a:pt x="259643" y="1572977"/>
                      <a:pt x="274104" y="1571662"/>
                    </a:cubicBezTo>
                    <a:cubicBezTo>
                      <a:pt x="276733" y="1557201"/>
                      <a:pt x="276733" y="1547341"/>
                      <a:pt x="274104" y="1542082"/>
                    </a:cubicBezTo>
                    <a:cubicBezTo>
                      <a:pt x="274104" y="1526307"/>
                      <a:pt x="274104" y="1511188"/>
                      <a:pt x="274104" y="1496727"/>
                    </a:cubicBezTo>
                    <a:close/>
                    <a:moveTo>
                      <a:pt x="195225" y="1258118"/>
                    </a:moveTo>
                    <a:cubicBezTo>
                      <a:pt x="197854" y="1259433"/>
                      <a:pt x="203113" y="1262719"/>
                      <a:pt x="211001" y="1267978"/>
                    </a:cubicBezTo>
                    <a:cubicBezTo>
                      <a:pt x="216259" y="1273237"/>
                      <a:pt x="220861" y="1277181"/>
                      <a:pt x="224805" y="1279810"/>
                    </a:cubicBezTo>
                    <a:cubicBezTo>
                      <a:pt x="232693" y="1286383"/>
                      <a:pt x="236637" y="1291642"/>
                      <a:pt x="236637" y="1295586"/>
                    </a:cubicBezTo>
                    <a:cubicBezTo>
                      <a:pt x="235322" y="1299530"/>
                      <a:pt x="230721" y="1303474"/>
                      <a:pt x="222833" y="1307418"/>
                    </a:cubicBezTo>
                    <a:cubicBezTo>
                      <a:pt x="211001" y="1324508"/>
                      <a:pt x="198512" y="1338312"/>
                      <a:pt x="185365" y="1348829"/>
                    </a:cubicBezTo>
                    <a:cubicBezTo>
                      <a:pt x="168275" y="1363290"/>
                      <a:pt x="148555" y="1374465"/>
                      <a:pt x="126206" y="1382353"/>
                    </a:cubicBezTo>
                    <a:cubicBezTo>
                      <a:pt x="120947" y="1383667"/>
                      <a:pt x="117003" y="1383667"/>
                      <a:pt x="114374" y="1382353"/>
                    </a:cubicBezTo>
                    <a:cubicBezTo>
                      <a:pt x="113060" y="1381038"/>
                      <a:pt x="115689" y="1377094"/>
                      <a:pt x="122262" y="1370521"/>
                    </a:cubicBezTo>
                    <a:cubicBezTo>
                      <a:pt x="145926" y="1352116"/>
                      <a:pt x="164988" y="1330424"/>
                      <a:pt x="179449" y="1305446"/>
                    </a:cubicBezTo>
                    <a:cubicBezTo>
                      <a:pt x="187337" y="1289670"/>
                      <a:pt x="192596" y="1273894"/>
                      <a:pt x="195225" y="1258118"/>
                    </a:cubicBezTo>
                    <a:close/>
                    <a:moveTo>
                      <a:pt x="283964" y="1183183"/>
                    </a:moveTo>
                    <a:lnTo>
                      <a:pt x="189309" y="1191071"/>
                    </a:lnTo>
                    <a:cubicBezTo>
                      <a:pt x="190624" y="1196330"/>
                      <a:pt x="191281" y="1204218"/>
                      <a:pt x="191281" y="1214735"/>
                    </a:cubicBezTo>
                    <a:cubicBezTo>
                      <a:pt x="192596" y="1225252"/>
                      <a:pt x="193253" y="1233140"/>
                      <a:pt x="193253" y="1238398"/>
                    </a:cubicBezTo>
                    <a:cubicBezTo>
                      <a:pt x="211658" y="1235769"/>
                      <a:pt x="239266" y="1233797"/>
                      <a:pt x="276076" y="1232483"/>
                    </a:cubicBezTo>
                    <a:cubicBezTo>
                      <a:pt x="276076" y="1229853"/>
                      <a:pt x="276733" y="1224595"/>
                      <a:pt x="278048" y="1216707"/>
                    </a:cubicBezTo>
                    <a:cubicBezTo>
                      <a:pt x="280677" y="1202246"/>
                      <a:pt x="282649" y="1191071"/>
                      <a:pt x="283964" y="1183183"/>
                    </a:cubicBezTo>
                    <a:close/>
                    <a:moveTo>
                      <a:pt x="167617" y="1096416"/>
                    </a:moveTo>
                    <a:cubicBezTo>
                      <a:pt x="170247" y="1095102"/>
                      <a:pt x="174191" y="1095102"/>
                      <a:pt x="179449" y="1096416"/>
                    </a:cubicBezTo>
                    <a:cubicBezTo>
                      <a:pt x="209686" y="1097731"/>
                      <a:pt x="226777" y="1109563"/>
                      <a:pt x="230721" y="1131912"/>
                    </a:cubicBezTo>
                    <a:cubicBezTo>
                      <a:pt x="230721" y="1137171"/>
                      <a:pt x="228749" y="1143744"/>
                      <a:pt x="224805" y="1151632"/>
                    </a:cubicBezTo>
                    <a:cubicBezTo>
                      <a:pt x="218231" y="1155576"/>
                      <a:pt x="212973" y="1158205"/>
                      <a:pt x="209029" y="1159520"/>
                    </a:cubicBezTo>
                    <a:cubicBezTo>
                      <a:pt x="197197" y="1159520"/>
                      <a:pt x="189309" y="1152946"/>
                      <a:pt x="185365" y="1139800"/>
                    </a:cubicBezTo>
                    <a:cubicBezTo>
                      <a:pt x="184051" y="1125339"/>
                      <a:pt x="179449" y="1113507"/>
                      <a:pt x="171561" y="1104304"/>
                    </a:cubicBezTo>
                    <a:cubicBezTo>
                      <a:pt x="167617" y="1101675"/>
                      <a:pt x="166303" y="1099046"/>
                      <a:pt x="167617" y="1096416"/>
                    </a:cubicBezTo>
                    <a:close/>
                    <a:moveTo>
                      <a:pt x="266216" y="1082613"/>
                    </a:moveTo>
                    <a:cubicBezTo>
                      <a:pt x="272789" y="1085242"/>
                      <a:pt x="280677" y="1089843"/>
                      <a:pt x="289880" y="1096416"/>
                    </a:cubicBezTo>
                    <a:cubicBezTo>
                      <a:pt x="293824" y="1099046"/>
                      <a:pt x="297110" y="1101018"/>
                      <a:pt x="299740" y="1102332"/>
                    </a:cubicBezTo>
                    <a:cubicBezTo>
                      <a:pt x="301054" y="1102332"/>
                      <a:pt x="302369" y="1102990"/>
                      <a:pt x="303684" y="1104304"/>
                    </a:cubicBezTo>
                    <a:cubicBezTo>
                      <a:pt x="311571" y="1109563"/>
                      <a:pt x="314858" y="1114164"/>
                      <a:pt x="313543" y="1118108"/>
                    </a:cubicBezTo>
                    <a:cubicBezTo>
                      <a:pt x="312229" y="1123367"/>
                      <a:pt x="306313" y="1126653"/>
                      <a:pt x="295796" y="1127968"/>
                    </a:cubicBezTo>
                    <a:cubicBezTo>
                      <a:pt x="294481" y="1129283"/>
                      <a:pt x="291852" y="1131912"/>
                      <a:pt x="287908" y="1135856"/>
                    </a:cubicBezTo>
                    <a:cubicBezTo>
                      <a:pt x="273447" y="1154261"/>
                      <a:pt x="262929" y="1166093"/>
                      <a:pt x="256356" y="1171351"/>
                    </a:cubicBezTo>
                    <a:lnTo>
                      <a:pt x="285936" y="1169379"/>
                    </a:lnTo>
                    <a:lnTo>
                      <a:pt x="301712" y="1151632"/>
                    </a:lnTo>
                    <a:cubicBezTo>
                      <a:pt x="309599" y="1155576"/>
                      <a:pt x="316830" y="1160834"/>
                      <a:pt x="323403" y="1167407"/>
                    </a:cubicBezTo>
                    <a:cubicBezTo>
                      <a:pt x="323403" y="1167407"/>
                      <a:pt x="324061" y="1168065"/>
                      <a:pt x="325375" y="1169379"/>
                    </a:cubicBezTo>
                    <a:cubicBezTo>
                      <a:pt x="335892" y="1175953"/>
                      <a:pt x="340494" y="1181869"/>
                      <a:pt x="339179" y="1187127"/>
                    </a:cubicBezTo>
                    <a:cubicBezTo>
                      <a:pt x="337864" y="1189756"/>
                      <a:pt x="333263" y="1193043"/>
                      <a:pt x="325375" y="1196987"/>
                    </a:cubicBezTo>
                    <a:cubicBezTo>
                      <a:pt x="325375" y="1196987"/>
                      <a:pt x="324718" y="1198959"/>
                      <a:pt x="323403" y="1202903"/>
                    </a:cubicBezTo>
                    <a:cubicBezTo>
                      <a:pt x="322089" y="1212106"/>
                      <a:pt x="321431" y="1218022"/>
                      <a:pt x="321431" y="1220651"/>
                    </a:cubicBezTo>
                    <a:lnTo>
                      <a:pt x="325375" y="1224595"/>
                    </a:lnTo>
                    <a:cubicBezTo>
                      <a:pt x="331949" y="1231168"/>
                      <a:pt x="335235" y="1236427"/>
                      <a:pt x="335235" y="1240370"/>
                    </a:cubicBezTo>
                    <a:cubicBezTo>
                      <a:pt x="335235" y="1244314"/>
                      <a:pt x="329319" y="1246286"/>
                      <a:pt x="317487" y="1246286"/>
                    </a:cubicBezTo>
                    <a:cubicBezTo>
                      <a:pt x="316173" y="1246286"/>
                      <a:pt x="304998" y="1246944"/>
                      <a:pt x="283964" y="1248258"/>
                    </a:cubicBezTo>
                    <a:lnTo>
                      <a:pt x="260300" y="1250230"/>
                    </a:lnTo>
                    <a:cubicBezTo>
                      <a:pt x="268188" y="1251545"/>
                      <a:pt x="274761" y="1254174"/>
                      <a:pt x="280020" y="1258118"/>
                    </a:cubicBezTo>
                    <a:cubicBezTo>
                      <a:pt x="289222" y="1262062"/>
                      <a:pt x="293824" y="1266006"/>
                      <a:pt x="293824" y="1269950"/>
                    </a:cubicBezTo>
                    <a:cubicBezTo>
                      <a:pt x="293824" y="1273894"/>
                      <a:pt x="290537" y="1278495"/>
                      <a:pt x="283964" y="1283754"/>
                    </a:cubicBezTo>
                    <a:cubicBezTo>
                      <a:pt x="283964" y="1290327"/>
                      <a:pt x="283964" y="1301502"/>
                      <a:pt x="283964" y="1317277"/>
                    </a:cubicBezTo>
                    <a:cubicBezTo>
                      <a:pt x="283964" y="1321221"/>
                      <a:pt x="283964" y="1323851"/>
                      <a:pt x="283964" y="1325165"/>
                    </a:cubicBezTo>
                    <a:cubicBezTo>
                      <a:pt x="285278" y="1327794"/>
                      <a:pt x="288565" y="1329109"/>
                      <a:pt x="293824" y="1329109"/>
                    </a:cubicBezTo>
                    <a:cubicBezTo>
                      <a:pt x="301712" y="1329109"/>
                      <a:pt x="307627" y="1327137"/>
                      <a:pt x="311571" y="1323193"/>
                    </a:cubicBezTo>
                    <a:cubicBezTo>
                      <a:pt x="315515" y="1320564"/>
                      <a:pt x="319459" y="1314648"/>
                      <a:pt x="323403" y="1305446"/>
                    </a:cubicBezTo>
                    <a:cubicBezTo>
                      <a:pt x="324718" y="1302816"/>
                      <a:pt x="326690" y="1298872"/>
                      <a:pt x="329319" y="1293614"/>
                    </a:cubicBezTo>
                    <a:cubicBezTo>
                      <a:pt x="331949" y="1288355"/>
                      <a:pt x="333920" y="1283754"/>
                      <a:pt x="335235" y="1279810"/>
                    </a:cubicBezTo>
                    <a:cubicBezTo>
                      <a:pt x="337864" y="1269293"/>
                      <a:pt x="340494" y="1265349"/>
                      <a:pt x="343123" y="1267978"/>
                    </a:cubicBezTo>
                    <a:cubicBezTo>
                      <a:pt x="345752" y="1267978"/>
                      <a:pt x="346410" y="1273894"/>
                      <a:pt x="345095" y="1285726"/>
                    </a:cubicBezTo>
                    <a:cubicBezTo>
                      <a:pt x="343780" y="1296243"/>
                      <a:pt x="343123" y="1305446"/>
                      <a:pt x="343123" y="1313333"/>
                    </a:cubicBezTo>
                    <a:cubicBezTo>
                      <a:pt x="343123" y="1317277"/>
                      <a:pt x="344438" y="1321221"/>
                      <a:pt x="347067" y="1325165"/>
                    </a:cubicBezTo>
                    <a:cubicBezTo>
                      <a:pt x="348382" y="1326480"/>
                      <a:pt x="349696" y="1327794"/>
                      <a:pt x="351011" y="1329109"/>
                    </a:cubicBezTo>
                    <a:cubicBezTo>
                      <a:pt x="352326" y="1331738"/>
                      <a:pt x="352983" y="1333710"/>
                      <a:pt x="352983" y="1335025"/>
                    </a:cubicBezTo>
                    <a:cubicBezTo>
                      <a:pt x="353969" y="1336997"/>
                      <a:pt x="354544" y="1338969"/>
                      <a:pt x="354708" y="1340941"/>
                    </a:cubicBezTo>
                    <a:cubicBezTo>
                      <a:pt x="355201" y="1346857"/>
                      <a:pt x="351997" y="1352773"/>
                      <a:pt x="345095" y="1358689"/>
                    </a:cubicBezTo>
                    <a:cubicBezTo>
                      <a:pt x="337207" y="1362633"/>
                      <a:pt x="331291" y="1364605"/>
                      <a:pt x="327347" y="1364605"/>
                    </a:cubicBezTo>
                    <a:cubicBezTo>
                      <a:pt x="320774" y="1365919"/>
                      <a:pt x="310914" y="1367234"/>
                      <a:pt x="297768" y="1368549"/>
                    </a:cubicBezTo>
                    <a:cubicBezTo>
                      <a:pt x="291194" y="1369863"/>
                      <a:pt x="286593" y="1370521"/>
                      <a:pt x="283964" y="1370521"/>
                    </a:cubicBezTo>
                    <a:cubicBezTo>
                      <a:pt x="281335" y="1370521"/>
                      <a:pt x="276733" y="1369863"/>
                      <a:pt x="270160" y="1368549"/>
                    </a:cubicBezTo>
                    <a:cubicBezTo>
                      <a:pt x="267531" y="1368549"/>
                      <a:pt x="265559" y="1368549"/>
                      <a:pt x="264244" y="1368549"/>
                    </a:cubicBezTo>
                    <a:cubicBezTo>
                      <a:pt x="257671" y="1367234"/>
                      <a:pt x="252412" y="1364605"/>
                      <a:pt x="248468" y="1360661"/>
                    </a:cubicBezTo>
                    <a:cubicBezTo>
                      <a:pt x="245839" y="1356717"/>
                      <a:pt x="244524" y="1344885"/>
                      <a:pt x="244524" y="1325165"/>
                    </a:cubicBezTo>
                    <a:cubicBezTo>
                      <a:pt x="244524" y="1321221"/>
                      <a:pt x="245182" y="1312676"/>
                      <a:pt x="246496" y="1299530"/>
                    </a:cubicBezTo>
                    <a:cubicBezTo>
                      <a:pt x="246496" y="1285069"/>
                      <a:pt x="246496" y="1275209"/>
                      <a:pt x="246496" y="1269950"/>
                    </a:cubicBezTo>
                    <a:cubicBezTo>
                      <a:pt x="246496" y="1264691"/>
                      <a:pt x="246496" y="1258118"/>
                      <a:pt x="246496" y="1250230"/>
                    </a:cubicBezTo>
                    <a:cubicBezTo>
                      <a:pt x="239923" y="1250230"/>
                      <a:pt x="230721" y="1250888"/>
                      <a:pt x="218889" y="1252202"/>
                    </a:cubicBezTo>
                    <a:cubicBezTo>
                      <a:pt x="205742" y="1252202"/>
                      <a:pt x="196540" y="1252860"/>
                      <a:pt x="191281" y="1254174"/>
                    </a:cubicBezTo>
                    <a:cubicBezTo>
                      <a:pt x="187337" y="1263377"/>
                      <a:pt x="181421" y="1269950"/>
                      <a:pt x="173533" y="1273894"/>
                    </a:cubicBezTo>
                    <a:cubicBezTo>
                      <a:pt x="172219" y="1273894"/>
                      <a:pt x="170904" y="1274551"/>
                      <a:pt x="169589" y="1275866"/>
                    </a:cubicBezTo>
                    <a:cubicBezTo>
                      <a:pt x="163016" y="1279810"/>
                      <a:pt x="158415" y="1281125"/>
                      <a:pt x="155786" y="1279810"/>
                    </a:cubicBezTo>
                    <a:cubicBezTo>
                      <a:pt x="153156" y="1277181"/>
                      <a:pt x="151842" y="1273237"/>
                      <a:pt x="151842" y="1267978"/>
                    </a:cubicBezTo>
                    <a:lnTo>
                      <a:pt x="151842" y="1236427"/>
                    </a:lnTo>
                    <a:cubicBezTo>
                      <a:pt x="151842" y="1229853"/>
                      <a:pt x="151842" y="1220651"/>
                      <a:pt x="151842" y="1208819"/>
                    </a:cubicBezTo>
                    <a:cubicBezTo>
                      <a:pt x="150527" y="1195672"/>
                      <a:pt x="149870" y="1186470"/>
                      <a:pt x="149870" y="1181211"/>
                    </a:cubicBezTo>
                    <a:cubicBezTo>
                      <a:pt x="149870" y="1177267"/>
                      <a:pt x="149212" y="1170037"/>
                      <a:pt x="147898" y="1159520"/>
                    </a:cubicBezTo>
                    <a:cubicBezTo>
                      <a:pt x="146583" y="1152946"/>
                      <a:pt x="145926" y="1147688"/>
                      <a:pt x="145926" y="1143744"/>
                    </a:cubicBezTo>
                    <a:cubicBezTo>
                      <a:pt x="163016" y="1152946"/>
                      <a:pt x="172219" y="1157548"/>
                      <a:pt x="173533" y="1157548"/>
                    </a:cubicBezTo>
                    <a:cubicBezTo>
                      <a:pt x="185365" y="1165436"/>
                      <a:pt x="193253" y="1171351"/>
                      <a:pt x="197197" y="1175295"/>
                    </a:cubicBezTo>
                    <a:lnTo>
                      <a:pt x="238608" y="1171351"/>
                    </a:lnTo>
                    <a:cubicBezTo>
                      <a:pt x="243867" y="1159520"/>
                      <a:pt x="251098" y="1135856"/>
                      <a:pt x="260300" y="1100360"/>
                    </a:cubicBezTo>
                    <a:cubicBezTo>
                      <a:pt x="262929" y="1092473"/>
                      <a:pt x="264901" y="1086557"/>
                      <a:pt x="266216" y="1082613"/>
                    </a:cubicBezTo>
                    <a:close/>
                    <a:moveTo>
                      <a:pt x="61131" y="1074725"/>
                    </a:moveTo>
                    <a:cubicBezTo>
                      <a:pt x="67704" y="1077354"/>
                      <a:pt x="77564" y="1081298"/>
                      <a:pt x="90711" y="1086557"/>
                    </a:cubicBezTo>
                    <a:cubicBezTo>
                      <a:pt x="94654" y="1087871"/>
                      <a:pt x="97941" y="1089186"/>
                      <a:pt x="100570" y="1090501"/>
                    </a:cubicBezTo>
                    <a:cubicBezTo>
                      <a:pt x="108458" y="1091815"/>
                      <a:pt x="113717" y="1093787"/>
                      <a:pt x="116346" y="1096416"/>
                    </a:cubicBezTo>
                    <a:cubicBezTo>
                      <a:pt x="120290" y="1097731"/>
                      <a:pt x="122262" y="1100360"/>
                      <a:pt x="122262" y="1104304"/>
                    </a:cubicBezTo>
                    <a:cubicBezTo>
                      <a:pt x="123577" y="1106934"/>
                      <a:pt x="122262" y="1110220"/>
                      <a:pt x="118318" y="1114164"/>
                    </a:cubicBezTo>
                    <a:cubicBezTo>
                      <a:pt x="117003" y="1115479"/>
                      <a:pt x="116346" y="1116793"/>
                      <a:pt x="116346" y="1118108"/>
                    </a:cubicBezTo>
                    <a:cubicBezTo>
                      <a:pt x="113717" y="1120737"/>
                      <a:pt x="111745" y="1123367"/>
                      <a:pt x="110430" y="1125996"/>
                    </a:cubicBezTo>
                    <a:lnTo>
                      <a:pt x="110430" y="1218679"/>
                    </a:lnTo>
                    <a:cubicBezTo>
                      <a:pt x="110430" y="1247601"/>
                      <a:pt x="111088" y="1294271"/>
                      <a:pt x="112402" y="1358689"/>
                    </a:cubicBezTo>
                    <a:cubicBezTo>
                      <a:pt x="112402" y="1381038"/>
                      <a:pt x="111745" y="1392870"/>
                      <a:pt x="110430" y="1394184"/>
                    </a:cubicBezTo>
                    <a:cubicBezTo>
                      <a:pt x="109116" y="1408645"/>
                      <a:pt x="100570" y="1419820"/>
                      <a:pt x="84795" y="1427708"/>
                    </a:cubicBezTo>
                    <a:cubicBezTo>
                      <a:pt x="72963" y="1434281"/>
                      <a:pt x="65075" y="1436253"/>
                      <a:pt x="61131" y="1433624"/>
                    </a:cubicBezTo>
                    <a:cubicBezTo>
                      <a:pt x="58502" y="1432309"/>
                      <a:pt x="57844" y="1429680"/>
                      <a:pt x="59159" y="1425736"/>
                    </a:cubicBezTo>
                    <a:cubicBezTo>
                      <a:pt x="59159" y="1421792"/>
                      <a:pt x="59816" y="1415219"/>
                      <a:pt x="61131" y="1406016"/>
                    </a:cubicBezTo>
                    <a:cubicBezTo>
                      <a:pt x="61131" y="1396814"/>
                      <a:pt x="61131" y="1390240"/>
                      <a:pt x="61131" y="1386296"/>
                    </a:cubicBezTo>
                    <a:cubicBezTo>
                      <a:pt x="63760" y="1350801"/>
                      <a:pt x="65075" y="1302159"/>
                      <a:pt x="65075" y="1240370"/>
                    </a:cubicBezTo>
                    <a:cubicBezTo>
                      <a:pt x="65075" y="1206190"/>
                      <a:pt x="65075" y="1179239"/>
                      <a:pt x="65075" y="1159520"/>
                    </a:cubicBezTo>
                    <a:cubicBezTo>
                      <a:pt x="65075" y="1146373"/>
                      <a:pt x="64418" y="1123367"/>
                      <a:pt x="63103" y="1090501"/>
                    </a:cubicBezTo>
                    <a:cubicBezTo>
                      <a:pt x="61788" y="1083927"/>
                      <a:pt x="61131" y="1078669"/>
                      <a:pt x="61131" y="1074725"/>
                    </a:cubicBezTo>
                    <a:close/>
                    <a:moveTo>
                      <a:pt x="378619" y="1017537"/>
                    </a:moveTo>
                    <a:cubicBezTo>
                      <a:pt x="381248" y="1020167"/>
                      <a:pt x="387164" y="1024111"/>
                      <a:pt x="396366" y="1029369"/>
                    </a:cubicBezTo>
                    <a:cubicBezTo>
                      <a:pt x="405569" y="1034628"/>
                      <a:pt x="412799" y="1039229"/>
                      <a:pt x="418058" y="1043173"/>
                    </a:cubicBezTo>
                    <a:cubicBezTo>
                      <a:pt x="427261" y="1051061"/>
                      <a:pt x="431862" y="1056977"/>
                      <a:pt x="431862" y="1060921"/>
                    </a:cubicBezTo>
                    <a:cubicBezTo>
                      <a:pt x="433176" y="1064865"/>
                      <a:pt x="429890" y="1069466"/>
                      <a:pt x="422002" y="1074725"/>
                    </a:cubicBezTo>
                    <a:cubicBezTo>
                      <a:pt x="418058" y="1076039"/>
                      <a:pt x="414114" y="1078011"/>
                      <a:pt x="410170" y="1080641"/>
                    </a:cubicBezTo>
                    <a:cubicBezTo>
                      <a:pt x="412799" y="1127968"/>
                      <a:pt x="415429" y="1204218"/>
                      <a:pt x="418058" y="1309390"/>
                    </a:cubicBezTo>
                    <a:cubicBezTo>
                      <a:pt x="419373" y="1340941"/>
                      <a:pt x="420030" y="1365919"/>
                      <a:pt x="420030" y="1384324"/>
                    </a:cubicBezTo>
                    <a:cubicBezTo>
                      <a:pt x="420030" y="1410617"/>
                      <a:pt x="411485" y="1429680"/>
                      <a:pt x="394394" y="1441512"/>
                    </a:cubicBezTo>
                    <a:cubicBezTo>
                      <a:pt x="387821" y="1442826"/>
                      <a:pt x="382562" y="1445456"/>
                      <a:pt x="378619" y="1449400"/>
                    </a:cubicBezTo>
                    <a:cubicBezTo>
                      <a:pt x="373360" y="1452029"/>
                      <a:pt x="368759" y="1452029"/>
                      <a:pt x="364815" y="1449400"/>
                    </a:cubicBezTo>
                    <a:cubicBezTo>
                      <a:pt x="363500" y="1449400"/>
                      <a:pt x="361528" y="1446770"/>
                      <a:pt x="358899" y="1441512"/>
                    </a:cubicBezTo>
                    <a:cubicBezTo>
                      <a:pt x="358899" y="1440197"/>
                      <a:pt x="358241" y="1438225"/>
                      <a:pt x="356927" y="1435596"/>
                    </a:cubicBezTo>
                    <a:cubicBezTo>
                      <a:pt x="355612" y="1432967"/>
                      <a:pt x="354955" y="1430995"/>
                      <a:pt x="354955" y="1429680"/>
                    </a:cubicBezTo>
                    <a:cubicBezTo>
                      <a:pt x="351011" y="1419163"/>
                      <a:pt x="344438" y="1409960"/>
                      <a:pt x="335235" y="1402072"/>
                    </a:cubicBezTo>
                    <a:cubicBezTo>
                      <a:pt x="333920" y="1399443"/>
                      <a:pt x="329319" y="1396156"/>
                      <a:pt x="321431" y="1392212"/>
                    </a:cubicBezTo>
                    <a:cubicBezTo>
                      <a:pt x="320117" y="1392212"/>
                      <a:pt x="318802" y="1391555"/>
                      <a:pt x="317487" y="1390240"/>
                    </a:cubicBezTo>
                    <a:cubicBezTo>
                      <a:pt x="313543" y="1387611"/>
                      <a:pt x="311571" y="1385639"/>
                      <a:pt x="311571" y="1384324"/>
                    </a:cubicBezTo>
                    <a:cubicBezTo>
                      <a:pt x="312886" y="1380381"/>
                      <a:pt x="317487" y="1379066"/>
                      <a:pt x="325375" y="1380381"/>
                    </a:cubicBezTo>
                    <a:cubicBezTo>
                      <a:pt x="331949" y="1381695"/>
                      <a:pt x="337864" y="1382353"/>
                      <a:pt x="343123" y="1382353"/>
                    </a:cubicBezTo>
                    <a:cubicBezTo>
                      <a:pt x="352326" y="1382353"/>
                      <a:pt x="359556" y="1381038"/>
                      <a:pt x="364815" y="1378409"/>
                    </a:cubicBezTo>
                    <a:cubicBezTo>
                      <a:pt x="368759" y="1377094"/>
                      <a:pt x="370731" y="1370521"/>
                      <a:pt x="370731" y="1358689"/>
                    </a:cubicBezTo>
                    <a:cubicBezTo>
                      <a:pt x="370731" y="1286383"/>
                      <a:pt x="369416" y="1218679"/>
                      <a:pt x="366787" y="1155576"/>
                    </a:cubicBezTo>
                    <a:cubicBezTo>
                      <a:pt x="366787" y="1133227"/>
                      <a:pt x="366129" y="1102332"/>
                      <a:pt x="364815" y="1062893"/>
                    </a:cubicBezTo>
                    <a:lnTo>
                      <a:pt x="283964" y="1066837"/>
                    </a:lnTo>
                    <a:cubicBezTo>
                      <a:pt x="262929" y="1068152"/>
                      <a:pt x="244524" y="1070781"/>
                      <a:pt x="228749" y="1074725"/>
                    </a:cubicBezTo>
                    <a:cubicBezTo>
                      <a:pt x="228749" y="1073410"/>
                      <a:pt x="228091" y="1072095"/>
                      <a:pt x="226777" y="1070781"/>
                    </a:cubicBezTo>
                    <a:cubicBezTo>
                      <a:pt x="222833" y="1062893"/>
                      <a:pt x="219546" y="1056320"/>
                      <a:pt x="216917" y="1051061"/>
                    </a:cubicBezTo>
                    <a:cubicBezTo>
                      <a:pt x="240580" y="1051061"/>
                      <a:pt x="257671" y="1051061"/>
                      <a:pt x="268188" y="1051061"/>
                    </a:cubicBezTo>
                    <a:lnTo>
                      <a:pt x="354955" y="1047117"/>
                    </a:lnTo>
                    <a:cubicBezTo>
                      <a:pt x="357584" y="1043173"/>
                      <a:pt x="365472" y="1033313"/>
                      <a:pt x="378619" y="1017537"/>
                    </a:cubicBezTo>
                    <a:close/>
                    <a:moveTo>
                      <a:pt x="104514" y="1003734"/>
                    </a:moveTo>
                    <a:cubicBezTo>
                      <a:pt x="105829" y="1001104"/>
                      <a:pt x="110430" y="1001104"/>
                      <a:pt x="118318" y="1003734"/>
                    </a:cubicBezTo>
                    <a:cubicBezTo>
                      <a:pt x="126206" y="1003734"/>
                      <a:pt x="134751" y="1005706"/>
                      <a:pt x="143954" y="1009650"/>
                    </a:cubicBezTo>
                    <a:cubicBezTo>
                      <a:pt x="154471" y="1012279"/>
                      <a:pt x="163674" y="1017537"/>
                      <a:pt x="171561" y="1025425"/>
                    </a:cubicBezTo>
                    <a:cubicBezTo>
                      <a:pt x="180764" y="1033313"/>
                      <a:pt x="186023" y="1041858"/>
                      <a:pt x="187337" y="1051061"/>
                    </a:cubicBezTo>
                    <a:cubicBezTo>
                      <a:pt x="188652" y="1070781"/>
                      <a:pt x="180107" y="1082613"/>
                      <a:pt x="161702" y="1086557"/>
                    </a:cubicBezTo>
                    <a:cubicBezTo>
                      <a:pt x="145926" y="1087871"/>
                      <a:pt x="136723" y="1078011"/>
                      <a:pt x="134094" y="1056977"/>
                    </a:cubicBezTo>
                    <a:cubicBezTo>
                      <a:pt x="131465" y="1042516"/>
                      <a:pt x="123577" y="1028055"/>
                      <a:pt x="110430" y="1013593"/>
                    </a:cubicBezTo>
                    <a:cubicBezTo>
                      <a:pt x="106486" y="1009650"/>
                      <a:pt x="104514" y="1006363"/>
                      <a:pt x="104514" y="1003734"/>
                    </a:cubicBezTo>
                    <a:close/>
                    <a:moveTo>
                      <a:pt x="360871" y="763153"/>
                    </a:moveTo>
                    <a:cubicBezTo>
                      <a:pt x="367444" y="771041"/>
                      <a:pt x="377304" y="781558"/>
                      <a:pt x="390450" y="794705"/>
                    </a:cubicBezTo>
                    <a:cubicBezTo>
                      <a:pt x="395709" y="799963"/>
                      <a:pt x="398338" y="803907"/>
                      <a:pt x="398338" y="806536"/>
                    </a:cubicBezTo>
                    <a:cubicBezTo>
                      <a:pt x="398338" y="810480"/>
                      <a:pt x="397024" y="812452"/>
                      <a:pt x="394394" y="812452"/>
                    </a:cubicBezTo>
                    <a:cubicBezTo>
                      <a:pt x="390450" y="813767"/>
                      <a:pt x="384534" y="813767"/>
                      <a:pt x="376647" y="812452"/>
                    </a:cubicBezTo>
                    <a:cubicBezTo>
                      <a:pt x="368759" y="817711"/>
                      <a:pt x="354298" y="825599"/>
                      <a:pt x="333263" y="836116"/>
                    </a:cubicBezTo>
                    <a:cubicBezTo>
                      <a:pt x="356927" y="850577"/>
                      <a:pt x="386506" y="861752"/>
                      <a:pt x="422002" y="869640"/>
                    </a:cubicBezTo>
                    <a:cubicBezTo>
                      <a:pt x="424631" y="869640"/>
                      <a:pt x="430547" y="870297"/>
                      <a:pt x="439750" y="871611"/>
                    </a:cubicBezTo>
                    <a:cubicBezTo>
                      <a:pt x="452896" y="874241"/>
                      <a:pt x="464071" y="876213"/>
                      <a:pt x="473273" y="877527"/>
                    </a:cubicBezTo>
                    <a:cubicBezTo>
                      <a:pt x="474588" y="877527"/>
                      <a:pt x="475902" y="878185"/>
                      <a:pt x="477217" y="879499"/>
                    </a:cubicBezTo>
                    <a:cubicBezTo>
                      <a:pt x="481161" y="879499"/>
                      <a:pt x="483133" y="880814"/>
                      <a:pt x="483133" y="883443"/>
                    </a:cubicBezTo>
                    <a:cubicBezTo>
                      <a:pt x="484448" y="884758"/>
                      <a:pt x="481161" y="886730"/>
                      <a:pt x="473273" y="889359"/>
                    </a:cubicBezTo>
                    <a:cubicBezTo>
                      <a:pt x="454868" y="897247"/>
                      <a:pt x="441722" y="905135"/>
                      <a:pt x="433834" y="913023"/>
                    </a:cubicBezTo>
                    <a:lnTo>
                      <a:pt x="422002" y="924855"/>
                    </a:lnTo>
                    <a:cubicBezTo>
                      <a:pt x="420687" y="927484"/>
                      <a:pt x="416743" y="930771"/>
                      <a:pt x="410170" y="934715"/>
                    </a:cubicBezTo>
                    <a:cubicBezTo>
                      <a:pt x="406226" y="934715"/>
                      <a:pt x="397681" y="931428"/>
                      <a:pt x="384534" y="924855"/>
                    </a:cubicBezTo>
                    <a:cubicBezTo>
                      <a:pt x="351668" y="909079"/>
                      <a:pt x="318145" y="878842"/>
                      <a:pt x="283964" y="834144"/>
                    </a:cubicBezTo>
                    <a:cubicBezTo>
                      <a:pt x="282649" y="831515"/>
                      <a:pt x="280677" y="828228"/>
                      <a:pt x="278048" y="824284"/>
                    </a:cubicBezTo>
                    <a:cubicBezTo>
                      <a:pt x="271475" y="815082"/>
                      <a:pt x="264901" y="803250"/>
                      <a:pt x="258328" y="788789"/>
                    </a:cubicBezTo>
                    <a:cubicBezTo>
                      <a:pt x="254384" y="780901"/>
                      <a:pt x="253727" y="776300"/>
                      <a:pt x="256356" y="774985"/>
                    </a:cubicBezTo>
                    <a:cubicBezTo>
                      <a:pt x="258986" y="774985"/>
                      <a:pt x="262929" y="777614"/>
                      <a:pt x="268188" y="782873"/>
                    </a:cubicBezTo>
                    <a:cubicBezTo>
                      <a:pt x="286593" y="799963"/>
                      <a:pt x="302369" y="813767"/>
                      <a:pt x="315515" y="824284"/>
                    </a:cubicBezTo>
                    <a:cubicBezTo>
                      <a:pt x="326033" y="816396"/>
                      <a:pt x="333920" y="807194"/>
                      <a:pt x="339179" y="796677"/>
                    </a:cubicBezTo>
                    <a:cubicBezTo>
                      <a:pt x="340494" y="795362"/>
                      <a:pt x="343780" y="790761"/>
                      <a:pt x="349039" y="782873"/>
                    </a:cubicBezTo>
                    <a:cubicBezTo>
                      <a:pt x="352983" y="774985"/>
                      <a:pt x="356927" y="768412"/>
                      <a:pt x="360871" y="763153"/>
                    </a:cubicBezTo>
                    <a:close/>
                    <a:moveTo>
                      <a:pt x="287908" y="696106"/>
                    </a:moveTo>
                    <a:lnTo>
                      <a:pt x="242552" y="698078"/>
                    </a:lnTo>
                    <a:lnTo>
                      <a:pt x="244524" y="749349"/>
                    </a:lnTo>
                    <a:lnTo>
                      <a:pt x="285936" y="749349"/>
                    </a:lnTo>
                    <a:cubicBezTo>
                      <a:pt x="285936" y="737517"/>
                      <a:pt x="286593" y="719770"/>
                      <a:pt x="287908" y="696106"/>
                    </a:cubicBezTo>
                    <a:close/>
                    <a:moveTo>
                      <a:pt x="197197" y="619199"/>
                    </a:moveTo>
                    <a:lnTo>
                      <a:pt x="149870" y="621171"/>
                    </a:lnTo>
                    <a:cubicBezTo>
                      <a:pt x="148555" y="651408"/>
                      <a:pt x="145926" y="676386"/>
                      <a:pt x="141982" y="696106"/>
                    </a:cubicBezTo>
                    <a:cubicBezTo>
                      <a:pt x="139353" y="717140"/>
                      <a:pt x="135409" y="736860"/>
                      <a:pt x="130150" y="755265"/>
                    </a:cubicBezTo>
                    <a:lnTo>
                      <a:pt x="167617" y="755265"/>
                    </a:lnTo>
                    <a:cubicBezTo>
                      <a:pt x="175505" y="753950"/>
                      <a:pt x="187337" y="753293"/>
                      <a:pt x="203113" y="753293"/>
                    </a:cubicBezTo>
                    <a:cubicBezTo>
                      <a:pt x="203113" y="749349"/>
                      <a:pt x="203113" y="742119"/>
                      <a:pt x="203113" y="731602"/>
                    </a:cubicBezTo>
                    <a:cubicBezTo>
                      <a:pt x="201798" y="718455"/>
                      <a:pt x="201141" y="707938"/>
                      <a:pt x="201141" y="700050"/>
                    </a:cubicBezTo>
                    <a:cubicBezTo>
                      <a:pt x="185365" y="700050"/>
                      <a:pt x="169589" y="701364"/>
                      <a:pt x="153814" y="703994"/>
                    </a:cubicBezTo>
                    <a:lnTo>
                      <a:pt x="145926" y="682302"/>
                    </a:lnTo>
                    <a:cubicBezTo>
                      <a:pt x="149870" y="682302"/>
                      <a:pt x="159730" y="682960"/>
                      <a:pt x="175505" y="684274"/>
                    </a:cubicBezTo>
                    <a:cubicBezTo>
                      <a:pt x="189966" y="684274"/>
                      <a:pt x="198512" y="684274"/>
                      <a:pt x="201141" y="684274"/>
                    </a:cubicBezTo>
                    <a:cubicBezTo>
                      <a:pt x="199826" y="675072"/>
                      <a:pt x="199169" y="664554"/>
                      <a:pt x="199169" y="652723"/>
                    </a:cubicBezTo>
                    <a:close/>
                    <a:moveTo>
                      <a:pt x="287908" y="615255"/>
                    </a:moveTo>
                    <a:lnTo>
                      <a:pt x="207057" y="617227"/>
                    </a:lnTo>
                    <a:cubicBezTo>
                      <a:pt x="212316" y="618542"/>
                      <a:pt x="219546" y="621171"/>
                      <a:pt x="228749" y="625115"/>
                    </a:cubicBezTo>
                    <a:cubicBezTo>
                      <a:pt x="243210" y="629059"/>
                      <a:pt x="250440" y="633003"/>
                      <a:pt x="250440" y="636947"/>
                    </a:cubicBezTo>
                    <a:cubicBezTo>
                      <a:pt x="251755" y="640891"/>
                      <a:pt x="248468" y="645492"/>
                      <a:pt x="240580" y="650751"/>
                    </a:cubicBezTo>
                    <a:lnTo>
                      <a:pt x="242552" y="682302"/>
                    </a:lnTo>
                    <a:cubicBezTo>
                      <a:pt x="249126" y="680988"/>
                      <a:pt x="264244" y="680330"/>
                      <a:pt x="287908" y="680330"/>
                    </a:cubicBezTo>
                    <a:cubicBezTo>
                      <a:pt x="289222" y="665869"/>
                      <a:pt x="289880" y="654037"/>
                      <a:pt x="289880" y="644835"/>
                    </a:cubicBezTo>
                    <a:cubicBezTo>
                      <a:pt x="289880" y="642205"/>
                      <a:pt x="289880" y="638261"/>
                      <a:pt x="289880" y="633003"/>
                    </a:cubicBezTo>
                    <a:cubicBezTo>
                      <a:pt x="288565" y="625115"/>
                      <a:pt x="287908" y="619199"/>
                      <a:pt x="287908" y="615255"/>
                    </a:cubicBezTo>
                    <a:close/>
                    <a:moveTo>
                      <a:pt x="335235" y="542292"/>
                    </a:moveTo>
                    <a:cubicBezTo>
                      <a:pt x="328662" y="542292"/>
                      <a:pt x="318145" y="542949"/>
                      <a:pt x="303684" y="544264"/>
                    </a:cubicBezTo>
                    <a:cubicBezTo>
                      <a:pt x="285278" y="544264"/>
                      <a:pt x="234665" y="546893"/>
                      <a:pt x="151842" y="552152"/>
                    </a:cubicBezTo>
                    <a:cubicBezTo>
                      <a:pt x="151842" y="563984"/>
                      <a:pt x="151184" y="582389"/>
                      <a:pt x="149870" y="607367"/>
                    </a:cubicBezTo>
                    <a:lnTo>
                      <a:pt x="329319" y="599479"/>
                    </a:lnTo>
                    <a:cubicBezTo>
                      <a:pt x="330634" y="590277"/>
                      <a:pt x="331949" y="577788"/>
                      <a:pt x="333263" y="562012"/>
                    </a:cubicBezTo>
                    <a:cubicBezTo>
                      <a:pt x="334578" y="552809"/>
                      <a:pt x="335235" y="546236"/>
                      <a:pt x="335235" y="542292"/>
                    </a:cubicBezTo>
                    <a:close/>
                    <a:moveTo>
                      <a:pt x="352983" y="498909"/>
                    </a:moveTo>
                    <a:cubicBezTo>
                      <a:pt x="355612" y="500223"/>
                      <a:pt x="359556" y="503510"/>
                      <a:pt x="364815" y="508769"/>
                    </a:cubicBezTo>
                    <a:cubicBezTo>
                      <a:pt x="375332" y="515342"/>
                      <a:pt x="383877" y="521258"/>
                      <a:pt x="390450" y="526516"/>
                    </a:cubicBezTo>
                    <a:cubicBezTo>
                      <a:pt x="393080" y="527831"/>
                      <a:pt x="395052" y="529803"/>
                      <a:pt x="396366" y="532432"/>
                    </a:cubicBezTo>
                    <a:cubicBezTo>
                      <a:pt x="398996" y="533747"/>
                      <a:pt x="400310" y="534404"/>
                      <a:pt x="400310" y="534404"/>
                    </a:cubicBezTo>
                    <a:cubicBezTo>
                      <a:pt x="400310" y="535719"/>
                      <a:pt x="400968" y="537034"/>
                      <a:pt x="402282" y="538348"/>
                    </a:cubicBezTo>
                    <a:cubicBezTo>
                      <a:pt x="403597" y="539663"/>
                      <a:pt x="404254" y="540977"/>
                      <a:pt x="404254" y="542292"/>
                    </a:cubicBezTo>
                    <a:cubicBezTo>
                      <a:pt x="404254" y="547551"/>
                      <a:pt x="401625" y="552152"/>
                      <a:pt x="396366" y="556096"/>
                    </a:cubicBezTo>
                    <a:cubicBezTo>
                      <a:pt x="392422" y="557411"/>
                      <a:pt x="387821" y="559383"/>
                      <a:pt x="382562" y="562012"/>
                    </a:cubicBezTo>
                    <a:cubicBezTo>
                      <a:pt x="382562" y="567270"/>
                      <a:pt x="381905" y="575816"/>
                      <a:pt x="380590" y="587647"/>
                    </a:cubicBezTo>
                    <a:cubicBezTo>
                      <a:pt x="381905" y="588962"/>
                      <a:pt x="383220" y="589619"/>
                      <a:pt x="384534" y="589619"/>
                    </a:cubicBezTo>
                    <a:cubicBezTo>
                      <a:pt x="387164" y="590934"/>
                      <a:pt x="390450" y="593563"/>
                      <a:pt x="394394" y="597507"/>
                    </a:cubicBezTo>
                    <a:cubicBezTo>
                      <a:pt x="398338" y="600137"/>
                      <a:pt x="399653" y="603423"/>
                      <a:pt x="398338" y="607367"/>
                    </a:cubicBezTo>
                    <a:cubicBezTo>
                      <a:pt x="397024" y="609997"/>
                      <a:pt x="391108" y="611311"/>
                      <a:pt x="380590" y="611311"/>
                    </a:cubicBezTo>
                    <a:cubicBezTo>
                      <a:pt x="364815" y="611311"/>
                      <a:pt x="336550" y="611968"/>
                      <a:pt x="295796" y="613283"/>
                    </a:cubicBezTo>
                    <a:cubicBezTo>
                      <a:pt x="297110" y="613283"/>
                      <a:pt x="299082" y="613940"/>
                      <a:pt x="301712" y="615255"/>
                    </a:cubicBezTo>
                    <a:cubicBezTo>
                      <a:pt x="309599" y="619199"/>
                      <a:pt x="316830" y="621828"/>
                      <a:pt x="323403" y="623143"/>
                    </a:cubicBezTo>
                    <a:cubicBezTo>
                      <a:pt x="331291" y="627087"/>
                      <a:pt x="336550" y="629059"/>
                      <a:pt x="339179" y="629059"/>
                    </a:cubicBezTo>
                    <a:cubicBezTo>
                      <a:pt x="343123" y="633003"/>
                      <a:pt x="345095" y="635632"/>
                      <a:pt x="345095" y="636947"/>
                    </a:cubicBezTo>
                    <a:cubicBezTo>
                      <a:pt x="345095" y="642205"/>
                      <a:pt x="340494" y="646807"/>
                      <a:pt x="331291" y="650751"/>
                    </a:cubicBezTo>
                    <a:lnTo>
                      <a:pt x="329319" y="678358"/>
                    </a:lnTo>
                    <a:lnTo>
                      <a:pt x="345095" y="678358"/>
                    </a:lnTo>
                    <a:cubicBezTo>
                      <a:pt x="347724" y="674414"/>
                      <a:pt x="353640" y="665869"/>
                      <a:pt x="362843" y="652723"/>
                    </a:cubicBezTo>
                    <a:cubicBezTo>
                      <a:pt x="356269" y="661925"/>
                      <a:pt x="357584" y="659296"/>
                      <a:pt x="366787" y="644835"/>
                    </a:cubicBezTo>
                    <a:cubicBezTo>
                      <a:pt x="374675" y="650093"/>
                      <a:pt x="384534" y="658639"/>
                      <a:pt x="396366" y="670470"/>
                    </a:cubicBezTo>
                    <a:cubicBezTo>
                      <a:pt x="406883" y="675729"/>
                      <a:pt x="410827" y="681645"/>
                      <a:pt x="408198" y="688218"/>
                    </a:cubicBezTo>
                    <a:cubicBezTo>
                      <a:pt x="406883" y="690847"/>
                      <a:pt x="400968" y="692162"/>
                      <a:pt x="390450" y="692162"/>
                    </a:cubicBezTo>
                    <a:cubicBezTo>
                      <a:pt x="377304" y="692162"/>
                      <a:pt x="362843" y="692162"/>
                      <a:pt x="347067" y="692162"/>
                    </a:cubicBezTo>
                    <a:lnTo>
                      <a:pt x="329319" y="694134"/>
                    </a:lnTo>
                    <a:cubicBezTo>
                      <a:pt x="328005" y="716483"/>
                      <a:pt x="327347" y="733573"/>
                      <a:pt x="327347" y="745405"/>
                    </a:cubicBezTo>
                    <a:lnTo>
                      <a:pt x="364815" y="743433"/>
                    </a:lnTo>
                    <a:cubicBezTo>
                      <a:pt x="368759" y="736860"/>
                      <a:pt x="376647" y="725028"/>
                      <a:pt x="388478" y="707938"/>
                    </a:cubicBezTo>
                    <a:cubicBezTo>
                      <a:pt x="391108" y="709252"/>
                      <a:pt x="395052" y="712539"/>
                      <a:pt x="400310" y="717798"/>
                    </a:cubicBezTo>
                    <a:cubicBezTo>
                      <a:pt x="409513" y="724371"/>
                      <a:pt x="417401" y="730287"/>
                      <a:pt x="423974" y="735545"/>
                    </a:cubicBezTo>
                    <a:cubicBezTo>
                      <a:pt x="434491" y="744748"/>
                      <a:pt x="439092" y="751321"/>
                      <a:pt x="437778" y="755265"/>
                    </a:cubicBezTo>
                    <a:cubicBezTo>
                      <a:pt x="437778" y="757894"/>
                      <a:pt x="431862" y="759209"/>
                      <a:pt x="420030" y="759209"/>
                    </a:cubicBezTo>
                    <a:cubicBezTo>
                      <a:pt x="352983" y="759209"/>
                      <a:pt x="285936" y="761838"/>
                      <a:pt x="218889" y="767097"/>
                    </a:cubicBezTo>
                    <a:lnTo>
                      <a:pt x="218889" y="877527"/>
                    </a:lnTo>
                    <a:cubicBezTo>
                      <a:pt x="222833" y="876213"/>
                      <a:pt x="231378" y="873583"/>
                      <a:pt x="244524" y="869640"/>
                    </a:cubicBezTo>
                    <a:cubicBezTo>
                      <a:pt x="261615" y="865696"/>
                      <a:pt x="273447" y="862409"/>
                      <a:pt x="280020" y="859780"/>
                    </a:cubicBezTo>
                    <a:cubicBezTo>
                      <a:pt x="287908" y="858465"/>
                      <a:pt x="291852" y="859122"/>
                      <a:pt x="291852" y="861752"/>
                    </a:cubicBezTo>
                    <a:cubicBezTo>
                      <a:pt x="293166" y="864381"/>
                      <a:pt x="290537" y="867668"/>
                      <a:pt x="283964" y="871611"/>
                    </a:cubicBezTo>
                    <a:cubicBezTo>
                      <a:pt x="261615" y="883443"/>
                      <a:pt x="233350" y="903820"/>
                      <a:pt x="199169" y="932743"/>
                    </a:cubicBezTo>
                    <a:cubicBezTo>
                      <a:pt x="197854" y="935372"/>
                      <a:pt x="193910" y="937344"/>
                      <a:pt x="187337" y="938659"/>
                    </a:cubicBezTo>
                    <a:cubicBezTo>
                      <a:pt x="184708" y="939973"/>
                      <a:pt x="179449" y="934715"/>
                      <a:pt x="171561" y="922883"/>
                    </a:cubicBezTo>
                    <a:cubicBezTo>
                      <a:pt x="170247" y="921568"/>
                      <a:pt x="167617" y="918282"/>
                      <a:pt x="163674" y="913023"/>
                    </a:cubicBezTo>
                    <a:cubicBezTo>
                      <a:pt x="159730" y="906450"/>
                      <a:pt x="156443" y="901191"/>
                      <a:pt x="153814" y="897247"/>
                    </a:cubicBezTo>
                    <a:cubicBezTo>
                      <a:pt x="168275" y="891989"/>
                      <a:pt x="175505" y="879499"/>
                      <a:pt x="175505" y="859780"/>
                    </a:cubicBezTo>
                    <a:lnTo>
                      <a:pt x="175505" y="771041"/>
                    </a:lnTo>
                    <a:cubicBezTo>
                      <a:pt x="170247" y="771041"/>
                      <a:pt x="164988" y="771041"/>
                      <a:pt x="159730" y="771041"/>
                    </a:cubicBezTo>
                    <a:cubicBezTo>
                      <a:pt x="159730" y="771041"/>
                      <a:pt x="151184" y="771698"/>
                      <a:pt x="134094" y="773013"/>
                    </a:cubicBezTo>
                    <a:cubicBezTo>
                      <a:pt x="132779" y="771698"/>
                      <a:pt x="131465" y="769069"/>
                      <a:pt x="130150" y="765125"/>
                    </a:cubicBezTo>
                    <a:cubicBezTo>
                      <a:pt x="128835" y="763810"/>
                      <a:pt x="128178" y="762496"/>
                      <a:pt x="128178" y="761181"/>
                    </a:cubicBezTo>
                    <a:cubicBezTo>
                      <a:pt x="116346" y="799306"/>
                      <a:pt x="96626" y="834144"/>
                      <a:pt x="69019" y="865696"/>
                    </a:cubicBezTo>
                    <a:cubicBezTo>
                      <a:pt x="50614" y="884101"/>
                      <a:pt x="31551" y="898562"/>
                      <a:pt x="11832" y="909079"/>
                    </a:cubicBezTo>
                    <a:cubicBezTo>
                      <a:pt x="6573" y="913023"/>
                      <a:pt x="2629" y="913680"/>
                      <a:pt x="0" y="911051"/>
                    </a:cubicBezTo>
                    <a:cubicBezTo>
                      <a:pt x="0" y="911051"/>
                      <a:pt x="1972" y="907764"/>
                      <a:pt x="5916" y="901191"/>
                    </a:cubicBezTo>
                    <a:cubicBezTo>
                      <a:pt x="28265" y="878842"/>
                      <a:pt x="44040" y="859780"/>
                      <a:pt x="53243" y="844004"/>
                    </a:cubicBezTo>
                    <a:cubicBezTo>
                      <a:pt x="66390" y="824284"/>
                      <a:pt x="76907" y="801935"/>
                      <a:pt x="84795" y="776957"/>
                    </a:cubicBezTo>
                    <a:cubicBezTo>
                      <a:pt x="101885" y="729629"/>
                      <a:pt x="109116" y="669156"/>
                      <a:pt x="106486" y="595535"/>
                    </a:cubicBezTo>
                    <a:cubicBezTo>
                      <a:pt x="106486" y="573186"/>
                      <a:pt x="105829" y="543607"/>
                      <a:pt x="104514" y="506797"/>
                    </a:cubicBezTo>
                    <a:cubicBezTo>
                      <a:pt x="112402" y="510740"/>
                      <a:pt x="122262" y="515342"/>
                      <a:pt x="134094" y="520600"/>
                    </a:cubicBezTo>
                    <a:cubicBezTo>
                      <a:pt x="149870" y="527174"/>
                      <a:pt x="160387" y="531775"/>
                      <a:pt x="165646" y="534404"/>
                    </a:cubicBezTo>
                    <a:cubicBezTo>
                      <a:pt x="194568" y="533090"/>
                      <a:pt x="232035" y="531118"/>
                      <a:pt x="278048" y="528488"/>
                    </a:cubicBezTo>
                    <a:cubicBezTo>
                      <a:pt x="303026" y="527174"/>
                      <a:pt x="320774" y="526516"/>
                      <a:pt x="331291" y="526516"/>
                    </a:cubicBezTo>
                    <a:close/>
                    <a:moveTo>
                      <a:pt x="368759" y="218889"/>
                    </a:moveTo>
                    <a:cubicBezTo>
                      <a:pt x="351668" y="218889"/>
                      <a:pt x="323403" y="220860"/>
                      <a:pt x="283964" y="224804"/>
                    </a:cubicBezTo>
                    <a:cubicBezTo>
                      <a:pt x="286593" y="253727"/>
                      <a:pt x="287908" y="297767"/>
                      <a:pt x="287908" y="356927"/>
                    </a:cubicBezTo>
                    <a:lnTo>
                      <a:pt x="364815" y="352983"/>
                    </a:lnTo>
                    <a:cubicBezTo>
                      <a:pt x="367444" y="305655"/>
                      <a:pt x="367444" y="301711"/>
                      <a:pt x="364815" y="341151"/>
                    </a:cubicBezTo>
                    <a:cubicBezTo>
                      <a:pt x="367444" y="301711"/>
                      <a:pt x="368759" y="260957"/>
                      <a:pt x="368759" y="218889"/>
                    </a:cubicBezTo>
                    <a:close/>
                    <a:moveTo>
                      <a:pt x="414114" y="17747"/>
                    </a:moveTo>
                    <a:cubicBezTo>
                      <a:pt x="418058" y="20377"/>
                      <a:pt x="424631" y="24978"/>
                      <a:pt x="433834" y="31551"/>
                    </a:cubicBezTo>
                    <a:cubicBezTo>
                      <a:pt x="443036" y="39439"/>
                      <a:pt x="450924" y="45355"/>
                      <a:pt x="457497" y="49299"/>
                    </a:cubicBezTo>
                    <a:cubicBezTo>
                      <a:pt x="465385" y="55215"/>
                      <a:pt x="469576" y="60021"/>
                      <a:pt x="470069" y="63719"/>
                    </a:cubicBezTo>
                    <a:cubicBezTo>
                      <a:pt x="470233" y="64951"/>
                      <a:pt x="469987" y="66061"/>
                      <a:pt x="469329" y="67047"/>
                    </a:cubicBezTo>
                    <a:cubicBezTo>
                      <a:pt x="469329" y="69676"/>
                      <a:pt x="463413" y="70991"/>
                      <a:pt x="451581" y="70991"/>
                    </a:cubicBezTo>
                    <a:cubicBezTo>
                      <a:pt x="434491" y="72305"/>
                      <a:pt x="410170" y="73620"/>
                      <a:pt x="378619" y="74935"/>
                    </a:cubicBezTo>
                    <a:cubicBezTo>
                      <a:pt x="333920" y="77564"/>
                      <a:pt x="302369" y="79536"/>
                      <a:pt x="283964" y="80850"/>
                    </a:cubicBezTo>
                    <a:cubicBezTo>
                      <a:pt x="290537" y="83480"/>
                      <a:pt x="299740" y="88738"/>
                      <a:pt x="311571" y="96626"/>
                    </a:cubicBezTo>
                    <a:cubicBezTo>
                      <a:pt x="318145" y="100570"/>
                      <a:pt x="322089" y="103857"/>
                      <a:pt x="323403" y="106486"/>
                    </a:cubicBezTo>
                    <a:cubicBezTo>
                      <a:pt x="327347" y="107801"/>
                      <a:pt x="328662" y="109773"/>
                      <a:pt x="327347" y="112402"/>
                    </a:cubicBezTo>
                    <a:cubicBezTo>
                      <a:pt x="327347" y="117661"/>
                      <a:pt x="320117" y="122262"/>
                      <a:pt x="305656" y="126206"/>
                    </a:cubicBezTo>
                    <a:cubicBezTo>
                      <a:pt x="299082" y="145926"/>
                      <a:pt x="289222" y="171561"/>
                      <a:pt x="276076" y="203113"/>
                    </a:cubicBezTo>
                    <a:cubicBezTo>
                      <a:pt x="274761" y="205742"/>
                      <a:pt x="274104" y="207714"/>
                      <a:pt x="274104" y="209029"/>
                    </a:cubicBezTo>
                    <a:lnTo>
                      <a:pt x="366787" y="203113"/>
                    </a:lnTo>
                    <a:lnTo>
                      <a:pt x="384534" y="171561"/>
                    </a:lnTo>
                    <a:cubicBezTo>
                      <a:pt x="388478" y="174190"/>
                      <a:pt x="395709" y="178792"/>
                      <a:pt x="406226" y="185365"/>
                    </a:cubicBezTo>
                    <a:cubicBezTo>
                      <a:pt x="411485" y="189309"/>
                      <a:pt x="415429" y="192596"/>
                      <a:pt x="418058" y="195225"/>
                    </a:cubicBezTo>
                    <a:cubicBezTo>
                      <a:pt x="419373" y="196539"/>
                      <a:pt x="421345" y="198511"/>
                      <a:pt x="423974" y="201141"/>
                    </a:cubicBezTo>
                    <a:cubicBezTo>
                      <a:pt x="427918" y="203770"/>
                      <a:pt x="430547" y="205085"/>
                      <a:pt x="431862" y="205085"/>
                    </a:cubicBezTo>
                    <a:cubicBezTo>
                      <a:pt x="431862" y="206399"/>
                      <a:pt x="432519" y="207057"/>
                      <a:pt x="433834" y="207057"/>
                    </a:cubicBezTo>
                    <a:cubicBezTo>
                      <a:pt x="435148" y="208371"/>
                      <a:pt x="435806" y="211001"/>
                      <a:pt x="435806" y="214945"/>
                    </a:cubicBezTo>
                    <a:cubicBezTo>
                      <a:pt x="435806" y="220203"/>
                      <a:pt x="429890" y="226776"/>
                      <a:pt x="418058" y="234664"/>
                    </a:cubicBezTo>
                    <a:cubicBezTo>
                      <a:pt x="418058" y="241238"/>
                      <a:pt x="417401" y="253069"/>
                      <a:pt x="416086" y="270160"/>
                    </a:cubicBezTo>
                    <a:cubicBezTo>
                      <a:pt x="414771" y="297767"/>
                      <a:pt x="413457" y="320774"/>
                      <a:pt x="412142" y="339179"/>
                    </a:cubicBezTo>
                    <a:cubicBezTo>
                      <a:pt x="414771" y="339179"/>
                      <a:pt x="418058" y="341808"/>
                      <a:pt x="422002" y="347067"/>
                    </a:cubicBezTo>
                    <a:cubicBezTo>
                      <a:pt x="427261" y="353640"/>
                      <a:pt x="429890" y="358899"/>
                      <a:pt x="429890" y="362843"/>
                    </a:cubicBezTo>
                    <a:cubicBezTo>
                      <a:pt x="428575" y="366786"/>
                      <a:pt x="422002" y="368758"/>
                      <a:pt x="410170" y="368758"/>
                    </a:cubicBezTo>
                    <a:cubicBezTo>
                      <a:pt x="400968" y="368758"/>
                      <a:pt x="385192" y="368758"/>
                      <a:pt x="362843" y="368758"/>
                    </a:cubicBezTo>
                    <a:cubicBezTo>
                      <a:pt x="356269" y="368758"/>
                      <a:pt x="341151" y="369416"/>
                      <a:pt x="317487" y="370730"/>
                    </a:cubicBezTo>
                    <a:cubicBezTo>
                      <a:pt x="305656" y="372045"/>
                      <a:pt x="296453" y="372702"/>
                      <a:pt x="289880" y="372702"/>
                    </a:cubicBezTo>
                    <a:cubicBezTo>
                      <a:pt x="289880" y="376646"/>
                      <a:pt x="289222" y="381248"/>
                      <a:pt x="287908" y="386506"/>
                    </a:cubicBezTo>
                    <a:cubicBezTo>
                      <a:pt x="287908" y="393079"/>
                      <a:pt x="287250" y="397681"/>
                      <a:pt x="285936" y="400310"/>
                    </a:cubicBezTo>
                    <a:cubicBezTo>
                      <a:pt x="280677" y="410827"/>
                      <a:pt x="271475" y="418715"/>
                      <a:pt x="258328" y="423974"/>
                    </a:cubicBezTo>
                    <a:cubicBezTo>
                      <a:pt x="253070" y="425288"/>
                      <a:pt x="249126" y="425946"/>
                      <a:pt x="246496" y="425946"/>
                    </a:cubicBezTo>
                    <a:cubicBezTo>
                      <a:pt x="243867" y="424631"/>
                      <a:pt x="242552" y="421344"/>
                      <a:pt x="242552" y="416086"/>
                    </a:cubicBezTo>
                    <a:cubicBezTo>
                      <a:pt x="242552" y="413457"/>
                      <a:pt x="242552" y="408855"/>
                      <a:pt x="242552" y="402282"/>
                    </a:cubicBezTo>
                    <a:cubicBezTo>
                      <a:pt x="243867" y="378618"/>
                      <a:pt x="244524" y="362843"/>
                      <a:pt x="244524" y="354955"/>
                    </a:cubicBezTo>
                    <a:cubicBezTo>
                      <a:pt x="244524" y="335235"/>
                      <a:pt x="243867" y="304998"/>
                      <a:pt x="242552" y="264244"/>
                    </a:cubicBezTo>
                    <a:cubicBezTo>
                      <a:pt x="222833" y="295795"/>
                      <a:pt x="199169" y="322746"/>
                      <a:pt x="171561" y="345095"/>
                    </a:cubicBezTo>
                    <a:cubicBezTo>
                      <a:pt x="163674" y="350353"/>
                      <a:pt x="159072" y="351668"/>
                      <a:pt x="157758" y="349039"/>
                    </a:cubicBezTo>
                    <a:cubicBezTo>
                      <a:pt x="156443" y="347724"/>
                      <a:pt x="157758" y="343780"/>
                      <a:pt x="161702" y="337207"/>
                    </a:cubicBezTo>
                    <a:cubicBezTo>
                      <a:pt x="202456" y="280677"/>
                      <a:pt x="233350" y="215602"/>
                      <a:pt x="254384" y="141982"/>
                    </a:cubicBezTo>
                    <a:cubicBezTo>
                      <a:pt x="258328" y="132779"/>
                      <a:pt x="262929" y="112402"/>
                      <a:pt x="268188" y="80850"/>
                    </a:cubicBezTo>
                    <a:cubicBezTo>
                      <a:pt x="264244" y="80850"/>
                      <a:pt x="259643" y="81508"/>
                      <a:pt x="254384" y="82822"/>
                    </a:cubicBezTo>
                    <a:cubicBezTo>
                      <a:pt x="249126" y="82822"/>
                      <a:pt x="245839" y="82822"/>
                      <a:pt x="244524" y="82822"/>
                    </a:cubicBezTo>
                    <a:cubicBezTo>
                      <a:pt x="240580" y="82822"/>
                      <a:pt x="234665" y="83480"/>
                      <a:pt x="226777" y="84794"/>
                    </a:cubicBezTo>
                    <a:cubicBezTo>
                      <a:pt x="217574" y="84794"/>
                      <a:pt x="211001" y="85452"/>
                      <a:pt x="207057" y="86766"/>
                    </a:cubicBezTo>
                    <a:lnTo>
                      <a:pt x="197197" y="67047"/>
                    </a:lnTo>
                    <a:cubicBezTo>
                      <a:pt x="211658" y="67047"/>
                      <a:pt x="231378" y="66389"/>
                      <a:pt x="256356" y="65075"/>
                    </a:cubicBezTo>
                    <a:lnTo>
                      <a:pt x="390450" y="57187"/>
                    </a:lnTo>
                    <a:close/>
                    <a:moveTo>
                      <a:pt x="104514" y="0"/>
                    </a:moveTo>
                    <a:cubicBezTo>
                      <a:pt x="107144" y="2629"/>
                      <a:pt x="116346" y="5915"/>
                      <a:pt x="132122" y="9859"/>
                    </a:cubicBezTo>
                    <a:cubicBezTo>
                      <a:pt x="136066" y="11174"/>
                      <a:pt x="139353" y="12489"/>
                      <a:pt x="141982" y="13803"/>
                    </a:cubicBezTo>
                    <a:cubicBezTo>
                      <a:pt x="157758" y="19062"/>
                      <a:pt x="165646" y="24321"/>
                      <a:pt x="165646" y="29579"/>
                    </a:cubicBezTo>
                    <a:cubicBezTo>
                      <a:pt x="165646" y="33523"/>
                      <a:pt x="159730" y="39439"/>
                      <a:pt x="147898" y="47327"/>
                    </a:cubicBezTo>
                    <a:cubicBezTo>
                      <a:pt x="147898" y="64417"/>
                      <a:pt x="147898" y="86109"/>
                      <a:pt x="147898" y="112402"/>
                    </a:cubicBezTo>
                    <a:lnTo>
                      <a:pt x="155786" y="112402"/>
                    </a:lnTo>
                    <a:lnTo>
                      <a:pt x="171561" y="80850"/>
                    </a:lnTo>
                    <a:cubicBezTo>
                      <a:pt x="174191" y="83480"/>
                      <a:pt x="180107" y="88081"/>
                      <a:pt x="189309" y="94654"/>
                    </a:cubicBezTo>
                    <a:cubicBezTo>
                      <a:pt x="194568" y="97284"/>
                      <a:pt x="198512" y="99913"/>
                      <a:pt x="201141" y="102542"/>
                    </a:cubicBezTo>
                    <a:cubicBezTo>
                      <a:pt x="209029" y="109115"/>
                      <a:pt x="212973" y="113717"/>
                      <a:pt x="212973" y="116346"/>
                    </a:cubicBezTo>
                    <a:cubicBezTo>
                      <a:pt x="212973" y="120290"/>
                      <a:pt x="207714" y="122919"/>
                      <a:pt x="197197" y="124234"/>
                    </a:cubicBezTo>
                    <a:cubicBezTo>
                      <a:pt x="194568" y="124234"/>
                      <a:pt x="187337" y="124891"/>
                      <a:pt x="175505" y="126206"/>
                    </a:cubicBezTo>
                    <a:cubicBezTo>
                      <a:pt x="163674" y="127520"/>
                      <a:pt x="154471" y="128178"/>
                      <a:pt x="147898" y="128178"/>
                    </a:cubicBezTo>
                    <a:lnTo>
                      <a:pt x="147898" y="197197"/>
                    </a:lnTo>
                    <a:cubicBezTo>
                      <a:pt x="149212" y="195882"/>
                      <a:pt x="152499" y="193910"/>
                      <a:pt x="157758" y="191281"/>
                    </a:cubicBezTo>
                    <a:cubicBezTo>
                      <a:pt x="164331" y="186022"/>
                      <a:pt x="170247" y="182078"/>
                      <a:pt x="175505" y="179449"/>
                    </a:cubicBezTo>
                    <a:cubicBezTo>
                      <a:pt x="179449" y="176820"/>
                      <a:pt x="184708" y="173533"/>
                      <a:pt x="191281" y="169589"/>
                    </a:cubicBezTo>
                    <a:cubicBezTo>
                      <a:pt x="197854" y="165645"/>
                      <a:pt x="202456" y="163016"/>
                      <a:pt x="205085" y="161701"/>
                    </a:cubicBezTo>
                    <a:cubicBezTo>
                      <a:pt x="211658" y="157757"/>
                      <a:pt x="215602" y="157100"/>
                      <a:pt x="216917" y="159729"/>
                    </a:cubicBezTo>
                    <a:cubicBezTo>
                      <a:pt x="218231" y="160387"/>
                      <a:pt x="218396" y="161701"/>
                      <a:pt x="217410" y="163673"/>
                    </a:cubicBezTo>
                    <a:cubicBezTo>
                      <a:pt x="216424" y="165645"/>
                      <a:pt x="214287" y="168275"/>
                      <a:pt x="211001" y="171561"/>
                    </a:cubicBezTo>
                    <a:cubicBezTo>
                      <a:pt x="207057" y="175505"/>
                      <a:pt x="198512" y="184050"/>
                      <a:pt x="185365" y="197197"/>
                    </a:cubicBezTo>
                    <a:cubicBezTo>
                      <a:pt x="176163" y="202455"/>
                      <a:pt x="163674" y="212315"/>
                      <a:pt x="147898" y="226776"/>
                    </a:cubicBezTo>
                    <a:cubicBezTo>
                      <a:pt x="147898" y="271474"/>
                      <a:pt x="148555" y="311571"/>
                      <a:pt x="149870" y="347067"/>
                    </a:cubicBezTo>
                    <a:cubicBezTo>
                      <a:pt x="149870" y="351011"/>
                      <a:pt x="149870" y="353640"/>
                      <a:pt x="149870" y="354955"/>
                    </a:cubicBezTo>
                    <a:cubicBezTo>
                      <a:pt x="149870" y="362843"/>
                      <a:pt x="148555" y="370730"/>
                      <a:pt x="145926" y="378618"/>
                    </a:cubicBezTo>
                    <a:cubicBezTo>
                      <a:pt x="144611" y="385192"/>
                      <a:pt x="140010" y="391765"/>
                      <a:pt x="132122" y="398338"/>
                    </a:cubicBezTo>
                    <a:cubicBezTo>
                      <a:pt x="116346" y="414114"/>
                      <a:pt x="103200" y="421344"/>
                      <a:pt x="92683" y="420030"/>
                    </a:cubicBezTo>
                    <a:cubicBezTo>
                      <a:pt x="87424" y="420030"/>
                      <a:pt x="84137" y="416743"/>
                      <a:pt x="82823" y="410170"/>
                    </a:cubicBezTo>
                    <a:cubicBezTo>
                      <a:pt x="82823" y="408855"/>
                      <a:pt x="82165" y="406883"/>
                      <a:pt x="80851" y="404254"/>
                    </a:cubicBezTo>
                    <a:cubicBezTo>
                      <a:pt x="80851" y="400310"/>
                      <a:pt x="80193" y="397681"/>
                      <a:pt x="78879" y="396366"/>
                    </a:cubicBezTo>
                    <a:cubicBezTo>
                      <a:pt x="77564" y="393737"/>
                      <a:pt x="75592" y="389793"/>
                      <a:pt x="72963" y="384534"/>
                    </a:cubicBezTo>
                    <a:cubicBezTo>
                      <a:pt x="71648" y="383220"/>
                      <a:pt x="70991" y="381905"/>
                      <a:pt x="70991" y="380590"/>
                    </a:cubicBezTo>
                    <a:cubicBezTo>
                      <a:pt x="69676" y="379276"/>
                      <a:pt x="67704" y="377304"/>
                      <a:pt x="65075" y="374674"/>
                    </a:cubicBezTo>
                    <a:cubicBezTo>
                      <a:pt x="62446" y="372045"/>
                      <a:pt x="60474" y="370073"/>
                      <a:pt x="59159" y="368758"/>
                    </a:cubicBezTo>
                    <a:cubicBezTo>
                      <a:pt x="55215" y="362185"/>
                      <a:pt x="53243" y="358899"/>
                      <a:pt x="53243" y="358899"/>
                    </a:cubicBezTo>
                    <a:cubicBezTo>
                      <a:pt x="54558" y="356269"/>
                      <a:pt x="59159" y="355612"/>
                      <a:pt x="67047" y="356927"/>
                    </a:cubicBezTo>
                    <a:cubicBezTo>
                      <a:pt x="78879" y="356927"/>
                      <a:pt x="86767" y="356927"/>
                      <a:pt x="90711" y="356927"/>
                    </a:cubicBezTo>
                    <a:cubicBezTo>
                      <a:pt x="94654" y="356927"/>
                      <a:pt x="97941" y="356269"/>
                      <a:pt x="100570" y="354955"/>
                    </a:cubicBezTo>
                    <a:cubicBezTo>
                      <a:pt x="103200" y="353640"/>
                      <a:pt x="104514" y="350353"/>
                      <a:pt x="104514" y="345095"/>
                    </a:cubicBezTo>
                    <a:cubicBezTo>
                      <a:pt x="104514" y="333263"/>
                      <a:pt x="105172" y="314858"/>
                      <a:pt x="106486" y="289880"/>
                    </a:cubicBezTo>
                    <a:cubicBezTo>
                      <a:pt x="106486" y="280677"/>
                      <a:pt x="106486" y="270817"/>
                      <a:pt x="106486" y="260300"/>
                    </a:cubicBezTo>
                    <a:cubicBezTo>
                      <a:pt x="101228" y="265559"/>
                      <a:pt x="95969" y="270817"/>
                      <a:pt x="90711" y="276076"/>
                    </a:cubicBezTo>
                    <a:cubicBezTo>
                      <a:pt x="88081" y="277390"/>
                      <a:pt x="83480" y="281334"/>
                      <a:pt x="76907" y="287908"/>
                    </a:cubicBezTo>
                    <a:cubicBezTo>
                      <a:pt x="70333" y="294481"/>
                      <a:pt x="65075" y="299082"/>
                      <a:pt x="61131" y="301711"/>
                    </a:cubicBezTo>
                    <a:cubicBezTo>
                      <a:pt x="59816" y="305655"/>
                      <a:pt x="53900" y="310257"/>
                      <a:pt x="43383" y="315515"/>
                    </a:cubicBezTo>
                    <a:cubicBezTo>
                      <a:pt x="42069" y="315515"/>
                      <a:pt x="34181" y="310257"/>
                      <a:pt x="19720" y="299739"/>
                    </a:cubicBezTo>
                    <a:cubicBezTo>
                      <a:pt x="18405" y="297110"/>
                      <a:pt x="15118" y="293166"/>
                      <a:pt x="9860" y="287908"/>
                    </a:cubicBezTo>
                    <a:cubicBezTo>
                      <a:pt x="5916" y="283964"/>
                      <a:pt x="2629" y="280677"/>
                      <a:pt x="0" y="278048"/>
                    </a:cubicBezTo>
                    <a:cubicBezTo>
                      <a:pt x="7888" y="274104"/>
                      <a:pt x="28265" y="263587"/>
                      <a:pt x="61131" y="246496"/>
                    </a:cubicBezTo>
                    <a:cubicBezTo>
                      <a:pt x="34838" y="260957"/>
                      <a:pt x="38782" y="258985"/>
                      <a:pt x="72963" y="240580"/>
                    </a:cubicBezTo>
                    <a:lnTo>
                      <a:pt x="106486" y="220860"/>
                    </a:lnTo>
                    <a:lnTo>
                      <a:pt x="106486" y="132122"/>
                    </a:lnTo>
                    <a:cubicBezTo>
                      <a:pt x="95969" y="133436"/>
                      <a:pt x="83480" y="135408"/>
                      <a:pt x="69019" y="138038"/>
                    </a:cubicBezTo>
                    <a:cubicBezTo>
                      <a:pt x="61131" y="138038"/>
                      <a:pt x="46670" y="140010"/>
                      <a:pt x="25635" y="143954"/>
                    </a:cubicBezTo>
                    <a:lnTo>
                      <a:pt x="13804" y="124234"/>
                    </a:lnTo>
                    <a:cubicBezTo>
                      <a:pt x="17748" y="122919"/>
                      <a:pt x="25635" y="122262"/>
                      <a:pt x="37467" y="122262"/>
                    </a:cubicBezTo>
                    <a:cubicBezTo>
                      <a:pt x="49299" y="120947"/>
                      <a:pt x="57844" y="120290"/>
                      <a:pt x="63103" y="120290"/>
                    </a:cubicBezTo>
                    <a:lnTo>
                      <a:pt x="106486" y="116346"/>
                    </a:lnTo>
                    <a:lnTo>
                      <a:pt x="106486" y="63103"/>
                    </a:lnTo>
                    <a:cubicBezTo>
                      <a:pt x="106486" y="51271"/>
                      <a:pt x="105829" y="30236"/>
                      <a:pt x="104514" y="0"/>
                    </a:cubicBezTo>
                    <a:close/>
                  </a:path>
                </a:pathLst>
              </a:custGeom>
              <a:gradFill flip="none" rotWithShape="1">
                <a:gsLst>
                  <a:gs pos="0">
                    <a:schemeClr val="accent4">
                      <a:lumMod val="20000"/>
                      <a:lumOff val="80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path path="circle">
                  <a:fillToRect l="100000" t="100000"/>
                </a:path>
                <a:tileRect r="-100000" b="-100000"/>
              </a:gradFill>
              <a:ln>
                <a:noFill/>
              </a:ln>
              <a:effectLst>
                <a:outerShdw blurRad="63500" dist="63500" dir="2700000" algn="tl" rotWithShape="0">
                  <a:prstClr val="black">
                    <a:alpha val="3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defRPr sz="6000">
                    <a:gradFill>
                      <a:gsLst>
                        <a:gs pos="0">
                          <a:schemeClr val="accent4">
                            <a:lumMod val="20000"/>
                            <a:lumOff val="80000"/>
                          </a:schemeClr>
                        </a:gs>
                        <a:gs pos="92400">
                          <a:srgbClr val="FFEBBC">
                            <a:alpha val="0"/>
                          </a:srgbClr>
                        </a:gs>
                        <a:gs pos="100000">
                          <a:schemeClr val="accent4">
                            <a:lumMod val="20000"/>
                            <a:lumOff val="80000"/>
                            <a:alpha val="0"/>
                          </a:schemeClr>
                        </a:gs>
                      </a:gsLst>
                      <a:lin ang="2700000" scaled="0"/>
                    </a:gradFill>
                    <a:latin typeface="方正粗金陵简体" panose="02000000000000000000" pitchFamily="2" charset="-122"/>
                    <a:ea typeface="方正粗金陵简体" panose="02000000000000000000" pitchFamily="2" charset="-122"/>
                  </a:defRPr>
                </a:lvl1pPr>
              </a:lstStyle>
              <a:p>
                <a:endParaRPr lang="zh-CN" altLang="en-US" dirty="0"/>
              </a:p>
            </p:txBody>
          </p:sp>
          <p:sp>
            <p:nvSpPr>
              <p:cNvPr id="8" name="直角三角形 7"/>
              <p:cNvSpPr/>
              <p:nvPr/>
            </p:nvSpPr>
            <p:spPr>
              <a:xfrm>
                <a:off x="11004847" y="633105"/>
                <a:ext cx="108000" cy="180000"/>
              </a:xfrm>
              <a:prstGeom prst="rtTriangle">
                <a:avLst/>
              </a:prstGeom>
              <a:solidFill>
                <a:srgbClr val="610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图文框 8"/>
              <p:cNvSpPr/>
              <p:nvPr/>
            </p:nvSpPr>
            <p:spPr>
              <a:xfrm>
                <a:off x="9991962" y="775896"/>
                <a:ext cx="864000" cy="2304000"/>
              </a:xfrm>
              <a:prstGeom prst="frame">
                <a:avLst>
                  <a:gd name="adj1" fmla="val 6790"/>
                </a:avLst>
              </a:prstGeom>
              <a:noFill/>
              <a:ln w="6350">
                <a:gradFill flip="none" rotWithShape="1">
                  <a:gsLst>
                    <a:gs pos="0">
                      <a:srgbClr val="FFFDEB"/>
                    </a:gs>
                    <a:gs pos="30000">
                      <a:srgbClr val="F7C973">
                        <a:alpha val="0"/>
                      </a:srgbClr>
                    </a:gs>
                    <a:gs pos="70000">
                      <a:srgbClr val="F7C973">
                        <a:alpha val="0"/>
                      </a:srgbClr>
                    </a:gs>
                    <a:gs pos="100000">
                      <a:srgbClr val="FFFDEB"/>
                    </a:gs>
                  </a:gsLst>
                  <a:lin ang="2700000" scaled="1"/>
                  <a:tileRect/>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grpSp>
      <p:sp>
        <p:nvSpPr>
          <p:cNvPr id="10" name="矩形 9"/>
          <p:cNvSpPr/>
          <p:nvPr/>
        </p:nvSpPr>
        <p:spPr>
          <a:xfrm>
            <a:off x="1224000" y="936000"/>
            <a:ext cx="8100000" cy="5687695"/>
          </a:xfrm>
          <a:prstGeom prst="rect">
            <a:avLst/>
          </a:prstGeom>
        </p:spPr>
        <p:txBody>
          <a:bodyPr wrap="square">
            <a:spAutoFit/>
          </a:bodyPr>
          <a:lstStyle/>
          <a:p>
            <a:pPr marL="342900" indent="-342900" algn="just">
              <a:lnSpc>
                <a:spcPct val="150000"/>
              </a:lnSpc>
              <a:spcAft>
                <a:spcPts val="1800"/>
              </a:spcAft>
              <a:buFont typeface="+mj-lt"/>
              <a:buAutoNum type="arabicPeriod"/>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习近平：</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高举中国特色社会主义伟大旗帜  为全面建设社会主义现代化国家而团结奋斗</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在中国共产党第二十次全国代表大会上的报告</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，人民出版社</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2022</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年版，第</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21—28</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页</a:t>
            </a:r>
            <a:r>
              <a:rPr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p>
          <a:p>
            <a:pPr marL="342900" indent="-342900" algn="just">
              <a:lnSpc>
                <a:spcPct val="150000"/>
              </a:lnSpc>
              <a:spcAft>
                <a:spcPts val="1800"/>
              </a:spcAft>
              <a:buFont typeface="+mj-lt"/>
              <a:buAutoNum type="arabicPeriod"/>
            </a:pP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中共中央关于党的百年奋斗重大成就和历史经验的决议</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，人民出版社</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2021</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年版，第</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1—2</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页、第</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23—27</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页、第</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62—72</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页。</a:t>
            </a:r>
          </a:p>
          <a:p>
            <a:pPr marL="342900" indent="-342900" algn="just">
              <a:lnSpc>
                <a:spcPct val="150000"/>
              </a:lnSpc>
              <a:spcAft>
                <a:spcPts val="1800"/>
              </a:spcAft>
              <a:buFont typeface="+mj-lt"/>
              <a:buAutoNum type="arabicPeriod"/>
            </a:pP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a:t>
            </a:r>
            <a:r>
              <a:rPr dirty="0" err="1">
                <a:solidFill>
                  <a:schemeClr val="tx1">
                    <a:lumMod val="85000"/>
                    <a:lumOff val="15000"/>
                  </a:schemeClr>
                </a:solidFill>
                <a:latin typeface="微软雅黑" panose="020B0503020204020204" pitchFamily="34" charset="-122"/>
                <a:ea typeface="微软雅黑" panose="020B0503020204020204" pitchFamily="34" charset="-122"/>
              </a:rPr>
              <a:t>习近平在学习贯彻党的二十大精神研讨班开班式上发表重要讲话强调</a:t>
            </a:r>
            <a:r>
              <a:rPr lang="en-US" dirty="0">
                <a:solidFill>
                  <a:schemeClr val="tx1">
                    <a:lumMod val="85000"/>
                    <a:lumOff val="15000"/>
                  </a:schemeClr>
                </a:solidFill>
                <a:latin typeface="微软雅黑" panose="020B0503020204020204" pitchFamily="34" charset="-122"/>
                <a:ea typeface="微软雅黑" panose="020B0503020204020204" pitchFamily="34" charset="-122"/>
              </a:rPr>
              <a:t> </a:t>
            </a:r>
            <a:r>
              <a:rPr dirty="0" err="1">
                <a:solidFill>
                  <a:schemeClr val="tx1">
                    <a:lumMod val="85000"/>
                    <a:lumOff val="15000"/>
                  </a:schemeClr>
                </a:solidFill>
                <a:latin typeface="微软雅黑" panose="020B0503020204020204" pitchFamily="34" charset="-122"/>
                <a:ea typeface="微软雅黑" panose="020B0503020204020204" pitchFamily="34" charset="-122"/>
              </a:rPr>
              <a:t>正确理解和大力推进中国式现代化</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dirty="0">
                <a:solidFill>
                  <a:schemeClr val="tx1">
                    <a:lumMod val="85000"/>
                    <a:lumOff val="15000"/>
                  </a:schemeClr>
                </a:solidFill>
                <a:latin typeface="微软雅黑" panose="020B0503020204020204" pitchFamily="34" charset="-122"/>
                <a:ea typeface="微软雅黑" panose="020B0503020204020204" pitchFamily="34" charset="-122"/>
              </a:rPr>
              <a:t>《人民日报》</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2023</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年</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2</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月</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8</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日。</a:t>
            </a:r>
          </a:p>
          <a:p>
            <a:pPr marL="342900" indent="-342900" algn="just">
              <a:lnSpc>
                <a:spcPct val="150000"/>
              </a:lnSpc>
              <a:spcAft>
                <a:spcPts val="1800"/>
              </a:spcAft>
              <a:buFont typeface="+mj-lt"/>
              <a:buAutoNum type="arabicPeriod"/>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习近平：</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中国式现代化是强国建设、民族复兴的康庄大道</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求是</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》2023</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年第</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16</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期。</a:t>
            </a:r>
            <a:endParaRPr lang="zh-CN" altLang="en-US"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lnSpc>
                <a:spcPct val="150000"/>
              </a:lnSpc>
              <a:spcAft>
                <a:spcPts val="1800"/>
              </a:spcAft>
              <a:buFont typeface="+mj-lt"/>
              <a:buAutoNum type="arabicPeriod"/>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中共中央文献研究室：</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习近平关于实现中华民族伟大复兴的中国梦论述摘编</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，中央文献出版社</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2013</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年版。</a:t>
            </a:r>
          </a:p>
        </p:txBody>
      </p:sp>
      <p:grpSp>
        <p:nvGrpSpPr>
          <p:cNvPr id="17" name="组合 16"/>
          <p:cNvGrpSpPr/>
          <p:nvPr/>
        </p:nvGrpSpPr>
        <p:grpSpPr>
          <a:xfrm>
            <a:off x="1150646" y="2317871"/>
            <a:ext cx="8280000" cy="4250846"/>
            <a:chOff x="1054950" y="2317871"/>
            <a:chExt cx="8280000" cy="4250846"/>
          </a:xfrm>
        </p:grpSpPr>
        <p:cxnSp>
          <p:nvCxnSpPr>
            <p:cNvPr id="12" name="直接连接符 11"/>
            <p:cNvCxnSpPr/>
            <p:nvPr/>
          </p:nvCxnSpPr>
          <p:spPr>
            <a:xfrm>
              <a:off x="1054950" y="2317871"/>
              <a:ext cx="8280000"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nvCxnSpPr>
          <p:spPr>
            <a:xfrm>
              <a:off x="1054950" y="3346027"/>
              <a:ext cx="8280000"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nvCxnSpPr>
          <p:spPr>
            <a:xfrm>
              <a:off x="1054950" y="4416713"/>
              <a:ext cx="8280000"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a:off x="1054950" y="5444867"/>
              <a:ext cx="8280000"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a:off x="1054950" y="6568717"/>
              <a:ext cx="8280000"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COMMONDATA" val="eyJoZGlkIjoiMDNjMGVmNjQ4MzQwNjAyZGE2NzY4NTVhNjgzYWNiYWQifQ=="/>
  <p:tag name="KSO_WPP_MARK_KEY" val="136b125e-7075-432f-b9f8-1e28be9d2fff"/>
</p:tagLst>
</file>

<file path=ppt/tags/tag2.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diagram"/>
  <p:tag name="KSO_WM_TEMPLATE_INDEX" val="20168515"/>
  <p:tag name="KSO_WM_UNIT_TYPE" val="m_h_i"/>
  <p:tag name="KSO_WM_UNIT_INDEX" val="1_2_2"/>
  <p:tag name="KSO_WM_UNIT_ID" val="diagram20168515_2*m_h_i*1_2_2"/>
  <p:tag name="KSO_WM_UNIT_LAYERLEVEL" val="1_1_1"/>
  <p:tag name="KSO_WM_DIAGRAM_GROUP_CODE" val="m1-1"/>
  <p:tag name="KSO_WM_UNIT_FILL_FORE_SCHEMECOLOR_INDEX" val="6"/>
  <p:tag name="KSO_WM_UNIT_FILL_TYPE" val="1"/>
  <p:tag name="KSO_WM_UNIT_TEXT_FILL_FORE_SCHEMECOLOR_INDEX" val="13"/>
  <p:tag name="KSO_WM_UNIT_TEXT_FILL_TYPE" val="1"/>
</p:tagLst>
</file>

<file path=ppt/tags/tag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2.xml><?xml version="1.0" encoding="utf-8"?>
<p:tagLst xmlns:a="http://schemas.openxmlformats.org/drawingml/2006/main" xmlns:r="http://schemas.openxmlformats.org/officeDocument/2006/relationships" xmlns:p="http://schemas.openxmlformats.org/presentationml/2006/main">
  <p:tag name="PA" val="v5.2.8"/>
</p:tagLst>
</file>

<file path=ppt/tags/tag23.xml><?xml version="1.0" encoding="utf-8"?>
<p:tagLst xmlns:a="http://schemas.openxmlformats.org/drawingml/2006/main" xmlns:r="http://schemas.openxmlformats.org/officeDocument/2006/relationships" xmlns:p="http://schemas.openxmlformats.org/presentationml/2006/main">
  <p:tag name="PA" val="v5.2.8"/>
</p:tagLst>
</file>

<file path=ppt/tags/tag2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8.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6400,&quot;width&quot;:6400}"/>
</p:tagLst>
</file>

<file path=ppt/tags/tag59.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4502,&quot;width&quot;:3704}"/>
</p:tagLst>
</file>

<file path=ppt/tags/tag60.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4578,&quot;width&quot;:3515}"/>
</p:tagLst>
</file>

<file path=ppt/tags/tag61.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4577,&quot;width&quot;:3733}"/>
</p:tagLst>
</file>

<file path=ppt/tags/tag62.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6400,&quot;width&quot;:6400}"/>
</p:tagLst>
</file>

<file path=ppt/tags/tag6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3.xml><?xml version="1.0" encoding="utf-8"?>
<p:tagLst xmlns:a="http://schemas.openxmlformats.org/drawingml/2006/main" xmlns:r="http://schemas.openxmlformats.org/officeDocument/2006/relationships" xmlns:p="http://schemas.openxmlformats.org/presentationml/2006/main">
  <p:tag name="KSO_WM_BEAUTIFY_FLAG" val=""/>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rtlCol="0">
        <a:spAutoFit/>
      </a:bodyPr>
      <a:lstStyle>
        <a:defPPr algn="just">
          <a:defRPr sz="2000" dirty="0" smtClean="0">
            <a:solidFill>
              <a:schemeClr val="tx1">
                <a:lumMod val="85000"/>
                <a:lumOff val="15000"/>
              </a:schemeClr>
            </a:solidFill>
            <a:latin typeface="微软雅黑" panose="020B0503020204020204" pitchFamily="34" charset="-122"/>
            <a:ea typeface="微软雅黑" panose="020B0503020204020204" pitchFamily="34" charset="-122"/>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otalTime>21</TotalTime>
  <Words>2972</Words>
  <PresentationFormat>宽屏</PresentationFormat>
  <Paragraphs>378</Paragraphs>
  <Slides>64</Slides>
  <Notes>30</Notes>
  <HiddenSlides>0</HiddenSlides>
  <MMClips>3</MMClips>
  <ScaleCrop>false</ScaleCrop>
  <HeadingPairs>
    <vt:vector size="6" baseType="variant">
      <vt:variant>
        <vt:lpstr>已用的字体</vt:lpstr>
      </vt:variant>
      <vt:variant>
        <vt:i4>14</vt:i4>
      </vt:variant>
      <vt:variant>
        <vt:lpstr>主题</vt:lpstr>
      </vt:variant>
      <vt:variant>
        <vt:i4>1</vt:i4>
      </vt:variant>
      <vt:variant>
        <vt:lpstr>幻灯片标题</vt:lpstr>
      </vt:variant>
      <vt:variant>
        <vt:i4>64</vt:i4>
      </vt:variant>
    </vt:vector>
  </HeadingPairs>
  <TitlesOfParts>
    <vt:vector size="79" baseType="lpstr">
      <vt:lpstr>等线</vt:lpstr>
      <vt:lpstr>方正粗黑宋简体</vt:lpstr>
      <vt:lpstr>方正粗金陵简体</vt:lpstr>
      <vt:lpstr>方正粗楷简体</vt:lpstr>
      <vt:lpstr>方正粗雅宋_GBK</vt:lpstr>
      <vt:lpstr>华文新魏</vt:lpstr>
      <vt:lpstr>华文中宋</vt:lpstr>
      <vt:lpstr>楷体</vt:lpstr>
      <vt:lpstr>宋体</vt:lpstr>
      <vt:lpstr>微软雅黑</vt:lpstr>
      <vt:lpstr>Arial</vt:lpstr>
      <vt:lpstr>Calibri</vt:lpstr>
      <vt:lpstr>Helvetica</vt:lpstr>
      <vt:lpstr>Wingdings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2023-05-16T08:53:00Z</dcterms:created>
  <dcterms:modified xsi:type="dcterms:W3CDTF">2023-08-30T03:05:49Z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2052-11.1.0.14309</vt:lpwstr>
  </property>
  <property fmtid="{D5CDD505-2E9C-101B-9397-08002B2CF9AE}" pid="3" name="ICV">
    <vt:lpwstr>5762D91B372F4138AC60654C27A24516_13</vt:lpwstr>
  </property>
</Properties>
</file>